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90" r:id="rId2"/>
    <p:sldId id="296" r:id="rId3"/>
    <p:sldId id="292" r:id="rId4"/>
    <p:sldId id="294" r:id="rId5"/>
    <p:sldId id="298" r:id="rId6"/>
    <p:sldId id="302" r:id="rId7"/>
    <p:sldId id="291" r:id="rId8"/>
    <p:sldId id="303" r:id="rId9"/>
    <p:sldId id="295" r:id="rId10"/>
    <p:sldId id="297" r:id="rId11"/>
    <p:sldId id="304" r:id="rId12"/>
    <p:sldId id="305" r:id="rId13"/>
  </p:sldIdLst>
  <p:sldSz cx="9144000" cy="5143500" type="screen16x9"/>
  <p:notesSz cx="6858000" cy="9144000"/>
  <p:embeddedFontLst>
    <p:embeddedFont>
      <p:font typeface="Bebas Neue" panose="020B0606020202050201" pitchFamily="34" charset="0"/>
      <p:regular r:id="rId15"/>
    </p:embeddedFont>
    <p:embeddedFont>
      <p:font typeface="Mukta" panose="020B0604020202020204" charset="0"/>
      <p:regular r:id="rId16"/>
      <p:bold r:id="rId17"/>
    </p:embeddedFont>
    <p:embeddedFont>
      <p:font typeface="Mukta ExtraBold" panose="020B0604020202020204" charset="0"/>
      <p:bold r:id="rId18"/>
    </p:embeddedFont>
    <p:embeddedFont>
      <p:font typeface="Mulish" panose="020B0604020202020204" charset="0"/>
      <p:regular r:id="rId19"/>
      <p:bold r:id="rId20"/>
      <p:italic r:id="rId21"/>
      <p:boldItalic r:id="rId22"/>
    </p:embeddedFont>
    <p:embeddedFont>
      <p:font typeface="Mulish Medium"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08A"/>
    <a:srgbClr val="770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5917BA-C2A0-45F4-97A1-21D66DD1047C}">
  <a:tblStyle styleId="{BD5917BA-C2A0-45F4-97A1-21D66DD104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268" autoAdjust="0"/>
  </p:normalViewPr>
  <p:slideViewPr>
    <p:cSldViewPr snapToGrid="0">
      <p:cViewPr varScale="1">
        <p:scale>
          <a:sx n="91" d="100"/>
          <a:sy n="91" d="100"/>
        </p:scale>
        <p:origin x="110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Shults" userId="729ef31936adfc82" providerId="LiveId" clId="{23855706-FF72-40D7-9DE6-674DABC5DF88}"/>
    <pc:docChg chg="modSld">
      <pc:chgData name="Roman Shults" userId="729ef31936adfc82" providerId="LiveId" clId="{23855706-FF72-40D7-9DE6-674DABC5DF88}" dt="2024-09-30T17:17:33.732" v="361" actId="6549"/>
      <pc:docMkLst>
        <pc:docMk/>
      </pc:docMkLst>
      <pc:sldChg chg="modNotesTx">
        <pc:chgData name="Roman Shults" userId="729ef31936adfc82" providerId="LiveId" clId="{23855706-FF72-40D7-9DE6-674DABC5DF88}" dt="2024-09-30T17:17:33.732" v="361" actId="6549"/>
        <pc:sldMkLst>
          <pc:docMk/>
          <pc:sldMk cId="3486833642" sldId="290"/>
        </pc:sldMkLst>
      </pc:sldChg>
      <pc:sldChg chg="modNotesTx">
        <pc:chgData name="Roman Shults" userId="729ef31936adfc82" providerId="LiveId" clId="{23855706-FF72-40D7-9DE6-674DABC5DF88}" dt="2024-09-30T17:17:28.858" v="360" actId="20577"/>
        <pc:sldMkLst>
          <pc:docMk/>
          <pc:sldMk cId="2801110767" sldId="292"/>
        </pc:sldMkLst>
      </pc:sldChg>
      <pc:sldChg chg="modNotesTx">
        <pc:chgData name="Roman Shults" userId="729ef31936adfc82" providerId="LiveId" clId="{23855706-FF72-40D7-9DE6-674DABC5DF88}" dt="2024-09-30T17:17:01.932" v="356" actId="6549"/>
        <pc:sldMkLst>
          <pc:docMk/>
          <pc:sldMk cId="4216942232" sldId="297"/>
        </pc:sldMkLst>
      </pc:sldChg>
      <pc:sldChg chg="modNotesTx">
        <pc:chgData name="Roman Shults" userId="729ef31936adfc82" providerId="LiveId" clId="{23855706-FF72-40D7-9DE6-674DABC5DF88}" dt="2024-09-30T17:17:21.625" v="359" actId="20577"/>
        <pc:sldMkLst>
          <pc:docMk/>
          <pc:sldMk cId="1936235082" sldId="298"/>
        </pc:sldMkLst>
      </pc:sldChg>
      <pc:sldChg chg="modNotesTx">
        <pc:chgData name="Roman Shults" userId="729ef31936adfc82" providerId="LiveId" clId="{23855706-FF72-40D7-9DE6-674DABC5DF88}" dt="2024-09-30T17:17:15.086" v="358" actId="6549"/>
        <pc:sldMkLst>
          <pc:docMk/>
          <pc:sldMk cId="2579915497" sldId="302"/>
        </pc:sldMkLst>
      </pc:sldChg>
      <pc:sldChg chg="modNotesTx">
        <pc:chgData name="Roman Shults" userId="729ef31936adfc82" providerId="LiveId" clId="{23855706-FF72-40D7-9DE6-674DABC5DF88}" dt="2024-09-30T17:16:44.070" v="0" actId="20577"/>
        <pc:sldMkLst>
          <pc:docMk/>
          <pc:sldMk cId="2918158163" sldId="3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MY_PC\ART\CONF\2024_CONF_Goa\Data_Dr%20Roman%20from%20Dr%20Masudur\16.725,%2043.068\g4.areaAvgTimeSeries.GLDAS_NOAH025_3H_2_1_Qair_f_inst.20190101-20231231.42E_16N_43E_17N.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MY_PC\ART\CONF\2024_CONF_Goa\Data_Dr%20Roman%20from%20Dr%20Masudur\16.725,%2043.068\g4.areaAvgTimeSeries.GLDAS_NOAH025_3H_2_1_Tair_f_inst.20190101-20231231.42E_16N_43E_17N.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Y_PC\ART\CONF\2024_CONF_Goa\Data_Dr%20Roman%20from%20Dr%20Masudur\16.725,%2043.068\g4.areaAvgTimeSeries.GLDAS_NOAH025_3H_2_1_Wind_f_inst.20190101-20231231.42E_16N_43E_17N.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MY_PC\ART\CONF\2024_CONF_Goa\landslide_cu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6350" cap="rnd">
              <a:solidFill>
                <a:srgbClr val="00B0F0"/>
              </a:solidFill>
              <a:round/>
            </a:ln>
            <a:effectLst/>
          </c:spPr>
          <c:marker>
            <c:symbol val="none"/>
          </c:marker>
          <c:cat>
            <c:numRef>
              <c:f>'g4.areaAvgTimeSeries.GLDAS_NOAH'!$A$10:$A$14617</c:f>
              <c:numCache>
                <c:formatCode>m/d/yyyy\ h:mm</c:formatCode>
                <c:ptCount val="14608"/>
                <c:pt idx="0">
                  <c:v>43466</c:v>
                </c:pt>
                <c:pt idx="1">
                  <c:v>43466.125</c:v>
                </c:pt>
                <c:pt idx="2">
                  <c:v>43466.25</c:v>
                </c:pt>
                <c:pt idx="3">
                  <c:v>43466.375</c:v>
                </c:pt>
                <c:pt idx="4">
                  <c:v>43466.5</c:v>
                </c:pt>
                <c:pt idx="5">
                  <c:v>43466.625</c:v>
                </c:pt>
                <c:pt idx="6">
                  <c:v>43466.75</c:v>
                </c:pt>
                <c:pt idx="7">
                  <c:v>43466.875</c:v>
                </c:pt>
                <c:pt idx="8">
                  <c:v>43467</c:v>
                </c:pt>
                <c:pt idx="9">
                  <c:v>43467.125</c:v>
                </c:pt>
                <c:pt idx="10">
                  <c:v>43467.25</c:v>
                </c:pt>
                <c:pt idx="11">
                  <c:v>43467.375</c:v>
                </c:pt>
                <c:pt idx="12">
                  <c:v>43467.5</c:v>
                </c:pt>
                <c:pt idx="13">
                  <c:v>43467.625</c:v>
                </c:pt>
                <c:pt idx="14">
                  <c:v>43467.75</c:v>
                </c:pt>
                <c:pt idx="15">
                  <c:v>43467.875</c:v>
                </c:pt>
                <c:pt idx="16">
                  <c:v>43468</c:v>
                </c:pt>
                <c:pt idx="17">
                  <c:v>43468.125</c:v>
                </c:pt>
                <c:pt idx="18">
                  <c:v>43468.25</c:v>
                </c:pt>
                <c:pt idx="19">
                  <c:v>43468.375</c:v>
                </c:pt>
                <c:pt idx="20">
                  <c:v>43468.5</c:v>
                </c:pt>
                <c:pt idx="21">
                  <c:v>43468.625</c:v>
                </c:pt>
                <c:pt idx="22">
                  <c:v>43468.75</c:v>
                </c:pt>
                <c:pt idx="23">
                  <c:v>43468.875</c:v>
                </c:pt>
                <c:pt idx="24">
                  <c:v>43469</c:v>
                </c:pt>
                <c:pt idx="25">
                  <c:v>43469.125</c:v>
                </c:pt>
                <c:pt idx="26">
                  <c:v>43469.25</c:v>
                </c:pt>
                <c:pt idx="27">
                  <c:v>43469.375</c:v>
                </c:pt>
                <c:pt idx="28">
                  <c:v>43469.5</c:v>
                </c:pt>
                <c:pt idx="29">
                  <c:v>43469.625</c:v>
                </c:pt>
                <c:pt idx="30">
                  <c:v>43469.75</c:v>
                </c:pt>
                <c:pt idx="31">
                  <c:v>43469.875</c:v>
                </c:pt>
                <c:pt idx="32">
                  <c:v>43470</c:v>
                </c:pt>
                <c:pt idx="33">
                  <c:v>43470.125</c:v>
                </c:pt>
                <c:pt idx="34">
                  <c:v>43470.25</c:v>
                </c:pt>
                <c:pt idx="35">
                  <c:v>43470.375</c:v>
                </c:pt>
                <c:pt idx="36">
                  <c:v>43470.5</c:v>
                </c:pt>
                <c:pt idx="37">
                  <c:v>43470.625</c:v>
                </c:pt>
                <c:pt idx="38">
                  <c:v>43470.75</c:v>
                </c:pt>
                <c:pt idx="39">
                  <c:v>43470.875</c:v>
                </c:pt>
                <c:pt idx="40">
                  <c:v>43471</c:v>
                </c:pt>
                <c:pt idx="41">
                  <c:v>43471.125</c:v>
                </c:pt>
                <c:pt idx="42">
                  <c:v>43471.25</c:v>
                </c:pt>
                <c:pt idx="43">
                  <c:v>43471.375</c:v>
                </c:pt>
                <c:pt idx="44">
                  <c:v>43471.5</c:v>
                </c:pt>
                <c:pt idx="45">
                  <c:v>43471.625</c:v>
                </c:pt>
                <c:pt idx="46">
                  <c:v>43471.75</c:v>
                </c:pt>
                <c:pt idx="47">
                  <c:v>43471.875</c:v>
                </c:pt>
                <c:pt idx="48">
                  <c:v>43472</c:v>
                </c:pt>
                <c:pt idx="49">
                  <c:v>43472.125</c:v>
                </c:pt>
                <c:pt idx="50">
                  <c:v>43472.25</c:v>
                </c:pt>
                <c:pt idx="51">
                  <c:v>43472.375</c:v>
                </c:pt>
                <c:pt idx="52">
                  <c:v>43472.5</c:v>
                </c:pt>
                <c:pt idx="53">
                  <c:v>43472.625</c:v>
                </c:pt>
                <c:pt idx="54">
                  <c:v>43472.75</c:v>
                </c:pt>
                <c:pt idx="55">
                  <c:v>43472.875</c:v>
                </c:pt>
                <c:pt idx="56">
                  <c:v>43473</c:v>
                </c:pt>
                <c:pt idx="57">
                  <c:v>43473.125</c:v>
                </c:pt>
                <c:pt idx="58">
                  <c:v>43473.25</c:v>
                </c:pt>
                <c:pt idx="59">
                  <c:v>43473.375</c:v>
                </c:pt>
                <c:pt idx="60">
                  <c:v>43473.5</c:v>
                </c:pt>
                <c:pt idx="61">
                  <c:v>43473.625</c:v>
                </c:pt>
                <c:pt idx="62">
                  <c:v>43473.75</c:v>
                </c:pt>
                <c:pt idx="63">
                  <c:v>43473.875</c:v>
                </c:pt>
                <c:pt idx="64">
                  <c:v>43474</c:v>
                </c:pt>
                <c:pt idx="65">
                  <c:v>43474.125</c:v>
                </c:pt>
                <c:pt idx="66">
                  <c:v>43474.25</c:v>
                </c:pt>
                <c:pt idx="67">
                  <c:v>43474.375</c:v>
                </c:pt>
                <c:pt idx="68">
                  <c:v>43474.5</c:v>
                </c:pt>
                <c:pt idx="69">
                  <c:v>43474.625</c:v>
                </c:pt>
                <c:pt idx="70">
                  <c:v>43474.75</c:v>
                </c:pt>
                <c:pt idx="71">
                  <c:v>43474.875</c:v>
                </c:pt>
                <c:pt idx="72">
                  <c:v>43475</c:v>
                </c:pt>
                <c:pt idx="73">
                  <c:v>43475.125</c:v>
                </c:pt>
                <c:pt idx="74">
                  <c:v>43475.25</c:v>
                </c:pt>
                <c:pt idx="75">
                  <c:v>43475.375</c:v>
                </c:pt>
                <c:pt idx="76">
                  <c:v>43475.5</c:v>
                </c:pt>
                <c:pt idx="77">
                  <c:v>43475.625</c:v>
                </c:pt>
                <c:pt idx="78">
                  <c:v>43475.75</c:v>
                </c:pt>
                <c:pt idx="79">
                  <c:v>43475.875</c:v>
                </c:pt>
                <c:pt idx="80">
                  <c:v>43476</c:v>
                </c:pt>
                <c:pt idx="81">
                  <c:v>43476.125</c:v>
                </c:pt>
                <c:pt idx="82">
                  <c:v>43476.25</c:v>
                </c:pt>
                <c:pt idx="83">
                  <c:v>43476.375</c:v>
                </c:pt>
                <c:pt idx="84">
                  <c:v>43476.5</c:v>
                </c:pt>
                <c:pt idx="85">
                  <c:v>43476.625</c:v>
                </c:pt>
                <c:pt idx="86">
                  <c:v>43476.75</c:v>
                </c:pt>
                <c:pt idx="87">
                  <c:v>43476.875</c:v>
                </c:pt>
                <c:pt idx="88">
                  <c:v>43477</c:v>
                </c:pt>
                <c:pt idx="89">
                  <c:v>43477.125</c:v>
                </c:pt>
                <c:pt idx="90">
                  <c:v>43477.25</c:v>
                </c:pt>
                <c:pt idx="91">
                  <c:v>43477.375</c:v>
                </c:pt>
                <c:pt idx="92">
                  <c:v>43477.5</c:v>
                </c:pt>
                <c:pt idx="93">
                  <c:v>43477.625</c:v>
                </c:pt>
                <c:pt idx="94">
                  <c:v>43477.75</c:v>
                </c:pt>
                <c:pt idx="95">
                  <c:v>43477.875</c:v>
                </c:pt>
                <c:pt idx="96">
                  <c:v>43478</c:v>
                </c:pt>
                <c:pt idx="97">
                  <c:v>43478.125</c:v>
                </c:pt>
                <c:pt idx="98">
                  <c:v>43478.25</c:v>
                </c:pt>
                <c:pt idx="99">
                  <c:v>43478.375</c:v>
                </c:pt>
                <c:pt idx="100">
                  <c:v>43478.5</c:v>
                </c:pt>
                <c:pt idx="101">
                  <c:v>43478.625</c:v>
                </c:pt>
                <c:pt idx="102">
                  <c:v>43478.75</c:v>
                </c:pt>
                <c:pt idx="103">
                  <c:v>43478.875</c:v>
                </c:pt>
                <c:pt idx="104">
                  <c:v>43479</c:v>
                </c:pt>
                <c:pt idx="105">
                  <c:v>43479.125</c:v>
                </c:pt>
                <c:pt idx="106">
                  <c:v>43479.25</c:v>
                </c:pt>
                <c:pt idx="107">
                  <c:v>43479.375</c:v>
                </c:pt>
                <c:pt idx="108">
                  <c:v>43479.5</c:v>
                </c:pt>
                <c:pt idx="109">
                  <c:v>43479.625</c:v>
                </c:pt>
                <c:pt idx="110">
                  <c:v>43479.75</c:v>
                </c:pt>
                <c:pt idx="111">
                  <c:v>43479.875</c:v>
                </c:pt>
                <c:pt idx="112">
                  <c:v>43480</c:v>
                </c:pt>
                <c:pt idx="113">
                  <c:v>43480.125</c:v>
                </c:pt>
                <c:pt idx="114">
                  <c:v>43480.25</c:v>
                </c:pt>
                <c:pt idx="115">
                  <c:v>43480.375</c:v>
                </c:pt>
                <c:pt idx="116">
                  <c:v>43480.5</c:v>
                </c:pt>
                <c:pt idx="117">
                  <c:v>43480.625</c:v>
                </c:pt>
                <c:pt idx="118">
                  <c:v>43480.75</c:v>
                </c:pt>
                <c:pt idx="119">
                  <c:v>43480.875</c:v>
                </c:pt>
                <c:pt idx="120">
                  <c:v>43481</c:v>
                </c:pt>
                <c:pt idx="121">
                  <c:v>43481.125</c:v>
                </c:pt>
                <c:pt idx="122">
                  <c:v>43481.25</c:v>
                </c:pt>
                <c:pt idx="123">
                  <c:v>43481.375</c:v>
                </c:pt>
                <c:pt idx="124">
                  <c:v>43481.5</c:v>
                </c:pt>
                <c:pt idx="125">
                  <c:v>43481.625</c:v>
                </c:pt>
                <c:pt idx="126">
                  <c:v>43481.75</c:v>
                </c:pt>
                <c:pt idx="127">
                  <c:v>43481.875</c:v>
                </c:pt>
                <c:pt idx="128">
                  <c:v>43482</c:v>
                </c:pt>
                <c:pt idx="129">
                  <c:v>43482.125</c:v>
                </c:pt>
                <c:pt idx="130">
                  <c:v>43482.25</c:v>
                </c:pt>
                <c:pt idx="131">
                  <c:v>43482.375</c:v>
                </c:pt>
                <c:pt idx="132">
                  <c:v>43482.5</c:v>
                </c:pt>
                <c:pt idx="133">
                  <c:v>43482.625</c:v>
                </c:pt>
                <c:pt idx="134">
                  <c:v>43482.75</c:v>
                </c:pt>
                <c:pt idx="135">
                  <c:v>43482.875</c:v>
                </c:pt>
                <c:pt idx="136">
                  <c:v>43483</c:v>
                </c:pt>
                <c:pt idx="137">
                  <c:v>43483.125</c:v>
                </c:pt>
                <c:pt idx="138">
                  <c:v>43483.25</c:v>
                </c:pt>
                <c:pt idx="139">
                  <c:v>43483.375</c:v>
                </c:pt>
                <c:pt idx="140">
                  <c:v>43483.5</c:v>
                </c:pt>
                <c:pt idx="141">
                  <c:v>43483.625</c:v>
                </c:pt>
                <c:pt idx="142">
                  <c:v>43483.75</c:v>
                </c:pt>
                <c:pt idx="143">
                  <c:v>43483.875</c:v>
                </c:pt>
                <c:pt idx="144">
                  <c:v>43484</c:v>
                </c:pt>
                <c:pt idx="145">
                  <c:v>43484.125</c:v>
                </c:pt>
                <c:pt idx="146">
                  <c:v>43484.25</c:v>
                </c:pt>
                <c:pt idx="147">
                  <c:v>43484.375</c:v>
                </c:pt>
                <c:pt idx="148">
                  <c:v>43484.5</c:v>
                </c:pt>
                <c:pt idx="149">
                  <c:v>43484.625</c:v>
                </c:pt>
                <c:pt idx="150">
                  <c:v>43484.75</c:v>
                </c:pt>
                <c:pt idx="151">
                  <c:v>43484.875</c:v>
                </c:pt>
                <c:pt idx="152">
                  <c:v>43485</c:v>
                </c:pt>
                <c:pt idx="153">
                  <c:v>43485.125</c:v>
                </c:pt>
                <c:pt idx="154">
                  <c:v>43485.25</c:v>
                </c:pt>
                <c:pt idx="155">
                  <c:v>43485.375</c:v>
                </c:pt>
                <c:pt idx="156">
                  <c:v>43485.5</c:v>
                </c:pt>
                <c:pt idx="157">
                  <c:v>43485.625</c:v>
                </c:pt>
                <c:pt idx="158">
                  <c:v>43485.75</c:v>
                </c:pt>
                <c:pt idx="159">
                  <c:v>43485.875</c:v>
                </c:pt>
                <c:pt idx="160">
                  <c:v>43486</c:v>
                </c:pt>
                <c:pt idx="161">
                  <c:v>43486.125</c:v>
                </c:pt>
                <c:pt idx="162">
                  <c:v>43486.25</c:v>
                </c:pt>
                <c:pt idx="163">
                  <c:v>43486.375</c:v>
                </c:pt>
                <c:pt idx="164">
                  <c:v>43486.5</c:v>
                </c:pt>
                <c:pt idx="165">
                  <c:v>43486.625</c:v>
                </c:pt>
                <c:pt idx="166">
                  <c:v>43486.75</c:v>
                </c:pt>
                <c:pt idx="167">
                  <c:v>43486.875</c:v>
                </c:pt>
                <c:pt idx="168">
                  <c:v>43487</c:v>
                </c:pt>
                <c:pt idx="169">
                  <c:v>43487.125</c:v>
                </c:pt>
                <c:pt idx="170">
                  <c:v>43487.25</c:v>
                </c:pt>
                <c:pt idx="171">
                  <c:v>43487.375</c:v>
                </c:pt>
                <c:pt idx="172">
                  <c:v>43487.5</c:v>
                </c:pt>
                <c:pt idx="173">
                  <c:v>43487.625</c:v>
                </c:pt>
                <c:pt idx="174">
                  <c:v>43487.75</c:v>
                </c:pt>
                <c:pt idx="175">
                  <c:v>43487.875</c:v>
                </c:pt>
                <c:pt idx="176">
                  <c:v>43488</c:v>
                </c:pt>
                <c:pt idx="177">
                  <c:v>43488.125</c:v>
                </c:pt>
                <c:pt idx="178">
                  <c:v>43488.25</c:v>
                </c:pt>
                <c:pt idx="179">
                  <c:v>43488.375</c:v>
                </c:pt>
                <c:pt idx="180">
                  <c:v>43488.5</c:v>
                </c:pt>
                <c:pt idx="181">
                  <c:v>43488.625</c:v>
                </c:pt>
                <c:pt idx="182">
                  <c:v>43488.75</c:v>
                </c:pt>
                <c:pt idx="183">
                  <c:v>43488.875</c:v>
                </c:pt>
                <c:pt idx="184">
                  <c:v>43489</c:v>
                </c:pt>
                <c:pt idx="185">
                  <c:v>43489.125</c:v>
                </c:pt>
                <c:pt idx="186">
                  <c:v>43489.25</c:v>
                </c:pt>
                <c:pt idx="187">
                  <c:v>43489.375</c:v>
                </c:pt>
                <c:pt idx="188">
                  <c:v>43489.5</c:v>
                </c:pt>
                <c:pt idx="189">
                  <c:v>43489.625</c:v>
                </c:pt>
                <c:pt idx="190">
                  <c:v>43489.75</c:v>
                </c:pt>
                <c:pt idx="191">
                  <c:v>43489.875</c:v>
                </c:pt>
                <c:pt idx="192">
                  <c:v>43490</c:v>
                </c:pt>
                <c:pt idx="193">
                  <c:v>43490.125</c:v>
                </c:pt>
                <c:pt idx="194">
                  <c:v>43490.25</c:v>
                </c:pt>
                <c:pt idx="195">
                  <c:v>43490.375</c:v>
                </c:pt>
                <c:pt idx="196">
                  <c:v>43490.5</c:v>
                </c:pt>
                <c:pt idx="197">
                  <c:v>43490.625</c:v>
                </c:pt>
                <c:pt idx="198">
                  <c:v>43490.75</c:v>
                </c:pt>
                <c:pt idx="199">
                  <c:v>43490.875</c:v>
                </c:pt>
                <c:pt idx="200">
                  <c:v>43491</c:v>
                </c:pt>
                <c:pt idx="201">
                  <c:v>43491.125</c:v>
                </c:pt>
                <c:pt idx="202">
                  <c:v>43491.25</c:v>
                </c:pt>
                <c:pt idx="203">
                  <c:v>43491.375</c:v>
                </c:pt>
                <c:pt idx="204">
                  <c:v>43491.5</c:v>
                </c:pt>
                <c:pt idx="205">
                  <c:v>43491.625</c:v>
                </c:pt>
                <c:pt idx="206">
                  <c:v>43491.75</c:v>
                </c:pt>
                <c:pt idx="207">
                  <c:v>43491.875</c:v>
                </c:pt>
                <c:pt idx="208">
                  <c:v>43492</c:v>
                </c:pt>
                <c:pt idx="209">
                  <c:v>43492.125</c:v>
                </c:pt>
                <c:pt idx="210">
                  <c:v>43492.25</c:v>
                </c:pt>
                <c:pt idx="211">
                  <c:v>43492.375</c:v>
                </c:pt>
                <c:pt idx="212">
                  <c:v>43492.5</c:v>
                </c:pt>
                <c:pt idx="213">
                  <c:v>43492.625</c:v>
                </c:pt>
                <c:pt idx="214">
                  <c:v>43492.75</c:v>
                </c:pt>
                <c:pt idx="215">
                  <c:v>43492.875</c:v>
                </c:pt>
                <c:pt idx="216">
                  <c:v>43493</c:v>
                </c:pt>
                <c:pt idx="217">
                  <c:v>43493.125</c:v>
                </c:pt>
                <c:pt idx="218">
                  <c:v>43493.25</c:v>
                </c:pt>
                <c:pt idx="219">
                  <c:v>43493.375</c:v>
                </c:pt>
                <c:pt idx="220">
                  <c:v>43493.5</c:v>
                </c:pt>
                <c:pt idx="221">
                  <c:v>43493.625</c:v>
                </c:pt>
                <c:pt idx="222">
                  <c:v>43493.75</c:v>
                </c:pt>
                <c:pt idx="223">
                  <c:v>43493.875</c:v>
                </c:pt>
                <c:pt idx="224">
                  <c:v>43494</c:v>
                </c:pt>
                <c:pt idx="225">
                  <c:v>43494.125</c:v>
                </c:pt>
                <c:pt idx="226">
                  <c:v>43494.25</c:v>
                </c:pt>
                <c:pt idx="227">
                  <c:v>43494.375</c:v>
                </c:pt>
                <c:pt idx="228">
                  <c:v>43494.5</c:v>
                </c:pt>
                <c:pt idx="229">
                  <c:v>43494.625</c:v>
                </c:pt>
                <c:pt idx="230">
                  <c:v>43494.75</c:v>
                </c:pt>
                <c:pt idx="231">
                  <c:v>43494.875</c:v>
                </c:pt>
                <c:pt idx="232">
                  <c:v>43495</c:v>
                </c:pt>
                <c:pt idx="233">
                  <c:v>43495.125</c:v>
                </c:pt>
                <c:pt idx="234">
                  <c:v>43495.25</c:v>
                </c:pt>
                <c:pt idx="235">
                  <c:v>43495.375</c:v>
                </c:pt>
                <c:pt idx="236">
                  <c:v>43495.5</c:v>
                </c:pt>
                <c:pt idx="237">
                  <c:v>43495.625</c:v>
                </c:pt>
                <c:pt idx="238">
                  <c:v>43495.75</c:v>
                </c:pt>
                <c:pt idx="239">
                  <c:v>43495.875</c:v>
                </c:pt>
                <c:pt idx="240">
                  <c:v>43496</c:v>
                </c:pt>
                <c:pt idx="241">
                  <c:v>43496.125</c:v>
                </c:pt>
                <c:pt idx="242">
                  <c:v>43496.25</c:v>
                </c:pt>
                <c:pt idx="243">
                  <c:v>43496.375</c:v>
                </c:pt>
                <c:pt idx="244">
                  <c:v>43496.5</c:v>
                </c:pt>
                <c:pt idx="245">
                  <c:v>43496.625</c:v>
                </c:pt>
                <c:pt idx="246">
                  <c:v>43496.75</c:v>
                </c:pt>
                <c:pt idx="247">
                  <c:v>43496.875</c:v>
                </c:pt>
                <c:pt idx="248">
                  <c:v>43497</c:v>
                </c:pt>
                <c:pt idx="249">
                  <c:v>43497.125</c:v>
                </c:pt>
                <c:pt idx="250">
                  <c:v>43497.25</c:v>
                </c:pt>
                <c:pt idx="251">
                  <c:v>43497.375</c:v>
                </c:pt>
                <c:pt idx="252">
                  <c:v>43497.5</c:v>
                </c:pt>
                <c:pt idx="253">
                  <c:v>43497.625</c:v>
                </c:pt>
                <c:pt idx="254">
                  <c:v>43497.75</c:v>
                </c:pt>
                <c:pt idx="255">
                  <c:v>43497.875</c:v>
                </c:pt>
                <c:pt idx="256">
                  <c:v>43498</c:v>
                </c:pt>
                <c:pt idx="257">
                  <c:v>43498.125</c:v>
                </c:pt>
                <c:pt idx="258">
                  <c:v>43498.25</c:v>
                </c:pt>
                <c:pt idx="259">
                  <c:v>43498.375</c:v>
                </c:pt>
                <c:pt idx="260">
                  <c:v>43498.5</c:v>
                </c:pt>
                <c:pt idx="261">
                  <c:v>43498.625</c:v>
                </c:pt>
                <c:pt idx="262">
                  <c:v>43498.75</c:v>
                </c:pt>
                <c:pt idx="263">
                  <c:v>43498.875</c:v>
                </c:pt>
                <c:pt idx="264">
                  <c:v>43499</c:v>
                </c:pt>
                <c:pt idx="265">
                  <c:v>43499.125</c:v>
                </c:pt>
                <c:pt idx="266">
                  <c:v>43499.25</c:v>
                </c:pt>
                <c:pt idx="267">
                  <c:v>43499.375</c:v>
                </c:pt>
                <c:pt idx="268">
                  <c:v>43499.5</c:v>
                </c:pt>
                <c:pt idx="269">
                  <c:v>43499.625</c:v>
                </c:pt>
                <c:pt idx="270">
                  <c:v>43499.75</c:v>
                </c:pt>
                <c:pt idx="271">
                  <c:v>43499.875</c:v>
                </c:pt>
                <c:pt idx="272">
                  <c:v>43500</c:v>
                </c:pt>
                <c:pt idx="273">
                  <c:v>43500.125</c:v>
                </c:pt>
                <c:pt idx="274">
                  <c:v>43500.25</c:v>
                </c:pt>
                <c:pt idx="275">
                  <c:v>43500.375</c:v>
                </c:pt>
                <c:pt idx="276">
                  <c:v>43500.5</c:v>
                </c:pt>
                <c:pt idx="277">
                  <c:v>43500.625</c:v>
                </c:pt>
                <c:pt idx="278">
                  <c:v>43500.75</c:v>
                </c:pt>
                <c:pt idx="279">
                  <c:v>43500.875</c:v>
                </c:pt>
                <c:pt idx="280">
                  <c:v>43501</c:v>
                </c:pt>
                <c:pt idx="281">
                  <c:v>43501.125</c:v>
                </c:pt>
                <c:pt idx="282">
                  <c:v>43501.25</c:v>
                </c:pt>
                <c:pt idx="283">
                  <c:v>43501.375</c:v>
                </c:pt>
                <c:pt idx="284">
                  <c:v>43501.5</c:v>
                </c:pt>
                <c:pt idx="285">
                  <c:v>43501.625</c:v>
                </c:pt>
                <c:pt idx="286">
                  <c:v>43501.75</c:v>
                </c:pt>
                <c:pt idx="287">
                  <c:v>43501.875</c:v>
                </c:pt>
                <c:pt idx="288">
                  <c:v>43502</c:v>
                </c:pt>
                <c:pt idx="289">
                  <c:v>43502.125</c:v>
                </c:pt>
                <c:pt idx="290">
                  <c:v>43502.25</c:v>
                </c:pt>
                <c:pt idx="291">
                  <c:v>43502.375</c:v>
                </c:pt>
                <c:pt idx="292">
                  <c:v>43502.5</c:v>
                </c:pt>
                <c:pt idx="293">
                  <c:v>43502.625</c:v>
                </c:pt>
                <c:pt idx="294">
                  <c:v>43502.75</c:v>
                </c:pt>
                <c:pt idx="295">
                  <c:v>43502.875</c:v>
                </c:pt>
                <c:pt idx="296">
                  <c:v>43503</c:v>
                </c:pt>
                <c:pt idx="297">
                  <c:v>43503.125</c:v>
                </c:pt>
                <c:pt idx="298">
                  <c:v>43503.25</c:v>
                </c:pt>
                <c:pt idx="299">
                  <c:v>43503.375</c:v>
                </c:pt>
                <c:pt idx="300">
                  <c:v>43503.5</c:v>
                </c:pt>
                <c:pt idx="301">
                  <c:v>43503.625</c:v>
                </c:pt>
                <c:pt idx="302">
                  <c:v>43503.75</c:v>
                </c:pt>
                <c:pt idx="303">
                  <c:v>43503.875</c:v>
                </c:pt>
                <c:pt idx="304">
                  <c:v>43504</c:v>
                </c:pt>
                <c:pt idx="305">
                  <c:v>43504.125</c:v>
                </c:pt>
                <c:pt idx="306">
                  <c:v>43504.25</c:v>
                </c:pt>
                <c:pt idx="307">
                  <c:v>43504.375</c:v>
                </c:pt>
                <c:pt idx="308">
                  <c:v>43504.5</c:v>
                </c:pt>
                <c:pt idx="309">
                  <c:v>43504.625</c:v>
                </c:pt>
                <c:pt idx="310">
                  <c:v>43504.75</c:v>
                </c:pt>
                <c:pt idx="311">
                  <c:v>43504.875</c:v>
                </c:pt>
                <c:pt idx="312">
                  <c:v>43505</c:v>
                </c:pt>
                <c:pt idx="313">
                  <c:v>43505.125</c:v>
                </c:pt>
                <c:pt idx="314">
                  <c:v>43505.25</c:v>
                </c:pt>
                <c:pt idx="315">
                  <c:v>43505.375</c:v>
                </c:pt>
                <c:pt idx="316">
                  <c:v>43505.5</c:v>
                </c:pt>
                <c:pt idx="317">
                  <c:v>43505.625</c:v>
                </c:pt>
                <c:pt idx="318">
                  <c:v>43505.75</c:v>
                </c:pt>
                <c:pt idx="319">
                  <c:v>43505.875</c:v>
                </c:pt>
                <c:pt idx="320">
                  <c:v>43506</c:v>
                </c:pt>
                <c:pt idx="321">
                  <c:v>43506.125</c:v>
                </c:pt>
                <c:pt idx="322">
                  <c:v>43506.25</c:v>
                </c:pt>
                <c:pt idx="323">
                  <c:v>43506.375</c:v>
                </c:pt>
                <c:pt idx="324">
                  <c:v>43506.5</c:v>
                </c:pt>
                <c:pt idx="325">
                  <c:v>43506.625</c:v>
                </c:pt>
                <c:pt idx="326">
                  <c:v>43506.75</c:v>
                </c:pt>
                <c:pt idx="327">
                  <c:v>43506.875</c:v>
                </c:pt>
                <c:pt idx="328">
                  <c:v>43507</c:v>
                </c:pt>
                <c:pt idx="329">
                  <c:v>43507.125</c:v>
                </c:pt>
                <c:pt idx="330">
                  <c:v>43507.25</c:v>
                </c:pt>
                <c:pt idx="331">
                  <c:v>43507.375</c:v>
                </c:pt>
                <c:pt idx="332">
                  <c:v>43507.5</c:v>
                </c:pt>
                <c:pt idx="333">
                  <c:v>43507.625</c:v>
                </c:pt>
                <c:pt idx="334">
                  <c:v>43507.75</c:v>
                </c:pt>
                <c:pt idx="335">
                  <c:v>43507.875</c:v>
                </c:pt>
                <c:pt idx="336">
                  <c:v>43508</c:v>
                </c:pt>
                <c:pt idx="337">
                  <c:v>43508.125</c:v>
                </c:pt>
                <c:pt idx="338">
                  <c:v>43508.25</c:v>
                </c:pt>
                <c:pt idx="339">
                  <c:v>43508.375</c:v>
                </c:pt>
                <c:pt idx="340">
                  <c:v>43508.5</c:v>
                </c:pt>
                <c:pt idx="341">
                  <c:v>43508.625</c:v>
                </c:pt>
                <c:pt idx="342">
                  <c:v>43508.75</c:v>
                </c:pt>
                <c:pt idx="343">
                  <c:v>43508.875</c:v>
                </c:pt>
                <c:pt idx="344">
                  <c:v>43509</c:v>
                </c:pt>
                <c:pt idx="345">
                  <c:v>43509.125</c:v>
                </c:pt>
                <c:pt idx="346">
                  <c:v>43509.25</c:v>
                </c:pt>
                <c:pt idx="347">
                  <c:v>43509.375</c:v>
                </c:pt>
                <c:pt idx="348">
                  <c:v>43509.5</c:v>
                </c:pt>
                <c:pt idx="349">
                  <c:v>43509.625</c:v>
                </c:pt>
                <c:pt idx="350">
                  <c:v>43509.75</c:v>
                </c:pt>
                <c:pt idx="351">
                  <c:v>43509.875</c:v>
                </c:pt>
                <c:pt idx="352">
                  <c:v>43510</c:v>
                </c:pt>
                <c:pt idx="353">
                  <c:v>43510.125</c:v>
                </c:pt>
                <c:pt idx="354">
                  <c:v>43510.25</c:v>
                </c:pt>
                <c:pt idx="355">
                  <c:v>43510.375</c:v>
                </c:pt>
                <c:pt idx="356">
                  <c:v>43510.5</c:v>
                </c:pt>
                <c:pt idx="357">
                  <c:v>43510.625</c:v>
                </c:pt>
                <c:pt idx="358">
                  <c:v>43510.75</c:v>
                </c:pt>
                <c:pt idx="359">
                  <c:v>43510.875</c:v>
                </c:pt>
                <c:pt idx="360">
                  <c:v>43511</c:v>
                </c:pt>
                <c:pt idx="361">
                  <c:v>43511.125</c:v>
                </c:pt>
                <c:pt idx="362">
                  <c:v>43511.25</c:v>
                </c:pt>
                <c:pt idx="363">
                  <c:v>43511.375</c:v>
                </c:pt>
                <c:pt idx="364">
                  <c:v>43511.5</c:v>
                </c:pt>
                <c:pt idx="365">
                  <c:v>43511.625</c:v>
                </c:pt>
                <c:pt idx="366">
                  <c:v>43511.75</c:v>
                </c:pt>
                <c:pt idx="367">
                  <c:v>43511.875</c:v>
                </c:pt>
                <c:pt idx="368">
                  <c:v>43512</c:v>
                </c:pt>
                <c:pt idx="369">
                  <c:v>43512.125</c:v>
                </c:pt>
                <c:pt idx="370">
                  <c:v>43512.25</c:v>
                </c:pt>
                <c:pt idx="371">
                  <c:v>43512.375</c:v>
                </c:pt>
                <c:pt idx="372">
                  <c:v>43512.5</c:v>
                </c:pt>
                <c:pt idx="373">
                  <c:v>43512.625</c:v>
                </c:pt>
                <c:pt idx="374">
                  <c:v>43512.75</c:v>
                </c:pt>
                <c:pt idx="375">
                  <c:v>43512.875</c:v>
                </c:pt>
                <c:pt idx="376">
                  <c:v>43513</c:v>
                </c:pt>
                <c:pt idx="377">
                  <c:v>43513.125</c:v>
                </c:pt>
                <c:pt idx="378">
                  <c:v>43513.25</c:v>
                </c:pt>
                <c:pt idx="379">
                  <c:v>43513.375</c:v>
                </c:pt>
                <c:pt idx="380">
                  <c:v>43513.5</c:v>
                </c:pt>
                <c:pt idx="381">
                  <c:v>43513.625</c:v>
                </c:pt>
                <c:pt idx="382">
                  <c:v>43513.75</c:v>
                </c:pt>
                <c:pt idx="383">
                  <c:v>43513.875</c:v>
                </c:pt>
                <c:pt idx="384">
                  <c:v>43514</c:v>
                </c:pt>
                <c:pt idx="385">
                  <c:v>43514.125</c:v>
                </c:pt>
                <c:pt idx="386">
                  <c:v>43514.25</c:v>
                </c:pt>
                <c:pt idx="387">
                  <c:v>43514.375</c:v>
                </c:pt>
                <c:pt idx="388">
                  <c:v>43514.5</c:v>
                </c:pt>
                <c:pt idx="389">
                  <c:v>43514.625</c:v>
                </c:pt>
                <c:pt idx="390">
                  <c:v>43514.75</c:v>
                </c:pt>
                <c:pt idx="391">
                  <c:v>43514.875</c:v>
                </c:pt>
                <c:pt idx="392">
                  <c:v>43515</c:v>
                </c:pt>
                <c:pt idx="393">
                  <c:v>43515.125</c:v>
                </c:pt>
                <c:pt idx="394">
                  <c:v>43515.25</c:v>
                </c:pt>
                <c:pt idx="395">
                  <c:v>43515.375</c:v>
                </c:pt>
                <c:pt idx="396">
                  <c:v>43515.5</c:v>
                </c:pt>
                <c:pt idx="397">
                  <c:v>43515.625</c:v>
                </c:pt>
                <c:pt idx="398">
                  <c:v>43515.75</c:v>
                </c:pt>
                <c:pt idx="399">
                  <c:v>43515.875</c:v>
                </c:pt>
                <c:pt idx="400">
                  <c:v>43516</c:v>
                </c:pt>
                <c:pt idx="401">
                  <c:v>43516.125</c:v>
                </c:pt>
                <c:pt idx="402">
                  <c:v>43516.25</c:v>
                </c:pt>
                <c:pt idx="403">
                  <c:v>43516.375</c:v>
                </c:pt>
                <c:pt idx="404">
                  <c:v>43516.5</c:v>
                </c:pt>
                <c:pt idx="405">
                  <c:v>43516.625</c:v>
                </c:pt>
                <c:pt idx="406">
                  <c:v>43516.75</c:v>
                </c:pt>
                <c:pt idx="407">
                  <c:v>43516.875</c:v>
                </c:pt>
                <c:pt idx="408">
                  <c:v>43517</c:v>
                </c:pt>
                <c:pt idx="409">
                  <c:v>43517.125</c:v>
                </c:pt>
                <c:pt idx="410">
                  <c:v>43517.25</c:v>
                </c:pt>
                <c:pt idx="411">
                  <c:v>43517.375</c:v>
                </c:pt>
                <c:pt idx="412">
                  <c:v>43517.5</c:v>
                </c:pt>
                <c:pt idx="413">
                  <c:v>43517.625</c:v>
                </c:pt>
                <c:pt idx="414">
                  <c:v>43517.75</c:v>
                </c:pt>
                <c:pt idx="415">
                  <c:v>43517.875</c:v>
                </c:pt>
                <c:pt idx="416">
                  <c:v>43518</c:v>
                </c:pt>
                <c:pt idx="417">
                  <c:v>43518.125</c:v>
                </c:pt>
                <c:pt idx="418">
                  <c:v>43518.25</c:v>
                </c:pt>
                <c:pt idx="419">
                  <c:v>43518.375</c:v>
                </c:pt>
                <c:pt idx="420">
                  <c:v>43518.5</c:v>
                </c:pt>
                <c:pt idx="421">
                  <c:v>43518.625</c:v>
                </c:pt>
                <c:pt idx="422">
                  <c:v>43518.75</c:v>
                </c:pt>
                <c:pt idx="423">
                  <c:v>43518.875</c:v>
                </c:pt>
                <c:pt idx="424">
                  <c:v>43519</c:v>
                </c:pt>
                <c:pt idx="425">
                  <c:v>43519.125</c:v>
                </c:pt>
                <c:pt idx="426">
                  <c:v>43519.25</c:v>
                </c:pt>
                <c:pt idx="427">
                  <c:v>43519.375</c:v>
                </c:pt>
                <c:pt idx="428">
                  <c:v>43519.5</c:v>
                </c:pt>
                <c:pt idx="429">
                  <c:v>43519.625</c:v>
                </c:pt>
                <c:pt idx="430">
                  <c:v>43519.75</c:v>
                </c:pt>
                <c:pt idx="431">
                  <c:v>43519.875</c:v>
                </c:pt>
                <c:pt idx="432">
                  <c:v>43520</c:v>
                </c:pt>
                <c:pt idx="433">
                  <c:v>43520.125</c:v>
                </c:pt>
                <c:pt idx="434">
                  <c:v>43520.25</c:v>
                </c:pt>
                <c:pt idx="435">
                  <c:v>43520.375</c:v>
                </c:pt>
                <c:pt idx="436">
                  <c:v>43520.5</c:v>
                </c:pt>
                <c:pt idx="437">
                  <c:v>43520.625</c:v>
                </c:pt>
                <c:pt idx="438">
                  <c:v>43520.75</c:v>
                </c:pt>
                <c:pt idx="439">
                  <c:v>43520.875</c:v>
                </c:pt>
                <c:pt idx="440">
                  <c:v>43521</c:v>
                </c:pt>
                <c:pt idx="441">
                  <c:v>43521.125</c:v>
                </c:pt>
                <c:pt idx="442">
                  <c:v>43521.25</c:v>
                </c:pt>
                <c:pt idx="443">
                  <c:v>43521.375</c:v>
                </c:pt>
                <c:pt idx="444">
                  <c:v>43521.5</c:v>
                </c:pt>
                <c:pt idx="445">
                  <c:v>43521.625</c:v>
                </c:pt>
                <c:pt idx="446">
                  <c:v>43521.75</c:v>
                </c:pt>
                <c:pt idx="447">
                  <c:v>43521.875</c:v>
                </c:pt>
                <c:pt idx="448">
                  <c:v>43522</c:v>
                </c:pt>
                <c:pt idx="449">
                  <c:v>43522.125</c:v>
                </c:pt>
                <c:pt idx="450">
                  <c:v>43522.25</c:v>
                </c:pt>
                <c:pt idx="451">
                  <c:v>43522.375</c:v>
                </c:pt>
                <c:pt idx="452">
                  <c:v>43522.5</c:v>
                </c:pt>
                <c:pt idx="453">
                  <c:v>43522.625</c:v>
                </c:pt>
                <c:pt idx="454">
                  <c:v>43522.75</c:v>
                </c:pt>
                <c:pt idx="455">
                  <c:v>43522.875</c:v>
                </c:pt>
                <c:pt idx="456">
                  <c:v>43523</c:v>
                </c:pt>
                <c:pt idx="457">
                  <c:v>43523.125</c:v>
                </c:pt>
                <c:pt idx="458">
                  <c:v>43523.25</c:v>
                </c:pt>
                <c:pt idx="459">
                  <c:v>43523.375</c:v>
                </c:pt>
                <c:pt idx="460">
                  <c:v>43523.5</c:v>
                </c:pt>
                <c:pt idx="461">
                  <c:v>43523.625</c:v>
                </c:pt>
                <c:pt idx="462">
                  <c:v>43523.75</c:v>
                </c:pt>
                <c:pt idx="463">
                  <c:v>43523.875</c:v>
                </c:pt>
                <c:pt idx="464">
                  <c:v>43524</c:v>
                </c:pt>
                <c:pt idx="465">
                  <c:v>43524.125</c:v>
                </c:pt>
                <c:pt idx="466">
                  <c:v>43524.25</c:v>
                </c:pt>
                <c:pt idx="467">
                  <c:v>43524.375</c:v>
                </c:pt>
                <c:pt idx="468">
                  <c:v>43524.5</c:v>
                </c:pt>
                <c:pt idx="469">
                  <c:v>43524.625</c:v>
                </c:pt>
                <c:pt idx="470">
                  <c:v>43524.75</c:v>
                </c:pt>
                <c:pt idx="471">
                  <c:v>43524.875</c:v>
                </c:pt>
                <c:pt idx="472">
                  <c:v>43525</c:v>
                </c:pt>
                <c:pt idx="473">
                  <c:v>43525.125</c:v>
                </c:pt>
                <c:pt idx="474">
                  <c:v>43525.25</c:v>
                </c:pt>
                <c:pt idx="475">
                  <c:v>43525.375</c:v>
                </c:pt>
                <c:pt idx="476">
                  <c:v>43525.5</c:v>
                </c:pt>
                <c:pt idx="477">
                  <c:v>43525.625</c:v>
                </c:pt>
                <c:pt idx="478">
                  <c:v>43525.75</c:v>
                </c:pt>
                <c:pt idx="479">
                  <c:v>43525.875</c:v>
                </c:pt>
                <c:pt idx="480">
                  <c:v>43526</c:v>
                </c:pt>
                <c:pt idx="481">
                  <c:v>43526.125</c:v>
                </c:pt>
                <c:pt idx="482">
                  <c:v>43526.25</c:v>
                </c:pt>
                <c:pt idx="483">
                  <c:v>43526.375</c:v>
                </c:pt>
                <c:pt idx="484">
                  <c:v>43526.5</c:v>
                </c:pt>
                <c:pt idx="485">
                  <c:v>43526.625</c:v>
                </c:pt>
                <c:pt idx="486">
                  <c:v>43526.75</c:v>
                </c:pt>
                <c:pt idx="487">
                  <c:v>43526.875</c:v>
                </c:pt>
                <c:pt idx="488">
                  <c:v>43527</c:v>
                </c:pt>
                <c:pt idx="489">
                  <c:v>43527.125</c:v>
                </c:pt>
                <c:pt idx="490">
                  <c:v>43527.25</c:v>
                </c:pt>
                <c:pt idx="491">
                  <c:v>43527.375</c:v>
                </c:pt>
                <c:pt idx="492">
                  <c:v>43527.5</c:v>
                </c:pt>
                <c:pt idx="493">
                  <c:v>43527.625</c:v>
                </c:pt>
                <c:pt idx="494">
                  <c:v>43527.75</c:v>
                </c:pt>
                <c:pt idx="495">
                  <c:v>43527.875</c:v>
                </c:pt>
                <c:pt idx="496">
                  <c:v>43528</c:v>
                </c:pt>
                <c:pt idx="497">
                  <c:v>43528.125</c:v>
                </c:pt>
                <c:pt idx="498">
                  <c:v>43528.25</c:v>
                </c:pt>
                <c:pt idx="499">
                  <c:v>43528.375</c:v>
                </c:pt>
                <c:pt idx="500">
                  <c:v>43528.5</c:v>
                </c:pt>
                <c:pt idx="501">
                  <c:v>43528.625</c:v>
                </c:pt>
                <c:pt idx="502">
                  <c:v>43528.75</c:v>
                </c:pt>
                <c:pt idx="503">
                  <c:v>43528.875</c:v>
                </c:pt>
                <c:pt idx="504">
                  <c:v>43529</c:v>
                </c:pt>
                <c:pt idx="505">
                  <c:v>43529.125</c:v>
                </c:pt>
                <c:pt idx="506">
                  <c:v>43529.25</c:v>
                </c:pt>
                <c:pt idx="507">
                  <c:v>43529.375</c:v>
                </c:pt>
                <c:pt idx="508">
                  <c:v>43529.5</c:v>
                </c:pt>
                <c:pt idx="509">
                  <c:v>43529.625</c:v>
                </c:pt>
                <c:pt idx="510">
                  <c:v>43529.75</c:v>
                </c:pt>
                <c:pt idx="511">
                  <c:v>43529.875</c:v>
                </c:pt>
                <c:pt idx="512">
                  <c:v>43530</c:v>
                </c:pt>
                <c:pt idx="513">
                  <c:v>43530.125</c:v>
                </c:pt>
                <c:pt idx="514">
                  <c:v>43530.25</c:v>
                </c:pt>
                <c:pt idx="515">
                  <c:v>43530.375</c:v>
                </c:pt>
                <c:pt idx="516">
                  <c:v>43530.5</c:v>
                </c:pt>
                <c:pt idx="517">
                  <c:v>43530.625</c:v>
                </c:pt>
                <c:pt idx="518">
                  <c:v>43530.75</c:v>
                </c:pt>
                <c:pt idx="519">
                  <c:v>43530.875</c:v>
                </c:pt>
                <c:pt idx="520">
                  <c:v>43531</c:v>
                </c:pt>
                <c:pt idx="521">
                  <c:v>43531.125</c:v>
                </c:pt>
                <c:pt idx="522">
                  <c:v>43531.25</c:v>
                </c:pt>
                <c:pt idx="523">
                  <c:v>43531.375</c:v>
                </c:pt>
                <c:pt idx="524">
                  <c:v>43531.5</c:v>
                </c:pt>
                <c:pt idx="525">
                  <c:v>43531.625</c:v>
                </c:pt>
                <c:pt idx="526">
                  <c:v>43531.75</c:v>
                </c:pt>
                <c:pt idx="527">
                  <c:v>43531.875</c:v>
                </c:pt>
                <c:pt idx="528">
                  <c:v>43532</c:v>
                </c:pt>
                <c:pt idx="529">
                  <c:v>43532.125</c:v>
                </c:pt>
                <c:pt idx="530">
                  <c:v>43532.25</c:v>
                </c:pt>
                <c:pt idx="531">
                  <c:v>43532.375</c:v>
                </c:pt>
                <c:pt idx="532">
                  <c:v>43532.5</c:v>
                </c:pt>
                <c:pt idx="533">
                  <c:v>43532.625</c:v>
                </c:pt>
                <c:pt idx="534">
                  <c:v>43532.75</c:v>
                </c:pt>
                <c:pt idx="535">
                  <c:v>43532.875</c:v>
                </c:pt>
                <c:pt idx="536">
                  <c:v>43533</c:v>
                </c:pt>
                <c:pt idx="537">
                  <c:v>43533.125</c:v>
                </c:pt>
                <c:pt idx="538">
                  <c:v>43533.25</c:v>
                </c:pt>
                <c:pt idx="539">
                  <c:v>43533.375</c:v>
                </c:pt>
                <c:pt idx="540">
                  <c:v>43533.5</c:v>
                </c:pt>
                <c:pt idx="541">
                  <c:v>43533.625</c:v>
                </c:pt>
                <c:pt idx="542">
                  <c:v>43533.75</c:v>
                </c:pt>
                <c:pt idx="543">
                  <c:v>43533.875</c:v>
                </c:pt>
                <c:pt idx="544">
                  <c:v>43534</c:v>
                </c:pt>
                <c:pt idx="545">
                  <c:v>43534.125</c:v>
                </c:pt>
                <c:pt idx="546">
                  <c:v>43534.25</c:v>
                </c:pt>
                <c:pt idx="547">
                  <c:v>43534.375</c:v>
                </c:pt>
                <c:pt idx="548">
                  <c:v>43534.5</c:v>
                </c:pt>
                <c:pt idx="549">
                  <c:v>43534.625</c:v>
                </c:pt>
                <c:pt idx="550">
                  <c:v>43534.75</c:v>
                </c:pt>
                <c:pt idx="551">
                  <c:v>43534.875</c:v>
                </c:pt>
                <c:pt idx="552">
                  <c:v>43535</c:v>
                </c:pt>
                <c:pt idx="553">
                  <c:v>43535.125</c:v>
                </c:pt>
                <c:pt idx="554">
                  <c:v>43535.25</c:v>
                </c:pt>
                <c:pt idx="555">
                  <c:v>43535.375</c:v>
                </c:pt>
                <c:pt idx="556">
                  <c:v>43535.5</c:v>
                </c:pt>
                <c:pt idx="557">
                  <c:v>43535.625</c:v>
                </c:pt>
                <c:pt idx="558">
                  <c:v>43535.75</c:v>
                </c:pt>
                <c:pt idx="559">
                  <c:v>43535.875</c:v>
                </c:pt>
                <c:pt idx="560">
                  <c:v>43536</c:v>
                </c:pt>
                <c:pt idx="561">
                  <c:v>43536.125</c:v>
                </c:pt>
                <c:pt idx="562">
                  <c:v>43536.25</c:v>
                </c:pt>
                <c:pt idx="563">
                  <c:v>43536.375</c:v>
                </c:pt>
                <c:pt idx="564">
                  <c:v>43536.5</c:v>
                </c:pt>
                <c:pt idx="565">
                  <c:v>43536.625</c:v>
                </c:pt>
                <c:pt idx="566">
                  <c:v>43536.75</c:v>
                </c:pt>
                <c:pt idx="567">
                  <c:v>43536.875</c:v>
                </c:pt>
                <c:pt idx="568">
                  <c:v>43537</c:v>
                </c:pt>
                <c:pt idx="569">
                  <c:v>43537.125</c:v>
                </c:pt>
                <c:pt idx="570">
                  <c:v>43537.25</c:v>
                </c:pt>
                <c:pt idx="571">
                  <c:v>43537.375</c:v>
                </c:pt>
                <c:pt idx="572">
                  <c:v>43537.5</c:v>
                </c:pt>
                <c:pt idx="573">
                  <c:v>43537.625</c:v>
                </c:pt>
                <c:pt idx="574">
                  <c:v>43537.75</c:v>
                </c:pt>
                <c:pt idx="575">
                  <c:v>43537.875</c:v>
                </c:pt>
                <c:pt idx="576">
                  <c:v>43538</c:v>
                </c:pt>
                <c:pt idx="577">
                  <c:v>43538.125</c:v>
                </c:pt>
                <c:pt idx="578">
                  <c:v>43538.25</c:v>
                </c:pt>
                <c:pt idx="579">
                  <c:v>43538.375</c:v>
                </c:pt>
                <c:pt idx="580">
                  <c:v>43538.5</c:v>
                </c:pt>
                <c:pt idx="581">
                  <c:v>43538.625</c:v>
                </c:pt>
                <c:pt idx="582">
                  <c:v>43538.75</c:v>
                </c:pt>
                <c:pt idx="583">
                  <c:v>43538.875</c:v>
                </c:pt>
                <c:pt idx="584">
                  <c:v>43539</c:v>
                </c:pt>
                <c:pt idx="585">
                  <c:v>43539.125</c:v>
                </c:pt>
                <c:pt idx="586">
                  <c:v>43539.25</c:v>
                </c:pt>
                <c:pt idx="587">
                  <c:v>43539.375</c:v>
                </c:pt>
                <c:pt idx="588">
                  <c:v>43539.5</c:v>
                </c:pt>
                <c:pt idx="589">
                  <c:v>43539.625</c:v>
                </c:pt>
                <c:pt idx="590">
                  <c:v>43539.75</c:v>
                </c:pt>
                <c:pt idx="591">
                  <c:v>43539.875</c:v>
                </c:pt>
                <c:pt idx="592">
                  <c:v>43540</c:v>
                </c:pt>
                <c:pt idx="593">
                  <c:v>43540.125</c:v>
                </c:pt>
                <c:pt idx="594">
                  <c:v>43540.25</c:v>
                </c:pt>
                <c:pt idx="595">
                  <c:v>43540.375</c:v>
                </c:pt>
                <c:pt idx="596">
                  <c:v>43540.5</c:v>
                </c:pt>
                <c:pt idx="597">
                  <c:v>43540.625</c:v>
                </c:pt>
                <c:pt idx="598">
                  <c:v>43540.75</c:v>
                </c:pt>
                <c:pt idx="599">
                  <c:v>43540.875</c:v>
                </c:pt>
                <c:pt idx="600">
                  <c:v>43541</c:v>
                </c:pt>
                <c:pt idx="601">
                  <c:v>43541.125</c:v>
                </c:pt>
                <c:pt idx="602">
                  <c:v>43541.25</c:v>
                </c:pt>
                <c:pt idx="603">
                  <c:v>43541.375</c:v>
                </c:pt>
                <c:pt idx="604">
                  <c:v>43541.5</c:v>
                </c:pt>
                <c:pt idx="605">
                  <c:v>43541.625</c:v>
                </c:pt>
                <c:pt idx="606">
                  <c:v>43541.75</c:v>
                </c:pt>
                <c:pt idx="607">
                  <c:v>43541.875</c:v>
                </c:pt>
                <c:pt idx="608">
                  <c:v>43542</c:v>
                </c:pt>
                <c:pt idx="609">
                  <c:v>43542.125</c:v>
                </c:pt>
                <c:pt idx="610">
                  <c:v>43542.25</c:v>
                </c:pt>
                <c:pt idx="611">
                  <c:v>43542.375</c:v>
                </c:pt>
                <c:pt idx="612">
                  <c:v>43542.5</c:v>
                </c:pt>
                <c:pt idx="613">
                  <c:v>43542.625</c:v>
                </c:pt>
                <c:pt idx="614">
                  <c:v>43542.75</c:v>
                </c:pt>
                <c:pt idx="615">
                  <c:v>43542.875</c:v>
                </c:pt>
                <c:pt idx="616">
                  <c:v>43543</c:v>
                </c:pt>
                <c:pt idx="617">
                  <c:v>43543.125</c:v>
                </c:pt>
                <c:pt idx="618">
                  <c:v>43543.25</c:v>
                </c:pt>
                <c:pt idx="619">
                  <c:v>43543.375</c:v>
                </c:pt>
                <c:pt idx="620">
                  <c:v>43543.5</c:v>
                </c:pt>
                <c:pt idx="621">
                  <c:v>43543.625</c:v>
                </c:pt>
                <c:pt idx="622">
                  <c:v>43543.75</c:v>
                </c:pt>
                <c:pt idx="623">
                  <c:v>43543.875</c:v>
                </c:pt>
                <c:pt idx="624">
                  <c:v>43544</c:v>
                </c:pt>
                <c:pt idx="625">
                  <c:v>43544.125</c:v>
                </c:pt>
                <c:pt idx="626">
                  <c:v>43544.25</c:v>
                </c:pt>
                <c:pt idx="627">
                  <c:v>43544.375</c:v>
                </c:pt>
                <c:pt idx="628">
                  <c:v>43544.5</c:v>
                </c:pt>
                <c:pt idx="629">
                  <c:v>43544.625</c:v>
                </c:pt>
                <c:pt idx="630">
                  <c:v>43544.75</c:v>
                </c:pt>
                <c:pt idx="631">
                  <c:v>43544.875</c:v>
                </c:pt>
                <c:pt idx="632">
                  <c:v>43545</c:v>
                </c:pt>
                <c:pt idx="633">
                  <c:v>43545.125</c:v>
                </c:pt>
                <c:pt idx="634">
                  <c:v>43545.25</c:v>
                </c:pt>
                <c:pt idx="635">
                  <c:v>43545.375</c:v>
                </c:pt>
                <c:pt idx="636">
                  <c:v>43545.5</c:v>
                </c:pt>
                <c:pt idx="637">
                  <c:v>43545.625</c:v>
                </c:pt>
                <c:pt idx="638">
                  <c:v>43545.75</c:v>
                </c:pt>
                <c:pt idx="639">
                  <c:v>43545.875</c:v>
                </c:pt>
                <c:pt idx="640">
                  <c:v>43546</c:v>
                </c:pt>
                <c:pt idx="641">
                  <c:v>43546.125</c:v>
                </c:pt>
                <c:pt idx="642">
                  <c:v>43546.25</c:v>
                </c:pt>
                <c:pt idx="643">
                  <c:v>43546.375</c:v>
                </c:pt>
                <c:pt idx="644">
                  <c:v>43546.5</c:v>
                </c:pt>
                <c:pt idx="645">
                  <c:v>43546.625</c:v>
                </c:pt>
                <c:pt idx="646">
                  <c:v>43546.75</c:v>
                </c:pt>
                <c:pt idx="647">
                  <c:v>43546.875</c:v>
                </c:pt>
                <c:pt idx="648">
                  <c:v>43547</c:v>
                </c:pt>
                <c:pt idx="649">
                  <c:v>43547.125</c:v>
                </c:pt>
                <c:pt idx="650">
                  <c:v>43547.25</c:v>
                </c:pt>
                <c:pt idx="651">
                  <c:v>43547.375</c:v>
                </c:pt>
                <c:pt idx="652">
                  <c:v>43547.5</c:v>
                </c:pt>
                <c:pt idx="653">
                  <c:v>43547.625</c:v>
                </c:pt>
                <c:pt idx="654">
                  <c:v>43547.75</c:v>
                </c:pt>
                <c:pt idx="655">
                  <c:v>43547.875</c:v>
                </c:pt>
                <c:pt idx="656">
                  <c:v>43548</c:v>
                </c:pt>
                <c:pt idx="657">
                  <c:v>43548.125</c:v>
                </c:pt>
                <c:pt idx="658">
                  <c:v>43548.25</c:v>
                </c:pt>
                <c:pt idx="659">
                  <c:v>43548.375</c:v>
                </c:pt>
                <c:pt idx="660">
                  <c:v>43548.5</c:v>
                </c:pt>
                <c:pt idx="661">
                  <c:v>43548.625</c:v>
                </c:pt>
                <c:pt idx="662">
                  <c:v>43548.75</c:v>
                </c:pt>
                <c:pt idx="663">
                  <c:v>43548.875</c:v>
                </c:pt>
                <c:pt idx="664">
                  <c:v>43549</c:v>
                </c:pt>
                <c:pt idx="665">
                  <c:v>43549.125</c:v>
                </c:pt>
                <c:pt idx="666">
                  <c:v>43549.25</c:v>
                </c:pt>
                <c:pt idx="667">
                  <c:v>43549.375</c:v>
                </c:pt>
                <c:pt idx="668">
                  <c:v>43549.5</c:v>
                </c:pt>
                <c:pt idx="669">
                  <c:v>43549.625</c:v>
                </c:pt>
                <c:pt idx="670">
                  <c:v>43549.75</c:v>
                </c:pt>
                <c:pt idx="671">
                  <c:v>43549.875</c:v>
                </c:pt>
                <c:pt idx="672">
                  <c:v>43550</c:v>
                </c:pt>
                <c:pt idx="673">
                  <c:v>43550.125</c:v>
                </c:pt>
                <c:pt idx="674">
                  <c:v>43550.25</c:v>
                </c:pt>
                <c:pt idx="675">
                  <c:v>43550.375</c:v>
                </c:pt>
                <c:pt idx="676">
                  <c:v>43550.5</c:v>
                </c:pt>
                <c:pt idx="677">
                  <c:v>43550.625</c:v>
                </c:pt>
                <c:pt idx="678">
                  <c:v>43550.75</c:v>
                </c:pt>
                <c:pt idx="679">
                  <c:v>43550.875</c:v>
                </c:pt>
                <c:pt idx="680">
                  <c:v>43551</c:v>
                </c:pt>
                <c:pt idx="681">
                  <c:v>43551.125</c:v>
                </c:pt>
                <c:pt idx="682">
                  <c:v>43551.25</c:v>
                </c:pt>
                <c:pt idx="683">
                  <c:v>43551.375</c:v>
                </c:pt>
                <c:pt idx="684">
                  <c:v>43551.5</c:v>
                </c:pt>
                <c:pt idx="685">
                  <c:v>43551.625</c:v>
                </c:pt>
                <c:pt idx="686">
                  <c:v>43551.75</c:v>
                </c:pt>
                <c:pt idx="687">
                  <c:v>43551.875</c:v>
                </c:pt>
                <c:pt idx="688">
                  <c:v>43552</c:v>
                </c:pt>
                <c:pt idx="689">
                  <c:v>43552.125</c:v>
                </c:pt>
                <c:pt idx="690">
                  <c:v>43552.25</c:v>
                </c:pt>
                <c:pt idx="691">
                  <c:v>43552.375</c:v>
                </c:pt>
                <c:pt idx="692">
                  <c:v>43552.5</c:v>
                </c:pt>
                <c:pt idx="693">
                  <c:v>43552.625</c:v>
                </c:pt>
                <c:pt idx="694">
                  <c:v>43552.75</c:v>
                </c:pt>
                <c:pt idx="695">
                  <c:v>43552.875</c:v>
                </c:pt>
                <c:pt idx="696">
                  <c:v>43553</c:v>
                </c:pt>
                <c:pt idx="697">
                  <c:v>43553.125</c:v>
                </c:pt>
                <c:pt idx="698">
                  <c:v>43553.25</c:v>
                </c:pt>
                <c:pt idx="699">
                  <c:v>43553.375</c:v>
                </c:pt>
                <c:pt idx="700">
                  <c:v>43553.5</c:v>
                </c:pt>
                <c:pt idx="701">
                  <c:v>43553.625</c:v>
                </c:pt>
                <c:pt idx="702">
                  <c:v>43553.75</c:v>
                </c:pt>
                <c:pt idx="703">
                  <c:v>43553.875</c:v>
                </c:pt>
                <c:pt idx="704">
                  <c:v>43554</c:v>
                </c:pt>
                <c:pt idx="705">
                  <c:v>43554.125</c:v>
                </c:pt>
                <c:pt idx="706">
                  <c:v>43554.25</c:v>
                </c:pt>
                <c:pt idx="707">
                  <c:v>43554.375</c:v>
                </c:pt>
                <c:pt idx="708">
                  <c:v>43554.5</c:v>
                </c:pt>
                <c:pt idx="709">
                  <c:v>43554.625</c:v>
                </c:pt>
                <c:pt idx="710">
                  <c:v>43554.75</c:v>
                </c:pt>
                <c:pt idx="711">
                  <c:v>43554.875</c:v>
                </c:pt>
                <c:pt idx="712">
                  <c:v>43555</c:v>
                </c:pt>
                <c:pt idx="713">
                  <c:v>43555.125</c:v>
                </c:pt>
                <c:pt idx="714">
                  <c:v>43555.25</c:v>
                </c:pt>
                <c:pt idx="715">
                  <c:v>43555.375</c:v>
                </c:pt>
                <c:pt idx="716">
                  <c:v>43555.5</c:v>
                </c:pt>
                <c:pt idx="717">
                  <c:v>43555.625</c:v>
                </c:pt>
                <c:pt idx="718">
                  <c:v>43555.75</c:v>
                </c:pt>
                <c:pt idx="719">
                  <c:v>43555.875</c:v>
                </c:pt>
                <c:pt idx="720">
                  <c:v>43556</c:v>
                </c:pt>
                <c:pt idx="721">
                  <c:v>43556.125</c:v>
                </c:pt>
                <c:pt idx="722">
                  <c:v>43556.25</c:v>
                </c:pt>
                <c:pt idx="723">
                  <c:v>43556.375</c:v>
                </c:pt>
                <c:pt idx="724">
                  <c:v>43556.5</c:v>
                </c:pt>
                <c:pt idx="725">
                  <c:v>43556.625</c:v>
                </c:pt>
                <c:pt idx="726">
                  <c:v>43556.75</c:v>
                </c:pt>
                <c:pt idx="727">
                  <c:v>43556.875</c:v>
                </c:pt>
                <c:pt idx="728">
                  <c:v>43557</c:v>
                </c:pt>
                <c:pt idx="729">
                  <c:v>43557.125</c:v>
                </c:pt>
                <c:pt idx="730">
                  <c:v>43557.25</c:v>
                </c:pt>
                <c:pt idx="731">
                  <c:v>43557.375</c:v>
                </c:pt>
                <c:pt idx="732">
                  <c:v>43557.5</c:v>
                </c:pt>
                <c:pt idx="733">
                  <c:v>43557.625</c:v>
                </c:pt>
                <c:pt idx="734">
                  <c:v>43557.75</c:v>
                </c:pt>
                <c:pt idx="735">
                  <c:v>43557.875</c:v>
                </c:pt>
                <c:pt idx="736">
                  <c:v>43558</c:v>
                </c:pt>
                <c:pt idx="737">
                  <c:v>43558.125</c:v>
                </c:pt>
                <c:pt idx="738">
                  <c:v>43558.25</c:v>
                </c:pt>
                <c:pt idx="739">
                  <c:v>43558.375</c:v>
                </c:pt>
                <c:pt idx="740">
                  <c:v>43558.5</c:v>
                </c:pt>
                <c:pt idx="741">
                  <c:v>43558.625</c:v>
                </c:pt>
                <c:pt idx="742">
                  <c:v>43558.75</c:v>
                </c:pt>
                <c:pt idx="743">
                  <c:v>43558.875</c:v>
                </c:pt>
                <c:pt idx="744">
                  <c:v>43559</c:v>
                </c:pt>
                <c:pt idx="745">
                  <c:v>43559.125</c:v>
                </c:pt>
                <c:pt idx="746">
                  <c:v>43559.25</c:v>
                </c:pt>
                <c:pt idx="747">
                  <c:v>43559.375</c:v>
                </c:pt>
                <c:pt idx="748">
                  <c:v>43559.5</c:v>
                </c:pt>
                <c:pt idx="749">
                  <c:v>43559.625</c:v>
                </c:pt>
                <c:pt idx="750">
                  <c:v>43559.75</c:v>
                </c:pt>
                <c:pt idx="751">
                  <c:v>43559.875</c:v>
                </c:pt>
                <c:pt idx="752">
                  <c:v>43560</c:v>
                </c:pt>
                <c:pt idx="753">
                  <c:v>43560.125</c:v>
                </c:pt>
                <c:pt idx="754">
                  <c:v>43560.25</c:v>
                </c:pt>
                <c:pt idx="755">
                  <c:v>43560.375</c:v>
                </c:pt>
                <c:pt idx="756">
                  <c:v>43560.5</c:v>
                </c:pt>
                <c:pt idx="757">
                  <c:v>43560.625</c:v>
                </c:pt>
                <c:pt idx="758">
                  <c:v>43560.75</c:v>
                </c:pt>
                <c:pt idx="759">
                  <c:v>43560.875</c:v>
                </c:pt>
                <c:pt idx="760">
                  <c:v>43561</c:v>
                </c:pt>
                <c:pt idx="761">
                  <c:v>43561.125</c:v>
                </c:pt>
                <c:pt idx="762">
                  <c:v>43561.25</c:v>
                </c:pt>
                <c:pt idx="763">
                  <c:v>43561.375</c:v>
                </c:pt>
                <c:pt idx="764">
                  <c:v>43561.5</c:v>
                </c:pt>
                <c:pt idx="765">
                  <c:v>43561.625</c:v>
                </c:pt>
                <c:pt idx="766">
                  <c:v>43561.75</c:v>
                </c:pt>
                <c:pt idx="767">
                  <c:v>43561.875</c:v>
                </c:pt>
                <c:pt idx="768">
                  <c:v>43562</c:v>
                </c:pt>
                <c:pt idx="769">
                  <c:v>43562.125</c:v>
                </c:pt>
                <c:pt idx="770">
                  <c:v>43562.25</c:v>
                </c:pt>
                <c:pt idx="771">
                  <c:v>43562.375</c:v>
                </c:pt>
                <c:pt idx="772">
                  <c:v>43562.5</c:v>
                </c:pt>
                <c:pt idx="773">
                  <c:v>43562.625</c:v>
                </c:pt>
                <c:pt idx="774">
                  <c:v>43562.75</c:v>
                </c:pt>
                <c:pt idx="775">
                  <c:v>43562.875</c:v>
                </c:pt>
                <c:pt idx="776">
                  <c:v>43563</c:v>
                </c:pt>
                <c:pt idx="777">
                  <c:v>43563.125</c:v>
                </c:pt>
                <c:pt idx="778">
                  <c:v>43563.25</c:v>
                </c:pt>
                <c:pt idx="779">
                  <c:v>43563.375</c:v>
                </c:pt>
                <c:pt idx="780">
                  <c:v>43563.5</c:v>
                </c:pt>
                <c:pt idx="781">
                  <c:v>43563.625</c:v>
                </c:pt>
                <c:pt idx="782">
                  <c:v>43563.75</c:v>
                </c:pt>
                <c:pt idx="783">
                  <c:v>43563.875</c:v>
                </c:pt>
                <c:pt idx="784">
                  <c:v>43564</c:v>
                </c:pt>
                <c:pt idx="785">
                  <c:v>43564.125</c:v>
                </c:pt>
                <c:pt idx="786">
                  <c:v>43564.25</c:v>
                </c:pt>
                <c:pt idx="787">
                  <c:v>43564.375</c:v>
                </c:pt>
                <c:pt idx="788">
                  <c:v>43564.5</c:v>
                </c:pt>
                <c:pt idx="789">
                  <c:v>43564.625</c:v>
                </c:pt>
                <c:pt idx="790">
                  <c:v>43564.75</c:v>
                </c:pt>
                <c:pt idx="791">
                  <c:v>43564.875</c:v>
                </c:pt>
                <c:pt idx="792">
                  <c:v>43565</c:v>
                </c:pt>
                <c:pt idx="793">
                  <c:v>43565.125</c:v>
                </c:pt>
                <c:pt idx="794">
                  <c:v>43565.25</c:v>
                </c:pt>
                <c:pt idx="795">
                  <c:v>43565.375</c:v>
                </c:pt>
                <c:pt idx="796">
                  <c:v>43565.5</c:v>
                </c:pt>
                <c:pt idx="797">
                  <c:v>43565.625</c:v>
                </c:pt>
                <c:pt idx="798">
                  <c:v>43565.75</c:v>
                </c:pt>
                <c:pt idx="799">
                  <c:v>43565.875</c:v>
                </c:pt>
                <c:pt idx="800">
                  <c:v>43566</c:v>
                </c:pt>
                <c:pt idx="801">
                  <c:v>43566.125</c:v>
                </c:pt>
                <c:pt idx="802">
                  <c:v>43566.25</c:v>
                </c:pt>
                <c:pt idx="803">
                  <c:v>43566.375</c:v>
                </c:pt>
                <c:pt idx="804">
                  <c:v>43566.5</c:v>
                </c:pt>
                <c:pt idx="805">
                  <c:v>43566.625</c:v>
                </c:pt>
                <c:pt idx="806">
                  <c:v>43566.75</c:v>
                </c:pt>
                <c:pt idx="807">
                  <c:v>43566.875</c:v>
                </c:pt>
                <c:pt idx="808">
                  <c:v>43567</c:v>
                </c:pt>
                <c:pt idx="809">
                  <c:v>43567.125</c:v>
                </c:pt>
                <c:pt idx="810">
                  <c:v>43567.25</c:v>
                </c:pt>
                <c:pt idx="811">
                  <c:v>43567.375</c:v>
                </c:pt>
                <c:pt idx="812">
                  <c:v>43567.5</c:v>
                </c:pt>
                <c:pt idx="813">
                  <c:v>43567.625</c:v>
                </c:pt>
                <c:pt idx="814">
                  <c:v>43567.75</c:v>
                </c:pt>
                <c:pt idx="815">
                  <c:v>43567.875</c:v>
                </c:pt>
                <c:pt idx="816">
                  <c:v>43568</c:v>
                </c:pt>
                <c:pt idx="817">
                  <c:v>43568.125</c:v>
                </c:pt>
                <c:pt idx="818">
                  <c:v>43568.25</c:v>
                </c:pt>
                <c:pt idx="819">
                  <c:v>43568.375</c:v>
                </c:pt>
                <c:pt idx="820">
                  <c:v>43568.5</c:v>
                </c:pt>
                <c:pt idx="821">
                  <c:v>43568.625</c:v>
                </c:pt>
                <c:pt idx="822">
                  <c:v>43568.75</c:v>
                </c:pt>
                <c:pt idx="823">
                  <c:v>43568.875</c:v>
                </c:pt>
                <c:pt idx="824">
                  <c:v>43569</c:v>
                </c:pt>
                <c:pt idx="825">
                  <c:v>43569.125</c:v>
                </c:pt>
                <c:pt idx="826">
                  <c:v>43569.25</c:v>
                </c:pt>
                <c:pt idx="827">
                  <c:v>43569.375</c:v>
                </c:pt>
                <c:pt idx="828">
                  <c:v>43569.5</c:v>
                </c:pt>
                <c:pt idx="829">
                  <c:v>43569.625</c:v>
                </c:pt>
                <c:pt idx="830">
                  <c:v>43569.75</c:v>
                </c:pt>
                <c:pt idx="831">
                  <c:v>43569.875</c:v>
                </c:pt>
                <c:pt idx="832">
                  <c:v>43570</c:v>
                </c:pt>
                <c:pt idx="833">
                  <c:v>43570.125</c:v>
                </c:pt>
                <c:pt idx="834">
                  <c:v>43570.25</c:v>
                </c:pt>
                <c:pt idx="835">
                  <c:v>43570.375</c:v>
                </c:pt>
                <c:pt idx="836">
                  <c:v>43570.5</c:v>
                </c:pt>
                <c:pt idx="837">
                  <c:v>43570.625</c:v>
                </c:pt>
                <c:pt idx="838">
                  <c:v>43570.75</c:v>
                </c:pt>
                <c:pt idx="839">
                  <c:v>43570.875</c:v>
                </c:pt>
                <c:pt idx="840">
                  <c:v>43571</c:v>
                </c:pt>
                <c:pt idx="841">
                  <c:v>43571.125</c:v>
                </c:pt>
                <c:pt idx="842">
                  <c:v>43571.25</c:v>
                </c:pt>
                <c:pt idx="843">
                  <c:v>43571.375</c:v>
                </c:pt>
                <c:pt idx="844">
                  <c:v>43571.5</c:v>
                </c:pt>
                <c:pt idx="845">
                  <c:v>43571.625</c:v>
                </c:pt>
                <c:pt idx="846">
                  <c:v>43571.75</c:v>
                </c:pt>
                <c:pt idx="847">
                  <c:v>43571.875</c:v>
                </c:pt>
                <c:pt idx="848">
                  <c:v>43572</c:v>
                </c:pt>
                <c:pt idx="849">
                  <c:v>43572.125</c:v>
                </c:pt>
                <c:pt idx="850">
                  <c:v>43572.25</c:v>
                </c:pt>
                <c:pt idx="851">
                  <c:v>43572.375</c:v>
                </c:pt>
                <c:pt idx="852">
                  <c:v>43572.5</c:v>
                </c:pt>
                <c:pt idx="853">
                  <c:v>43572.625</c:v>
                </c:pt>
                <c:pt idx="854">
                  <c:v>43572.75</c:v>
                </c:pt>
                <c:pt idx="855">
                  <c:v>43572.875</c:v>
                </c:pt>
                <c:pt idx="856">
                  <c:v>43573</c:v>
                </c:pt>
                <c:pt idx="857">
                  <c:v>43573.125</c:v>
                </c:pt>
                <c:pt idx="858">
                  <c:v>43573.25</c:v>
                </c:pt>
                <c:pt idx="859">
                  <c:v>43573.375</c:v>
                </c:pt>
                <c:pt idx="860">
                  <c:v>43573.5</c:v>
                </c:pt>
                <c:pt idx="861">
                  <c:v>43573.625</c:v>
                </c:pt>
                <c:pt idx="862">
                  <c:v>43573.75</c:v>
                </c:pt>
                <c:pt idx="863">
                  <c:v>43573.875</c:v>
                </c:pt>
                <c:pt idx="864">
                  <c:v>43574</c:v>
                </c:pt>
                <c:pt idx="865">
                  <c:v>43574.125</c:v>
                </c:pt>
                <c:pt idx="866">
                  <c:v>43574.25</c:v>
                </c:pt>
                <c:pt idx="867">
                  <c:v>43574.375</c:v>
                </c:pt>
                <c:pt idx="868">
                  <c:v>43574.5</c:v>
                </c:pt>
                <c:pt idx="869">
                  <c:v>43574.625</c:v>
                </c:pt>
                <c:pt idx="870">
                  <c:v>43574.75</c:v>
                </c:pt>
                <c:pt idx="871">
                  <c:v>43574.875</c:v>
                </c:pt>
                <c:pt idx="872">
                  <c:v>43575</c:v>
                </c:pt>
                <c:pt idx="873">
                  <c:v>43575.125</c:v>
                </c:pt>
                <c:pt idx="874">
                  <c:v>43575.25</c:v>
                </c:pt>
                <c:pt idx="875">
                  <c:v>43575.375</c:v>
                </c:pt>
                <c:pt idx="876">
                  <c:v>43575.5</c:v>
                </c:pt>
                <c:pt idx="877">
                  <c:v>43575.625</c:v>
                </c:pt>
                <c:pt idx="878">
                  <c:v>43575.75</c:v>
                </c:pt>
                <c:pt idx="879">
                  <c:v>43575.875</c:v>
                </c:pt>
                <c:pt idx="880">
                  <c:v>43576</c:v>
                </c:pt>
                <c:pt idx="881">
                  <c:v>43576.125</c:v>
                </c:pt>
                <c:pt idx="882">
                  <c:v>43576.25</c:v>
                </c:pt>
                <c:pt idx="883">
                  <c:v>43576.375</c:v>
                </c:pt>
                <c:pt idx="884">
                  <c:v>43576.5</c:v>
                </c:pt>
                <c:pt idx="885">
                  <c:v>43576.625</c:v>
                </c:pt>
                <c:pt idx="886">
                  <c:v>43576.75</c:v>
                </c:pt>
                <c:pt idx="887">
                  <c:v>43576.875</c:v>
                </c:pt>
                <c:pt idx="888">
                  <c:v>43577</c:v>
                </c:pt>
                <c:pt idx="889">
                  <c:v>43577.125</c:v>
                </c:pt>
                <c:pt idx="890">
                  <c:v>43577.25</c:v>
                </c:pt>
                <c:pt idx="891">
                  <c:v>43577.375</c:v>
                </c:pt>
                <c:pt idx="892">
                  <c:v>43577.5</c:v>
                </c:pt>
                <c:pt idx="893">
                  <c:v>43577.625</c:v>
                </c:pt>
                <c:pt idx="894">
                  <c:v>43577.75</c:v>
                </c:pt>
                <c:pt idx="895">
                  <c:v>43577.875</c:v>
                </c:pt>
                <c:pt idx="896">
                  <c:v>43578</c:v>
                </c:pt>
                <c:pt idx="897">
                  <c:v>43578.125</c:v>
                </c:pt>
                <c:pt idx="898">
                  <c:v>43578.25</c:v>
                </c:pt>
                <c:pt idx="899">
                  <c:v>43578.375</c:v>
                </c:pt>
                <c:pt idx="900">
                  <c:v>43578.5</c:v>
                </c:pt>
                <c:pt idx="901">
                  <c:v>43578.625</c:v>
                </c:pt>
                <c:pt idx="902">
                  <c:v>43578.75</c:v>
                </c:pt>
                <c:pt idx="903">
                  <c:v>43578.875</c:v>
                </c:pt>
                <c:pt idx="904">
                  <c:v>43579</c:v>
                </c:pt>
                <c:pt idx="905">
                  <c:v>43579.125</c:v>
                </c:pt>
                <c:pt idx="906">
                  <c:v>43579.25</c:v>
                </c:pt>
                <c:pt idx="907">
                  <c:v>43579.375</c:v>
                </c:pt>
                <c:pt idx="908">
                  <c:v>43579.5</c:v>
                </c:pt>
                <c:pt idx="909">
                  <c:v>43579.625</c:v>
                </c:pt>
                <c:pt idx="910">
                  <c:v>43579.75</c:v>
                </c:pt>
                <c:pt idx="911">
                  <c:v>43579.875</c:v>
                </c:pt>
                <c:pt idx="912">
                  <c:v>43580</c:v>
                </c:pt>
                <c:pt idx="913">
                  <c:v>43580.125</c:v>
                </c:pt>
                <c:pt idx="914">
                  <c:v>43580.25</c:v>
                </c:pt>
                <c:pt idx="915">
                  <c:v>43580.375</c:v>
                </c:pt>
                <c:pt idx="916">
                  <c:v>43580.5</c:v>
                </c:pt>
                <c:pt idx="917">
                  <c:v>43580.625</c:v>
                </c:pt>
                <c:pt idx="918">
                  <c:v>43580.75</c:v>
                </c:pt>
                <c:pt idx="919">
                  <c:v>43580.875</c:v>
                </c:pt>
                <c:pt idx="920">
                  <c:v>43581</c:v>
                </c:pt>
                <c:pt idx="921">
                  <c:v>43581.125</c:v>
                </c:pt>
                <c:pt idx="922">
                  <c:v>43581.25</c:v>
                </c:pt>
                <c:pt idx="923">
                  <c:v>43581.375</c:v>
                </c:pt>
                <c:pt idx="924">
                  <c:v>43581.5</c:v>
                </c:pt>
                <c:pt idx="925">
                  <c:v>43581.625</c:v>
                </c:pt>
                <c:pt idx="926">
                  <c:v>43581.75</c:v>
                </c:pt>
                <c:pt idx="927">
                  <c:v>43581.875</c:v>
                </c:pt>
                <c:pt idx="928">
                  <c:v>43582</c:v>
                </c:pt>
                <c:pt idx="929">
                  <c:v>43582.125</c:v>
                </c:pt>
                <c:pt idx="930">
                  <c:v>43582.25</c:v>
                </c:pt>
                <c:pt idx="931">
                  <c:v>43582.375</c:v>
                </c:pt>
                <c:pt idx="932">
                  <c:v>43582.5</c:v>
                </c:pt>
                <c:pt idx="933">
                  <c:v>43582.625</c:v>
                </c:pt>
                <c:pt idx="934">
                  <c:v>43582.75</c:v>
                </c:pt>
                <c:pt idx="935">
                  <c:v>43582.875</c:v>
                </c:pt>
                <c:pt idx="936">
                  <c:v>43583</c:v>
                </c:pt>
                <c:pt idx="937">
                  <c:v>43583.125</c:v>
                </c:pt>
                <c:pt idx="938">
                  <c:v>43583.25</c:v>
                </c:pt>
                <c:pt idx="939">
                  <c:v>43583.375</c:v>
                </c:pt>
                <c:pt idx="940">
                  <c:v>43583.5</c:v>
                </c:pt>
                <c:pt idx="941">
                  <c:v>43583.625</c:v>
                </c:pt>
                <c:pt idx="942">
                  <c:v>43583.75</c:v>
                </c:pt>
                <c:pt idx="943">
                  <c:v>43583.875</c:v>
                </c:pt>
                <c:pt idx="944">
                  <c:v>43584</c:v>
                </c:pt>
                <c:pt idx="945">
                  <c:v>43584.125</c:v>
                </c:pt>
                <c:pt idx="946">
                  <c:v>43584.25</c:v>
                </c:pt>
                <c:pt idx="947">
                  <c:v>43584.375</c:v>
                </c:pt>
                <c:pt idx="948">
                  <c:v>43584.5</c:v>
                </c:pt>
                <c:pt idx="949">
                  <c:v>43584.625</c:v>
                </c:pt>
                <c:pt idx="950">
                  <c:v>43584.75</c:v>
                </c:pt>
                <c:pt idx="951">
                  <c:v>43584.875</c:v>
                </c:pt>
                <c:pt idx="952">
                  <c:v>43585</c:v>
                </c:pt>
                <c:pt idx="953">
                  <c:v>43585.125</c:v>
                </c:pt>
                <c:pt idx="954">
                  <c:v>43585.25</c:v>
                </c:pt>
                <c:pt idx="955">
                  <c:v>43585.375</c:v>
                </c:pt>
                <c:pt idx="956">
                  <c:v>43585.5</c:v>
                </c:pt>
                <c:pt idx="957">
                  <c:v>43585.625</c:v>
                </c:pt>
                <c:pt idx="958">
                  <c:v>43585.75</c:v>
                </c:pt>
                <c:pt idx="959">
                  <c:v>43585.875</c:v>
                </c:pt>
                <c:pt idx="960">
                  <c:v>43586</c:v>
                </c:pt>
                <c:pt idx="961">
                  <c:v>43586.125</c:v>
                </c:pt>
                <c:pt idx="962">
                  <c:v>43586.25</c:v>
                </c:pt>
                <c:pt idx="963">
                  <c:v>43586.375</c:v>
                </c:pt>
                <c:pt idx="964">
                  <c:v>43586.5</c:v>
                </c:pt>
                <c:pt idx="965">
                  <c:v>43586.625</c:v>
                </c:pt>
                <c:pt idx="966">
                  <c:v>43586.75</c:v>
                </c:pt>
                <c:pt idx="967">
                  <c:v>43586.875</c:v>
                </c:pt>
                <c:pt idx="968">
                  <c:v>43587</c:v>
                </c:pt>
                <c:pt idx="969">
                  <c:v>43587.125</c:v>
                </c:pt>
                <c:pt idx="970">
                  <c:v>43587.25</c:v>
                </c:pt>
                <c:pt idx="971">
                  <c:v>43587.375</c:v>
                </c:pt>
                <c:pt idx="972">
                  <c:v>43587.5</c:v>
                </c:pt>
                <c:pt idx="973">
                  <c:v>43587.625</c:v>
                </c:pt>
                <c:pt idx="974">
                  <c:v>43587.75</c:v>
                </c:pt>
                <c:pt idx="975">
                  <c:v>43587.875</c:v>
                </c:pt>
                <c:pt idx="976">
                  <c:v>43588</c:v>
                </c:pt>
                <c:pt idx="977">
                  <c:v>43588.125</c:v>
                </c:pt>
                <c:pt idx="978">
                  <c:v>43588.25</c:v>
                </c:pt>
                <c:pt idx="979">
                  <c:v>43588.375</c:v>
                </c:pt>
                <c:pt idx="980">
                  <c:v>43588.5</c:v>
                </c:pt>
                <c:pt idx="981">
                  <c:v>43588.625</c:v>
                </c:pt>
                <c:pt idx="982">
                  <c:v>43588.75</c:v>
                </c:pt>
                <c:pt idx="983">
                  <c:v>43588.875</c:v>
                </c:pt>
                <c:pt idx="984">
                  <c:v>43589</c:v>
                </c:pt>
                <c:pt idx="985">
                  <c:v>43589.125</c:v>
                </c:pt>
                <c:pt idx="986">
                  <c:v>43589.25</c:v>
                </c:pt>
                <c:pt idx="987">
                  <c:v>43589.375</c:v>
                </c:pt>
                <c:pt idx="988">
                  <c:v>43589.5</c:v>
                </c:pt>
                <c:pt idx="989">
                  <c:v>43589.625</c:v>
                </c:pt>
                <c:pt idx="990">
                  <c:v>43589.75</c:v>
                </c:pt>
                <c:pt idx="991">
                  <c:v>43589.875</c:v>
                </c:pt>
                <c:pt idx="992">
                  <c:v>43590</c:v>
                </c:pt>
                <c:pt idx="993">
                  <c:v>43590.125</c:v>
                </c:pt>
                <c:pt idx="994">
                  <c:v>43590.25</c:v>
                </c:pt>
                <c:pt idx="995">
                  <c:v>43590.375</c:v>
                </c:pt>
                <c:pt idx="996">
                  <c:v>43590.5</c:v>
                </c:pt>
                <c:pt idx="997">
                  <c:v>43590.625</c:v>
                </c:pt>
                <c:pt idx="998">
                  <c:v>43590.75</c:v>
                </c:pt>
                <c:pt idx="999">
                  <c:v>43590.875</c:v>
                </c:pt>
                <c:pt idx="1000">
                  <c:v>43591</c:v>
                </c:pt>
                <c:pt idx="1001">
                  <c:v>43591.125</c:v>
                </c:pt>
                <c:pt idx="1002">
                  <c:v>43591.25</c:v>
                </c:pt>
                <c:pt idx="1003">
                  <c:v>43591.375</c:v>
                </c:pt>
                <c:pt idx="1004">
                  <c:v>43591.5</c:v>
                </c:pt>
                <c:pt idx="1005">
                  <c:v>43591.625</c:v>
                </c:pt>
                <c:pt idx="1006">
                  <c:v>43591.75</c:v>
                </c:pt>
                <c:pt idx="1007">
                  <c:v>43591.875</c:v>
                </c:pt>
                <c:pt idx="1008">
                  <c:v>43592</c:v>
                </c:pt>
                <c:pt idx="1009">
                  <c:v>43592.125</c:v>
                </c:pt>
                <c:pt idx="1010">
                  <c:v>43592.25</c:v>
                </c:pt>
                <c:pt idx="1011">
                  <c:v>43592.375</c:v>
                </c:pt>
                <c:pt idx="1012">
                  <c:v>43592.5</c:v>
                </c:pt>
                <c:pt idx="1013">
                  <c:v>43592.625</c:v>
                </c:pt>
                <c:pt idx="1014">
                  <c:v>43592.75</c:v>
                </c:pt>
                <c:pt idx="1015">
                  <c:v>43592.875</c:v>
                </c:pt>
                <c:pt idx="1016">
                  <c:v>43593</c:v>
                </c:pt>
                <c:pt idx="1017">
                  <c:v>43593.125</c:v>
                </c:pt>
                <c:pt idx="1018">
                  <c:v>43593.25</c:v>
                </c:pt>
                <c:pt idx="1019">
                  <c:v>43593.375</c:v>
                </c:pt>
                <c:pt idx="1020">
                  <c:v>43593.5</c:v>
                </c:pt>
                <c:pt idx="1021">
                  <c:v>43593.625</c:v>
                </c:pt>
                <c:pt idx="1022">
                  <c:v>43593.75</c:v>
                </c:pt>
                <c:pt idx="1023">
                  <c:v>43593.875</c:v>
                </c:pt>
                <c:pt idx="1024">
                  <c:v>43594</c:v>
                </c:pt>
                <c:pt idx="1025">
                  <c:v>43594.125</c:v>
                </c:pt>
                <c:pt idx="1026">
                  <c:v>43594.25</c:v>
                </c:pt>
                <c:pt idx="1027">
                  <c:v>43594.375</c:v>
                </c:pt>
                <c:pt idx="1028">
                  <c:v>43594.5</c:v>
                </c:pt>
                <c:pt idx="1029">
                  <c:v>43594.625</c:v>
                </c:pt>
                <c:pt idx="1030">
                  <c:v>43594.75</c:v>
                </c:pt>
                <c:pt idx="1031">
                  <c:v>43594.875</c:v>
                </c:pt>
                <c:pt idx="1032">
                  <c:v>43595</c:v>
                </c:pt>
                <c:pt idx="1033">
                  <c:v>43595.125</c:v>
                </c:pt>
                <c:pt idx="1034">
                  <c:v>43595.25</c:v>
                </c:pt>
                <c:pt idx="1035">
                  <c:v>43595.375</c:v>
                </c:pt>
                <c:pt idx="1036">
                  <c:v>43595.5</c:v>
                </c:pt>
                <c:pt idx="1037">
                  <c:v>43595.625</c:v>
                </c:pt>
                <c:pt idx="1038">
                  <c:v>43595.75</c:v>
                </c:pt>
                <c:pt idx="1039">
                  <c:v>43595.875</c:v>
                </c:pt>
                <c:pt idx="1040">
                  <c:v>43596</c:v>
                </c:pt>
                <c:pt idx="1041">
                  <c:v>43596.125</c:v>
                </c:pt>
                <c:pt idx="1042">
                  <c:v>43596.25</c:v>
                </c:pt>
                <c:pt idx="1043">
                  <c:v>43596.375</c:v>
                </c:pt>
                <c:pt idx="1044">
                  <c:v>43596.5</c:v>
                </c:pt>
                <c:pt idx="1045">
                  <c:v>43596.625</c:v>
                </c:pt>
                <c:pt idx="1046">
                  <c:v>43596.75</c:v>
                </c:pt>
                <c:pt idx="1047">
                  <c:v>43596.875</c:v>
                </c:pt>
                <c:pt idx="1048">
                  <c:v>43597</c:v>
                </c:pt>
                <c:pt idx="1049">
                  <c:v>43597.125</c:v>
                </c:pt>
                <c:pt idx="1050">
                  <c:v>43597.25</c:v>
                </c:pt>
                <c:pt idx="1051">
                  <c:v>43597.375</c:v>
                </c:pt>
                <c:pt idx="1052">
                  <c:v>43597.5</c:v>
                </c:pt>
                <c:pt idx="1053">
                  <c:v>43597.625</c:v>
                </c:pt>
                <c:pt idx="1054">
                  <c:v>43597.75</c:v>
                </c:pt>
                <c:pt idx="1055">
                  <c:v>43597.875</c:v>
                </c:pt>
                <c:pt idx="1056">
                  <c:v>43598</c:v>
                </c:pt>
                <c:pt idx="1057">
                  <c:v>43598.125</c:v>
                </c:pt>
                <c:pt idx="1058">
                  <c:v>43598.25</c:v>
                </c:pt>
                <c:pt idx="1059">
                  <c:v>43598.375</c:v>
                </c:pt>
                <c:pt idx="1060">
                  <c:v>43598.5</c:v>
                </c:pt>
                <c:pt idx="1061">
                  <c:v>43598.625</c:v>
                </c:pt>
                <c:pt idx="1062">
                  <c:v>43598.75</c:v>
                </c:pt>
                <c:pt idx="1063">
                  <c:v>43598.875</c:v>
                </c:pt>
                <c:pt idx="1064">
                  <c:v>43599</c:v>
                </c:pt>
                <c:pt idx="1065">
                  <c:v>43599.125</c:v>
                </c:pt>
                <c:pt idx="1066">
                  <c:v>43599.25</c:v>
                </c:pt>
                <c:pt idx="1067">
                  <c:v>43599.375</c:v>
                </c:pt>
                <c:pt idx="1068">
                  <c:v>43599.5</c:v>
                </c:pt>
                <c:pt idx="1069">
                  <c:v>43599.625</c:v>
                </c:pt>
                <c:pt idx="1070">
                  <c:v>43599.75</c:v>
                </c:pt>
                <c:pt idx="1071">
                  <c:v>43599.875</c:v>
                </c:pt>
                <c:pt idx="1072">
                  <c:v>43600</c:v>
                </c:pt>
                <c:pt idx="1073">
                  <c:v>43600.125</c:v>
                </c:pt>
                <c:pt idx="1074">
                  <c:v>43600.25</c:v>
                </c:pt>
                <c:pt idx="1075">
                  <c:v>43600.375</c:v>
                </c:pt>
                <c:pt idx="1076">
                  <c:v>43600.5</c:v>
                </c:pt>
                <c:pt idx="1077">
                  <c:v>43600.625</c:v>
                </c:pt>
                <c:pt idx="1078">
                  <c:v>43600.75</c:v>
                </c:pt>
                <c:pt idx="1079">
                  <c:v>43600.875</c:v>
                </c:pt>
                <c:pt idx="1080">
                  <c:v>43601</c:v>
                </c:pt>
                <c:pt idx="1081">
                  <c:v>43601.125</c:v>
                </c:pt>
                <c:pt idx="1082">
                  <c:v>43601.25</c:v>
                </c:pt>
                <c:pt idx="1083">
                  <c:v>43601.375</c:v>
                </c:pt>
                <c:pt idx="1084">
                  <c:v>43601.5</c:v>
                </c:pt>
                <c:pt idx="1085">
                  <c:v>43601.625</c:v>
                </c:pt>
                <c:pt idx="1086">
                  <c:v>43601.75</c:v>
                </c:pt>
                <c:pt idx="1087">
                  <c:v>43601.875</c:v>
                </c:pt>
                <c:pt idx="1088">
                  <c:v>43602</c:v>
                </c:pt>
                <c:pt idx="1089">
                  <c:v>43602.125</c:v>
                </c:pt>
                <c:pt idx="1090">
                  <c:v>43602.25</c:v>
                </c:pt>
                <c:pt idx="1091">
                  <c:v>43602.375</c:v>
                </c:pt>
                <c:pt idx="1092">
                  <c:v>43602.5</c:v>
                </c:pt>
                <c:pt idx="1093">
                  <c:v>43602.625</c:v>
                </c:pt>
                <c:pt idx="1094">
                  <c:v>43602.75</c:v>
                </c:pt>
                <c:pt idx="1095">
                  <c:v>43602.875</c:v>
                </c:pt>
                <c:pt idx="1096">
                  <c:v>43603</c:v>
                </c:pt>
                <c:pt idx="1097">
                  <c:v>43603.125</c:v>
                </c:pt>
                <c:pt idx="1098">
                  <c:v>43603.25</c:v>
                </c:pt>
                <c:pt idx="1099">
                  <c:v>43603.375</c:v>
                </c:pt>
                <c:pt idx="1100">
                  <c:v>43603.5</c:v>
                </c:pt>
                <c:pt idx="1101">
                  <c:v>43603.625</c:v>
                </c:pt>
                <c:pt idx="1102">
                  <c:v>43603.75</c:v>
                </c:pt>
                <c:pt idx="1103">
                  <c:v>43603.875</c:v>
                </c:pt>
                <c:pt idx="1104">
                  <c:v>43604</c:v>
                </c:pt>
                <c:pt idx="1105">
                  <c:v>43604.125</c:v>
                </c:pt>
                <c:pt idx="1106">
                  <c:v>43604.25</c:v>
                </c:pt>
                <c:pt idx="1107">
                  <c:v>43604.375</c:v>
                </c:pt>
                <c:pt idx="1108">
                  <c:v>43604.5</c:v>
                </c:pt>
                <c:pt idx="1109">
                  <c:v>43604.625</c:v>
                </c:pt>
                <c:pt idx="1110">
                  <c:v>43604.75</c:v>
                </c:pt>
                <c:pt idx="1111">
                  <c:v>43604.875</c:v>
                </c:pt>
                <c:pt idx="1112">
                  <c:v>43605</c:v>
                </c:pt>
                <c:pt idx="1113">
                  <c:v>43605.125</c:v>
                </c:pt>
                <c:pt idx="1114">
                  <c:v>43605.25</c:v>
                </c:pt>
                <c:pt idx="1115">
                  <c:v>43605.375</c:v>
                </c:pt>
                <c:pt idx="1116">
                  <c:v>43605.5</c:v>
                </c:pt>
                <c:pt idx="1117">
                  <c:v>43605.625</c:v>
                </c:pt>
                <c:pt idx="1118">
                  <c:v>43605.75</c:v>
                </c:pt>
                <c:pt idx="1119">
                  <c:v>43605.875</c:v>
                </c:pt>
                <c:pt idx="1120">
                  <c:v>43606</c:v>
                </c:pt>
                <c:pt idx="1121">
                  <c:v>43606.125</c:v>
                </c:pt>
                <c:pt idx="1122">
                  <c:v>43606.25</c:v>
                </c:pt>
                <c:pt idx="1123">
                  <c:v>43606.375</c:v>
                </c:pt>
                <c:pt idx="1124">
                  <c:v>43606.5</c:v>
                </c:pt>
                <c:pt idx="1125">
                  <c:v>43606.625</c:v>
                </c:pt>
                <c:pt idx="1126">
                  <c:v>43606.75</c:v>
                </c:pt>
                <c:pt idx="1127">
                  <c:v>43606.875</c:v>
                </c:pt>
                <c:pt idx="1128">
                  <c:v>43607</c:v>
                </c:pt>
                <c:pt idx="1129">
                  <c:v>43607.125</c:v>
                </c:pt>
                <c:pt idx="1130">
                  <c:v>43607.25</c:v>
                </c:pt>
                <c:pt idx="1131">
                  <c:v>43607.375</c:v>
                </c:pt>
                <c:pt idx="1132">
                  <c:v>43607.5</c:v>
                </c:pt>
                <c:pt idx="1133">
                  <c:v>43607.625</c:v>
                </c:pt>
                <c:pt idx="1134">
                  <c:v>43607.75</c:v>
                </c:pt>
                <c:pt idx="1135">
                  <c:v>43607.875</c:v>
                </c:pt>
                <c:pt idx="1136">
                  <c:v>43608</c:v>
                </c:pt>
                <c:pt idx="1137">
                  <c:v>43608.125</c:v>
                </c:pt>
                <c:pt idx="1138">
                  <c:v>43608.25</c:v>
                </c:pt>
                <c:pt idx="1139">
                  <c:v>43608.375</c:v>
                </c:pt>
                <c:pt idx="1140">
                  <c:v>43608.5</c:v>
                </c:pt>
                <c:pt idx="1141">
                  <c:v>43608.625</c:v>
                </c:pt>
                <c:pt idx="1142">
                  <c:v>43608.75</c:v>
                </c:pt>
                <c:pt idx="1143">
                  <c:v>43608.875</c:v>
                </c:pt>
                <c:pt idx="1144">
                  <c:v>43609</c:v>
                </c:pt>
                <c:pt idx="1145">
                  <c:v>43609.125</c:v>
                </c:pt>
                <c:pt idx="1146">
                  <c:v>43609.25</c:v>
                </c:pt>
                <c:pt idx="1147">
                  <c:v>43609.375</c:v>
                </c:pt>
                <c:pt idx="1148">
                  <c:v>43609.5</c:v>
                </c:pt>
                <c:pt idx="1149">
                  <c:v>43609.625</c:v>
                </c:pt>
                <c:pt idx="1150">
                  <c:v>43609.75</c:v>
                </c:pt>
                <c:pt idx="1151">
                  <c:v>43609.875</c:v>
                </c:pt>
                <c:pt idx="1152">
                  <c:v>43610</c:v>
                </c:pt>
                <c:pt idx="1153">
                  <c:v>43610.125</c:v>
                </c:pt>
                <c:pt idx="1154">
                  <c:v>43610.25</c:v>
                </c:pt>
                <c:pt idx="1155">
                  <c:v>43610.375</c:v>
                </c:pt>
                <c:pt idx="1156">
                  <c:v>43610.5</c:v>
                </c:pt>
                <c:pt idx="1157">
                  <c:v>43610.625</c:v>
                </c:pt>
                <c:pt idx="1158">
                  <c:v>43610.75</c:v>
                </c:pt>
                <c:pt idx="1159">
                  <c:v>43610.875</c:v>
                </c:pt>
                <c:pt idx="1160">
                  <c:v>43611</c:v>
                </c:pt>
                <c:pt idx="1161">
                  <c:v>43611.125</c:v>
                </c:pt>
                <c:pt idx="1162">
                  <c:v>43611.25</c:v>
                </c:pt>
                <c:pt idx="1163">
                  <c:v>43611.375</c:v>
                </c:pt>
                <c:pt idx="1164">
                  <c:v>43611.5</c:v>
                </c:pt>
                <c:pt idx="1165">
                  <c:v>43611.625</c:v>
                </c:pt>
                <c:pt idx="1166">
                  <c:v>43611.75</c:v>
                </c:pt>
                <c:pt idx="1167">
                  <c:v>43611.875</c:v>
                </c:pt>
                <c:pt idx="1168">
                  <c:v>43612</c:v>
                </c:pt>
                <c:pt idx="1169">
                  <c:v>43612.125</c:v>
                </c:pt>
                <c:pt idx="1170">
                  <c:v>43612.25</c:v>
                </c:pt>
                <c:pt idx="1171">
                  <c:v>43612.375</c:v>
                </c:pt>
                <c:pt idx="1172">
                  <c:v>43612.5</c:v>
                </c:pt>
                <c:pt idx="1173">
                  <c:v>43612.625</c:v>
                </c:pt>
                <c:pt idx="1174">
                  <c:v>43612.75</c:v>
                </c:pt>
                <c:pt idx="1175">
                  <c:v>43612.875</c:v>
                </c:pt>
                <c:pt idx="1176">
                  <c:v>43613</c:v>
                </c:pt>
                <c:pt idx="1177">
                  <c:v>43613.125</c:v>
                </c:pt>
                <c:pt idx="1178">
                  <c:v>43613.25</c:v>
                </c:pt>
                <c:pt idx="1179">
                  <c:v>43613.375</c:v>
                </c:pt>
                <c:pt idx="1180">
                  <c:v>43613.5</c:v>
                </c:pt>
                <c:pt idx="1181">
                  <c:v>43613.625</c:v>
                </c:pt>
                <c:pt idx="1182">
                  <c:v>43613.75</c:v>
                </c:pt>
                <c:pt idx="1183">
                  <c:v>43613.875</c:v>
                </c:pt>
                <c:pt idx="1184">
                  <c:v>43614</c:v>
                </c:pt>
                <c:pt idx="1185">
                  <c:v>43614.125</c:v>
                </c:pt>
                <c:pt idx="1186">
                  <c:v>43614.25</c:v>
                </c:pt>
                <c:pt idx="1187">
                  <c:v>43614.375</c:v>
                </c:pt>
                <c:pt idx="1188">
                  <c:v>43614.5</c:v>
                </c:pt>
                <c:pt idx="1189">
                  <c:v>43614.625</c:v>
                </c:pt>
                <c:pt idx="1190">
                  <c:v>43614.75</c:v>
                </c:pt>
                <c:pt idx="1191">
                  <c:v>43614.875</c:v>
                </c:pt>
                <c:pt idx="1192">
                  <c:v>43615</c:v>
                </c:pt>
                <c:pt idx="1193">
                  <c:v>43615.125</c:v>
                </c:pt>
                <c:pt idx="1194">
                  <c:v>43615.25</c:v>
                </c:pt>
                <c:pt idx="1195">
                  <c:v>43615.375</c:v>
                </c:pt>
                <c:pt idx="1196">
                  <c:v>43615.5</c:v>
                </c:pt>
                <c:pt idx="1197">
                  <c:v>43615.625</c:v>
                </c:pt>
                <c:pt idx="1198">
                  <c:v>43615.75</c:v>
                </c:pt>
                <c:pt idx="1199">
                  <c:v>43615.875</c:v>
                </c:pt>
                <c:pt idx="1200">
                  <c:v>43616</c:v>
                </c:pt>
                <c:pt idx="1201">
                  <c:v>43616.125</c:v>
                </c:pt>
                <c:pt idx="1202">
                  <c:v>43616.25</c:v>
                </c:pt>
                <c:pt idx="1203">
                  <c:v>43616.375</c:v>
                </c:pt>
                <c:pt idx="1204">
                  <c:v>43616.5</c:v>
                </c:pt>
                <c:pt idx="1205">
                  <c:v>43616.625</c:v>
                </c:pt>
                <c:pt idx="1206">
                  <c:v>43616.75</c:v>
                </c:pt>
                <c:pt idx="1207">
                  <c:v>43616.875</c:v>
                </c:pt>
                <c:pt idx="1208">
                  <c:v>43617</c:v>
                </c:pt>
                <c:pt idx="1209">
                  <c:v>43617.125</c:v>
                </c:pt>
                <c:pt idx="1210">
                  <c:v>43617.25</c:v>
                </c:pt>
                <c:pt idx="1211">
                  <c:v>43617.375</c:v>
                </c:pt>
                <c:pt idx="1212">
                  <c:v>43617.5</c:v>
                </c:pt>
                <c:pt idx="1213">
                  <c:v>43617.625</c:v>
                </c:pt>
                <c:pt idx="1214">
                  <c:v>43617.75</c:v>
                </c:pt>
                <c:pt idx="1215">
                  <c:v>43617.875</c:v>
                </c:pt>
                <c:pt idx="1216">
                  <c:v>43618</c:v>
                </c:pt>
                <c:pt idx="1217">
                  <c:v>43618.125</c:v>
                </c:pt>
                <c:pt idx="1218">
                  <c:v>43618.25</c:v>
                </c:pt>
                <c:pt idx="1219">
                  <c:v>43618.375</c:v>
                </c:pt>
                <c:pt idx="1220">
                  <c:v>43618.5</c:v>
                </c:pt>
                <c:pt idx="1221">
                  <c:v>43618.625</c:v>
                </c:pt>
                <c:pt idx="1222">
                  <c:v>43618.75</c:v>
                </c:pt>
                <c:pt idx="1223">
                  <c:v>43618.875</c:v>
                </c:pt>
                <c:pt idx="1224">
                  <c:v>43619</c:v>
                </c:pt>
                <c:pt idx="1225">
                  <c:v>43619.125</c:v>
                </c:pt>
                <c:pt idx="1226">
                  <c:v>43619.25</c:v>
                </c:pt>
                <c:pt idx="1227">
                  <c:v>43619.375</c:v>
                </c:pt>
                <c:pt idx="1228">
                  <c:v>43619.5</c:v>
                </c:pt>
                <c:pt idx="1229">
                  <c:v>43619.625</c:v>
                </c:pt>
                <c:pt idx="1230">
                  <c:v>43619.75</c:v>
                </c:pt>
                <c:pt idx="1231">
                  <c:v>43619.875</c:v>
                </c:pt>
                <c:pt idx="1232">
                  <c:v>43620</c:v>
                </c:pt>
                <c:pt idx="1233">
                  <c:v>43620.125</c:v>
                </c:pt>
                <c:pt idx="1234">
                  <c:v>43620.25</c:v>
                </c:pt>
                <c:pt idx="1235">
                  <c:v>43620.375</c:v>
                </c:pt>
                <c:pt idx="1236">
                  <c:v>43620.5</c:v>
                </c:pt>
                <c:pt idx="1237">
                  <c:v>43620.625</c:v>
                </c:pt>
                <c:pt idx="1238">
                  <c:v>43620.75</c:v>
                </c:pt>
                <c:pt idx="1239">
                  <c:v>43620.875</c:v>
                </c:pt>
                <c:pt idx="1240">
                  <c:v>43621</c:v>
                </c:pt>
                <c:pt idx="1241">
                  <c:v>43621.125</c:v>
                </c:pt>
                <c:pt idx="1242">
                  <c:v>43621.25</c:v>
                </c:pt>
                <c:pt idx="1243">
                  <c:v>43621.375</c:v>
                </c:pt>
                <c:pt idx="1244">
                  <c:v>43621.5</c:v>
                </c:pt>
                <c:pt idx="1245">
                  <c:v>43621.625</c:v>
                </c:pt>
                <c:pt idx="1246">
                  <c:v>43621.75</c:v>
                </c:pt>
                <c:pt idx="1247">
                  <c:v>43621.875</c:v>
                </c:pt>
                <c:pt idx="1248">
                  <c:v>43622</c:v>
                </c:pt>
                <c:pt idx="1249">
                  <c:v>43622.125</c:v>
                </c:pt>
                <c:pt idx="1250">
                  <c:v>43622.25</c:v>
                </c:pt>
                <c:pt idx="1251">
                  <c:v>43622.375</c:v>
                </c:pt>
                <c:pt idx="1252">
                  <c:v>43622.5</c:v>
                </c:pt>
                <c:pt idx="1253">
                  <c:v>43622.625</c:v>
                </c:pt>
                <c:pt idx="1254">
                  <c:v>43622.75</c:v>
                </c:pt>
                <c:pt idx="1255">
                  <c:v>43622.875</c:v>
                </c:pt>
                <c:pt idx="1256">
                  <c:v>43623</c:v>
                </c:pt>
                <c:pt idx="1257">
                  <c:v>43623.125</c:v>
                </c:pt>
                <c:pt idx="1258">
                  <c:v>43623.25</c:v>
                </c:pt>
                <c:pt idx="1259">
                  <c:v>43623.375</c:v>
                </c:pt>
                <c:pt idx="1260">
                  <c:v>43623.5</c:v>
                </c:pt>
                <c:pt idx="1261">
                  <c:v>43623.625</c:v>
                </c:pt>
                <c:pt idx="1262">
                  <c:v>43623.75</c:v>
                </c:pt>
                <c:pt idx="1263">
                  <c:v>43623.875</c:v>
                </c:pt>
                <c:pt idx="1264">
                  <c:v>43624</c:v>
                </c:pt>
                <c:pt idx="1265">
                  <c:v>43624.125</c:v>
                </c:pt>
                <c:pt idx="1266">
                  <c:v>43624.25</c:v>
                </c:pt>
                <c:pt idx="1267">
                  <c:v>43624.375</c:v>
                </c:pt>
                <c:pt idx="1268">
                  <c:v>43624.5</c:v>
                </c:pt>
                <c:pt idx="1269">
                  <c:v>43624.625</c:v>
                </c:pt>
                <c:pt idx="1270">
                  <c:v>43624.75</c:v>
                </c:pt>
                <c:pt idx="1271">
                  <c:v>43624.875</c:v>
                </c:pt>
                <c:pt idx="1272">
                  <c:v>43625</c:v>
                </c:pt>
                <c:pt idx="1273">
                  <c:v>43625.125</c:v>
                </c:pt>
                <c:pt idx="1274">
                  <c:v>43625.25</c:v>
                </c:pt>
                <c:pt idx="1275">
                  <c:v>43625.375</c:v>
                </c:pt>
                <c:pt idx="1276">
                  <c:v>43625.5</c:v>
                </c:pt>
                <c:pt idx="1277">
                  <c:v>43625.625</c:v>
                </c:pt>
                <c:pt idx="1278">
                  <c:v>43625.75</c:v>
                </c:pt>
                <c:pt idx="1279">
                  <c:v>43625.875</c:v>
                </c:pt>
                <c:pt idx="1280">
                  <c:v>43626</c:v>
                </c:pt>
                <c:pt idx="1281">
                  <c:v>43626.125</c:v>
                </c:pt>
                <c:pt idx="1282">
                  <c:v>43626.25</c:v>
                </c:pt>
                <c:pt idx="1283">
                  <c:v>43626.375</c:v>
                </c:pt>
                <c:pt idx="1284">
                  <c:v>43626.5</c:v>
                </c:pt>
                <c:pt idx="1285">
                  <c:v>43626.625</c:v>
                </c:pt>
                <c:pt idx="1286">
                  <c:v>43626.75</c:v>
                </c:pt>
                <c:pt idx="1287">
                  <c:v>43626.875</c:v>
                </c:pt>
                <c:pt idx="1288">
                  <c:v>43627</c:v>
                </c:pt>
                <c:pt idx="1289">
                  <c:v>43627.125</c:v>
                </c:pt>
                <c:pt idx="1290">
                  <c:v>43627.25</c:v>
                </c:pt>
                <c:pt idx="1291">
                  <c:v>43627.375</c:v>
                </c:pt>
                <c:pt idx="1292">
                  <c:v>43627.5</c:v>
                </c:pt>
                <c:pt idx="1293">
                  <c:v>43627.625</c:v>
                </c:pt>
                <c:pt idx="1294">
                  <c:v>43627.75</c:v>
                </c:pt>
                <c:pt idx="1295">
                  <c:v>43627.875</c:v>
                </c:pt>
                <c:pt idx="1296">
                  <c:v>43628</c:v>
                </c:pt>
                <c:pt idx="1297">
                  <c:v>43628.125</c:v>
                </c:pt>
                <c:pt idx="1298">
                  <c:v>43628.25</c:v>
                </c:pt>
                <c:pt idx="1299">
                  <c:v>43628.375</c:v>
                </c:pt>
                <c:pt idx="1300">
                  <c:v>43628.5</c:v>
                </c:pt>
                <c:pt idx="1301">
                  <c:v>43628.625</c:v>
                </c:pt>
                <c:pt idx="1302">
                  <c:v>43628.75</c:v>
                </c:pt>
                <c:pt idx="1303">
                  <c:v>43628.875</c:v>
                </c:pt>
                <c:pt idx="1304">
                  <c:v>43629</c:v>
                </c:pt>
                <c:pt idx="1305">
                  <c:v>43629.125</c:v>
                </c:pt>
                <c:pt idx="1306">
                  <c:v>43629.25</c:v>
                </c:pt>
                <c:pt idx="1307">
                  <c:v>43629.375</c:v>
                </c:pt>
                <c:pt idx="1308">
                  <c:v>43629.5</c:v>
                </c:pt>
                <c:pt idx="1309">
                  <c:v>43629.625</c:v>
                </c:pt>
                <c:pt idx="1310">
                  <c:v>43629.75</c:v>
                </c:pt>
                <c:pt idx="1311">
                  <c:v>43629.875</c:v>
                </c:pt>
                <c:pt idx="1312">
                  <c:v>43630</c:v>
                </c:pt>
                <c:pt idx="1313">
                  <c:v>43630.125</c:v>
                </c:pt>
                <c:pt idx="1314">
                  <c:v>43630.25</c:v>
                </c:pt>
                <c:pt idx="1315">
                  <c:v>43630.375</c:v>
                </c:pt>
                <c:pt idx="1316">
                  <c:v>43630.5</c:v>
                </c:pt>
                <c:pt idx="1317">
                  <c:v>43630.625</c:v>
                </c:pt>
                <c:pt idx="1318">
                  <c:v>43630.75</c:v>
                </c:pt>
                <c:pt idx="1319">
                  <c:v>43630.875</c:v>
                </c:pt>
                <c:pt idx="1320">
                  <c:v>43631</c:v>
                </c:pt>
                <c:pt idx="1321">
                  <c:v>43631.125</c:v>
                </c:pt>
                <c:pt idx="1322">
                  <c:v>43631.25</c:v>
                </c:pt>
                <c:pt idx="1323">
                  <c:v>43631.375</c:v>
                </c:pt>
                <c:pt idx="1324">
                  <c:v>43631.5</c:v>
                </c:pt>
                <c:pt idx="1325">
                  <c:v>43631.625</c:v>
                </c:pt>
                <c:pt idx="1326">
                  <c:v>43631.75</c:v>
                </c:pt>
                <c:pt idx="1327">
                  <c:v>43631.875</c:v>
                </c:pt>
                <c:pt idx="1328">
                  <c:v>43632</c:v>
                </c:pt>
                <c:pt idx="1329">
                  <c:v>43632.125</c:v>
                </c:pt>
                <c:pt idx="1330">
                  <c:v>43632.25</c:v>
                </c:pt>
                <c:pt idx="1331">
                  <c:v>43632.375</c:v>
                </c:pt>
                <c:pt idx="1332">
                  <c:v>43632.5</c:v>
                </c:pt>
                <c:pt idx="1333">
                  <c:v>43632.625</c:v>
                </c:pt>
                <c:pt idx="1334">
                  <c:v>43632.75</c:v>
                </c:pt>
                <c:pt idx="1335">
                  <c:v>43632.875</c:v>
                </c:pt>
                <c:pt idx="1336">
                  <c:v>43633</c:v>
                </c:pt>
                <c:pt idx="1337">
                  <c:v>43633.125</c:v>
                </c:pt>
                <c:pt idx="1338">
                  <c:v>43633.25</c:v>
                </c:pt>
                <c:pt idx="1339">
                  <c:v>43633.375</c:v>
                </c:pt>
                <c:pt idx="1340">
                  <c:v>43633.5</c:v>
                </c:pt>
                <c:pt idx="1341">
                  <c:v>43633.625</c:v>
                </c:pt>
                <c:pt idx="1342">
                  <c:v>43633.75</c:v>
                </c:pt>
                <c:pt idx="1343">
                  <c:v>43633.875</c:v>
                </c:pt>
                <c:pt idx="1344">
                  <c:v>43634</c:v>
                </c:pt>
                <c:pt idx="1345">
                  <c:v>43634.125</c:v>
                </c:pt>
                <c:pt idx="1346">
                  <c:v>43634.25</c:v>
                </c:pt>
                <c:pt idx="1347">
                  <c:v>43634.375</c:v>
                </c:pt>
                <c:pt idx="1348">
                  <c:v>43634.5</c:v>
                </c:pt>
                <c:pt idx="1349">
                  <c:v>43634.625</c:v>
                </c:pt>
                <c:pt idx="1350">
                  <c:v>43634.75</c:v>
                </c:pt>
                <c:pt idx="1351">
                  <c:v>43634.875</c:v>
                </c:pt>
                <c:pt idx="1352">
                  <c:v>43635</c:v>
                </c:pt>
                <c:pt idx="1353">
                  <c:v>43635.125</c:v>
                </c:pt>
                <c:pt idx="1354">
                  <c:v>43635.25</c:v>
                </c:pt>
                <c:pt idx="1355">
                  <c:v>43635.375</c:v>
                </c:pt>
                <c:pt idx="1356">
                  <c:v>43635.5</c:v>
                </c:pt>
                <c:pt idx="1357">
                  <c:v>43635.625</c:v>
                </c:pt>
                <c:pt idx="1358">
                  <c:v>43635.75</c:v>
                </c:pt>
                <c:pt idx="1359">
                  <c:v>43635.875</c:v>
                </c:pt>
                <c:pt idx="1360">
                  <c:v>43636</c:v>
                </c:pt>
                <c:pt idx="1361">
                  <c:v>43636.125</c:v>
                </c:pt>
                <c:pt idx="1362">
                  <c:v>43636.25</c:v>
                </c:pt>
                <c:pt idx="1363">
                  <c:v>43636.375</c:v>
                </c:pt>
                <c:pt idx="1364">
                  <c:v>43636.5</c:v>
                </c:pt>
                <c:pt idx="1365">
                  <c:v>43636.625</c:v>
                </c:pt>
                <c:pt idx="1366">
                  <c:v>43636.75</c:v>
                </c:pt>
                <c:pt idx="1367">
                  <c:v>43636.875</c:v>
                </c:pt>
                <c:pt idx="1368">
                  <c:v>43637</c:v>
                </c:pt>
                <c:pt idx="1369">
                  <c:v>43637.125</c:v>
                </c:pt>
                <c:pt idx="1370">
                  <c:v>43637.25</c:v>
                </c:pt>
                <c:pt idx="1371">
                  <c:v>43637.375</c:v>
                </c:pt>
                <c:pt idx="1372">
                  <c:v>43637.5</c:v>
                </c:pt>
                <c:pt idx="1373">
                  <c:v>43637.625</c:v>
                </c:pt>
                <c:pt idx="1374">
                  <c:v>43637.75</c:v>
                </c:pt>
                <c:pt idx="1375">
                  <c:v>43637.875</c:v>
                </c:pt>
                <c:pt idx="1376">
                  <c:v>43638</c:v>
                </c:pt>
                <c:pt idx="1377">
                  <c:v>43638.125</c:v>
                </c:pt>
                <c:pt idx="1378">
                  <c:v>43638.25</c:v>
                </c:pt>
                <c:pt idx="1379">
                  <c:v>43638.375</c:v>
                </c:pt>
                <c:pt idx="1380">
                  <c:v>43638.5</c:v>
                </c:pt>
                <c:pt idx="1381">
                  <c:v>43638.625</c:v>
                </c:pt>
                <c:pt idx="1382">
                  <c:v>43638.75</c:v>
                </c:pt>
                <c:pt idx="1383">
                  <c:v>43638.875</c:v>
                </c:pt>
                <c:pt idx="1384">
                  <c:v>43639</c:v>
                </c:pt>
                <c:pt idx="1385">
                  <c:v>43639.125</c:v>
                </c:pt>
                <c:pt idx="1386">
                  <c:v>43639.25</c:v>
                </c:pt>
                <c:pt idx="1387">
                  <c:v>43639.375</c:v>
                </c:pt>
                <c:pt idx="1388">
                  <c:v>43639.5</c:v>
                </c:pt>
                <c:pt idx="1389">
                  <c:v>43639.625</c:v>
                </c:pt>
                <c:pt idx="1390">
                  <c:v>43639.75</c:v>
                </c:pt>
                <c:pt idx="1391">
                  <c:v>43639.875</c:v>
                </c:pt>
                <c:pt idx="1392">
                  <c:v>43640</c:v>
                </c:pt>
                <c:pt idx="1393">
                  <c:v>43640.125</c:v>
                </c:pt>
                <c:pt idx="1394">
                  <c:v>43640.25</c:v>
                </c:pt>
                <c:pt idx="1395">
                  <c:v>43640.375</c:v>
                </c:pt>
                <c:pt idx="1396">
                  <c:v>43640.5</c:v>
                </c:pt>
                <c:pt idx="1397">
                  <c:v>43640.625</c:v>
                </c:pt>
                <c:pt idx="1398">
                  <c:v>43640.75</c:v>
                </c:pt>
                <c:pt idx="1399">
                  <c:v>43640.875</c:v>
                </c:pt>
                <c:pt idx="1400">
                  <c:v>43641</c:v>
                </c:pt>
                <c:pt idx="1401">
                  <c:v>43641.125</c:v>
                </c:pt>
                <c:pt idx="1402">
                  <c:v>43641.25</c:v>
                </c:pt>
                <c:pt idx="1403">
                  <c:v>43641.375</c:v>
                </c:pt>
                <c:pt idx="1404">
                  <c:v>43641.5</c:v>
                </c:pt>
                <c:pt idx="1405">
                  <c:v>43641.625</c:v>
                </c:pt>
                <c:pt idx="1406">
                  <c:v>43641.75</c:v>
                </c:pt>
                <c:pt idx="1407">
                  <c:v>43641.875</c:v>
                </c:pt>
                <c:pt idx="1408">
                  <c:v>43642</c:v>
                </c:pt>
                <c:pt idx="1409">
                  <c:v>43642.125</c:v>
                </c:pt>
                <c:pt idx="1410">
                  <c:v>43642.25</c:v>
                </c:pt>
                <c:pt idx="1411">
                  <c:v>43642.375</c:v>
                </c:pt>
                <c:pt idx="1412">
                  <c:v>43642.5</c:v>
                </c:pt>
                <c:pt idx="1413">
                  <c:v>43642.625</c:v>
                </c:pt>
                <c:pt idx="1414">
                  <c:v>43642.75</c:v>
                </c:pt>
                <c:pt idx="1415">
                  <c:v>43642.875</c:v>
                </c:pt>
                <c:pt idx="1416">
                  <c:v>43643</c:v>
                </c:pt>
                <c:pt idx="1417">
                  <c:v>43643.125</c:v>
                </c:pt>
                <c:pt idx="1418">
                  <c:v>43643.25</c:v>
                </c:pt>
                <c:pt idx="1419">
                  <c:v>43643.375</c:v>
                </c:pt>
                <c:pt idx="1420">
                  <c:v>43643.5</c:v>
                </c:pt>
                <c:pt idx="1421">
                  <c:v>43643.625</c:v>
                </c:pt>
                <c:pt idx="1422">
                  <c:v>43643.75</c:v>
                </c:pt>
                <c:pt idx="1423">
                  <c:v>43643.875</c:v>
                </c:pt>
                <c:pt idx="1424">
                  <c:v>43644</c:v>
                </c:pt>
                <c:pt idx="1425">
                  <c:v>43644.125</c:v>
                </c:pt>
                <c:pt idx="1426">
                  <c:v>43644.25</c:v>
                </c:pt>
                <c:pt idx="1427">
                  <c:v>43644.375</c:v>
                </c:pt>
                <c:pt idx="1428">
                  <c:v>43644.5</c:v>
                </c:pt>
                <c:pt idx="1429">
                  <c:v>43644.625</c:v>
                </c:pt>
                <c:pt idx="1430">
                  <c:v>43644.75</c:v>
                </c:pt>
                <c:pt idx="1431">
                  <c:v>43644.875</c:v>
                </c:pt>
                <c:pt idx="1432">
                  <c:v>43645</c:v>
                </c:pt>
                <c:pt idx="1433">
                  <c:v>43645.125</c:v>
                </c:pt>
                <c:pt idx="1434">
                  <c:v>43645.25</c:v>
                </c:pt>
                <c:pt idx="1435">
                  <c:v>43645.375</c:v>
                </c:pt>
                <c:pt idx="1436">
                  <c:v>43645.5</c:v>
                </c:pt>
                <c:pt idx="1437">
                  <c:v>43645.625</c:v>
                </c:pt>
                <c:pt idx="1438">
                  <c:v>43645.75</c:v>
                </c:pt>
                <c:pt idx="1439">
                  <c:v>43645.875</c:v>
                </c:pt>
                <c:pt idx="1440">
                  <c:v>43646</c:v>
                </c:pt>
                <c:pt idx="1441">
                  <c:v>43646.125</c:v>
                </c:pt>
                <c:pt idx="1442">
                  <c:v>43646.25</c:v>
                </c:pt>
                <c:pt idx="1443">
                  <c:v>43646.375</c:v>
                </c:pt>
                <c:pt idx="1444">
                  <c:v>43646.5</c:v>
                </c:pt>
                <c:pt idx="1445">
                  <c:v>43646.625</c:v>
                </c:pt>
                <c:pt idx="1446">
                  <c:v>43646.75</c:v>
                </c:pt>
                <c:pt idx="1447">
                  <c:v>43646.875</c:v>
                </c:pt>
                <c:pt idx="1448">
                  <c:v>43647</c:v>
                </c:pt>
                <c:pt idx="1449">
                  <c:v>43647.125</c:v>
                </c:pt>
                <c:pt idx="1450">
                  <c:v>43647.25</c:v>
                </c:pt>
                <c:pt idx="1451">
                  <c:v>43647.375</c:v>
                </c:pt>
                <c:pt idx="1452">
                  <c:v>43647.5</c:v>
                </c:pt>
                <c:pt idx="1453">
                  <c:v>43647.625</c:v>
                </c:pt>
                <c:pt idx="1454">
                  <c:v>43647.75</c:v>
                </c:pt>
                <c:pt idx="1455">
                  <c:v>43647.875</c:v>
                </c:pt>
                <c:pt idx="1456">
                  <c:v>43648</c:v>
                </c:pt>
                <c:pt idx="1457">
                  <c:v>43648.125</c:v>
                </c:pt>
                <c:pt idx="1458">
                  <c:v>43648.25</c:v>
                </c:pt>
                <c:pt idx="1459">
                  <c:v>43648.375</c:v>
                </c:pt>
                <c:pt idx="1460">
                  <c:v>43648.5</c:v>
                </c:pt>
                <c:pt idx="1461">
                  <c:v>43648.625</c:v>
                </c:pt>
                <c:pt idx="1462">
                  <c:v>43648.75</c:v>
                </c:pt>
                <c:pt idx="1463">
                  <c:v>43648.875</c:v>
                </c:pt>
                <c:pt idx="1464">
                  <c:v>43649</c:v>
                </c:pt>
                <c:pt idx="1465">
                  <c:v>43649.125</c:v>
                </c:pt>
                <c:pt idx="1466">
                  <c:v>43649.25</c:v>
                </c:pt>
                <c:pt idx="1467">
                  <c:v>43649.375</c:v>
                </c:pt>
                <c:pt idx="1468">
                  <c:v>43649.5</c:v>
                </c:pt>
                <c:pt idx="1469">
                  <c:v>43649.625</c:v>
                </c:pt>
                <c:pt idx="1470">
                  <c:v>43649.75</c:v>
                </c:pt>
                <c:pt idx="1471">
                  <c:v>43649.875</c:v>
                </c:pt>
                <c:pt idx="1472">
                  <c:v>43650</c:v>
                </c:pt>
                <c:pt idx="1473">
                  <c:v>43650.125</c:v>
                </c:pt>
                <c:pt idx="1474">
                  <c:v>43650.25</c:v>
                </c:pt>
                <c:pt idx="1475">
                  <c:v>43650.375</c:v>
                </c:pt>
                <c:pt idx="1476">
                  <c:v>43650.5</c:v>
                </c:pt>
                <c:pt idx="1477">
                  <c:v>43650.625</c:v>
                </c:pt>
                <c:pt idx="1478">
                  <c:v>43650.75</c:v>
                </c:pt>
                <c:pt idx="1479">
                  <c:v>43650.875</c:v>
                </c:pt>
                <c:pt idx="1480">
                  <c:v>43651</c:v>
                </c:pt>
                <c:pt idx="1481">
                  <c:v>43651.125</c:v>
                </c:pt>
                <c:pt idx="1482">
                  <c:v>43651.25</c:v>
                </c:pt>
                <c:pt idx="1483">
                  <c:v>43651.375</c:v>
                </c:pt>
                <c:pt idx="1484">
                  <c:v>43651.5</c:v>
                </c:pt>
                <c:pt idx="1485">
                  <c:v>43651.625</c:v>
                </c:pt>
                <c:pt idx="1486">
                  <c:v>43651.75</c:v>
                </c:pt>
                <c:pt idx="1487">
                  <c:v>43651.875</c:v>
                </c:pt>
                <c:pt idx="1488">
                  <c:v>43652</c:v>
                </c:pt>
                <c:pt idx="1489">
                  <c:v>43652.125</c:v>
                </c:pt>
                <c:pt idx="1490">
                  <c:v>43652.25</c:v>
                </c:pt>
                <c:pt idx="1491">
                  <c:v>43652.375</c:v>
                </c:pt>
                <c:pt idx="1492">
                  <c:v>43652.5</c:v>
                </c:pt>
                <c:pt idx="1493">
                  <c:v>43652.625</c:v>
                </c:pt>
                <c:pt idx="1494">
                  <c:v>43652.75</c:v>
                </c:pt>
                <c:pt idx="1495">
                  <c:v>43652.875</c:v>
                </c:pt>
                <c:pt idx="1496">
                  <c:v>43653</c:v>
                </c:pt>
                <c:pt idx="1497">
                  <c:v>43653.125</c:v>
                </c:pt>
                <c:pt idx="1498">
                  <c:v>43653.25</c:v>
                </c:pt>
                <c:pt idx="1499">
                  <c:v>43653.375</c:v>
                </c:pt>
                <c:pt idx="1500">
                  <c:v>43653.5</c:v>
                </c:pt>
                <c:pt idx="1501">
                  <c:v>43653.625</c:v>
                </c:pt>
                <c:pt idx="1502">
                  <c:v>43653.75</c:v>
                </c:pt>
                <c:pt idx="1503">
                  <c:v>43653.875</c:v>
                </c:pt>
                <c:pt idx="1504">
                  <c:v>43654</c:v>
                </c:pt>
                <c:pt idx="1505">
                  <c:v>43654.125</c:v>
                </c:pt>
                <c:pt idx="1506">
                  <c:v>43654.25</c:v>
                </c:pt>
                <c:pt idx="1507">
                  <c:v>43654.375</c:v>
                </c:pt>
                <c:pt idx="1508">
                  <c:v>43654.5</c:v>
                </c:pt>
                <c:pt idx="1509">
                  <c:v>43654.625</c:v>
                </c:pt>
                <c:pt idx="1510">
                  <c:v>43654.75</c:v>
                </c:pt>
                <c:pt idx="1511">
                  <c:v>43654.875</c:v>
                </c:pt>
                <c:pt idx="1512">
                  <c:v>43655</c:v>
                </c:pt>
                <c:pt idx="1513">
                  <c:v>43655.125</c:v>
                </c:pt>
                <c:pt idx="1514">
                  <c:v>43655.25</c:v>
                </c:pt>
                <c:pt idx="1515">
                  <c:v>43655.375</c:v>
                </c:pt>
                <c:pt idx="1516">
                  <c:v>43655.5</c:v>
                </c:pt>
                <c:pt idx="1517">
                  <c:v>43655.625</c:v>
                </c:pt>
                <c:pt idx="1518">
                  <c:v>43655.75</c:v>
                </c:pt>
                <c:pt idx="1519">
                  <c:v>43655.875</c:v>
                </c:pt>
                <c:pt idx="1520">
                  <c:v>43656</c:v>
                </c:pt>
                <c:pt idx="1521">
                  <c:v>43656.125</c:v>
                </c:pt>
                <c:pt idx="1522">
                  <c:v>43656.25</c:v>
                </c:pt>
                <c:pt idx="1523">
                  <c:v>43656.375</c:v>
                </c:pt>
                <c:pt idx="1524">
                  <c:v>43656.5</c:v>
                </c:pt>
                <c:pt idx="1525">
                  <c:v>43656.625</c:v>
                </c:pt>
                <c:pt idx="1526">
                  <c:v>43656.75</c:v>
                </c:pt>
                <c:pt idx="1527">
                  <c:v>43656.875</c:v>
                </c:pt>
                <c:pt idx="1528">
                  <c:v>43657</c:v>
                </c:pt>
                <c:pt idx="1529">
                  <c:v>43657.125</c:v>
                </c:pt>
                <c:pt idx="1530">
                  <c:v>43657.25</c:v>
                </c:pt>
                <c:pt idx="1531">
                  <c:v>43657.375</c:v>
                </c:pt>
                <c:pt idx="1532">
                  <c:v>43657.5</c:v>
                </c:pt>
                <c:pt idx="1533">
                  <c:v>43657.625</c:v>
                </c:pt>
                <c:pt idx="1534">
                  <c:v>43657.75</c:v>
                </c:pt>
                <c:pt idx="1535">
                  <c:v>43657.875</c:v>
                </c:pt>
                <c:pt idx="1536">
                  <c:v>43658</c:v>
                </c:pt>
                <c:pt idx="1537">
                  <c:v>43658.125</c:v>
                </c:pt>
                <c:pt idx="1538">
                  <c:v>43658.25</c:v>
                </c:pt>
                <c:pt idx="1539">
                  <c:v>43658.375</c:v>
                </c:pt>
                <c:pt idx="1540">
                  <c:v>43658.5</c:v>
                </c:pt>
                <c:pt idx="1541">
                  <c:v>43658.625</c:v>
                </c:pt>
                <c:pt idx="1542">
                  <c:v>43658.75</c:v>
                </c:pt>
                <c:pt idx="1543">
                  <c:v>43658.875</c:v>
                </c:pt>
                <c:pt idx="1544">
                  <c:v>43659</c:v>
                </c:pt>
                <c:pt idx="1545">
                  <c:v>43659.125</c:v>
                </c:pt>
                <c:pt idx="1546">
                  <c:v>43659.25</c:v>
                </c:pt>
                <c:pt idx="1547">
                  <c:v>43659.375</c:v>
                </c:pt>
                <c:pt idx="1548">
                  <c:v>43659.5</c:v>
                </c:pt>
                <c:pt idx="1549">
                  <c:v>43659.625</c:v>
                </c:pt>
                <c:pt idx="1550">
                  <c:v>43659.75</c:v>
                </c:pt>
                <c:pt idx="1551">
                  <c:v>43659.875</c:v>
                </c:pt>
                <c:pt idx="1552">
                  <c:v>43660</c:v>
                </c:pt>
                <c:pt idx="1553">
                  <c:v>43660.125</c:v>
                </c:pt>
                <c:pt idx="1554">
                  <c:v>43660.25</c:v>
                </c:pt>
                <c:pt idx="1555">
                  <c:v>43660.375</c:v>
                </c:pt>
                <c:pt idx="1556">
                  <c:v>43660.5</c:v>
                </c:pt>
                <c:pt idx="1557">
                  <c:v>43660.625</c:v>
                </c:pt>
                <c:pt idx="1558">
                  <c:v>43660.75</c:v>
                </c:pt>
                <c:pt idx="1559">
                  <c:v>43660.875</c:v>
                </c:pt>
                <c:pt idx="1560">
                  <c:v>43661</c:v>
                </c:pt>
                <c:pt idx="1561">
                  <c:v>43661.125</c:v>
                </c:pt>
                <c:pt idx="1562">
                  <c:v>43661.25</c:v>
                </c:pt>
                <c:pt idx="1563">
                  <c:v>43661.375</c:v>
                </c:pt>
                <c:pt idx="1564">
                  <c:v>43661.5</c:v>
                </c:pt>
                <c:pt idx="1565">
                  <c:v>43661.625</c:v>
                </c:pt>
                <c:pt idx="1566">
                  <c:v>43661.75</c:v>
                </c:pt>
                <c:pt idx="1567">
                  <c:v>43661.875</c:v>
                </c:pt>
                <c:pt idx="1568">
                  <c:v>43662</c:v>
                </c:pt>
                <c:pt idx="1569">
                  <c:v>43662.125</c:v>
                </c:pt>
                <c:pt idx="1570">
                  <c:v>43662.25</c:v>
                </c:pt>
                <c:pt idx="1571">
                  <c:v>43662.375</c:v>
                </c:pt>
                <c:pt idx="1572">
                  <c:v>43662.5</c:v>
                </c:pt>
                <c:pt idx="1573">
                  <c:v>43662.625</c:v>
                </c:pt>
                <c:pt idx="1574">
                  <c:v>43662.75</c:v>
                </c:pt>
                <c:pt idx="1575">
                  <c:v>43662.875</c:v>
                </c:pt>
                <c:pt idx="1576">
                  <c:v>43663</c:v>
                </c:pt>
                <c:pt idx="1577">
                  <c:v>43663.125</c:v>
                </c:pt>
                <c:pt idx="1578">
                  <c:v>43663.25</c:v>
                </c:pt>
                <c:pt idx="1579">
                  <c:v>43663.375</c:v>
                </c:pt>
                <c:pt idx="1580">
                  <c:v>43663.5</c:v>
                </c:pt>
                <c:pt idx="1581">
                  <c:v>43663.625</c:v>
                </c:pt>
                <c:pt idx="1582">
                  <c:v>43663.75</c:v>
                </c:pt>
                <c:pt idx="1583">
                  <c:v>43663.875</c:v>
                </c:pt>
                <c:pt idx="1584">
                  <c:v>43664</c:v>
                </c:pt>
                <c:pt idx="1585">
                  <c:v>43664.125</c:v>
                </c:pt>
                <c:pt idx="1586">
                  <c:v>43664.25</c:v>
                </c:pt>
                <c:pt idx="1587">
                  <c:v>43664.375</c:v>
                </c:pt>
                <c:pt idx="1588">
                  <c:v>43664.5</c:v>
                </c:pt>
                <c:pt idx="1589">
                  <c:v>43664.625</c:v>
                </c:pt>
                <c:pt idx="1590">
                  <c:v>43664.75</c:v>
                </c:pt>
                <c:pt idx="1591">
                  <c:v>43664.875</c:v>
                </c:pt>
                <c:pt idx="1592">
                  <c:v>43665</c:v>
                </c:pt>
                <c:pt idx="1593">
                  <c:v>43665.125</c:v>
                </c:pt>
                <c:pt idx="1594">
                  <c:v>43665.25</c:v>
                </c:pt>
                <c:pt idx="1595">
                  <c:v>43665.375</c:v>
                </c:pt>
                <c:pt idx="1596">
                  <c:v>43665.5</c:v>
                </c:pt>
                <c:pt idx="1597">
                  <c:v>43665.625</c:v>
                </c:pt>
                <c:pt idx="1598">
                  <c:v>43665.75</c:v>
                </c:pt>
                <c:pt idx="1599">
                  <c:v>43665.875</c:v>
                </c:pt>
                <c:pt idx="1600">
                  <c:v>43666</c:v>
                </c:pt>
                <c:pt idx="1601">
                  <c:v>43666.125</c:v>
                </c:pt>
                <c:pt idx="1602">
                  <c:v>43666.25</c:v>
                </c:pt>
                <c:pt idx="1603">
                  <c:v>43666.375</c:v>
                </c:pt>
                <c:pt idx="1604">
                  <c:v>43666.5</c:v>
                </c:pt>
                <c:pt idx="1605">
                  <c:v>43666.625</c:v>
                </c:pt>
                <c:pt idx="1606">
                  <c:v>43666.75</c:v>
                </c:pt>
                <c:pt idx="1607">
                  <c:v>43666.875</c:v>
                </c:pt>
                <c:pt idx="1608">
                  <c:v>43667</c:v>
                </c:pt>
                <c:pt idx="1609">
                  <c:v>43667.125</c:v>
                </c:pt>
                <c:pt idx="1610">
                  <c:v>43667.25</c:v>
                </c:pt>
                <c:pt idx="1611">
                  <c:v>43667.375</c:v>
                </c:pt>
                <c:pt idx="1612">
                  <c:v>43667.5</c:v>
                </c:pt>
                <c:pt idx="1613">
                  <c:v>43667.625</c:v>
                </c:pt>
                <c:pt idx="1614">
                  <c:v>43667.75</c:v>
                </c:pt>
                <c:pt idx="1615">
                  <c:v>43667.875</c:v>
                </c:pt>
                <c:pt idx="1616">
                  <c:v>43668</c:v>
                </c:pt>
                <c:pt idx="1617">
                  <c:v>43668.125</c:v>
                </c:pt>
                <c:pt idx="1618">
                  <c:v>43668.25</c:v>
                </c:pt>
                <c:pt idx="1619">
                  <c:v>43668.375</c:v>
                </c:pt>
                <c:pt idx="1620">
                  <c:v>43668.5</c:v>
                </c:pt>
                <c:pt idx="1621">
                  <c:v>43668.625</c:v>
                </c:pt>
                <c:pt idx="1622">
                  <c:v>43668.75</c:v>
                </c:pt>
                <c:pt idx="1623">
                  <c:v>43668.875</c:v>
                </c:pt>
                <c:pt idx="1624">
                  <c:v>43669</c:v>
                </c:pt>
                <c:pt idx="1625">
                  <c:v>43669.125</c:v>
                </c:pt>
                <c:pt idx="1626">
                  <c:v>43669.25</c:v>
                </c:pt>
                <c:pt idx="1627">
                  <c:v>43669.375</c:v>
                </c:pt>
                <c:pt idx="1628">
                  <c:v>43669.5</c:v>
                </c:pt>
                <c:pt idx="1629">
                  <c:v>43669.625</c:v>
                </c:pt>
                <c:pt idx="1630">
                  <c:v>43669.75</c:v>
                </c:pt>
                <c:pt idx="1631">
                  <c:v>43669.875</c:v>
                </c:pt>
                <c:pt idx="1632">
                  <c:v>43670</c:v>
                </c:pt>
                <c:pt idx="1633">
                  <c:v>43670.125</c:v>
                </c:pt>
                <c:pt idx="1634">
                  <c:v>43670.25</c:v>
                </c:pt>
                <c:pt idx="1635">
                  <c:v>43670.375</c:v>
                </c:pt>
                <c:pt idx="1636">
                  <c:v>43670.5</c:v>
                </c:pt>
                <c:pt idx="1637">
                  <c:v>43670.625</c:v>
                </c:pt>
                <c:pt idx="1638">
                  <c:v>43670.75</c:v>
                </c:pt>
                <c:pt idx="1639">
                  <c:v>43670.875</c:v>
                </c:pt>
                <c:pt idx="1640">
                  <c:v>43671</c:v>
                </c:pt>
                <c:pt idx="1641">
                  <c:v>43671.125</c:v>
                </c:pt>
                <c:pt idx="1642">
                  <c:v>43671.25</c:v>
                </c:pt>
                <c:pt idx="1643">
                  <c:v>43671.375</c:v>
                </c:pt>
                <c:pt idx="1644">
                  <c:v>43671.5</c:v>
                </c:pt>
                <c:pt idx="1645">
                  <c:v>43671.625</c:v>
                </c:pt>
                <c:pt idx="1646">
                  <c:v>43671.75</c:v>
                </c:pt>
                <c:pt idx="1647">
                  <c:v>43671.875</c:v>
                </c:pt>
                <c:pt idx="1648">
                  <c:v>43672</c:v>
                </c:pt>
                <c:pt idx="1649">
                  <c:v>43672.125</c:v>
                </c:pt>
                <c:pt idx="1650">
                  <c:v>43672.25</c:v>
                </c:pt>
                <c:pt idx="1651">
                  <c:v>43672.375</c:v>
                </c:pt>
                <c:pt idx="1652">
                  <c:v>43672.5</c:v>
                </c:pt>
                <c:pt idx="1653">
                  <c:v>43672.625</c:v>
                </c:pt>
                <c:pt idx="1654">
                  <c:v>43672.75</c:v>
                </c:pt>
                <c:pt idx="1655">
                  <c:v>43672.875</c:v>
                </c:pt>
                <c:pt idx="1656">
                  <c:v>43673</c:v>
                </c:pt>
                <c:pt idx="1657">
                  <c:v>43673.125</c:v>
                </c:pt>
                <c:pt idx="1658">
                  <c:v>43673.25</c:v>
                </c:pt>
                <c:pt idx="1659">
                  <c:v>43673.375</c:v>
                </c:pt>
                <c:pt idx="1660">
                  <c:v>43673.5</c:v>
                </c:pt>
                <c:pt idx="1661">
                  <c:v>43673.625</c:v>
                </c:pt>
                <c:pt idx="1662">
                  <c:v>43673.75</c:v>
                </c:pt>
                <c:pt idx="1663">
                  <c:v>43673.875</c:v>
                </c:pt>
                <c:pt idx="1664">
                  <c:v>43674</c:v>
                </c:pt>
                <c:pt idx="1665">
                  <c:v>43674.125</c:v>
                </c:pt>
                <c:pt idx="1666">
                  <c:v>43674.25</c:v>
                </c:pt>
                <c:pt idx="1667">
                  <c:v>43674.375</c:v>
                </c:pt>
                <c:pt idx="1668">
                  <c:v>43674.5</c:v>
                </c:pt>
                <c:pt idx="1669">
                  <c:v>43674.625</c:v>
                </c:pt>
                <c:pt idx="1670">
                  <c:v>43674.75</c:v>
                </c:pt>
                <c:pt idx="1671">
                  <c:v>43674.875</c:v>
                </c:pt>
                <c:pt idx="1672">
                  <c:v>43675</c:v>
                </c:pt>
                <c:pt idx="1673">
                  <c:v>43675.125</c:v>
                </c:pt>
                <c:pt idx="1674">
                  <c:v>43675.25</c:v>
                </c:pt>
                <c:pt idx="1675">
                  <c:v>43675.375</c:v>
                </c:pt>
                <c:pt idx="1676">
                  <c:v>43675.5</c:v>
                </c:pt>
                <c:pt idx="1677">
                  <c:v>43675.625</c:v>
                </c:pt>
                <c:pt idx="1678">
                  <c:v>43675.75</c:v>
                </c:pt>
                <c:pt idx="1679">
                  <c:v>43675.875</c:v>
                </c:pt>
                <c:pt idx="1680">
                  <c:v>43676</c:v>
                </c:pt>
                <c:pt idx="1681">
                  <c:v>43676.125</c:v>
                </c:pt>
                <c:pt idx="1682">
                  <c:v>43676.25</c:v>
                </c:pt>
                <c:pt idx="1683">
                  <c:v>43676.375</c:v>
                </c:pt>
                <c:pt idx="1684">
                  <c:v>43676.5</c:v>
                </c:pt>
                <c:pt idx="1685">
                  <c:v>43676.625</c:v>
                </c:pt>
                <c:pt idx="1686">
                  <c:v>43676.75</c:v>
                </c:pt>
                <c:pt idx="1687">
                  <c:v>43676.875</c:v>
                </c:pt>
                <c:pt idx="1688">
                  <c:v>43677</c:v>
                </c:pt>
                <c:pt idx="1689">
                  <c:v>43677.125</c:v>
                </c:pt>
                <c:pt idx="1690">
                  <c:v>43677.25</c:v>
                </c:pt>
                <c:pt idx="1691">
                  <c:v>43677.375</c:v>
                </c:pt>
                <c:pt idx="1692">
                  <c:v>43677.5</c:v>
                </c:pt>
                <c:pt idx="1693">
                  <c:v>43677.625</c:v>
                </c:pt>
                <c:pt idx="1694">
                  <c:v>43677.75</c:v>
                </c:pt>
                <c:pt idx="1695">
                  <c:v>43677.875</c:v>
                </c:pt>
                <c:pt idx="1696">
                  <c:v>43678</c:v>
                </c:pt>
                <c:pt idx="1697">
                  <c:v>43678.125</c:v>
                </c:pt>
                <c:pt idx="1698">
                  <c:v>43678.25</c:v>
                </c:pt>
                <c:pt idx="1699">
                  <c:v>43678.375</c:v>
                </c:pt>
                <c:pt idx="1700">
                  <c:v>43678.5</c:v>
                </c:pt>
                <c:pt idx="1701">
                  <c:v>43678.625</c:v>
                </c:pt>
                <c:pt idx="1702">
                  <c:v>43678.75</c:v>
                </c:pt>
                <c:pt idx="1703">
                  <c:v>43678.875</c:v>
                </c:pt>
                <c:pt idx="1704">
                  <c:v>43679</c:v>
                </c:pt>
                <c:pt idx="1705">
                  <c:v>43679.125</c:v>
                </c:pt>
                <c:pt idx="1706">
                  <c:v>43679.25</c:v>
                </c:pt>
                <c:pt idx="1707">
                  <c:v>43679.375</c:v>
                </c:pt>
                <c:pt idx="1708">
                  <c:v>43679.5</c:v>
                </c:pt>
                <c:pt idx="1709">
                  <c:v>43679.625</c:v>
                </c:pt>
                <c:pt idx="1710">
                  <c:v>43679.75</c:v>
                </c:pt>
                <c:pt idx="1711">
                  <c:v>43679.875</c:v>
                </c:pt>
                <c:pt idx="1712">
                  <c:v>43680</c:v>
                </c:pt>
                <c:pt idx="1713">
                  <c:v>43680.125</c:v>
                </c:pt>
                <c:pt idx="1714">
                  <c:v>43680.25</c:v>
                </c:pt>
                <c:pt idx="1715">
                  <c:v>43680.375</c:v>
                </c:pt>
                <c:pt idx="1716">
                  <c:v>43680.5</c:v>
                </c:pt>
                <c:pt idx="1717">
                  <c:v>43680.625</c:v>
                </c:pt>
                <c:pt idx="1718">
                  <c:v>43680.75</c:v>
                </c:pt>
                <c:pt idx="1719">
                  <c:v>43680.875</c:v>
                </c:pt>
                <c:pt idx="1720">
                  <c:v>43681</c:v>
                </c:pt>
                <c:pt idx="1721">
                  <c:v>43681.125</c:v>
                </c:pt>
                <c:pt idx="1722">
                  <c:v>43681.25</c:v>
                </c:pt>
                <c:pt idx="1723">
                  <c:v>43681.375</c:v>
                </c:pt>
                <c:pt idx="1724">
                  <c:v>43681.5</c:v>
                </c:pt>
                <c:pt idx="1725">
                  <c:v>43681.625</c:v>
                </c:pt>
                <c:pt idx="1726">
                  <c:v>43681.75</c:v>
                </c:pt>
                <c:pt idx="1727">
                  <c:v>43681.875</c:v>
                </c:pt>
                <c:pt idx="1728">
                  <c:v>43682</c:v>
                </c:pt>
                <c:pt idx="1729">
                  <c:v>43682.125</c:v>
                </c:pt>
                <c:pt idx="1730">
                  <c:v>43682.25</c:v>
                </c:pt>
                <c:pt idx="1731">
                  <c:v>43682.375</c:v>
                </c:pt>
                <c:pt idx="1732">
                  <c:v>43682.5</c:v>
                </c:pt>
                <c:pt idx="1733">
                  <c:v>43682.625</c:v>
                </c:pt>
                <c:pt idx="1734">
                  <c:v>43682.75</c:v>
                </c:pt>
                <c:pt idx="1735">
                  <c:v>43682.875</c:v>
                </c:pt>
                <c:pt idx="1736">
                  <c:v>43683</c:v>
                </c:pt>
                <c:pt idx="1737">
                  <c:v>43683.125</c:v>
                </c:pt>
                <c:pt idx="1738">
                  <c:v>43683.25</c:v>
                </c:pt>
                <c:pt idx="1739">
                  <c:v>43683.375</c:v>
                </c:pt>
                <c:pt idx="1740">
                  <c:v>43683.5</c:v>
                </c:pt>
                <c:pt idx="1741">
                  <c:v>43683.625</c:v>
                </c:pt>
                <c:pt idx="1742">
                  <c:v>43683.75</c:v>
                </c:pt>
                <c:pt idx="1743">
                  <c:v>43683.875</c:v>
                </c:pt>
                <c:pt idx="1744">
                  <c:v>43684</c:v>
                </c:pt>
                <c:pt idx="1745">
                  <c:v>43684.125</c:v>
                </c:pt>
                <c:pt idx="1746">
                  <c:v>43684.25</c:v>
                </c:pt>
                <c:pt idx="1747">
                  <c:v>43684.375</c:v>
                </c:pt>
                <c:pt idx="1748">
                  <c:v>43684.5</c:v>
                </c:pt>
                <c:pt idx="1749">
                  <c:v>43684.625</c:v>
                </c:pt>
                <c:pt idx="1750">
                  <c:v>43684.75</c:v>
                </c:pt>
                <c:pt idx="1751">
                  <c:v>43684.875</c:v>
                </c:pt>
                <c:pt idx="1752">
                  <c:v>43685</c:v>
                </c:pt>
                <c:pt idx="1753">
                  <c:v>43685.125</c:v>
                </c:pt>
                <c:pt idx="1754">
                  <c:v>43685.25</c:v>
                </c:pt>
                <c:pt idx="1755">
                  <c:v>43685.375</c:v>
                </c:pt>
                <c:pt idx="1756">
                  <c:v>43685.5</c:v>
                </c:pt>
                <c:pt idx="1757">
                  <c:v>43685.625</c:v>
                </c:pt>
                <c:pt idx="1758">
                  <c:v>43685.75</c:v>
                </c:pt>
                <c:pt idx="1759">
                  <c:v>43685.875</c:v>
                </c:pt>
                <c:pt idx="1760">
                  <c:v>43686</c:v>
                </c:pt>
                <c:pt idx="1761">
                  <c:v>43686.125</c:v>
                </c:pt>
                <c:pt idx="1762">
                  <c:v>43686.25</c:v>
                </c:pt>
                <c:pt idx="1763">
                  <c:v>43686.375</c:v>
                </c:pt>
                <c:pt idx="1764">
                  <c:v>43686.5</c:v>
                </c:pt>
                <c:pt idx="1765">
                  <c:v>43686.625</c:v>
                </c:pt>
                <c:pt idx="1766">
                  <c:v>43686.75</c:v>
                </c:pt>
                <c:pt idx="1767">
                  <c:v>43686.875</c:v>
                </c:pt>
                <c:pt idx="1768">
                  <c:v>43687</c:v>
                </c:pt>
                <c:pt idx="1769">
                  <c:v>43687.125</c:v>
                </c:pt>
                <c:pt idx="1770">
                  <c:v>43687.25</c:v>
                </c:pt>
                <c:pt idx="1771">
                  <c:v>43687.375</c:v>
                </c:pt>
                <c:pt idx="1772">
                  <c:v>43687.5</c:v>
                </c:pt>
                <c:pt idx="1773">
                  <c:v>43687.625</c:v>
                </c:pt>
                <c:pt idx="1774">
                  <c:v>43687.75</c:v>
                </c:pt>
                <c:pt idx="1775">
                  <c:v>43687.875</c:v>
                </c:pt>
                <c:pt idx="1776">
                  <c:v>43688</c:v>
                </c:pt>
                <c:pt idx="1777">
                  <c:v>43688.125</c:v>
                </c:pt>
                <c:pt idx="1778">
                  <c:v>43688.25</c:v>
                </c:pt>
                <c:pt idx="1779">
                  <c:v>43688.375</c:v>
                </c:pt>
                <c:pt idx="1780">
                  <c:v>43688.5</c:v>
                </c:pt>
                <c:pt idx="1781">
                  <c:v>43688.625</c:v>
                </c:pt>
                <c:pt idx="1782">
                  <c:v>43688.75</c:v>
                </c:pt>
                <c:pt idx="1783">
                  <c:v>43688.875</c:v>
                </c:pt>
                <c:pt idx="1784">
                  <c:v>43689</c:v>
                </c:pt>
                <c:pt idx="1785">
                  <c:v>43689.125</c:v>
                </c:pt>
                <c:pt idx="1786">
                  <c:v>43689.25</c:v>
                </c:pt>
                <c:pt idx="1787">
                  <c:v>43689.375</c:v>
                </c:pt>
                <c:pt idx="1788">
                  <c:v>43689.5</c:v>
                </c:pt>
                <c:pt idx="1789">
                  <c:v>43689.625</c:v>
                </c:pt>
                <c:pt idx="1790">
                  <c:v>43689.75</c:v>
                </c:pt>
                <c:pt idx="1791">
                  <c:v>43689.875</c:v>
                </c:pt>
                <c:pt idx="1792">
                  <c:v>43690</c:v>
                </c:pt>
                <c:pt idx="1793">
                  <c:v>43690.125</c:v>
                </c:pt>
                <c:pt idx="1794">
                  <c:v>43690.25</c:v>
                </c:pt>
                <c:pt idx="1795">
                  <c:v>43690.375</c:v>
                </c:pt>
                <c:pt idx="1796">
                  <c:v>43690.5</c:v>
                </c:pt>
                <c:pt idx="1797">
                  <c:v>43690.625</c:v>
                </c:pt>
                <c:pt idx="1798">
                  <c:v>43690.75</c:v>
                </c:pt>
                <c:pt idx="1799">
                  <c:v>43690.875</c:v>
                </c:pt>
                <c:pt idx="1800">
                  <c:v>43691</c:v>
                </c:pt>
                <c:pt idx="1801">
                  <c:v>43691.125</c:v>
                </c:pt>
                <c:pt idx="1802">
                  <c:v>43691.25</c:v>
                </c:pt>
                <c:pt idx="1803">
                  <c:v>43691.375</c:v>
                </c:pt>
                <c:pt idx="1804">
                  <c:v>43691.5</c:v>
                </c:pt>
                <c:pt idx="1805">
                  <c:v>43691.625</c:v>
                </c:pt>
                <c:pt idx="1806">
                  <c:v>43691.75</c:v>
                </c:pt>
                <c:pt idx="1807">
                  <c:v>43691.875</c:v>
                </c:pt>
                <c:pt idx="1808">
                  <c:v>43692</c:v>
                </c:pt>
                <c:pt idx="1809">
                  <c:v>43692.125</c:v>
                </c:pt>
                <c:pt idx="1810">
                  <c:v>43692.25</c:v>
                </c:pt>
                <c:pt idx="1811">
                  <c:v>43692.375</c:v>
                </c:pt>
                <c:pt idx="1812">
                  <c:v>43692.5</c:v>
                </c:pt>
                <c:pt idx="1813">
                  <c:v>43692.625</c:v>
                </c:pt>
                <c:pt idx="1814">
                  <c:v>43692.75</c:v>
                </c:pt>
                <c:pt idx="1815">
                  <c:v>43692.875</c:v>
                </c:pt>
                <c:pt idx="1816">
                  <c:v>43693</c:v>
                </c:pt>
                <c:pt idx="1817">
                  <c:v>43693.125</c:v>
                </c:pt>
                <c:pt idx="1818">
                  <c:v>43693.25</c:v>
                </c:pt>
                <c:pt idx="1819">
                  <c:v>43693.375</c:v>
                </c:pt>
                <c:pt idx="1820">
                  <c:v>43693.5</c:v>
                </c:pt>
                <c:pt idx="1821">
                  <c:v>43693.625</c:v>
                </c:pt>
                <c:pt idx="1822">
                  <c:v>43693.75</c:v>
                </c:pt>
                <c:pt idx="1823">
                  <c:v>43693.875</c:v>
                </c:pt>
                <c:pt idx="1824">
                  <c:v>43694</c:v>
                </c:pt>
                <c:pt idx="1825">
                  <c:v>43694.125</c:v>
                </c:pt>
                <c:pt idx="1826">
                  <c:v>43694.25</c:v>
                </c:pt>
                <c:pt idx="1827">
                  <c:v>43694.375</c:v>
                </c:pt>
                <c:pt idx="1828">
                  <c:v>43694.5</c:v>
                </c:pt>
                <c:pt idx="1829">
                  <c:v>43694.625</c:v>
                </c:pt>
                <c:pt idx="1830">
                  <c:v>43694.75</c:v>
                </c:pt>
                <c:pt idx="1831">
                  <c:v>43694.875</c:v>
                </c:pt>
                <c:pt idx="1832">
                  <c:v>43695</c:v>
                </c:pt>
                <c:pt idx="1833">
                  <c:v>43695.125</c:v>
                </c:pt>
                <c:pt idx="1834">
                  <c:v>43695.25</c:v>
                </c:pt>
                <c:pt idx="1835">
                  <c:v>43695.375</c:v>
                </c:pt>
                <c:pt idx="1836">
                  <c:v>43695.5</c:v>
                </c:pt>
                <c:pt idx="1837">
                  <c:v>43695.625</c:v>
                </c:pt>
                <c:pt idx="1838">
                  <c:v>43695.75</c:v>
                </c:pt>
                <c:pt idx="1839">
                  <c:v>43695.875</c:v>
                </c:pt>
                <c:pt idx="1840">
                  <c:v>43696</c:v>
                </c:pt>
                <c:pt idx="1841">
                  <c:v>43696.125</c:v>
                </c:pt>
                <c:pt idx="1842">
                  <c:v>43696.25</c:v>
                </c:pt>
                <c:pt idx="1843">
                  <c:v>43696.375</c:v>
                </c:pt>
                <c:pt idx="1844">
                  <c:v>43696.5</c:v>
                </c:pt>
                <c:pt idx="1845">
                  <c:v>43696.625</c:v>
                </c:pt>
                <c:pt idx="1846">
                  <c:v>43696.75</c:v>
                </c:pt>
                <c:pt idx="1847">
                  <c:v>43696.875</c:v>
                </c:pt>
                <c:pt idx="1848">
                  <c:v>43697</c:v>
                </c:pt>
                <c:pt idx="1849">
                  <c:v>43697.125</c:v>
                </c:pt>
                <c:pt idx="1850">
                  <c:v>43697.25</c:v>
                </c:pt>
                <c:pt idx="1851">
                  <c:v>43697.375</c:v>
                </c:pt>
                <c:pt idx="1852">
                  <c:v>43697.5</c:v>
                </c:pt>
                <c:pt idx="1853">
                  <c:v>43697.625</c:v>
                </c:pt>
                <c:pt idx="1854">
                  <c:v>43697.75</c:v>
                </c:pt>
                <c:pt idx="1855">
                  <c:v>43697.875</c:v>
                </c:pt>
                <c:pt idx="1856">
                  <c:v>43698</c:v>
                </c:pt>
                <c:pt idx="1857">
                  <c:v>43698.125</c:v>
                </c:pt>
                <c:pt idx="1858">
                  <c:v>43698.25</c:v>
                </c:pt>
                <c:pt idx="1859">
                  <c:v>43698.375</c:v>
                </c:pt>
                <c:pt idx="1860">
                  <c:v>43698.5</c:v>
                </c:pt>
                <c:pt idx="1861">
                  <c:v>43698.625</c:v>
                </c:pt>
                <c:pt idx="1862">
                  <c:v>43698.75</c:v>
                </c:pt>
                <c:pt idx="1863">
                  <c:v>43698.875</c:v>
                </c:pt>
                <c:pt idx="1864">
                  <c:v>43699</c:v>
                </c:pt>
                <c:pt idx="1865">
                  <c:v>43699.125</c:v>
                </c:pt>
                <c:pt idx="1866">
                  <c:v>43699.25</c:v>
                </c:pt>
                <c:pt idx="1867">
                  <c:v>43699.375</c:v>
                </c:pt>
                <c:pt idx="1868">
                  <c:v>43699.5</c:v>
                </c:pt>
                <c:pt idx="1869">
                  <c:v>43699.625</c:v>
                </c:pt>
                <c:pt idx="1870">
                  <c:v>43699.75</c:v>
                </c:pt>
                <c:pt idx="1871">
                  <c:v>43699.875</c:v>
                </c:pt>
                <c:pt idx="1872">
                  <c:v>43700</c:v>
                </c:pt>
                <c:pt idx="1873">
                  <c:v>43700.125</c:v>
                </c:pt>
                <c:pt idx="1874">
                  <c:v>43700.25</c:v>
                </c:pt>
                <c:pt idx="1875">
                  <c:v>43700.375</c:v>
                </c:pt>
                <c:pt idx="1876">
                  <c:v>43700.5</c:v>
                </c:pt>
                <c:pt idx="1877">
                  <c:v>43700.625</c:v>
                </c:pt>
                <c:pt idx="1878">
                  <c:v>43700.75</c:v>
                </c:pt>
                <c:pt idx="1879">
                  <c:v>43700.875</c:v>
                </c:pt>
                <c:pt idx="1880">
                  <c:v>43701</c:v>
                </c:pt>
                <c:pt idx="1881">
                  <c:v>43701.125</c:v>
                </c:pt>
                <c:pt idx="1882">
                  <c:v>43701.25</c:v>
                </c:pt>
                <c:pt idx="1883">
                  <c:v>43701.375</c:v>
                </c:pt>
                <c:pt idx="1884">
                  <c:v>43701.5</c:v>
                </c:pt>
                <c:pt idx="1885">
                  <c:v>43701.625</c:v>
                </c:pt>
                <c:pt idx="1886">
                  <c:v>43701.75</c:v>
                </c:pt>
                <c:pt idx="1887">
                  <c:v>43701.875</c:v>
                </c:pt>
                <c:pt idx="1888">
                  <c:v>43702</c:v>
                </c:pt>
                <c:pt idx="1889">
                  <c:v>43702.125</c:v>
                </c:pt>
                <c:pt idx="1890">
                  <c:v>43702.25</c:v>
                </c:pt>
                <c:pt idx="1891">
                  <c:v>43702.375</c:v>
                </c:pt>
                <c:pt idx="1892">
                  <c:v>43702.5</c:v>
                </c:pt>
                <c:pt idx="1893">
                  <c:v>43702.625</c:v>
                </c:pt>
                <c:pt idx="1894">
                  <c:v>43702.75</c:v>
                </c:pt>
                <c:pt idx="1895">
                  <c:v>43702.875</c:v>
                </c:pt>
                <c:pt idx="1896">
                  <c:v>43703</c:v>
                </c:pt>
                <c:pt idx="1897">
                  <c:v>43703.125</c:v>
                </c:pt>
                <c:pt idx="1898">
                  <c:v>43703.25</c:v>
                </c:pt>
                <c:pt idx="1899">
                  <c:v>43703.375</c:v>
                </c:pt>
                <c:pt idx="1900">
                  <c:v>43703.5</c:v>
                </c:pt>
                <c:pt idx="1901">
                  <c:v>43703.625</c:v>
                </c:pt>
                <c:pt idx="1902">
                  <c:v>43703.75</c:v>
                </c:pt>
                <c:pt idx="1903">
                  <c:v>43703.875</c:v>
                </c:pt>
                <c:pt idx="1904">
                  <c:v>43704</c:v>
                </c:pt>
                <c:pt idx="1905">
                  <c:v>43704.125</c:v>
                </c:pt>
                <c:pt idx="1906">
                  <c:v>43704.25</c:v>
                </c:pt>
                <c:pt idx="1907">
                  <c:v>43704.375</c:v>
                </c:pt>
                <c:pt idx="1908">
                  <c:v>43704.5</c:v>
                </c:pt>
                <c:pt idx="1909">
                  <c:v>43704.625</c:v>
                </c:pt>
                <c:pt idx="1910">
                  <c:v>43704.75</c:v>
                </c:pt>
                <c:pt idx="1911">
                  <c:v>43704.875</c:v>
                </c:pt>
                <c:pt idx="1912">
                  <c:v>43705</c:v>
                </c:pt>
                <c:pt idx="1913">
                  <c:v>43705.125</c:v>
                </c:pt>
                <c:pt idx="1914">
                  <c:v>43705.25</c:v>
                </c:pt>
                <c:pt idx="1915">
                  <c:v>43705.375</c:v>
                </c:pt>
                <c:pt idx="1916">
                  <c:v>43705.5</c:v>
                </c:pt>
                <c:pt idx="1917">
                  <c:v>43705.625</c:v>
                </c:pt>
                <c:pt idx="1918">
                  <c:v>43705.75</c:v>
                </c:pt>
                <c:pt idx="1919">
                  <c:v>43705.875</c:v>
                </c:pt>
                <c:pt idx="1920">
                  <c:v>43706</c:v>
                </c:pt>
                <c:pt idx="1921">
                  <c:v>43706.125</c:v>
                </c:pt>
                <c:pt idx="1922">
                  <c:v>43706.25</c:v>
                </c:pt>
                <c:pt idx="1923">
                  <c:v>43706.375</c:v>
                </c:pt>
                <c:pt idx="1924">
                  <c:v>43706.5</c:v>
                </c:pt>
                <c:pt idx="1925">
                  <c:v>43706.625</c:v>
                </c:pt>
                <c:pt idx="1926">
                  <c:v>43706.75</c:v>
                </c:pt>
                <c:pt idx="1927">
                  <c:v>43706.875</c:v>
                </c:pt>
                <c:pt idx="1928">
                  <c:v>43707</c:v>
                </c:pt>
                <c:pt idx="1929">
                  <c:v>43707.125</c:v>
                </c:pt>
                <c:pt idx="1930">
                  <c:v>43707.25</c:v>
                </c:pt>
                <c:pt idx="1931">
                  <c:v>43707.375</c:v>
                </c:pt>
                <c:pt idx="1932">
                  <c:v>43707.5</c:v>
                </c:pt>
                <c:pt idx="1933">
                  <c:v>43707.625</c:v>
                </c:pt>
                <c:pt idx="1934">
                  <c:v>43707.75</c:v>
                </c:pt>
                <c:pt idx="1935">
                  <c:v>43707.875</c:v>
                </c:pt>
                <c:pt idx="1936">
                  <c:v>43708</c:v>
                </c:pt>
                <c:pt idx="1937">
                  <c:v>43708.125</c:v>
                </c:pt>
                <c:pt idx="1938">
                  <c:v>43708.25</c:v>
                </c:pt>
                <c:pt idx="1939">
                  <c:v>43708.375</c:v>
                </c:pt>
                <c:pt idx="1940">
                  <c:v>43708.5</c:v>
                </c:pt>
                <c:pt idx="1941">
                  <c:v>43708.625</c:v>
                </c:pt>
                <c:pt idx="1942">
                  <c:v>43708.75</c:v>
                </c:pt>
                <c:pt idx="1943">
                  <c:v>43708.875</c:v>
                </c:pt>
                <c:pt idx="1944">
                  <c:v>43709</c:v>
                </c:pt>
                <c:pt idx="1945">
                  <c:v>43709.125</c:v>
                </c:pt>
                <c:pt idx="1946">
                  <c:v>43709.25</c:v>
                </c:pt>
                <c:pt idx="1947">
                  <c:v>43709.375</c:v>
                </c:pt>
                <c:pt idx="1948">
                  <c:v>43709.5</c:v>
                </c:pt>
                <c:pt idx="1949">
                  <c:v>43709.625</c:v>
                </c:pt>
                <c:pt idx="1950">
                  <c:v>43709.75</c:v>
                </c:pt>
                <c:pt idx="1951">
                  <c:v>43709.875</c:v>
                </c:pt>
                <c:pt idx="1952">
                  <c:v>43710</c:v>
                </c:pt>
                <c:pt idx="1953">
                  <c:v>43710.125</c:v>
                </c:pt>
                <c:pt idx="1954">
                  <c:v>43710.25</c:v>
                </c:pt>
                <c:pt idx="1955">
                  <c:v>43710.375</c:v>
                </c:pt>
                <c:pt idx="1956">
                  <c:v>43710.5</c:v>
                </c:pt>
                <c:pt idx="1957">
                  <c:v>43710.625</c:v>
                </c:pt>
                <c:pt idx="1958">
                  <c:v>43710.75</c:v>
                </c:pt>
                <c:pt idx="1959">
                  <c:v>43710.875</c:v>
                </c:pt>
                <c:pt idx="1960">
                  <c:v>43711</c:v>
                </c:pt>
                <c:pt idx="1961">
                  <c:v>43711.125</c:v>
                </c:pt>
                <c:pt idx="1962">
                  <c:v>43711.25</c:v>
                </c:pt>
                <c:pt idx="1963">
                  <c:v>43711.375</c:v>
                </c:pt>
                <c:pt idx="1964">
                  <c:v>43711.5</c:v>
                </c:pt>
                <c:pt idx="1965">
                  <c:v>43711.625</c:v>
                </c:pt>
                <c:pt idx="1966">
                  <c:v>43711.75</c:v>
                </c:pt>
                <c:pt idx="1967">
                  <c:v>43711.875</c:v>
                </c:pt>
                <c:pt idx="1968">
                  <c:v>43712</c:v>
                </c:pt>
                <c:pt idx="1969">
                  <c:v>43712.125</c:v>
                </c:pt>
                <c:pt idx="1970">
                  <c:v>43712.25</c:v>
                </c:pt>
                <c:pt idx="1971">
                  <c:v>43712.375</c:v>
                </c:pt>
                <c:pt idx="1972">
                  <c:v>43712.5</c:v>
                </c:pt>
                <c:pt idx="1973">
                  <c:v>43712.625</c:v>
                </c:pt>
                <c:pt idx="1974">
                  <c:v>43712.75</c:v>
                </c:pt>
                <c:pt idx="1975">
                  <c:v>43712.875</c:v>
                </c:pt>
                <c:pt idx="1976">
                  <c:v>43713</c:v>
                </c:pt>
                <c:pt idx="1977">
                  <c:v>43713.125</c:v>
                </c:pt>
                <c:pt idx="1978">
                  <c:v>43713.25</c:v>
                </c:pt>
                <c:pt idx="1979">
                  <c:v>43713.375</c:v>
                </c:pt>
                <c:pt idx="1980">
                  <c:v>43713.5</c:v>
                </c:pt>
                <c:pt idx="1981">
                  <c:v>43713.625</c:v>
                </c:pt>
                <c:pt idx="1982">
                  <c:v>43713.75</c:v>
                </c:pt>
                <c:pt idx="1983">
                  <c:v>43713.875</c:v>
                </c:pt>
                <c:pt idx="1984">
                  <c:v>43714</c:v>
                </c:pt>
                <c:pt idx="1985">
                  <c:v>43714.125</c:v>
                </c:pt>
                <c:pt idx="1986">
                  <c:v>43714.25</c:v>
                </c:pt>
                <c:pt idx="1987">
                  <c:v>43714.375</c:v>
                </c:pt>
                <c:pt idx="1988">
                  <c:v>43714.5</c:v>
                </c:pt>
                <c:pt idx="1989">
                  <c:v>43714.625</c:v>
                </c:pt>
                <c:pt idx="1990">
                  <c:v>43714.75</c:v>
                </c:pt>
                <c:pt idx="1991">
                  <c:v>43714.875</c:v>
                </c:pt>
                <c:pt idx="1992">
                  <c:v>43715</c:v>
                </c:pt>
                <c:pt idx="1993">
                  <c:v>43715.125</c:v>
                </c:pt>
                <c:pt idx="1994">
                  <c:v>43715.25</c:v>
                </c:pt>
                <c:pt idx="1995">
                  <c:v>43715.375</c:v>
                </c:pt>
                <c:pt idx="1996">
                  <c:v>43715.5</c:v>
                </c:pt>
                <c:pt idx="1997">
                  <c:v>43715.625</c:v>
                </c:pt>
                <c:pt idx="1998">
                  <c:v>43715.75</c:v>
                </c:pt>
                <c:pt idx="1999">
                  <c:v>43715.875</c:v>
                </c:pt>
                <c:pt idx="2000">
                  <c:v>43716</c:v>
                </c:pt>
                <c:pt idx="2001">
                  <c:v>43716.125</c:v>
                </c:pt>
                <c:pt idx="2002">
                  <c:v>43716.25</c:v>
                </c:pt>
                <c:pt idx="2003">
                  <c:v>43716.375</c:v>
                </c:pt>
                <c:pt idx="2004">
                  <c:v>43716.5</c:v>
                </c:pt>
                <c:pt idx="2005">
                  <c:v>43716.625</c:v>
                </c:pt>
                <c:pt idx="2006">
                  <c:v>43716.75</c:v>
                </c:pt>
                <c:pt idx="2007">
                  <c:v>43716.875</c:v>
                </c:pt>
                <c:pt idx="2008">
                  <c:v>43717</c:v>
                </c:pt>
                <c:pt idx="2009">
                  <c:v>43717.125</c:v>
                </c:pt>
                <c:pt idx="2010">
                  <c:v>43717.25</c:v>
                </c:pt>
                <c:pt idx="2011">
                  <c:v>43717.375</c:v>
                </c:pt>
                <c:pt idx="2012">
                  <c:v>43717.5</c:v>
                </c:pt>
                <c:pt idx="2013">
                  <c:v>43717.625</c:v>
                </c:pt>
                <c:pt idx="2014">
                  <c:v>43717.75</c:v>
                </c:pt>
                <c:pt idx="2015">
                  <c:v>43717.875</c:v>
                </c:pt>
                <c:pt idx="2016">
                  <c:v>43718</c:v>
                </c:pt>
                <c:pt idx="2017">
                  <c:v>43718.125</c:v>
                </c:pt>
                <c:pt idx="2018">
                  <c:v>43718.25</c:v>
                </c:pt>
                <c:pt idx="2019">
                  <c:v>43718.375</c:v>
                </c:pt>
                <c:pt idx="2020">
                  <c:v>43718.5</c:v>
                </c:pt>
                <c:pt idx="2021">
                  <c:v>43718.625</c:v>
                </c:pt>
                <c:pt idx="2022">
                  <c:v>43718.75</c:v>
                </c:pt>
                <c:pt idx="2023">
                  <c:v>43718.875</c:v>
                </c:pt>
                <c:pt idx="2024">
                  <c:v>43719</c:v>
                </c:pt>
                <c:pt idx="2025">
                  <c:v>43719.125</c:v>
                </c:pt>
                <c:pt idx="2026">
                  <c:v>43719.25</c:v>
                </c:pt>
                <c:pt idx="2027">
                  <c:v>43719.375</c:v>
                </c:pt>
                <c:pt idx="2028">
                  <c:v>43719.5</c:v>
                </c:pt>
                <c:pt idx="2029">
                  <c:v>43719.625</c:v>
                </c:pt>
                <c:pt idx="2030">
                  <c:v>43719.75</c:v>
                </c:pt>
                <c:pt idx="2031">
                  <c:v>43719.875</c:v>
                </c:pt>
                <c:pt idx="2032">
                  <c:v>43720</c:v>
                </c:pt>
                <c:pt idx="2033">
                  <c:v>43720.125</c:v>
                </c:pt>
                <c:pt idx="2034">
                  <c:v>43720.25</c:v>
                </c:pt>
                <c:pt idx="2035">
                  <c:v>43720.375</c:v>
                </c:pt>
                <c:pt idx="2036">
                  <c:v>43720.5</c:v>
                </c:pt>
                <c:pt idx="2037">
                  <c:v>43720.625</c:v>
                </c:pt>
                <c:pt idx="2038">
                  <c:v>43720.75</c:v>
                </c:pt>
                <c:pt idx="2039">
                  <c:v>43720.875</c:v>
                </c:pt>
                <c:pt idx="2040">
                  <c:v>43721</c:v>
                </c:pt>
                <c:pt idx="2041">
                  <c:v>43721.125</c:v>
                </c:pt>
                <c:pt idx="2042">
                  <c:v>43721.25</c:v>
                </c:pt>
                <c:pt idx="2043">
                  <c:v>43721.375</c:v>
                </c:pt>
                <c:pt idx="2044">
                  <c:v>43721.5</c:v>
                </c:pt>
                <c:pt idx="2045">
                  <c:v>43721.625</c:v>
                </c:pt>
                <c:pt idx="2046">
                  <c:v>43721.75</c:v>
                </c:pt>
                <c:pt idx="2047">
                  <c:v>43721.875</c:v>
                </c:pt>
                <c:pt idx="2048">
                  <c:v>43722</c:v>
                </c:pt>
                <c:pt idx="2049">
                  <c:v>43722.125</c:v>
                </c:pt>
                <c:pt idx="2050">
                  <c:v>43722.25</c:v>
                </c:pt>
                <c:pt idx="2051">
                  <c:v>43722.375</c:v>
                </c:pt>
                <c:pt idx="2052">
                  <c:v>43722.5</c:v>
                </c:pt>
                <c:pt idx="2053">
                  <c:v>43722.625</c:v>
                </c:pt>
                <c:pt idx="2054">
                  <c:v>43722.75</c:v>
                </c:pt>
                <c:pt idx="2055">
                  <c:v>43722.875</c:v>
                </c:pt>
                <c:pt idx="2056">
                  <c:v>43723</c:v>
                </c:pt>
                <c:pt idx="2057">
                  <c:v>43723.125</c:v>
                </c:pt>
                <c:pt idx="2058">
                  <c:v>43723.25</c:v>
                </c:pt>
                <c:pt idx="2059">
                  <c:v>43723.375</c:v>
                </c:pt>
                <c:pt idx="2060">
                  <c:v>43723.5</c:v>
                </c:pt>
                <c:pt idx="2061">
                  <c:v>43723.625</c:v>
                </c:pt>
                <c:pt idx="2062">
                  <c:v>43723.75</c:v>
                </c:pt>
                <c:pt idx="2063">
                  <c:v>43723.875</c:v>
                </c:pt>
                <c:pt idx="2064">
                  <c:v>43724</c:v>
                </c:pt>
                <c:pt idx="2065">
                  <c:v>43724.125</c:v>
                </c:pt>
                <c:pt idx="2066">
                  <c:v>43724.25</c:v>
                </c:pt>
                <c:pt idx="2067">
                  <c:v>43724.375</c:v>
                </c:pt>
                <c:pt idx="2068">
                  <c:v>43724.5</c:v>
                </c:pt>
                <c:pt idx="2069">
                  <c:v>43724.625</c:v>
                </c:pt>
                <c:pt idx="2070">
                  <c:v>43724.75</c:v>
                </c:pt>
                <c:pt idx="2071">
                  <c:v>43724.875</c:v>
                </c:pt>
                <c:pt idx="2072">
                  <c:v>43725</c:v>
                </c:pt>
                <c:pt idx="2073">
                  <c:v>43725.125</c:v>
                </c:pt>
                <c:pt idx="2074">
                  <c:v>43725.25</c:v>
                </c:pt>
                <c:pt idx="2075">
                  <c:v>43725.375</c:v>
                </c:pt>
                <c:pt idx="2076">
                  <c:v>43725.5</c:v>
                </c:pt>
                <c:pt idx="2077">
                  <c:v>43725.625</c:v>
                </c:pt>
                <c:pt idx="2078">
                  <c:v>43725.75</c:v>
                </c:pt>
                <c:pt idx="2079">
                  <c:v>43725.875</c:v>
                </c:pt>
                <c:pt idx="2080">
                  <c:v>43726</c:v>
                </c:pt>
                <c:pt idx="2081">
                  <c:v>43726.125</c:v>
                </c:pt>
                <c:pt idx="2082">
                  <c:v>43726.25</c:v>
                </c:pt>
                <c:pt idx="2083">
                  <c:v>43726.375</c:v>
                </c:pt>
                <c:pt idx="2084">
                  <c:v>43726.5</c:v>
                </c:pt>
                <c:pt idx="2085">
                  <c:v>43726.625</c:v>
                </c:pt>
                <c:pt idx="2086">
                  <c:v>43726.75</c:v>
                </c:pt>
                <c:pt idx="2087">
                  <c:v>43726.875</c:v>
                </c:pt>
                <c:pt idx="2088">
                  <c:v>43727</c:v>
                </c:pt>
                <c:pt idx="2089">
                  <c:v>43727.125</c:v>
                </c:pt>
                <c:pt idx="2090">
                  <c:v>43727.25</c:v>
                </c:pt>
                <c:pt idx="2091">
                  <c:v>43727.375</c:v>
                </c:pt>
                <c:pt idx="2092">
                  <c:v>43727.5</c:v>
                </c:pt>
                <c:pt idx="2093">
                  <c:v>43727.625</c:v>
                </c:pt>
                <c:pt idx="2094">
                  <c:v>43727.75</c:v>
                </c:pt>
                <c:pt idx="2095">
                  <c:v>43727.875</c:v>
                </c:pt>
                <c:pt idx="2096">
                  <c:v>43728</c:v>
                </c:pt>
                <c:pt idx="2097">
                  <c:v>43728.125</c:v>
                </c:pt>
                <c:pt idx="2098">
                  <c:v>43728.25</c:v>
                </c:pt>
                <c:pt idx="2099">
                  <c:v>43728.375</c:v>
                </c:pt>
                <c:pt idx="2100">
                  <c:v>43728.5</c:v>
                </c:pt>
                <c:pt idx="2101">
                  <c:v>43728.625</c:v>
                </c:pt>
                <c:pt idx="2102">
                  <c:v>43728.75</c:v>
                </c:pt>
                <c:pt idx="2103">
                  <c:v>43728.875</c:v>
                </c:pt>
                <c:pt idx="2104">
                  <c:v>43729</c:v>
                </c:pt>
                <c:pt idx="2105">
                  <c:v>43729.125</c:v>
                </c:pt>
                <c:pt idx="2106">
                  <c:v>43729.25</c:v>
                </c:pt>
                <c:pt idx="2107">
                  <c:v>43729.375</c:v>
                </c:pt>
                <c:pt idx="2108">
                  <c:v>43729.5</c:v>
                </c:pt>
                <c:pt idx="2109">
                  <c:v>43729.625</c:v>
                </c:pt>
                <c:pt idx="2110">
                  <c:v>43729.75</c:v>
                </c:pt>
                <c:pt idx="2111">
                  <c:v>43729.875</c:v>
                </c:pt>
                <c:pt idx="2112">
                  <c:v>43730</c:v>
                </c:pt>
                <c:pt idx="2113">
                  <c:v>43730.125</c:v>
                </c:pt>
                <c:pt idx="2114">
                  <c:v>43730.25</c:v>
                </c:pt>
                <c:pt idx="2115">
                  <c:v>43730.375</c:v>
                </c:pt>
                <c:pt idx="2116">
                  <c:v>43730.5</c:v>
                </c:pt>
                <c:pt idx="2117">
                  <c:v>43730.625</c:v>
                </c:pt>
                <c:pt idx="2118">
                  <c:v>43730.75</c:v>
                </c:pt>
                <c:pt idx="2119">
                  <c:v>43730.875</c:v>
                </c:pt>
                <c:pt idx="2120">
                  <c:v>43731</c:v>
                </c:pt>
                <c:pt idx="2121">
                  <c:v>43731.125</c:v>
                </c:pt>
                <c:pt idx="2122">
                  <c:v>43731.25</c:v>
                </c:pt>
                <c:pt idx="2123">
                  <c:v>43731.375</c:v>
                </c:pt>
                <c:pt idx="2124">
                  <c:v>43731.5</c:v>
                </c:pt>
                <c:pt idx="2125">
                  <c:v>43731.625</c:v>
                </c:pt>
                <c:pt idx="2126">
                  <c:v>43731.75</c:v>
                </c:pt>
                <c:pt idx="2127">
                  <c:v>43731.875</c:v>
                </c:pt>
                <c:pt idx="2128">
                  <c:v>43732</c:v>
                </c:pt>
                <c:pt idx="2129">
                  <c:v>43732.125</c:v>
                </c:pt>
                <c:pt idx="2130">
                  <c:v>43732.25</c:v>
                </c:pt>
                <c:pt idx="2131">
                  <c:v>43732.375</c:v>
                </c:pt>
                <c:pt idx="2132">
                  <c:v>43732.5</c:v>
                </c:pt>
                <c:pt idx="2133">
                  <c:v>43732.625</c:v>
                </c:pt>
                <c:pt idx="2134">
                  <c:v>43732.75</c:v>
                </c:pt>
                <c:pt idx="2135">
                  <c:v>43732.875</c:v>
                </c:pt>
                <c:pt idx="2136">
                  <c:v>43733</c:v>
                </c:pt>
                <c:pt idx="2137">
                  <c:v>43733.125</c:v>
                </c:pt>
                <c:pt idx="2138">
                  <c:v>43733.25</c:v>
                </c:pt>
                <c:pt idx="2139">
                  <c:v>43733.375</c:v>
                </c:pt>
                <c:pt idx="2140">
                  <c:v>43733.5</c:v>
                </c:pt>
                <c:pt idx="2141">
                  <c:v>43733.625</c:v>
                </c:pt>
                <c:pt idx="2142">
                  <c:v>43733.75</c:v>
                </c:pt>
                <c:pt idx="2143">
                  <c:v>43733.875</c:v>
                </c:pt>
                <c:pt idx="2144">
                  <c:v>43734</c:v>
                </c:pt>
                <c:pt idx="2145">
                  <c:v>43734.125</c:v>
                </c:pt>
                <c:pt idx="2146">
                  <c:v>43734.25</c:v>
                </c:pt>
                <c:pt idx="2147">
                  <c:v>43734.375</c:v>
                </c:pt>
                <c:pt idx="2148">
                  <c:v>43734.5</c:v>
                </c:pt>
                <c:pt idx="2149">
                  <c:v>43734.625</c:v>
                </c:pt>
                <c:pt idx="2150">
                  <c:v>43734.75</c:v>
                </c:pt>
                <c:pt idx="2151">
                  <c:v>43734.875</c:v>
                </c:pt>
                <c:pt idx="2152">
                  <c:v>43735</c:v>
                </c:pt>
                <c:pt idx="2153">
                  <c:v>43735.125</c:v>
                </c:pt>
                <c:pt idx="2154">
                  <c:v>43735.25</c:v>
                </c:pt>
                <c:pt idx="2155">
                  <c:v>43735.375</c:v>
                </c:pt>
                <c:pt idx="2156">
                  <c:v>43735.5</c:v>
                </c:pt>
                <c:pt idx="2157">
                  <c:v>43735.625</c:v>
                </c:pt>
                <c:pt idx="2158">
                  <c:v>43735.75</c:v>
                </c:pt>
                <c:pt idx="2159">
                  <c:v>43735.875</c:v>
                </c:pt>
                <c:pt idx="2160">
                  <c:v>43736</c:v>
                </c:pt>
                <c:pt idx="2161">
                  <c:v>43736.125</c:v>
                </c:pt>
                <c:pt idx="2162">
                  <c:v>43736.25</c:v>
                </c:pt>
                <c:pt idx="2163">
                  <c:v>43736.375</c:v>
                </c:pt>
                <c:pt idx="2164">
                  <c:v>43736.5</c:v>
                </c:pt>
                <c:pt idx="2165">
                  <c:v>43736.625</c:v>
                </c:pt>
                <c:pt idx="2166">
                  <c:v>43736.75</c:v>
                </c:pt>
                <c:pt idx="2167">
                  <c:v>43736.875</c:v>
                </c:pt>
                <c:pt idx="2168">
                  <c:v>43737</c:v>
                </c:pt>
                <c:pt idx="2169">
                  <c:v>43737.125</c:v>
                </c:pt>
                <c:pt idx="2170">
                  <c:v>43737.25</c:v>
                </c:pt>
                <c:pt idx="2171">
                  <c:v>43737.375</c:v>
                </c:pt>
                <c:pt idx="2172">
                  <c:v>43737.5</c:v>
                </c:pt>
                <c:pt idx="2173">
                  <c:v>43737.625</c:v>
                </c:pt>
                <c:pt idx="2174">
                  <c:v>43737.75</c:v>
                </c:pt>
                <c:pt idx="2175">
                  <c:v>43737.875</c:v>
                </c:pt>
                <c:pt idx="2176">
                  <c:v>43738</c:v>
                </c:pt>
                <c:pt idx="2177">
                  <c:v>43738.125</c:v>
                </c:pt>
                <c:pt idx="2178">
                  <c:v>43738.25</c:v>
                </c:pt>
                <c:pt idx="2179">
                  <c:v>43738.375</c:v>
                </c:pt>
                <c:pt idx="2180">
                  <c:v>43738.5</c:v>
                </c:pt>
                <c:pt idx="2181">
                  <c:v>43738.625</c:v>
                </c:pt>
                <c:pt idx="2182">
                  <c:v>43738.75</c:v>
                </c:pt>
                <c:pt idx="2183">
                  <c:v>43738.875</c:v>
                </c:pt>
                <c:pt idx="2184">
                  <c:v>43739</c:v>
                </c:pt>
                <c:pt idx="2185">
                  <c:v>43739.125</c:v>
                </c:pt>
                <c:pt idx="2186">
                  <c:v>43739.25</c:v>
                </c:pt>
                <c:pt idx="2187">
                  <c:v>43739.375</c:v>
                </c:pt>
                <c:pt idx="2188">
                  <c:v>43739.5</c:v>
                </c:pt>
                <c:pt idx="2189">
                  <c:v>43739.625</c:v>
                </c:pt>
                <c:pt idx="2190">
                  <c:v>43739.75</c:v>
                </c:pt>
                <c:pt idx="2191">
                  <c:v>43739.875</c:v>
                </c:pt>
                <c:pt idx="2192">
                  <c:v>43740</c:v>
                </c:pt>
                <c:pt idx="2193">
                  <c:v>43740.125</c:v>
                </c:pt>
                <c:pt idx="2194">
                  <c:v>43740.25</c:v>
                </c:pt>
                <c:pt idx="2195">
                  <c:v>43740.375</c:v>
                </c:pt>
                <c:pt idx="2196">
                  <c:v>43740.5</c:v>
                </c:pt>
                <c:pt idx="2197">
                  <c:v>43740.625</c:v>
                </c:pt>
                <c:pt idx="2198">
                  <c:v>43740.75</c:v>
                </c:pt>
                <c:pt idx="2199">
                  <c:v>43740.875</c:v>
                </c:pt>
                <c:pt idx="2200">
                  <c:v>43741</c:v>
                </c:pt>
                <c:pt idx="2201">
                  <c:v>43741.125</c:v>
                </c:pt>
                <c:pt idx="2202">
                  <c:v>43741.25</c:v>
                </c:pt>
                <c:pt idx="2203">
                  <c:v>43741.375</c:v>
                </c:pt>
                <c:pt idx="2204">
                  <c:v>43741.5</c:v>
                </c:pt>
                <c:pt idx="2205">
                  <c:v>43741.625</c:v>
                </c:pt>
                <c:pt idx="2206">
                  <c:v>43741.75</c:v>
                </c:pt>
                <c:pt idx="2207">
                  <c:v>43741.875</c:v>
                </c:pt>
                <c:pt idx="2208">
                  <c:v>43742</c:v>
                </c:pt>
                <c:pt idx="2209">
                  <c:v>43742.125</c:v>
                </c:pt>
                <c:pt idx="2210">
                  <c:v>43742.25</c:v>
                </c:pt>
                <c:pt idx="2211">
                  <c:v>43742.375</c:v>
                </c:pt>
                <c:pt idx="2212">
                  <c:v>43742.5</c:v>
                </c:pt>
                <c:pt idx="2213">
                  <c:v>43742.625</c:v>
                </c:pt>
                <c:pt idx="2214">
                  <c:v>43742.75</c:v>
                </c:pt>
                <c:pt idx="2215">
                  <c:v>43742.875</c:v>
                </c:pt>
                <c:pt idx="2216">
                  <c:v>43743</c:v>
                </c:pt>
                <c:pt idx="2217">
                  <c:v>43743.125</c:v>
                </c:pt>
                <c:pt idx="2218">
                  <c:v>43743.25</c:v>
                </c:pt>
                <c:pt idx="2219">
                  <c:v>43743.375</c:v>
                </c:pt>
                <c:pt idx="2220">
                  <c:v>43743.5</c:v>
                </c:pt>
                <c:pt idx="2221">
                  <c:v>43743.625</c:v>
                </c:pt>
                <c:pt idx="2222">
                  <c:v>43743.75</c:v>
                </c:pt>
                <c:pt idx="2223">
                  <c:v>43743.875</c:v>
                </c:pt>
                <c:pt idx="2224">
                  <c:v>43744</c:v>
                </c:pt>
                <c:pt idx="2225">
                  <c:v>43744.125</c:v>
                </c:pt>
                <c:pt idx="2226">
                  <c:v>43744.25</c:v>
                </c:pt>
                <c:pt idx="2227">
                  <c:v>43744.375</c:v>
                </c:pt>
                <c:pt idx="2228">
                  <c:v>43744.5</c:v>
                </c:pt>
                <c:pt idx="2229">
                  <c:v>43744.625</c:v>
                </c:pt>
                <c:pt idx="2230">
                  <c:v>43744.75</c:v>
                </c:pt>
                <c:pt idx="2231">
                  <c:v>43744.875</c:v>
                </c:pt>
                <c:pt idx="2232">
                  <c:v>43745</c:v>
                </c:pt>
                <c:pt idx="2233">
                  <c:v>43745.125</c:v>
                </c:pt>
                <c:pt idx="2234">
                  <c:v>43745.25</c:v>
                </c:pt>
                <c:pt idx="2235">
                  <c:v>43745.375</c:v>
                </c:pt>
                <c:pt idx="2236">
                  <c:v>43745.5</c:v>
                </c:pt>
                <c:pt idx="2237">
                  <c:v>43745.625</c:v>
                </c:pt>
                <c:pt idx="2238">
                  <c:v>43745.75</c:v>
                </c:pt>
                <c:pt idx="2239">
                  <c:v>43745.875</c:v>
                </c:pt>
                <c:pt idx="2240">
                  <c:v>43746</c:v>
                </c:pt>
                <c:pt idx="2241">
                  <c:v>43746.125</c:v>
                </c:pt>
                <c:pt idx="2242">
                  <c:v>43746.25</c:v>
                </c:pt>
                <c:pt idx="2243">
                  <c:v>43746.375</c:v>
                </c:pt>
                <c:pt idx="2244">
                  <c:v>43746.5</c:v>
                </c:pt>
                <c:pt idx="2245">
                  <c:v>43746.625</c:v>
                </c:pt>
                <c:pt idx="2246">
                  <c:v>43746.75</c:v>
                </c:pt>
                <c:pt idx="2247">
                  <c:v>43746.875</c:v>
                </c:pt>
                <c:pt idx="2248">
                  <c:v>43747</c:v>
                </c:pt>
                <c:pt idx="2249">
                  <c:v>43747.125</c:v>
                </c:pt>
                <c:pt idx="2250">
                  <c:v>43747.25</c:v>
                </c:pt>
                <c:pt idx="2251">
                  <c:v>43747.375</c:v>
                </c:pt>
                <c:pt idx="2252">
                  <c:v>43747.5</c:v>
                </c:pt>
                <c:pt idx="2253">
                  <c:v>43747.625</c:v>
                </c:pt>
                <c:pt idx="2254">
                  <c:v>43747.75</c:v>
                </c:pt>
                <c:pt idx="2255">
                  <c:v>43747.875</c:v>
                </c:pt>
                <c:pt idx="2256">
                  <c:v>43748</c:v>
                </c:pt>
                <c:pt idx="2257">
                  <c:v>43748.125</c:v>
                </c:pt>
                <c:pt idx="2258">
                  <c:v>43748.25</c:v>
                </c:pt>
                <c:pt idx="2259">
                  <c:v>43748.375</c:v>
                </c:pt>
                <c:pt idx="2260">
                  <c:v>43748.5</c:v>
                </c:pt>
                <c:pt idx="2261">
                  <c:v>43748.625</c:v>
                </c:pt>
                <c:pt idx="2262">
                  <c:v>43748.75</c:v>
                </c:pt>
                <c:pt idx="2263">
                  <c:v>43748.875</c:v>
                </c:pt>
                <c:pt idx="2264">
                  <c:v>43749</c:v>
                </c:pt>
                <c:pt idx="2265">
                  <c:v>43749.125</c:v>
                </c:pt>
                <c:pt idx="2266">
                  <c:v>43749.25</c:v>
                </c:pt>
                <c:pt idx="2267">
                  <c:v>43749.375</c:v>
                </c:pt>
                <c:pt idx="2268">
                  <c:v>43749.5</c:v>
                </c:pt>
                <c:pt idx="2269">
                  <c:v>43749.625</c:v>
                </c:pt>
                <c:pt idx="2270">
                  <c:v>43749.75</c:v>
                </c:pt>
                <c:pt idx="2271">
                  <c:v>43749.875</c:v>
                </c:pt>
                <c:pt idx="2272">
                  <c:v>43750</c:v>
                </c:pt>
                <c:pt idx="2273">
                  <c:v>43750.125</c:v>
                </c:pt>
                <c:pt idx="2274">
                  <c:v>43750.25</c:v>
                </c:pt>
                <c:pt idx="2275">
                  <c:v>43750.375</c:v>
                </c:pt>
                <c:pt idx="2276">
                  <c:v>43750.5</c:v>
                </c:pt>
                <c:pt idx="2277">
                  <c:v>43750.625</c:v>
                </c:pt>
                <c:pt idx="2278">
                  <c:v>43750.75</c:v>
                </c:pt>
                <c:pt idx="2279">
                  <c:v>43750.875</c:v>
                </c:pt>
                <c:pt idx="2280">
                  <c:v>43751</c:v>
                </c:pt>
                <c:pt idx="2281">
                  <c:v>43751.125</c:v>
                </c:pt>
                <c:pt idx="2282">
                  <c:v>43751.25</c:v>
                </c:pt>
                <c:pt idx="2283">
                  <c:v>43751.375</c:v>
                </c:pt>
                <c:pt idx="2284">
                  <c:v>43751.5</c:v>
                </c:pt>
                <c:pt idx="2285">
                  <c:v>43751.625</c:v>
                </c:pt>
                <c:pt idx="2286">
                  <c:v>43751.75</c:v>
                </c:pt>
                <c:pt idx="2287">
                  <c:v>43751.875</c:v>
                </c:pt>
                <c:pt idx="2288">
                  <c:v>43752</c:v>
                </c:pt>
                <c:pt idx="2289">
                  <c:v>43752.125</c:v>
                </c:pt>
                <c:pt idx="2290">
                  <c:v>43752.25</c:v>
                </c:pt>
                <c:pt idx="2291">
                  <c:v>43752.375</c:v>
                </c:pt>
                <c:pt idx="2292">
                  <c:v>43752.5</c:v>
                </c:pt>
                <c:pt idx="2293">
                  <c:v>43752.625</c:v>
                </c:pt>
                <c:pt idx="2294">
                  <c:v>43752.75</c:v>
                </c:pt>
                <c:pt idx="2295">
                  <c:v>43752.875</c:v>
                </c:pt>
                <c:pt idx="2296">
                  <c:v>43753</c:v>
                </c:pt>
                <c:pt idx="2297">
                  <c:v>43753.125</c:v>
                </c:pt>
                <c:pt idx="2298">
                  <c:v>43753.25</c:v>
                </c:pt>
                <c:pt idx="2299">
                  <c:v>43753.375</c:v>
                </c:pt>
                <c:pt idx="2300">
                  <c:v>43753.5</c:v>
                </c:pt>
                <c:pt idx="2301">
                  <c:v>43753.625</c:v>
                </c:pt>
                <c:pt idx="2302">
                  <c:v>43753.75</c:v>
                </c:pt>
                <c:pt idx="2303">
                  <c:v>43753.875</c:v>
                </c:pt>
                <c:pt idx="2304">
                  <c:v>43754</c:v>
                </c:pt>
                <c:pt idx="2305">
                  <c:v>43754.125</c:v>
                </c:pt>
                <c:pt idx="2306">
                  <c:v>43754.25</c:v>
                </c:pt>
                <c:pt idx="2307">
                  <c:v>43754.375</c:v>
                </c:pt>
                <c:pt idx="2308">
                  <c:v>43754.5</c:v>
                </c:pt>
                <c:pt idx="2309">
                  <c:v>43754.625</c:v>
                </c:pt>
                <c:pt idx="2310">
                  <c:v>43754.75</c:v>
                </c:pt>
                <c:pt idx="2311">
                  <c:v>43754.875</c:v>
                </c:pt>
                <c:pt idx="2312">
                  <c:v>43755</c:v>
                </c:pt>
                <c:pt idx="2313">
                  <c:v>43755.125</c:v>
                </c:pt>
                <c:pt idx="2314">
                  <c:v>43755.25</c:v>
                </c:pt>
                <c:pt idx="2315">
                  <c:v>43755.375</c:v>
                </c:pt>
                <c:pt idx="2316">
                  <c:v>43755.5</c:v>
                </c:pt>
                <c:pt idx="2317">
                  <c:v>43755.625</c:v>
                </c:pt>
                <c:pt idx="2318">
                  <c:v>43755.75</c:v>
                </c:pt>
                <c:pt idx="2319">
                  <c:v>43755.875</c:v>
                </c:pt>
                <c:pt idx="2320">
                  <c:v>43756</c:v>
                </c:pt>
                <c:pt idx="2321">
                  <c:v>43756.125</c:v>
                </c:pt>
                <c:pt idx="2322">
                  <c:v>43756.25</c:v>
                </c:pt>
                <c:pt idx="2323">
                  <c:v>43756.375</c:v>
                </c:pt>
                <c:pt idx="2324">
                  <c:v>43756.5</c:v>
                </c:pt>
                <c:pt idx="2325">
                  <c:v>43756.625</c:v>
                </c:pt>
                <c:pt idx="2326">
                  <c:v>43756.75</c:v>
                </c:pt>
                <c:pt idx="2327">
                  <c:v>43756.875</c:v>
                </c:pt>
                <c:pt idx="2328">
                  <c:v>43757</c:v>
                </c:pt>
                <c:pt idx="2329">
                  <c:v>43757.125</c:v>
                </c:pt>
                <c:pt idx="2330">
                  <c:v>43757.25</c:v>
                </c:pt>
                <c:pt idx="2331">
                  <c:v>43757.375</c:v>
                </c:pt>
                <c:pt idx="2332">
                  <c:v>43757.5</c:v>
                </c:pt>
                <c:pt idx="2333">
                  <c:v>43757.625</c:v>
                </c:pt>
                <c:pt idx="2334">
                  <c:v>43757.75</c:v>
                </c:pt>
                <c:pt idx="2335">
                  <c:v>43757.875</c:v>
                </c:pt>
                <c:pt idx="2336">
                  <c:v>43758</c:v>
                </c:pt>
                <c:pt idx="2337">
                  <c:v>43758.125</c:v>
                </c:pt>
                <c:pt idx="2338">
                  <c:v>43758.25</c:v>
                </c:pt>
                <c:pt idx="2339">
                  <c:v>43758.375</c:v>
                </c:pt>
                <c:pt idx="2340">
                  <c:v>43758.5</c:v>
                </c:pt>
                <c:pt idx="2341">
                  <c:v>43758.625</c:v>
                </c:pt>
                <c:pt idx="2342">
                  <c:v>43758.75</c:v>
                </c:pt>
                <c:pt idx="2343">
                  <c:v>43758.875</c:v>
                </c:pt>
                <c:pt idx="2344">
                  <c:v>43759</c:v>
                </c:pt>
                <c:pt idx="2345">
                  <c:v>43759.125</c:v>
                </c:pt>
                <c:pt idx="2346">
                  <c:v>43759.25</c:v>
                </c:pt>
                <c:pt idx="2347">
                  <c:v>43759.375</c:v>
                </c:pt>
                <c:pt idx="2348">
                  <c:v>43759.5</c:v>
                </c:pt>
                <c:pt idx="2349">
                  <c:v>43759.625</c:v>
                </c:pt>
                <c:pt idx="2350">
                  <c:v>43759.75</c:v>
                </c:pt>
                <c:pt idx="2351">
                  <c:v>43759.875</c:v>
                </c:pt>
                <c:pt idx="2352">
                  <c:v>43760</c:v>
                </c:pt>
                <c:pt idx="2353">
                  <c:v>43760.125</c:v>
                </c:pt>
                <c:pt idx="2354">
                  <c:v>43760.25</c:v>
                </c:pt>
                <c:pt idx="2355">
                  <c:v>43760.375</c:v>
                </c:pt>
                <c:pt idx="2356">
                  <c:v>43760.5</c:v>
                </c:pt>
                <c:pt idx="2357">
                  <c:v>43760.625</c:v>
                </c:pt>
                <c:pt idx="2358">
                  <c:v>43760.75</c:v>
                </c:pt>
                <c:pt idx="2359">
                  <c:v>43760.875</c:v>
                </c:pt>
                <c:pt idx="2360">
                  <c:v>43761</c:v>
                </c:pt>
                <c:pt idx="2361">
                  <c:v>43761.125</c:v>
                </c:pt>
                <c:pt idx="2362">
                  <c:v>43761.25</c:v>
                </c:pt>
                <c:pt idx="2363">
                  <c:v>43761.375</c:v>
                </c:pt>
                <c:pt idx="2364">
                  <c:v>43761.5</c:v>
                </c:pt>
                <c:pt idx="2365">
                  <c:v>43761.625</c:v>
                </c:pt>
                <c:pt idx="2366">
                  <c:v>43761.75</c:v>
                </c:pt>
                <c:pt idx="2367">
                  <c:v>43761.875</c:v>
                </c:pt>
                <c:pt idx="2368">
                  <c:v>43762</c:v>
                </c:pt>
                <c:pt idx="2369">
                  <c:v>43762.125</c:v>
                </c:pt>
                <c:pt idx="2370">
                  <c:v>43762.25</c:v>
                </c:pt>
                <c:pt idx="2371">
                  <c:v>43762.375</c:v>
                </c:pt>
                <c:pt idx="2372">
                  <c:v>43762.5</c:v>
                </c:pt>
                <c:pt idx="2373">
                  <c:v>43762.625</c:v>
                </c:pt>
                <c:pt idx="2374">
                  <c:v>43762.75</c:v>
                </c:pt>
                <c:pt idx="2375">
                  <c:v>43762.875</c:v>
                </c:pt>
                <c:pt idx="2376">
                  <c:v>43763</c:v>
                </c:pt>
                <c:pt idx="2377">
                  <c:v>43763.125</c:v>
                </c:pt>
                <c:pt idx="2378">
                  <c:v>43763.25</c:v>
                </c:pt>
                <c:pt idx="2379">
                  <c:v>43763.375</c:v>
                </c:pt>
                <c:pt idx="2380">
                  <c:v>43763.5</c:v>
                </c:pt>
                <c:pt idx="2381">
                  <c:v>43763.625</c:v>
                </c:pt>
                <c:pt idx="2382">
                  <c:v>43763.75</c:v>
                </c:pt>
                <c:pt idx="2383">
                  <c:v>43763.875</c:v>
                </c:pt>
                <c:pt idx="2384">
                  <c:v>43764</c:v>
                </c:pt>
                <c:pt idx="2385">
                  <c:v>43764.125</c:v>
                </c:pt>
                <c:pt idx="2386">
                  <c:v>43764.25</c:v>
                </c:pt>
                <c:pt idx="2387">
                  <c:v>43764.375</c:v>
                </c:pt>
                <c:pt idx="2388">
                  <c:v>43764.5</c:v>
                </c:pt>
                <c:pt idx="2389">
                  <c:v>43764.625</c:v>
                </c:pt>
                <c:pt idx="2390">
                  <c:v>43764.75</c:v>
                </c:pt>
                <c:pt idx="2391">
                  <c:v>43764.875</c:v>
                </c:pt>
                <c:pt idx="2392">
                  <c:v>43765</c:v>
                </c:pt>
                <c:pt idx="2393">
                  <c:v>43765.125</c:v>
                </c:pt>
                <c:pt idx="2394">
                  <c:v>43765.25</c:v>
                </c:pt>
                <c:pt idx="2395">
                  <c:v>43765.375</c:v>
                </c:pt>
                <c:pt idx="2396">
                  <c:v>43765.5</c:v>
                </c:pt>
                <c:pt idx="2397">
                  <c:v>43765.625</c:v>
                </c:pt>
                <c:pt idx="2398">
                  <c:v>43765.75</c:v>
                </c:pt>
                <c:pt idx="2399">
                  <c:v>43765.875</c:v>
                </c:pt>
                <c:pt idx="2400">
                  <c:v>43766</c:v>
                </c:pt>
                <c:pt idx="2401">
                  <c:v>43766.125</c:v>
                </c:pt>
                <c:pt idx="2402">
                  <c:v>43766.25</c:v>
                </c:pt>
                <c:pt idx="2403">
                  <c:v>43766.375</c:v>
                </c:pt>
                <c:pt idx="2404">
                  <c:v>43766.5</c:v>
                </c:pt>
                <c:pt idx="2405">
                  <c:v>43766.625</c:v>
                </c:pt>
                <c:pt idx="2406">
                  <c:v>43766.75</c:v>
                </c:pt>
                <c:pt idx="2407">
                  <c:v>43766.875</c:v>
                </c:pt>
                <c:pt idx="2408">
                  <c:v>43767</c:v>
                </c:pt>
                <c:pt idx="2409">
                  <c:v>43767.125</c:v>
                </c:pt>
                <c:pt idx="2410">
                  <c:v>43767.25</c:v>
                </c:pt>
                <c:pt idx="2411">
                  <c:v>43767.375</c:v>
                </c:pt>
                <c:pt idx="2412">
                  <c:v>43767.5</c:v>
                </c:pt>
                <c:pt idx="2413">
                  <c:v>43767.625</c:v>
                </c:pt>
                <c:pt idx="2414">
                  <c:v>43767.75</c:v>
                </c:pt>
                <c:pt idx="2415">
                  <c:v>43767.875</c:v>
                </c:pt>
                <c:pt idx="2416">
                  <c:v>43768</c:v>
                </c:pt>
                <c:pt idx="2417">
                  <c:v>43768.125</c:v>
                </c:pt>
                <c:pt idx="2418">
                  <c:v>43768.25</c:v>
                </c:pt>
                <c:pt idx="2419">
                  <c:v>43768.375</c:v>
                </c:pt>
                <c:pt idx="2420">
                  <c:v>43768.5</c:v>
                </c:pt>
                <c:pt idx="2421">
                  <c:v>43768.625</c:v>
                </c:pt>
                <c:pt idx="2422">
                  <c:v>43768.75</c:v>
                </c:pt>
                <c:pt idx="2423">
                  <c:v>43768.875</c:v>
                </c:pt>
                <c:pt idx="2424">
                  <c:v>43769</c:v>
                </c:pt>
                <c:pt idx="2425">
                  <c:v>43769.125</c:v>
                </c:pt>
                <c:pt idx="2426">
                  <c:v>43769.25</c:v>
                </c:pt>
                <c:pt idx="2427">
                  <c:v>43769.375</c:v>
                </c:pt>
                <c:pt idx="2428">
                  <c:v>43769.5</c:v>
                </c:pt>
                <c:pt idx="2429">
                  <c:v>43769.625</c:v>
                </c:pt>
                <c:pt idx="2430">
                  <c:v>43769.75</c:v>
                </c:pt>
                <c:pt idx="2431">
                  <c:v>43769.875</c:v>
                </c:pt>
                <c:pt idx="2432">
                  <c:v>43770</c:v>
                </c:pt>
                <c:pt idx="2433">
                  <c:v>43770.125</c:v>
                </c:pt>
                <c:pt idx="2434">
                  <c:v>43770.25</c:v>
                </c:pt>
                <c:pt idx="2435">
                  <c:v>43770.375</c:v>
                </c:pt>
                <c:pt idx="2436">
                  <c:v>43770.5</c:v>
                </c:pt>
                <c:pt idx="2437">
                  <c:v>43770.625</c:v>
                </c:pt>
                <c:pt idx="2438">
                  <c:v>43770.75</c:v>
                </c:pt>
                <c:pt idx="2439">
                  <c:v>43770.875</c:v>
                </c:pt>
                <c:pt idx="2440">
                  <c:v>43771</c:v>
                </c:pt>
                <c:pt idx="2441">
                  <c:v>43771.125</c:v>
                </c:pt>
                <c:pt idx="2442">
                  <c:v>43771.25</c:v>
                </c:pt>
                <c:pt idx="2443">
                  <c:v>43771.375</c:v>
                </c:pt>
                <c:pt idx="2444">
                  <c:v>43771.5</c:v>
                </c:pt>
                <c:pt idx="2445">
                  <c:v>43771.625</c:v>
                </c:pt>
                <c:pt idx="2446">
                  <c:v>43771.75</c:v>
                </c:pt>
                <c:pt idx="2447">
                  <c:v>43771.875</c:v>
                </c:pt>
                <c:pt idx="2448">
                  <c:v>43772</c:v>
                </c:pt>
                <c:pt idx="2449">
                  <c:v>43772.125</c:v>
                </c:pt>
                <c:pt idx="2450">
                  <c:v>43772.25</c:v>
                </c:pt>
                <c:pt idx="2451">
                  <c:v>43772.375</c:v>
                </c:pt>
                <c:pt idx="2452">
                  <c:v>43772.5</c:v>
                </c:pt>
                <c:pt idx="2453">
                  <c:v>43772.625</c:v>
                </c:pt>
                <c:pt idx="2454">
                  <c:v>43772.75</c:v>
                </c:pt>
                <c:pt idx="2455">
                  <c:v>43772.875</c:v>
                </c:pt>
                <c:pt idx="2456">
                  <c:v>43773</c:v>
                </c:pt>
                <c:pt idx="2457">
                  <c:v>43773.125</c:v>
                </c:pt>
                <c:pt idx="2458">
                  <c:v>43773.25</c:v>
                </c:pt>
                <c:pt idx="2459">
                  <c:v>43773.375</c:v>
                </c:pt>
                <c:pt idx="2460">
                  <c:v>43773.5</c:v>
                </c:pt>
                <c:pt idx="2461">
                  <c:v>43773.625</c:v>
                </c:pt>
                <c:pt idx="2462">
                  <c:v>43773.75</c:v>
                </c:pt>
                <c:pt idx="2463">
                  <c:v>43773.875</c:v>
                </c:pt>
                <c:pt idx="2464">
                  <c:v>43774</c:v>
                </c:pt>
                <c:pt idx="2465">
                  <c:v>43774.125</c:v>
                </c:pt>
                <c:pt idx="2466">
                  <c:v>43774.25</c:v>
                </c:pt>
                <c:pt idx="2467">
                  <c:v>43774.375</c:v>
                </c:pt>
                <c:pt idx="2468">
                  <c:v>43774.5</c:v>
                </c:pt>
                <c:pt idx="2469">
                  <c:v>43774.625</c:v>
                </c:pt>
                <c:pt idx="2470">
                  <c:v>43774.75</c:v>
                </c:pt>
                <c:pt idx="2471">
                  <c:v>43774.875</c:v>
                </c:pt>
                <c:pt idx="2472">
                  <c:v>43775</c:v>
                </c:pt>
                <c:pt idx="2473">
                  <c:v>43775.125</c:v>
                </c:pt>
                <c:pt idx="2474">
                  <c:v>43775.25</c:v>
                </c:pt>
                <c:pt idx="2475">
                  <c:v>43775.375</c:v>
                </c:pt>
                <c:pt idx="2476">
                  <c:v>43775.5</c:v>
                </c:pt>
                <c:pt idx="2477">
                  <c:v>43775.625</c:v>
                </c:pt>
                <c:pt idx="2478">
                  <c:v>43775.75</c:v>
                </c:pt>
                <c:pt idx="2479">
                  <c:v>43775.875</c:v>
                </c:pt>
                <c:pt idx="2480">
                  <c:v>43776</c:v>
                </c:pt>
                <c:pt idx="2481">
                  <c:v>43776.125</c:v>
                </c:pt>
                <c:pt idx="2482">
                  <c:v>43776.25</c:v>
                </c:pt>
                <c:pt idx="2483">
                  <c:v>43776.375</c:v>
                </c:pt>
                <c:pt idx="2484">
                  <c:v>43776.5</c:v>
                </c:pt>
                <c:pt idx="2485">
                  <c:v>43776.625</c:v>
                </c:pt>
                <c:pt idx="2486">
                  <c:v>43776.75</c:v>
                </c:pt>
                <c:pt idx="2487">
                  <c:v>43776.875</c:v>
                </c:pt>
                <c:pt idx="2488">
                  <c:v>43777</c:v>
                </c:pt>
                <c:pt idx="2489">
                  <c:v>43777.125</c:v>
                </c:pt>
                <c:pt idx="2490">
                  <c:v>43777.25</c:v>
                </c:pt>
                <c:pt idx="2491">
                  <c:v>43777.375</c:v>
                </c:pt>
                <c:pt idx="2492">
                  <c:v>43777.5</c:v>
                </c:pt>
                <c:pt idx="2493">
                  <c:v>43777.625</c:v>
                </c:pt>
                <c:pt idx="2494">
                  <c:v>43777.75</c:v>
                </c:pt>
                <c:pt idx="2495">
                  <c:v>43777.875</c:v>
                </c:pt>
                <c:pt idx="2496">
                  <c:v>43778</c:v>
                </c:pt>
                <c:pt idx="2497">
                  <c:v>43778.125</c:v>
                </c:pt>
                <c:pt idx="2498">
                  <c:v>43778.25</c:v>
                </c:pt>
                <c:pt idx="2499">
                  <c:v>43778.375</c:v>
                </c:pt>
                <c:pt idx="2500">
                  <c:v>43778.5</c:v>
                </c:pt>
                <c:pt idx="2501">
                  <c:v>43778.625</c:v>
                </c:pt>
                <c:pt idx="2502">
                  <c:v>43778.75</c:v>
                </c:pt>
                <c:pt idx="2503">
                  <c:v>43778.875</c:v>
                </c:pt>
                <c:pt idx="2504">
                  <c:v>43779</c:v>
                </c:pt>
                <c:pt idx="2505">
                  <c:v>43779.125</c:v>
                </c:pt>
                <c:pt idx="2506">
                  <c:v>43779.25</c:v>
                </c:pt>
                <c:pt idx="2507">
                  <c:v>43779.375</c:v>
                </c:pt>
                <c:pt idx="2508">
                  <c:v>43779.5</c:v>
                </c:pt>
                <c:pt idx="2509">
                  <c:v>43779.625</c:v>
                </c:pt>
                <c:pt idx="2510">
                  <c:v>43779.75</c:v>
                </c:pt>
                <c:pt idx="2511">
                  <c:v>43779.875</c:v>
                </c:pt>
                <c:pt idx="2512">
                  <c:v>43780</c:v>
                </c:pt>
                <c:pt idx="2513">
                  <c:v>43780.125</c:v>
                </c:pt>
                <c:pt idx="2514">
                  <c:v>43780.25</c:v>
                </c:pt>
                <c:pt idx="2515">
                  <c:v>43780.375</c:v>
                </c:pt>
                <c:pt idx="2516">
                  <c:v>43780.5</c:v>
                </c:pt>
                <c:pt idx="2517">
                  <c:v>43780.625</c:v>
                </c:pt>
                <c:pt idx="2518">
                  <c:v>43780.75</c:v>
                </c:pt>
                <c:pt idx="2519">
                  <c:v>43780.875</c:v>
                </c:pt>
                <c:pt idx="2520">
                  <c:v>43781</c:v>
                </c:pt>
                <c:pt idx="2521">
                  <c:v>43781.125</c:v>
                </c:pt>
                <c:pt idx="2522">
                  <c:v>43781.25</c:v>
                </c:pt>
                <c:pt idx="2523">
                  <c:v>43781.375</c:v>
                </c:pt>
                <c:pt idx="2524">
                  <c:v>43781.5</c:v>
                </c:pt>
                <c:pt idx="2525">
                  <c:v>43781.625</c:v>
                </c:pt>
                <c:pt idx="2526">
                  <c:v>43781.75</c:v>
                </c:pt>
                <c:pt idx="2527">
                  <c:v>43781.875</c:v>
                </c:pt>
                <c:pt idx="2528">
                  <c:v>43782</c:v>
                </c:pt>
                <c:pt idx="2529">
                  <c:v>43782.125</c:v>
                </c:pt>
                <c:pt idx="2530">
                  <c:v>43782.25</c:v>
                </c:pt>
                <c:pt idx="2531">
                  <c:v>43782.375</c:v>
                </c:pt>
                <c:pt idx="2532">
                  <c:v>43782.5</c:v>
                </c:pt>
                <c:pt idx="2533">
                  <c:v>43782.625</c:v>
                </c:pt>
                <c:pt idx="2534">
                  <c:v>43782.75</c:v>
                </c:pt>
                <c:pt idx="2535">
                  <c:v>43782.875</c:v>
                </c:pt>
                <c:pt idx="2536">
                  <c:v>43783</c:v>
                </c:pt>
                <c:pt idx="2537">
                  <c:v>43783.125</c:v>
                </c:pt>
                <c:pt idx="2538">
                  <c:v>43783.25</c:v>
                </c:pt>
                <c:pt idx="2539">
                  <c:v>43783.375</c:v>
                </c:pt>
                <c:pt idx="2540">
                  <c:v>43783.5</c:v>
                </c:pt>
                <c:pt idx="2541">
                  <c:v>43783.625</c:v>
                </c:pt>
                <c:pt idx="2542">
                  <c:v>43783.75</c:v>
                </c:pt>
                <c:pt idx="2543">
                  <c:v>43783.875</c:v>
                </c:pt>
                <c:pt idx="2544">
                  <c:v>43784</c:v>
                </c:pt>
                <c:pt idx="2545">
                  <c:v>43784.125</c:v>
                </c:pt>
                <c:pt idx="2546">
                  <c:v>43784.25</c:v>
                </c:pt>
                <c:pt idx="2547">
                  <c:v>43784.375</c:v>
                </c:pt>
                <c:pt idx="2548">
                  <c:v>43784.5</c:v>
                </c:pt>
                <c:pt idx="2549">
                  <c:v>43784.625</c:v>
                </c:pt>
                <c:pt idx="2550">
                  <c:v>43784.75</c:v>
                </c:pt>
                <c:pt idx="2551">
                  <c:v>43784.875</c:v>
                </c:pt>
                <c:pt idx="2552">
                  <c:v>43785</c:v>
                </c:pt>
                <c:pt idx="2553">
                  <c:v>43785.125</c:v>
                </c:pt>
                <c:pt idx="2554">
                  <c:v>43785.25</c:v>
                </c:pt>
                <c:pt idx="2555">
                  <c:v>43785.375</c:v>
                </c:pt>
                <c:pt idx="2556">
                  <c:v>43785.5</c:v>
                </c:pt>
                <c:pt idx="2557">
                  <c:v>43785.625</c:v>
                </c:pt>
                <c:pt idx="2558">
                  <c:v>43785.75</c:v>
                </c:pt>
                <c:pt idx="2559">
                  <c:v>43785.875</c:v>
                </c:pt>
                <c:pt idx="2560">
                  <c:v>43786</c:v>
                </c:pt>
                <c:pt idx="2561">
                  <c:v>43786.125</c:v>
                </c:pt>
                <c:pt idx="2562">
                  <c:v>43786.25</c:v>
                </c:pt>
                <c:pt idx="2563">
                  <c:v>43786.375</c:v>
                </c:pt>
                <c:pt idx="2564">
                  <c:v>43786.5</c:v>
                </c:pt>
                <c:pt idx="2565">
                  <c:v>43786.625</c:v>
                </c:pt>
                <c:pt idx="2566">
                  <c:v>43786.75</c:v>
                </c:pt>
                <c:pt idx="2567">
                  <c:v>43786.875</c:v>
                </c:pt>
                <c:pt idx="2568">
                  <c:v>43787</c:v>
                </c:pt>
                <c:pt idx="2569">
                  <c:v>43787.125</c:v>
                </c:pt>
                <c:pt idx="2570">
                  <c:v>43787.25</c:v>
                </c:pt>
                <c:pt idx="2571">
                  <c:v>43787.375</c:v>
                </c:pt>
                <c:pt idx="2572">
                  <c:v>43787.5</c:v>
                </c:pt>
                <c:pt idx="2573">
                  <c:v>43787.625</c:v>
                </c:pt>
                <c:pt idx="2574">
                  <c:v>43787.75</c:v>
                </c:pt>
                <c:pt idx="2575">
                  <c:v>43787.875</c:v>
                </c:pt>
                <c:pt idx="2576">
                  <c:v>43788</c:v>
                </c:pt>
                <c:pt idx="2577">
                  <c:v>43788.125</c:v>
                </c:pt>
                <c:pt idx="2578">
                  <c:v>43788.25</c:v>
                </c:pt>
                <c:pt idx="2579">
                  <c:v>43788.375</c:v>
                </c:pt>
                <c:pt idx="2580">
                  <c:v>43788.5</c:v>
                </c:pt>
                <c:pt idx="2581">
                  <c:v>43788.625</c:v>
                </c:pt>
                <c:pt idx="2582">
                  <c:v>43788.75</c:v>
                </c:pt>
                <c:pt idx="2583">
                  <c:v>43788.875</c:v>
                </c:pt>
                <c:pt idx="2584">
                  <c:v>43789</c:v>
                </c:pt>
                <c:pt idx="2585">
                  <c:v>43789.125</c:v>
                </c:pt>
                <c:pt idx="2586">
                  <c:v>43789.25</c:v>
                </c:pt>
                <c:pt idx="2587">
                  <c:v>43789.375</c:v>
                </c:pt>
                <c:pt idx="2588">
                  <c:v>43789.5</c:v>
                </c:pt>
                <c:pt idx="2589">
                  <c:v>43789.625</c:v>
                </c:pt>
                <c:pt idx="2590">
                  <c:v>43789.75</c:v>
                </c:pt>
                <c:pt idx="2591">
                  <c:v>43789.875</c:v>
                </c:pt>
                <c:pt idx="2592">
                  <c:v>43790</c:v>
                </c:pt>
                <c:pt idx="2593">
                  <c:v>43790.125</c:v>
                </c:pt>
                <c:pt idx="2594">
                  <c:v>43790.25</c:v>
                </c:pt>
                <c:pt idx="2595">
                  <c:v>43790.375</c:v>
                </c:pt>
                <c:pt idx="2596">
                  <c:v>43790.5</c:v>
                </c:pt>
                <c:pt idx="2597">
                  <c:v>43790.625</c:v>
                </c:pt>
                <c:pt idx="2598">
                  <c:v>43790.75</c:v>
                </c:pt>
                <c:pt idx="2599">
                  <c:v>43790.875</c:v>
                </c:pt>
                <c:pt idx="2600">
                  <c:v>43791</c:v>
                </c:pt>
                <c:pt idx="2601">
                  <c:v>43791.125</c:v>
                </c:pt>
                <c:pt idx="2602">
                  <c:v>43791.25</c:v>
                </c:pt>
                <c:pt idx="2603">
                  <c:v>43791.375</c:v>
                </c:pt>
                <c:pt idx="2604">
                  <c:v>43791.5</c:v>
                </c:pt>
                <c:pt idx="2605">
                  <c:v>43791.625</c:v>
                </c:pt>
                <c:pt idx="2606">
                  <c:v>43791.75</c:v>
                </c:pt>
                <c:pt idx="2607">
                  <c:v>43791.875</c:v>
                </c:pt>
                <c:pt idx="2608">
                  <c:v>43792</c:v>
                </c:pt>
                <c:pt idx="2609">
                  <c:v>43792.125</c:v>
                </c:pt>
                <c:pt idx="2610">
                  <c:v>43792.25</c:v>
                </c:pt>
                <c:pt idx="2611">
                  <c:v>43792.375</c:v>
                </c:pt>
                <c:pt idx="2612">
                  <c:v>43792.5</c:v>
                </c:pt>
                <c:pt idx="2613">
                  <c:v>43792.625</c:v>
                </c:pt>
                <c:pt idx="2614">
                  <c:v>43792.75</c:v>
                </c:pt>
                <c:pt idx="2615">
                  <c:v>43792.875</c:v>
                </c:pt>
                <c:pt idx="2616">
                  <c:v>43793</c:v>
                </c:pt>
                <c:pt idx="2617">
                  <c:v>43793.125</c:v>
                </c:pt>
                <c:pt idx="2618">
                  <c:v>43793.25</c:v>
                </c:pt>
                <c:pt idx="2619">
                  <c:v>43793.375</c:v>
                </c:pt>
                <c:pt idx="2620">
                  <c:v>43793.5</c:v>
                </c:pt>
                <c:pt idx="2621">
                  <c:v>43793.625</c:v>
                </c:pt>
                <c:pt idx="2622">
                  <c:v>43793.75</c:v>
                </c:pt>
                <c:pt idx="2623">
                  <c:v>43793.875</c:v>
                </c:pt>
                <c:pt idx="2624">
                  <c:v>43794</c:v>
                </c:pt>
                <c:pt idx="2625">
                  <c:v>43794.125</c:v>
                </c:pt>
                <c:pt idx="2626">
                  <c:v>43794.25</c:v>
                </c:pt>
                <c:pt idx="2627">
                  <c:v>43794.375</c:v>
                </c:pt>
                <c:pt idx="2628">
                  <c:v>43794.5</c:v>
                </c:pt>
                <c:pt idx="2629">
                  <c:v>43794.625</c:v>
                </c:pt>
                <c:pt idx="2630">
                  <c:v>43794.75</c:v>
                </c:pt>
                <c:pt idx="2631">
                  <c:v>43794.875</c:v>
                </c:pt>
                <c:pt idx="2632">
                  <c:v>43795</c:v>
                </c:pt>
                <c:pt idx="2633">
                  <c:v>43795.125</c:v>
                </c:pt>
                <c:pt idx="2634">
                  <c:v>43795.25</c:v>
                </c:pt>
                <c:pt idx="2635">
                  <c:v>43795.375</c:v>
                </c:pt>
                <c:pt idx="2636">
                  <c:v>43795.5</c:v>
                </c:pt>
                <c:pt idx="2637">
                  <c:v>43795.625</c:v>
                </c:pt>
                <c:pt idx="2638">
                  <c:v>43795.75</c:v>
                </c:pt>
                <c:pt idx="2639">
                  <c:v>43795.875</c:v>
                </c:pt>
                <c:pt idx="2640">
                  <c:v>43796</c:v>
                </c:pt>
                <c:pt idx="2641">
                  <c:v>43796.125</c:v>
                </c:pt>
                <c:pt idx="2642">
                  <c:v>43796.25</c:v>
                </c:pt>
                <c:pt idx="2643">
                  <c:v>43796.375</c:v>
                </c:pt>
                <c:pt idx="2644">
                  <c:v>43796.5</c:v>
                </c:pt>
                <c:pt idx="2645">
                  <c:v>43796.625</c:v>
                </c:pt>
                <c:pt idx="2646">
                  <c:v>43796.75</c:v>
                </c:pt>
                <c:pt idx="2647">
                  <c:v>43796.875</c:v>
                </c:pt>
                <c:pt idx="2648">
                  <c:v>43797</c:v>
                </c:pt>
                <c:pt idx="2649">
                  <c:v>43797.125</c:v>
                </c:pt>
                <c:pt idx="2650">
                  <c:v>43797.25</c:v>
                </c:pt>
                <c:pt idx="2651">
                  <c:v>43797.375</c:v>
                </c:pt>
                <c:pt idx="2652">
                  <c:v>43797.5</c:v>
                </c:pt>
                <c:pt idx="2653">
                  <c:v>43797.625</c:v>
                </c:pt>
                <c:pt idx="2654">
                  <c:v>43797.75</c:v>
                </c:pt>
                <c:pt idx="2655">
                  <c:v>43797.875</c:v>
                </c:pt>
                <c:pt idx="2656">
                  <c:v>43798</c:v>
                </c:pt>
                <c:pt idx="2657">
                  <c:v>43798.125</c:v>
                </c:pt>
                <c:pt idx="2658">
                  <c:v>43798.25</c:v>
                </c:pt>
                <c:pt idx="2659">
                  <c:v>43798.375</c:v>
                </c:pt>
                <c:pt idx="2660">
                  <c:v>43798.5</c:v>
                </c:pt>
                <c:pt idx="2661">
                  <c:v>43798.625</c:v>
                </c:pt>
                <c:pt idx="2662">
                  <c:v>43798.75</c:v>
                </c:pt>
                <c:pt idx="2663">
                  <c:v>43798.875</c:v>
                </c:pt>
                <c:pt idx="2664">
                  <c:v>43799</c:v>
                </c:pt>
                <c:pt idx="2665">
                  <c:v>43799.125</c:v>
                </c:pt>
                <c:pt idx="2666">
                  <c:v>43799.25</c:v>
                </c:pt>
                <c:pt idx="2667">
                  <c:v>43799.375</c:v>
                </c:pt>
                <c:pt idx="2668">
                  <c:v>43799.5</c:v>
                </c:pt>
                <c:pt idx="2669">
                  <c:v>43799.625</c:v>
                </c:pt>
                <c:pt idx="2670">
                  <c:v>43799.75</c:v>
                </c:pt>
                <c:pt idx="2671">
                  <c:v>43799.875</c:v>
                </c:pt>
                <c:pt idx="2672">
                  <c:v>43800</c:v>
                </c:pt>
                <c:pt idx="2673">
                  <c:v>43800.125</c:v>
                </c:pt>
                <c:pt idx="2674">
                  <c:v>43800.25</c:v>
                </c:pt>
                <c:pt idx="2675">
                  <c:v>43800.375</c:v>
                </c:pt>
                <c:pt idx="2676">
                  <c:v>43800.5</c:v>
                </c:pt>
                <c:pt idx="2677">
                  <c:v>43800.625</c:v>
                </c:pt>
                <c:pt idx="2678">
                  <c:v>43800.75</c:v>
                </c:pt>
                <c:pt idx="2679">
                  <c:v>43800.875</c:v>
                </c:pt>
                <c:pt idx="2680">
                  <c:v>43801</c:v>
                </c:pt>
                <c:pt idx="2681">
                  <c:v>43801.125</c:v>
                </c:pt>
                <c:pt idx="2682">
                  <c:v>43801.25</c:v>
                </c:pt>
                <c:pt idx="2683">
                  <c:v>43801.375</c:v>
                </c:pt>
                <c:pt idx="2684">
                  <c:v>43801.5</c:v>
                </c:pt>
                <c:pt idx="2685">
                  <c:v>43801.625</c:v>
                </c:pt>
                <c:pt idx="2686">
                  <c:v>43801.75</c:v>
                </c:pt>
                <c:pt idx="2687">
                  <c:v>43801.875</c:v>
                </c:pt>
                <c:pt idx="2688">
                  <c:v>43802</c:v>
                </c:pt>
                <c:pt idx="2689">
                  <c:v>43802.125</c:v>
                </c:pt>
                <c:pt idx="2690">
                  <c:v>43802.25</c:v>
                </c:pt>
                <c:pt idx="2691">
                  <c:v>43802.375</c:v>
                </c:pt>
                <c:pt idx="2692">
                  <c:v>43802.5</c:v>
                </c:pt>
                <c:pt idx="2693">
                  <c:v>43802.625</c:v>
                </c:pt>
                <c:pt idx="2694">
                  <c:v>43802.75</c:v>
                </c:pt>
                <c:pt idx="2695">
                  <c:v>43802.875</c:v>
                </c:pt>
                <c:pt idx="2696">
                  <c:v>43803</c:v>
                </c:pt>
                <c:pt idx="2697">
                  <c:v>43803.125</c:v>
                </c:pt>
                <c:pt idx="2698">
                  <c:v>43803.25</c:v>
                </c:pt>
                <c:pt idx="2699">
                  <c:v>43803.375</c:v>
                </c:pt>
                <c:pt idx="2700">
                  <c:v>43803.5</c:v>
                </c:pt>
                <c:pt idx="2701">
                  <c:v>43803.625</c:v>
                </c:pt>
                <c:pt idx="2702">
                  <c:v>43803.75</c:v>
                </c:pt>
                <c:pt idx="2703">
                  <c:v>43803.875</c:v>
                </c:pt>
                <c:pt idx="2704">
                  <c:v>43804</c:v>
                </c:pt>
                <c:pt idx="2705">
                  <c:v>43804.125</c:v>
                </c:pt>
                <c:pt idx="2706">
                  <c:v>43804.25</c:v>
                </c:pt>
                <c:pt idx="2707">
                  <c:v>43804.375</c:v>
                </c:pt>
                <c:pt idx="2708">
                  <c:v>43804.5</c:v>
                </c:pt>
                <c:pt idx="2709">
                  <c:v>43804.625</c:v>
                </c:pt>
                <c:pt idx="2710">
                  <c:v>43804.75</c:v>
                </c:pt>
                <c:pt idx="2711">
                  <c:v>43804.875</c:v>
                </c:pt>
                <c:pt idx="2712">
                  <c:v>43805</c:v>
                </c:pt>
                <c:pt idx="2713">
                  <c:v>43805.125</c:v>
                </c:pt>
                <c:pt idx="2714">
                  <c:v>43805.25</c:v>
                </c:pt>
                <c:pt idx="2715">
                  <c:v>43805.375</c:v>
                </c:pt>
                <c:pt idx="2716">
                  <c:v>43805.5</c:v>
                </c:pt>
                <c:pt idx="2717">
                  <c:v>43805.625</c:v>
                </c:pt>
                <c:pt idx="2718">
                  <c:v>43805.75</c:v>
                </c:pt>
                <c:pt idx="2719">
                  <c:v>43805.875</c:v>
                </c:pt>
                <c:pt idx="2720">
                  <c:v>43806</c:v>
                </c:pt>
                <c:pt idx="2721">
                  <c:v>43806.125</c:v>
                </c:pt>
                <c:pt idx="2722">
                  <c:v>43806.25</c:v>
                </c:pt>
                <c:pt idx="2723">
                  <c:v>43806.375</c:v>
                </c:pt>
                <c:pt idx="2724">
                  <c:v>43806.5</c:v>
                </c:pt>
                <c:pt idx="2725">
                  <c:v>43806.625</c:v>
                </c:pt>
                <c:pt idx="2726">
                  <c:v>43806.75</c:v>
                </c:pt>
                <c:pt idx="2727">
                  <c:v>43806.875</c:v>
                </c:pt>
                <c:pt idx="2728">
                  <c:v>43807</c:v>
                </c:pt>
                <c:pt idx="2729">
                  <c:v>43807.125</c:v>
                </c:pt>
                <c:pt idx="2730">
                  <c:v>43807.25</c:v>
                </c:pt>
                <c:pt idx="2731">
                  <c:v>43807.375</c:v>
                </c:pt>
                <c:pt idx="2732">
                  <c:v>43807.5</c:v>
                </c:pt>
                <c:pt idx="2733">
                  <c:v>43807.625</c:v>
                </c:pt>
                <c:pt idx="2734">
                  <c:v>43807.75</c:v>
                </c:pt>
                <c:pt idx="2735">
                  <c:v>43807.875</c:v>
                </c:pt>
                <c:pt idx="2736">
                  <c:v>43808</c:v>
                </c:pt>
                <c:pt idx="2737">
                  <c:v>43808.125</c:v>
                </c:pt>
                <c:pt idx="2738">
                  <c:v>43808.25</c:v>
                </c:pt>
                <c:pt idx="2739">
                  <c:v>43808.375</c:v>
                </c:pt>
                <c:pt idx="2740">
                  <c:v>43808.5</c:v>
                </c:pt>
                <c:pt idx="2741">
                  <c:v>43808.625</c:v>
                </c:pt>
                <c:pt idx="2742">
                  <c:v>43808.75</c:v>
                </c:pt>
                <c:pt idx="2743">
                  <c:v>43808.875</c:v>
                </c:pt>
                <c:pt idx="2744">
                  <c:v>43809</c:v>
                </c:pt>
                <c:pt idx="2745">
                  <c:v>43809.125</c:v>
                </c:pt>
                <c:pt idx="2746">
                  <c:v>43809.25</c:v>
                </c:pt>
                <c:pt idx="2747">
                  <c:v>43809.375</c:v>
                </c:pt>
                <c:pt idx="2748">
                  <c:v>43809.5</c:v>
                </c:pt>
                <c:pt idx="2749">
                  <c:v>43809.625</c:v>
                </c:pt>
                <c:pt idx="2750">
                  <c:v>43809.75</c:v>
                </c:pt>
                <c:pt idx="2751">
                  <c:v>43809.875</c:v>
                </c:pt>
                <c:pt idx="2752">
                  <c:v>43810</c:v>
                </c:pt>
                <c:pt idx="2753">
                  <c:v>43810.125</c:v>
                </c:pt>
                <c:pt idx="2754">
                  <c:v>43810.25</c:v>
                </c:pt>
                <c:pt idx="2755">
                  <c:v>43810.375</c:v>
                </c:pt>
                <c:pt idx="2756">
                  <c:v>43810.5</c:v>
                </c:pt>
                <c:pt idx="2757">
                  <c:v>43810.625</c:v>
                </c:pt>
                <c:pt idx="2758">
                  <c:v>43810.75</c:v>
                </c:pt>
                <c:pt idx="2759">
                  <c:v>43810.875</c:v>
                </c:pt>
                <c:pt idx="2760">
                  <c:v>43811</c:v>
                </c:pt>
                <c:pt idx="2761">
                  <c:v>43811.125</c:v>
                </c:pt>
                <c:pt idx="2762">
                  <c:v>43811.25</c:v>
                </c:pt>
                <c:pt idx="2763">
                  <c:v>43811.375</c:v>
                </c:pt>
                <c:pt idx="2764">
                  <c:v>43811.5</c:v>
                </c:pt>
                <c:pt idx="2765">
                  <c:v>43811.625</c:v>
                </c:pt>
                <c:pt idx="2766">
                  <c:v>43811.75</c:v>
                </c:pt>
                <c:pt idx="2767">
                  <c:v>43811.875</c:v>
                </c:pt>
                <c:pt idx="2768">
                  <c:v>43812</c:v>
                </c:pt>
                <c:pt idx="2769">
                  <c:v>43812.125</c:v>
                </c:pt>
                <c:pt idx="2770">
                  <c:v>43812.25</c:v>
                </c:pt>
                <c:pt idx="2771">
                  <c:v>43812.375</c:v>
                </c:pt>
                <c:pt idx="2772">
                  <c:v>43812.5</c:v>
                </c:pt>
                <c:pt idx="2773">
                  <c:v>43812.625</c:v>
                </c:pt>
                <c:pt idx="2774">
                  <c:v>43812.75</c:v>
                </c:pt>
                <c:pt idx="2775">
                  <c:v>43812.875</c:v>
                </c:pt>
                <c:pt idx="2776">
                  <c:v>43813</c:v>
                </c:pt>
                <c:pt idx="2777">
                  <c:v>43813.125</c:v>
                </c:pt>
                <c:pt idx="2778">
                  <c:v>43813.25</c:v>
                </c:pt>
                <c:pt idx="2779">
                  <c:v>43813.375</c:v>
                </c:pt>
                <c:pt idx="2780">
                  <c:v>43813.5</c:v>
                </c:pt>
                <c:pt idx="2781">
                  <c:v>43813.625</c:v>
                </c:pt>
                <c:pt idx="2782">
                  <c:v>43813.75</c:v>
                </c:pt>
                <c:pt idx="2783">
                  <c:v>43813.875</c:v>
                </c:pt>
                <c:pt idx="2784">
                  <c:v>43814</c:v>
                </c:pt>
                <c:pt idx="2785">
                  <c:v>43814.125</c:v>
                </c:pt>
                <c:pt idx="2786">
                  <c:v>43814.25</c:v>
                </c:pt>
                <c:pt idx="2787">
                  <c:v>43814.375</c:v>
                </c:pt>
                <c:pt idx="2788">
                  <c:v>43814.5</c:v>
                </c:pt>
                <c:pt idx="2789">
                  <c:v>43814.625</c:v>
                </c:pt>
                <c:pt idx="2790">
                  <c:v>43814.75</c:v>
                </c:pt>
                <c:pt idx="2791">
                  <c:v>43814.875</c:v>
                </c:pt>
                <c:pt idx="2792">
                  <c:v>43815</c:v>
                </c:pt>
                <c:pt idx="2793">
                  <c:v>43815.125</c:v>
                </c:pt>
                <c:pt idx="2794">
                  <c:v>43815.25</c:v>
                </c:pt>
                <c:pt idx="2795">
                  <c:v>43815.375</c:v>
                </c:pt>
                <c:pt idx="2796">
                  <c:v>43815.5</c:v>
                </c:pt>
                <c:pt idx="2797">
                  <c:v>43815.625</c:v>
                </c:pt>
                <c:pt idx="2798">
                  <c:v>43815.75</c:v>
                </c:pt>
                <c:pt idx="2799">
                  <c:v>43815.875</c:v>
                </c:pt>
                <c:pt idx="2800">
                  <c:v>43816</c:v>
                </c:pt>
                <c:pt idx="2801">
                  <c:v>43816.125</c:v>
                </c:pt>
                <c:pt idx="2802">
                  <c:v>43816.25</c:v>
                </c:pt>
                <c:pt idx="2803">
                  <c:v>43816.375</c:v>
                </c:pt>
                <c:pt idx="2804">
                  <c:v>43816.5</c:v>
                </c:pt>
                <c:pt idx="2805">
                  <c:v>43816.625</c:v>
                </c:pt>
                <c:pt idx="2806">
                  <c:v>43816.75</c:v>
                </c:pt>
                <c:pt idx="2807">
                  <c:v>43816.875</c:v>
                </c:pt>
                <c:pt idx="2808">
                  <c:v>43817</c:v>
                </c:pt>
                <c:pt idx="2809">
                  <c:v>43817.125</c:v>
                </c:pt>
                <c:pt idx="2810">
                  <c:v>43817.25</c:v>
                </c:pt>
                <c:pt idx="2811">
                  <c:v>43817.375</c:v>
                </c:pt>
                <c:pt idx="2812">
                  <c:v>43817.5</c:v>
                </c:pt>
                <c:pt idx="2813">
                  <c:v>43817.625</c:v>
                </c:pt>
                <c:pt idx="2814">
                  <c:v>43817.75</c:v>
                </c:pt>
                <c:pt idx="2815">
                  <c:v>43817.875</c:v>
                </c:pt>
                <c:pt idx="2816">
                  <c:v>43818</c:v>
                </c:pt>
                <c:pt idx="2817">
                  <c:v>43818.125</c:v>
                </c:pt>
                <c:pt idx="2818">
                  <c:v>43818.25</c:v>
                </c:pt>
                <c:pt idx="2819">
                  <c:v>43818.375</c:v>
                </c:pt>
                <c:pt idx="2820">
                  <c:v>43818.5</c:v>
                </c:pt>
                <c:pt idx="2821">
                  <c:v>43818.625</c:v>
                </c:pt>
                <c:pt idx="2822">
                  <c:v>43818.75</c:v>
                </c:pt>
                <c:pt idx="2823">
                  <c:v>43818.875</c:v>
                </c:pt>
                <c:pt idx="2824">
                  <c:v>43819</c:v>
                </c:pt>
                <c:pt idx="2825">
                  <c:v>43819.125</c:v>
                </c:pt>
                <c:pt idx="2826">
                  <c:v>43819.25</c:v>
                </c:pt>
                <c:pt idx="2827">
                  <c:v>43819.375</c:v>
                </c:pt>
                <c:pt idx="2828">
                  <c:v>43819.5</c:v>
                </c:pt>
                <c:pt idx="2829">
                  <c:v>43819.625</c:v>
                </c:pt>
                <c:pt idx="2830">
                  <c:v>43819.75</c:v>
                </c:pt>
                <c:pt idx="2831">
                  <c:v>43819.875</c:v>
                </c:pt>
                <c:pt idx="2832">
                  <c:v>43820</c:v>
                </c:pt>
                <c:pt idx="2833">
                  <c:v>43820.125</c:v>
                </c:pt>
                <c:pt idx="2834">
                  <c:v>43820.25</c:v>
                </c:pt>
                <c:pt idx="2835">
                  <c:v>43820.375</c:v>
                </c:pt>
                <c:pt idx="2836">
                  <c:v>43820.5</c:v>
                </c:pt>
                <c:pt idx="2837">
                  <c:v>43820.625</c:v>
                </c:pt>
                <c:pt idx="2838">
                  <c:v>43820.75</c:v>
                </c:pt>
                <c:pt idx="2839">
                  <c:v>43820.875</c:v>
                </c:pt>
                <c:pt idx="2840">
                  <c:v>43821</c:v>
                </c:pt>
                <c:pt idx="2841">
                  <c:v>43821.125</c:v>
                </c:pt>
                <c:pt idx="2842">
                  <c:v>43821.25</c:v>
                </c:pt>
                <c:pt idx="2843">
                  <c:v>43821.375</c:v>
                </c:pt>
                <c:pt idx="2844">
                  <c:v>43821.5</c:v>
                </c:pt>
                <c:pt idx="2845">
                  <c:v>43821.625</c:v>
                </c:pt>
                <c:pt idx="2846">
                  <c:v>43821.75</c:v>
                </c:pt>
                <c:pt idx="2847">
                  <c:v>43821.875</c:v>
                </c:pt>
                <c:pt idx="2848">
                  <c:v>43822</c:v>
                </c:pt>
                <c:pt idx="2849">
                  <c:v>43822.125</c:v>
                </c:pt>
                <c:pt idx="2850">
                  <c:v>43822.25</c:v>
                </c:pt>
                <c:pt idx="2851">
                  <c:v>43822.375</c:v>
                </c:pt>
                <c:pt idx="2852">
                  <c:v>43822.5</c:v>
                </c:pt>
                <c:pt idx="2853">
                  <c:v>43822.625</c:v>
                </c:pt>
                <c:pt idx="2854">
                  <c:v>43822.75</c:v>
                </c:pt>
                <c:pt idx="2855">
                  <c:v>43822.875</c:v>
                </c:pt>
                <c:pt idx="2856">
                  <c:v>43823</c:v>
                </c:pt>
                <c:pt idx="2857">
                  <c:v>43823.125</c:v>
                </c:pt>
                <c:pt idx="2858">
                  <c:v>43823.25</c:v>
                </c:pt>
                <c:pt idx="2859">
                  <c:v>43823.375</c:v>
                </c:pt>
                <c:pt idx="2860">
                  <c:v>43823.5</c:v>
                </c:pt>
                <c:pt idx="2861">
                  <c:v>43823.625</c:v>
                </c:pt>
                <c:pt idx="2862">
                  <c:v>43823.75</c:v>
                </c:pt>
                <c:pt idx="2863">
                  <c:v>43823.875</c:v>
                </c:pt>
                <c:pt idx="2864">
                  <c:v>43824</c:v>
                </c:pt>
                <c:pt idx="2865">
                  <c:v>43824.125</c:v>
                </c:pt>
                <c:pt idx="2866">
                  <c:v>43824.25</c:v>
                </c:pt>
                <c:pt idx="2867">
                  <c:v>43824.375</c:v>
                </c:pt>
                <c:pt idx="2868">
                  <c:v>43824.5</c:v>
                </c:pt>
                <c:pt idx="2869">
                  <c:v>43824.625</c:v>
                </c:pt>
                <c:pt idx="2870">
                  <c:v>43824.75</c:v>
                </c:pt>
                <c:pt idx="2871">
                  <c:v>43824.875</c:v>
                </c:pt>
                <c:pt idx="2872">
                  <c:v>43825</c:v>
                </c:pt>
                <c:pt idx="2873">
                  <c:v>43825.125</c:v>
                </c:pt>
                <c:pt idx="2874">
                  <c:v>43825.25</c:v>
                </c:pt>
                <c:pt idx="2875">
                  <c:v>43825.375</c:v>
                </c:pt>
                <c:pt idx="2876">
                  <c:v>43825.5</c:v>
                </c:pt>
                <c:pt idx="2877">
                  <c:v>43825.625</c:v>
                </c:pt>
                <c:pt idx="2878">
                  <c:v>43825.75</c:v>
                </c:pt>
                <c:pt idx="2879">
                  <c:v>43825.875</c:v>
                </c:pt>
                <c:pt idx="2880">
                  <c:v>43826</c:v>
                </c:pt>
                <c:pt idx="2881">
                  <c:v>43826.125</c:v>
                </c:pt>
                <c:pt idx="2882">
                  <c:v>43826.25</c:v>
                </c:pt>
                <c:pt idx="2883">
                  <c:v>43826.375</c:v>
                </c:pt>
                <c:pt idx="2884">
                  <c:v>43826.5</c:v>
                </c:pt>
                <c:pt idx="2885">
                  <c:v>43826.625</c:v>
                </c:pt>
                <c:pt idx="2886">
                  <c:v>43826.75</c:v>
                </c:pt>
                <c:pt idx="2887">
                  <c:v>43826.875</c:v>
                </c:pt>
                <c:pt idx="2888">
                  <c:v>43827</c:v>
                </c:pt>
                <c:pt idx="2889">
                  <c:v>43827.125</c:v>
                </c:pt>
                <c:pt idx="2890">
                  <c:v>43827.25</c:v>
                </c:pt>
                <c:pt idx="2891">
                  <c:v>43827.375</c:v>
                </c:pt>
                <c:pt idx="2892">
                  <c:v>43827.5</c:v>
                </c:pt>
                <c:pt idx="2893">
                  <c:v>43827.625</c:v>
                </c:pt>
                <c:pt idx="2894">
                  <c:v>43827.75</c:v>
                </c:pt>
                <c:pt idx="2895">
                  <c:v>43827.875</c:v>
                </c:pt>
                <c:pt idx="2896">
                  <c:v>43828</c:v>
                </c:pt>
                <c:pt idx="2897">
                  <c:v>43828.125</c:v>
                </c:pt>
                <c:pt idx="2898">
                  <c:v>43828.25</c:v>
                </c:pt>
                <c:pt idx="2899">
                  <c:v>43828.375</c:v>
                </c:pt>
                <c:pt idx="2900">
                  <c:v>43828.5</c:v>
                </c:pt>
                <c:pt idx="2901">
                  <c:v>43828.625</c:v>
                </c:pt>
                <c:pt idx="2902">
                  <c:v>43828.75</c:v>
                </c:pt>
                <c:pt idx="2903">
                  <c:v>43828.875</c:v>
                </c:pt>
                <c:pt idx="2904">
                  <c:v>43829</c:v>
                </c:pt>
                <c:pt idx="2905">
                  <c:v>43829.125</c:v>
                </c:pt>
                <c:pt idx="2906">
                  <c:v>43829.25</c:v>
                </c:pt>
                <c:pt idx="2907">
                  <c:v>43829.375</c:v>
                </c:pt>
                <c:pt idx="2908">
                  <c:v>43829.5</c:v>
                </c:pt>
                <c:pt idx="2909">
                  <c:v>43829.625</c:v>
                </c:pt>
                <c:pt idx="2910">
                  <c:v>43829.75</c:v>
                </c:pt>
                <c:pt idx="2911">
                  <c:v>43829.875</c:v>
                </c:pt>
                <c:pt idx="2912">
                  <c:v>43830</c:v>
                </c:pt>
                <c:pt idx="2913">
                  <c:v>43830.125</c:v>
                </c:pt>
                <c:pt idx="2914">
                  <c:v>43830.25</c:v>
                </c:pt>
                <c:pt idx="2915">
                  <c:v>43830.375</c:v>
                </c:pt>
                <c:pt idx="2916">
                  <c:v>43830.5</c:v>
                </c:pt>
                <c:pt idx="2917">
                  <c:v>43830.625</c:v>
                </c:pt>
                <c:pt idx="2918">
                  <c:v>43830.75</c:v>
                </c:pt>
                <c:pt idx="2919">
                  <c:v>43830.875</c:v>
                </c:pt>
                <c:pt idx="2920">
                  <c:v>43831</c:v>
                </c:pt>
                <c:pt idx="2921">
                  <c:v>43831.125</c:v>
                </c:pt>
                <c:pt idx="2922">
                  <c:v>43831.25</c:v>
                </c:pt>
                <c:pt idx="2923">
                  <c:v>43831.375</c:v>
                </c:pt>
                <c:pt idx="2924">
                  <c:v>43831.5</c:v>
                </c:pt>
                <c:pt idx="2925">
                  <c:v>43831.625</c:v>
                </c:pt>
                <c:pt idx="2926">
                  <c:v>43831.75</c:v>
                </c:pt>
                <c:pt idx="2927">
                  <c:v>43831.875</c:v>
                </c:pt>
                <c:pt idx="2928">
                  <c:v>43832</c:v>
                </c:pt>
                <c:pt idx="2929">
                  <c:v>43832.125</c:v>
                </c:pt>
                <c:pt idx="2930">
                  <c:v>43832.25</c:v>
                </c:pt>
                <c:pt idx="2931">
                  <c:v>43832.375</c:v>
                </c:pt>
                <c:pt idx="2932">
                  <c:v>43832.5</c:v>
                </c:pt>
                <c:pt idx="2933">
                  <c:v>43832.625</c:v>
                </c:pt>
                <c:pt idx="2934">
                  <c:v>43832.75</c:v>
                </c:pt>
                <c:pt idx="2935">
                  <c:v>43832.875</c:v>
                </c:pt>
                <c:pt idx="2936">
                  <c:v>43833</c:v>
                </c:pt>
                <c:pt idx="2937">
                  <c:v>43833.125</c:v>
                </c:pt>
                <c:pt idx="2938">
                  <c:v>43833.25</c:v>
                </c:pt>
                <c:pt idx="2939">
                  <c:v>43833.375</c:v>
                </c:pt>
                <c:pt idx="2940">
                  <c:v>43833.5</c:v>
                </c:pt>
                <c:pt idx="2941">
                  <c:v>43833.625</c:v>
                </c:pt>
                <c:pt idx="2942">
                  <c:v>43833.75</c:v>
                </c:pt>
                <c:pt idx="2943">
                  <c:v>43833.875</c:v>
                </c:pt>
                <c:pt idx="2944">
                  <c:v>43834</c:v>
                </c:pt>
                <c:pt idx="2945">
                  <c:v>43834.125</c:v>
                </c:pt>
                <c:pt idx="2946">
                  <c:v>43834.25</c:v>
                </c:pt>
                <c:pt idx="2947">
                  <c:v>43834.375</c:v>
                </c:pt>
                <c:pt idx="2948">
                  <c:v>43834.5</c:v>
                </c:pt>
                <c:pt idx="2949">
                  <c:v>43834.625</c:v>
                </c:pt>
                <c:pt idx="2950">
                  <c:v>43834.75</c:v>
                </c:pt>
                <c:pt idx="2951">
                  <c:v>43834.875</c:v>
                </c:pt>
                <c:pt idx="2952">
                  <c:v>43835</c:v>
                </c:pt>
                <c:pt idx="2953">
                  <c:v>43835.125</c:v>
                </c:pt>
                <c:pt idx="2954">
                  <c:v>43835.25</c:v>
                </c:pt>
                <c:pt idx="2955">
                  <c:v>43835.375</c:v>
                </c:pt>
                <c:pt idx="2956">
                  <c:v>43835.5</c:v>
                </c:pt>
                <c:pt idx="2957">
                  <c:v>43835.625</c:v>
                </c:pt>
                <c:pt idx="2958">
                  <c:v>43835.75</c:v>
                </c:pt>
                <c:pt idx="2959">
                  <c:v>43835.875</c:v>
                </c:pt>
                <c:pt idx="2960">
                  <c:v>43836</c:v>
                </c:pt>
                <c:pt idx="2961">
                  <c:v>43836.125</c:v>
                </c:pt>
                <c:pt idx="2962">
                  <c:v>43836.25</c:v>
                </c:pt>
                <c:pt idx="2963">
                  <c:v>43836.375</c:v>
                </c:pt>
                <c:pt idx="2964">
                  <c:v>43836.5</c:v>
                </c:pt>
                <c:pt idx="2965">
                  <c:v>43836.625</c:v>
                </c:pt>
                <c:pt idx="2966">
                  <c:v>43836.75</c:v>
                </c:pt>
                <c:pt idx="2967">
                  <c:v>43836.875</c:v>
                </c:pt>
                <c:pt idx="2968">
                  <c:v>43837</c:v>
                </c:pt>
                <c:pt idx="2969">
                  <c:v>43837.125</c:v>
                </c:pt>
                <c:pt idx="2970">
                  <c:v>43837.25</c:v>
                </c:pt>
                <c:pt idx="2971">
                  <c:v>43837.375</c:v>
                </c:pt>
                <c:pt idx="2972">
                  <c:v>43837.5</c:v>
                </c:pt>
                <c:pt idx="2973">
                  <c:v>43837.625</c:v>
                </c:pt>
                <c:pt idx="2974">
                  <c:v>43837.75</c:v>
                </c:pt>
                <c:pt idx="2975">
                  <c:v>43837.875</c:v>
                </c:pt>
                <c:pt idx="2976">
                  <c:v>43838</c:v>
                </c:pt>
                <c:pt idx="2977">
                  <c:v>43838.125</c:v>
                </c:pt>
                <c:pt idx="2978">
                  <c:v>43838.25</c:v>
                </c:pt>
                <c:pt idx="2979">
                  <c:v>43838.375</c:v>
                </c:pt>
                <c:pt idx="2980">
                  <c:v>43838.5</c:v>
                </c:pt>
                <c:pt idx="2981">
                  <c:v>43838.625</c:v>
                </c:pt>
                <c:pt idx="2982">
                  <c:v>43838.75</c:v>
                </c:pt>
                <c:pt idx="2983">
                  <c:v>43838.875</c:v>
                </c:pt>
                <c:pt idx="2984">
                  <c:v>43839</c:v>
                </c:pt>
                <c:pt idx="2985">
                  <c:v>43839.125</c:v>
                </c:pt>
                <c:pt idx="2986">
                  <c:v>43839.25</c:v>
                </c:pt>
                <c:pt idx="2987">
                  <c:v>43839.375</c:v>
                </c:pt>
                <c:pt idx="2988">
                  <c:v>43839.5</c:v>
                </c:pt>
                <c:pt idx="2989">
                  <c:v>43839.625</c:v>
                </c:pt>
                <c:pt idx="2990">
                  <c:v>43839.75</c:v>
                </c:pt>
                <c:pt idx="2991">
                  <c:v>43839.875</c:v>
                </c:pt>
                <c:pt idx="2992">
                  <c:v>43840</c:v>
                </c:pt>
                <c:pt idx="2993">
                  <c:v>43840.125</c:v>
                </c:pt>
                <c:pt idx="2994">
                  <c:v>43840.25</c:v>
                </c:pt>
                <c:pt idx="2995">
                  <c:v>43840.375</c:v>
                </c:pt>
                <c:pt idx="2996">
                  <c:v>43840.5</c:v>
                </c:pt>
                <c:pt idx="2997">
                  <c:v>43840.625</c:v>
                </c:pt>
                <c:pt idx="2998">
                  <c:v>43840.75</c:v>
                </c:pt>
                <c:pt idx="2999">
                  <c:v>43840.875</c:v>
                </c:pt>
                <c:pt idx="3000">
                  <c:v>43841</c:v>
                </c:pt>
                <c:pt idx="3001">
                  <c:v>43841.125</c:v>
                </c:pt>
                <c:pt idx="3002">
                  <c:v>43841.25</c:v>
                </c:pt>
                <c:pt idx="3003">
                  <c:v>43841.375</c:v>
                </c:pt>
                <c:pt idx="3004">
                  <c:v>43841.5</c:v>
                </c:pt>
                <c:pt idx="3005">
                  <c:v>43841.625</c:v>
                </c:pt>
                <c:pt idx="3006">
                  <c:v>43841.75</c:v>
                </c:pt>
                <c:pt idx="3007">
                  <c:v>43841.875</c:v>
                </c:pt>
                <c:pt idx="3008">
                  <c:v>43842</c:v>
                </c:pt>
                <c:pt idx="3009">
                  <c:v>43842.125</c:v>
                </c:pt>
                <c:pt idx="3010">
                  <c:v>43842.25</c:v>
                </c:pt>
                <c:pt idx="3011">
                  <c:v>43842.375</c:v>
                </c:pt>
                <c:pt idx="3012">
                  <c:v>43842.5</c:v>
                </c:pt>
                <c:pt idx="3013">
                  <c:v>43842.625</c:v>
                </c:pt>
                <c:pt idx="3014">
                  <c:v>43842.75</c:v>
                </c:pt>
                <c:pt idx="3015">
                  <c:v>43842.875</c:v>
                </c:pt>
                <c:pt idx="3016">
                  <c:v>43843</c:v>
                </c:pt>
                <c:pt idx="3017">
                  <c:v>43843.125</c:v>
                </c:pt>
                <c:pt idx="3018">
                  <c:v>43843.25</c:v>
                </c:pt>
                <c:pt idx="3019">
                  <c:v>43843.375</c:v>
                </c:pt>
                <c:pt idx="3020">
                  <c:v>43843.5</c:v>
                </c:pt>
                <c:pt idx="3021">
                  <c:v>43843.625</c:v>
                </c:pt>
                <c:pt idx="3022">
                  <c:v>43843.75</c:v>
                </c:pt>
                <c:pt idx="3023">
                  <c:v>43843.875</c:v>
                </c:pt>
                <c:pt idx="3024">
                  <c:v>43844</c:v>
                </c:pt>
                <c:pt idx="3025">
                  <c:v>43844.125</c:v>
                </c:pt>
                <c:pt idx="3026">
                  <c:v>43844.25</c:v>
                </c:pt>
                <c:pt idx="3027">
                  <c:v>43844.375</c:v>
                </c:pt>
                <c:pt idx="3028">
                  <c:v>43844.5</c:v>
                </c:pt>
                <c:pt idx="3029">
                  <c:v>43844.625</c:v>
                </c:pt>
                <c:pt idx="3030">
                  <c:v>43844.75</c:v>
                </c:pt>
                <c:pt idx="3031">
                  <c:v>43844.875</c:v>
                </c:pt>
                <c:pt idx="3032">
                  <c:v>43845</c:v>
                </c:pt>
                <c:pt idx="3033">
                  <c:v>43845.125</c:v>
                </c:pt>
                <c:pt idx="3034">
                  <c:v>43845.25</c:v>
                </c:pt>
                <c:pt idx="3035">
                  <c:v>43845.375</c:v>
                </c:pt>
                <c:pt idx="3036">
                  <c:v>43845.5</c:v>
                </c:pt>
                <c:pt idx="3037">
                  <c:v>43845.625</c:v>
                </c:pt>
                <c:pt idx="3038">
                  <c:v>43845.75</c:v>
                </c:pt>
                <c:pt idx="3039">
                  <c:v>43845.875</c:v>
                </c:pt>
                <c:pt idx="3040">
                  <c:v>43846</c:v>
                </c:pt>
                <c:pt idx="3041">
                  <c:v>43846.125</c:v>
                </c:pt>
                <c:pt idx="3042">
                  <c:v>43846.25</c:v>
                </c:pt>
                <c:pt idx="3043">
                  <c:v>43846.375</c:v>
                </c:pt>
                <c:pt idx="3044">
                  <c:v>43846.5</c:v>
                </c:pt>
                <c:pt idx="3045">
                  <c:v>43846.625</c:v>
                </c:pt>
                <c:pt idx="3046">
                  <c:v>43846.75</c:v>
                </c:pt>
                <c:pt idx="3047">
                  <c:v>43846.875</c:v>
                </c:pt>
                <c:pt idx="3048">
                  <c:v>43847</c:v>
                </c:pt>
                <c:pt idx="3049">
                  <c:v>43847.125</c:v>
                </c:pt>
                <c:pt idx="3050">
                  <c:v>43847.25</c:v>
                </c:pt>
                <c:pt idx="3051">
                  <c:v>43847.375</c:v>
                </c:pt>
                <c:pt idx="3052">
                  <c:v>43847.5</c:v>
                </c:pt>
                <c:pt idx="3053">
                  <c:v>43847.625</c:v>
                </c:pt>
                <c:pt idx="3054">
                  <c:v>43847.75</c:v>
                </c:pt>
                <c:pt idx="3055">
                  <c:v>43847.875</c:v>
                </c:pt>
                <c:pt idx="3056">
                  <c:v>43848</c:v>
                </c:pt>
                <c:pt idx="3057">
                  <c:v>43848.125</c:v>
                </c:pt>
                <c:pt idx="3058">
                  <c:v>43848.25</c:v>
                </c:pt>
                <c:pt idx="3059">
                  <c:v>43848.375</c:v>
                </c:pt>
                <c:pt idx="3060">
                  <c:v>43848.5</c:v>
                </c:pt>
                <c:pt idx="3061">
                  <c:v>43848.625</c:v>
                </c:pt>
                <c:pt idx="3062">
                  <c:v>43848.75</c:v>
                </c:pt>
                <c:pt idx="3063">
                  <c:v>43848.875</c:v>
                </c:pt>
                <c:pt idx="3064">
                  <c:v>43849</c:v>
                </c:pt>
                <c:pt idx="3065">
                  <c:v>43849.125</c:v>
                </c:pt>
                <c:pt idx="3066">
                  <c:v>43849.25</c:v>
                </c:pt>
                <c:pt idx="3067">
                  <c:v>43849.375</c:v>
                </c:pt>
                <c:pt idx="3068">
                  <c:v>43849.5</c:v>
                </c:pt>
                <c:pt idx="3069">
                  <c:v>43849.625</c:v>
                </c:pt>
                <c:pt idx="3070">
                  <c:v>43849.75</c:v>
                </c:pt>
                <c:pt idx="3071">
                  <c:v>43849.875</c:v>
                </c:pt>
                <c:pt idx="3072">
                  <c:v>43850</c:v>
                </c:pt>
                <c:pt idx="3073">
                  <c:v>43850.125</c:v>
                </c:pt>
                <c:pt idx="3074">
                  <c:v>43850.25</c:v>
                </c:pt>
                <c:pt idx="3075">
                  <c:v>43850.375</c:v>
                </c:pt>
                <c:pt idx="3076">
                  <c:v>43850.5</c:v>
                </c:pt>
                <c:pt idx="3077">
                  <c:v>43850.625</c:v>
                </c:pt>
                <c:pt idx="3078">
                  <c:v>43850.75</c:v>
                </c:pt>
                <c:pt idx="3079">
                  <c:v>43850.875</c:v>
                </c:pt>
                <c:pt idx="3080">
                  <c:v>43851</c:v>
                </c:pt>
                <c:pt idx="3081">
                  <c:v>43851.125</c:v>
                </c:pt>
                <c:pt idx="3082">
                  <c:v>43851.25</c:v>
                </c:pt>
                <c:pt idx="3083">
                  <c:v>43851.375</c:v>
                </c:pt>
                <c:pt idx="3084">
                  <c:v>43851.5</c:v>
                </c:pt>
                <c:pt idx="3085">
                  <c:v>43851.625</c:v>
                </c:pt>
                <c:pt idx="3086">
                  <c:v>43851.75</c:v>
                </c:pt>
                <c:pt idx="3087">
                  <c:v>43851.875</c:v>
                </c:pt>
                <c:pt idx="3088">
                  <c:v>43852</c:v>
                </c:pt>
                <c:pt idx="3089">
                  <c:v>43852.125</c:v>
                </c:pt>
                <c:pt idx="3090">
                  <c:v>43852.25</c:v>
                </c:pt>
                <c:pt idx="3091">
                  <c:v>43852.375</c:v>
                </c:pt>
                <c:pt idx="3092">
                  <c:v>43852.5</c:v>
                </c:pt>
                <c:pt idx="3093">
                  <c:v>43852.625</c:v>
                </c:pt>
                <c:pt idx="3094">
                  <c:v>43852.75</c:v>
                </c:pt>
                <c:pt idx="3095">
                  <c:v>43852.875</c:v>
                </c:pt>
                <c:pt idx="3096">
                  <c:v>43853</c:v>
                </c:pt>
                <c:pt idx="3097">
                  <c:v>43853.125</c:v>
                </c:pt>
                <c:pt idx="3098">
                  <c:v>43853.25</c:v>
                </c:pt>
                <c:pt idx="3099">
                  <c:v>43853.375</c:v>
                </c:pt>
                <c:pt idx="3100">
                  <c:v>43853.5</c:v>
                </c:pt>
                <c:pt idx="3101">
                  <c:v>43853.625</c:v>
                </c:pt>
                <c:pt idx="3102">
                  <c:v>43853.75</c:v>
                </c:pt>
                <c:pt idx="3103">
                  <c:v>43853.875</c:v>
                </c:pt>
                <c:pt idx="3104">
                  <c:v>43854</c:v>
                </c:pt>
                <c:pt idx="3105">
                  <c:v>43854.125</c:v>
                </c:pt>
                <c:pt idx="3106">
                  <c:v>43854.25</c:v>
                </c:pt>
                <c:pt idx="3107">
                  <c:v>43854.375</c:v>
                </c:pt>
                <c:pt idx="3108">
                  <c:v>43854.5</c:v>
                </c:pt>
                <c:pt idx="3109">
                  <c:v>43854.625</c:v>
                </c:pt>
                <c:pt idx="3110">
                  <c:v>43854.75</c:v>
                </c:pt>
                <c:pt idx="3111">
                  <c:v>43854.875</c:v>
                </c:pt>
                <c:pt idx="3112">
                  <c:v>43855</c:v>
                </c:pt>
                <c:pt idx="3113">
                  <c:v>43855.125</c:v>
                </c:pt>
                <c:pt idx="3114">
                  <c:v>43855.25</c:v>
                </c:pt>
                <c:pt idx="3115">
                  <c:v>43855.375</c:v>
                </c:pt>
                <c:pt idx="3116">
                  <c:v>43855.5</c:v>
                </c:pt>
                <c:pt idx="3117">
                  <c:v>43855.625</c:v>
                </c:pt>
                <c:pt idx="3118">
                  <c:v>43855.75</c:v>
                </c:pt>
                <c:pt idx="3119">
                  <c:v>43855.875</c:v>
                </c:pt>
                <c:pt idx="3120">
                  <c:v>43856</c:v>
                </c:pt>
                <c:pt idx="3121">
                  <c:v>43856.125</c:v>
                </c:pt>
                <c:pt idx="3122">
                  <c:v>43856.25</c:v>
                </c:pt>
                <c:pt idx="3123">
                  <c:v>43856.375</c:v>
                </c:pt>
                <c:pt idx="3124">
                  <c:v>43856.5</c:v>
                </c:pt>
                <c:pt idx="3125">
                  <c:v>43856.625</c:v>
                </c:pt>
                <c:pt idx="3126">
                  <c:v>43856.75</c:v>
                </c:pt>
                <c:pt idx="3127">
                  <c:v>43856.875</c:v>
                </c:pt>
                <c:pt idx="3128">
                  <c:v>43857</c:v>
                </c:pt>
                <c:pt idx="3129">
                  <c:v>43857.125</c:v>
                </c:pt>
                <c:pt idx="3130">
                  <c:v>43857.25</c:v>
                </c:pt>
                <c:pt idx="3131">
                  <c:v>43857.375</c:v>
                </c:pt>
                <c:pt idx="3132">
                  <c:v>43857.5</c:v>
                </c:pt>
                <c:pt idx="3133">
                  <c:v>43857.625</c:v>
                </c:pt>
                <c:pt idx="3134">
                  <c:v>43857.75</c:v>
                </c:pt>
                <c:pt idx="3135">
                  <c:v>43857.875</c:v>
                </c:pt>
                <c:pt idx="3136">
                  <c:v>43858</c:v>
                </c:pt>
                <c:pt idx="3137">
                  <c:v>43858.125</c:v>
                </c:pt>
                <c:pt idx="3138">
                  <c:v>43858.25</c:v>
                </c:pt>
                <c:pt idx="3139">
                  <c:v>43858.375</c:v>
                </c:pt>
                <c:pt idx="3140">
                  <c:v>43858.5</c:v>
                </c:pt>
                <c:pt idx="3141">
                  <c:v>43858.625</c:v>
                </c:pt>
                <c:pt idx="3142">
                  <c:v>43858.75</c:v>
                </c:pt>
                <c:pt idx="3143">
                  <c:v>43858.875</c:v>
                </c:pt>
                <c:pt idx="3144">
                  <c:v>43859</c:v>
                </c:pt>
                <c:pt idx="3145">
                  <c:v>43859.125</c:v>
                </c:pt>
                <c:pt idx="3146">
                  <c:v>43859.25</c:v>
                </c:pt>
                <c:pt idx="3147">
                  <c:v>43859.375</c:v>
                </c:pt>
                <c:pt idx="3148">
                  <c:v>43859.5</c:v>
                </c:pt>
                <c:pt idx="3149">
                  <c:v>43859.625</c:v>
                </c:pt>
                <c:pt idx="3150">
                  <c:v>43859.75</c:v>
                </c:pt>
                <c:pt idx="3151">
                  <c:v>43859.875</c:v>
                </c:pt>
                <c:pt idx="3152">
                  <c:v>43860</c:v>
                </c:pt>
                <c:pt idx="3153">
                  <c:v>43860.125</c:v>
                </c:pt>
                <c:pt idx="3154">
                  <c:v>43860.25</c:v>
                </c:pt>
                <c:pt idx="3155">
                  <c:v>43860.375</c:v>
                </c:pt>
                <c:pt idx="3156">
                  <c:v>43860.5</c:v>
                </c:pt>
                <c:pt idx="3157">
                  <c:v>43860.625</c:v>
                </c:pt>
                <c:pt idx="3158">
                  <c:v>43860.75</c:v>
                </c:pt>
                <c:pt idx="3159">
                  <c:v>43860.875</c:v>
                </c:pt>
                <c:pt idx="3160">
                  <c:v>43861</c:v>
                </c:pt>
                <c:pt idx="3161">
                  <c:v>43861.125</c:v>
                </c:pt>
                <c:pt idx="3162">
                  <c:v>43861.25</c:v>
                </c:pt>
                <c:pt idx="3163">
                  <c:v>43861.375</c:v>
                </c:pt>
                <c:pt idx="3164">
                  <c:v>43861.5</c:v>
                </c:pt>
                <c:pt idx="3165">
                  <c:v>43861.625</c:v>
                </c:pt>
                <c:pt idx="3166">
                  <c:v>43861.75</c:v>
                </c:pt>
                <c:pt idx="3167">
                  <c:v>43861.875</c:v>
                </c:pt>
                <c:pt idx="3168">
                  <c:v>43862</c:v>
                </c:pt>
                <c:pt idx="3169">
                  <c:v>43862.125</c:v>
                </c:pt>
                <c:pt idx="3170">
                  <c:v>43862.25</c:v>
                </c:pt>
                <c:pt idx="3171">
                  <c:v>43862.375</c:v>
                </c:pt>
                <c:pt idx="3172">
                  <c:v>43862.5</c:v>
                </c:pt>
                <c:pt idx="3173">
                  <c:v>43862.625</c:v>
                </c:pt>
                <c:pt idx="3174">
                  <c:v>43862.75</c:v>
                </c:pt>
                <c:pt idx="3175">
                  <c:v>43862.875</c:v>
                </c:pt>
                <c:pt idx="3176">
                  <c:v>43863</c:v>
                </c:pt>
                <c:pt idx="3177">
                  <c:v>43863.125</c:v>
                </c:pt>
                <c:pt idx="3178">
                  <c:v>43863.25</c:v>
                </c:pt>
                <c:pt idx="3179">
                  <c:v>43863.375</c:v>
                </c:pt>
                <c:pt idx="3180">
                  <c:v>43863.5</c:v>
                </c:pt>
                <c:pt idx="3181">
                  <c:v>43863.625</c:v>
                </c:pt>
                <c:pt idx="3182">
                  <c:v>43863.75</c:v>
                </c:pt>
                <c:pt idx="3183">
                  <c:v>43863.875</c:v>
                </c:pt>
                <c:pt idx="3184">
                  <c:v>43864</c:v>
                </c:pt>
                <c:pt idx="3185">
                  <c:v>43864.125</c:v>
                </c:pt>
                <c:pt idx="3186">
                  <c:v>43864.25</c:v>
                </c:pt>
                <c:pt idx="3187">
                  <c:v>43864.375</c:v>
                </c:pt>
                <c:pt idx="3188">
                  <c:v>43864.5</c:v>
                </c:pt>
                <c:pt idx="3189">
                  <c:v>43864.625</c:v>
                </c:pt>
                <c:pt idx="3190">
                  <c:v>43864.75</c:v>
                </c:pt>
                <c:pt idx="3191">
                  <c:v>43864.875</c:v>
                </c:pt>
                <c:pt idx="3192">
                  <c:v>43865</c:v>
                </c:pt>
                <c:pt idx="3193">
                  <c:v>43865.125</c:v>
                </c:pt>
                <c:pt idx="3194">
                  <c:v>43865.25</c:v>
                </c:pt>
                <c:pt idx="3195">
                  <c:v>43865.375</c:v>
                </c:pt>
                <c:pt idx="3196">
                  <c:v>43865.5</c:v>
                </c:pt>
                <c:pt idx="3197">
                  <c:v>43865.625</c:v>
                </c:pt>
                <c:pt idx="3198">
                  <c:v>43865.75</c:v>
                </c:pt>
                <c:pt idx="3199">
                  <c:v>43865.875</c:v>
                </c:pt>
                <c:pt idx="3200">
                  <c:v>43866</c:v>
                </c:pt>
                <c:pt idx="3201">
                  <c:v>43866.125</c:v>
                </c:pt>
                <c:pt idx="3202">
                  <c:v>43866.25</c:v>
                </c:pt>
                <c:pt idx="3203">
                  <c:v>43866.375</c:v>
                </c:pt>
                <c:pt idx="3204">
                  <c:v>43866.5</c:v>
                </c:pt>
                <c:pt idx="3205">
                  <c:v>43866.625</c:v>
                </c:pt>
                <c:pt idx="3206">
                  <c:v>43866.75</c:v>
                </c:pt>
                <c:pt idx="3207">
                  <c:v>43866.875</c:v>
                </c:pt>
                <c:pt idx="3208">
                  <c:v>43867</c:v>
                </c:pt>
                <c:pt idx="3209">
                  <c:v>43867.125</c:v>
                </c:pt>
                <c:pt idx="3210">
                  <c:v>43867.25</c:v>
                </c:pt>
                <c:pt idx="3211">
                  <c:v>43867.375</c:v>
                </c:pt>
                <c:pt idx="3212">
                  <c:v>43867.5</c:v>
                </c:pt>
                <c:pt idx="3213">
                  <c:v>43867.625</c:v>
                </c:pt>
                <c:pt idx="3214">
                  <c:v>43867.75</c:v>
                </c:pt>
                <c:pt idx="3215">
                  <c:v>43867.875</c:v>
                </c:pt>
                <c:pt idx="3216">
                  <c:v>43868</c:v>
                </c:pt>
                <c:pt idx="3217">
                  <c:v>43868.125</c:v>
                </c:pt>
                <c:pt idx="3218">
                  <c:v>43868.25</c:v>
                </c:pt>
                <c:pt idx="3219">
                  <c:v>43868.375</c:v>
                </c:pt>
                <c:pt idx="3220">
                  <c:v>43868.5</c:v>
                </c:pt>
                <c:pt idx="3221">
                  <c:v>43868.625</c:v>
                </c:pt>
                <c:pt idx="3222">
                  <c:v>43868.75</c:v>
                </c:pt>
                <c:pt idx="3223">
                  <c:v>43868.875</c:v>
                </c:pt>
                <c:pt idx="3224">
                  <c:v>43869</c:v>
                </c:pt>
                <c:pt idx="3225">
                  <c:v>43869.125</c:v>
                </c:pt>
                <c:pt idx="3226">
                  <c:v>43869.25</c:v>
                </c:pt>
                <c:pt idx="3227">
                  <c:v>43869.375</c:v>
                </c:pt>
                <c:pt idx="3228">
                  <c:v>43869.5</c:v>
                </c:pt>
                <c:pt idx="3229">
                  <c:v>43869.625</c:v>
                </c:pt>
                <c:pt idx="3230">
                  <c:v>43869.75</c:v>
                </c:pt>
                <c:pt idx="3231">
                  <c:v>43869.875</c:v>
                </c:pt>
                <c:pt idx="3232">
                  <c:v>43870</c:v>
                </c:pt>
                <c:pt idx="3233">
                  <c:v>43870.125</c:v>
                </c:pt>
                <c:pt idx="3234">
                  <c:v>43870.25</c:v>
                </c:pt>
                <c:pt idx="3235">
                  <c:v>43870.375</c:v>
                </c:pt>
                <c:pt idx="3236">
                  <c:v>43870.5</c:v>
                </c:pt>
                <c:pt idx="3237">
                  <c:v>43870.625</c:v>
                </c:pt>
                <c:pt idx="3238">
                  <c:v>43870.75</c:v>
                </c:pt>
                <c:pt idx="3239">
                  <c:v>43870.875</c:v>
                </c:pt>
                <c:pt idx="3240">
                  <c:v>43871</c:v>
                </c:pt>
                <c:pt idx="3241">
                  <c:v>43871.125</c:v>
                </c:pt>
                <c:pt idx="3242">
                  <c:v>43871.25</c:v>
                </c:pt>
                <c:pt idx="3243">
                  <c:v>43871.375</c:v>
                </c:pt>
                <c:pt idx="3244">
                  <c:v>43871.5</c:v>
                </c:pt>
                <c:pt idx="3245">
                  <c:v>43871.625</c:v>
                </c:pt>
                <c:pt idx="3246">
                  <c:v>43871.75</c:v>
                </c:pt>
                <c:pt idx="3247">
                  <c:v>43871.875</c:v>
                </c:pt>
                <c:pt idx="3248">
                  <c:v>43872</c:v>
                </c:pt>
                <c:pt idx="3249">
                  <c:v>43872.125</c:v>
                </c:pt>
                <c:pt idx="3250">
                  <c:v>43872.25</c:v>
                </c:pt>
                <c:pt idx="3251">
                  <c:v>43872.375</c:v>
                </c:pt>
                <c:pt idx="3252">
                  <c:v>43872.5</c:v>
                </c:pt>
                <c:pt idx="3253">
                  <c:v>43872.625</c:v>
                </c:pt>
                <c:pt idx="3254">
                  <c:v>43872.75</c:v>
                </c:pt>
                <c:pt idx="3255">
                  <c:v>43872.875</c:v>
                </c:pt>
                <c:pt idx="3256">
                  <c:v>43873</c:v>
                </c:pt>
                <c:pt idx="3257">
                  <c:v>43873.125</c:v>
                </c:pt>
                <c:pt idx="3258">
                  <c:v>43873.25</c:v>
                </c:pt>
                <c:pt idx="3259">
                  <c:v>43873.375</c:v>
                </c:pt>
                <c:pt idx="3260">
                  <c:v>43873.5</c:v>
                </c:pt>
                <c:pt idx="3261">
                  <c:v>43873.625</c:v>
                </c:pt>
                <c:pt idx="3262">
                  <c:v>43873.75</c:v>
                </c:pt>
                <c:pt idx="3263">
                  <c:v>43873.875</c:v>
                </c:pt>
                <c:pt idx="3264">
                  <c:v>43874</c:v>
                </c:pt>
                <c:pt idx="3265">
                  <c:v>43874.125</c:v>
                </c:pt>
                <c:pt idx="3266">
                  <c:v>43874.25</c:v>
                </c:pt>
                <c:pt idx="3267">
                  <c:v>43874.375</c:v>
                </c:pt>
                <c:pt idx="3268">
                  <c:v>43874.5</c:v>
                </c:pt>
                <c:pt idx="3269">
                  <c:v>43874.625</c:v>
                </c:pt>
                <c:pt idx="3270">
                  <c:v>43874.75</c:v>
                </c:pt>
                <c:pt idx="3271">
                  <c:v>43874.875</c:v>
                </c:pt>
                <c:pt idx="3272">
                  <c:v>43875</c:v>
                </c:pt>
                <c:pt idx="3273">
                  <c:v>43875.125</c:v>
                </c:pt>
                <c:pt idx="3274">
                  <c:v>43875.25</c:v>
                </c:pt>
                <c:pt idx="3275">
                  <c:v>43875.375</c:v>
                </c:pt>
                <c:pt idx="3276">
                  <c:v>43875.5</c:v>
                </c:pt>
                <c:pt idx="3277">
                  <c:v>43875.625</c:v>
                </c:pt>
                <c:pt idx="3278">
                  <c:v>43875.75</c:v>
                </c:pt>
                <c:pt idx="3279">
                  <c:v>43875.875</c:v>
                </c:pt>
                <c:pt idx="3280">
                  <c:v>43876</c:v>
                </c:pt>
                <c:pt idx="3281">
                  <c:v>43876.125</c:v>
                </c:pt>
                <c:pt idx="3282">
                  <c:v>43876.25</c:v>
                </c:pt>
                <c:pt idx="3283">
                  <c:v>43876.375</c:v>
                </c:pt>
                <c:pt idx="3284">
                  <c:v>43876.5</c:v>
                </c:pt>
                <c:pt idx="3285">
                  <c:v>43876.625</c:v>
                </c:pt>
                <c:pt idx="3286">
                  <c:v>43876.75</c:v>
                </c:pt>
                <c:pt idx="3287">
                  <c:v>43876.875</c:v>
                </c:pt>
                <c:pt idx="3288">
                  <c:v>43877</c:v>
                </c:pt>
                <c:pt idx="3289">
                  <c:v>43877.125</c:v>
                </c:pt>
                <c:pt idx="3290">
                  <c:v>43877.25</c:v>
                </c:pt>
                <c:pt idx="3291">
                  <c:v>43877.375</c:v>
                </c:pt>
                <c:pt idx="3292">
                  <c:v>43877.5</c:v>
                </c:pt>
                <c:pt idx="3293">
                  <c:v>43877.625</c:v>
                </c:pt>
                <c:pt idx="3294">
                  <c:v>43877.75</c:v>
                </c:pt>
                <c:pt idx="3295">
                  <c:v>43877.875</c:v>
                </c:pt>
                <c:pt idx="3296">
                  <c:v>43878</c:v>
                </c:pt>
                <c:pt idx="3297">
                  <c:v>43878.125</c:v>
                </c:pt>
                <c:pt idx="3298">
                  <c:v>43878.25</c:v>
                </c:pt>
                <c:pt idx="3299">
                  <c:v>43878.375</c:v>
                </c:pt>
                <c:pt idx="3300">
                  <c:v>43878.5</c:v>
                </c:pt>
                <c:pt idx="3301">
                  <c:v>43878.625</c:v>
                </c:pt>
                <c:pt idx="3302">
                  <c:v>43878.75</c:v>
                </c:pt>
                <c:pt idx="3303">
                  <c:v>43878.875</c:v>
                </c:pt>
                <c:pt idx="3304">
                  <c:v>43879</c:v>
                </c:pt>
                <c:pt idx="3305">
                  <c:v>43879.125</c:v>
                </c:pt>
                <c:pt idx="3306">
                  <c:v>43879.25</c:v>
                </c:pt>
                <c:pt idx="3307">
                  <c:v>43879.375</c:v>
                </c:pt>
                <c:pt idx="3308">
                  <c:v>43879.5</c:v>
                </c:pt>
                <c:pt idx="3309">
                  <c:v>43879.625</c:v>
                </c:pt>
                <c:pt idx="3310">
                  <c:v>43879.75</c:v>
                </c:pt>
                <c:pt idx="3311">
                  <c:v>43879.875</c:v>
                </c:pt>
                <c:pt idx="3312">
                  <c:v>43880</c:v>
                </c:pt>
                <c:pt idx="3313">
                  <c:v>43880.125</c:v>
                </c:pt>
                <c:pt idx="3314">
                  <c:v>43880.25</c:v>
                </c:pt>
                <c:pt idx="3315">
                  <c:v>43880.375</c:v>
                </c:pt>
                <c:pt idx="3316">
                  <c:v>43880.5</c:v>
                </c:pt>
                <c:pt idx="3317">
                  <c:v>43880.625</c:v>
                </c:pt>
                <c:pt idx="3318">
                  <c:v>43880.75</c:v>
                </c:pt>
                <c:pt idx="3319">
                  <c:v>43880.875</c:v>
                </c:pt>
                <c:pt idx="3320">
                  <c:v>43881</c:v>
                </c:pt>
                <c:pt idx="3321">
                  <c:v>43881.125</c:v>
                </c:pt>
                <c:pt idx="3322">
                  <c:v>43881.25</c:v>
                </c:pt>
                <c:pt idx="3323">
                  <c:v>43881.375</c:v>
                </c:pt>
                <c:pt idx="3324">
                  <c:v>43881.5</c:v>
                </c:pt>
                <c:pt idx="3325">
                  <c:v>43881.625</c:v>
                </c:pt>
                <c:pt idx="3326">
                  <c:v>43881.75</c:v>
                </c:pt>
                <c:pt idx="3327">
                  <c:v>43881.875</c:v>
                </c:pt>
                <c:pt idx="3328">
                  <c:v>43882</c:v>
                </c:pt>
                <c:pt idx="3329">
                  <c:v>43882.125</c:v>
                </c:pt>
                <c:pt idx="3330">
                  <c:v>43882.25</c:v>
                </c:pt>
                <c:pt idx="3331">
                  <c:v>43882.375</c:v>
                </c:pt>
                <c:pt idx="3332">
                  <c:v>43882.5</c:v>
                </c:pt>
                <c:pt idx="3333">
                  <c:v>43882.625</c:v>
                </c:pt>
                <c:pt idx="3334">
                  <c:v>43882.75</c:v>
                </c:pt>
                <c:pt idx="3335">
                  <c:v>43882.875</c:v>
                </c:pt>
                <c:pt idx="3336">
                  <c:v>43883</c:v>
                </c:pt>
                <c:pt idx="3337">
                  <c:v>43883.125</c:v>
                </c:pt>
                <c:pt idx="3338">
                  <c:v>43883.25</c:v>
                </c:pt>
                <c:pt idx="3339">
                  <c:v>43883.375</c:v>
                </c:pt>
                <c:pt idx="3340">
                  <c:v>43883.5</c:v>
                </c:pt>
                <c:pt idx="3341">
                  <c:v>43883.625</c:v>
                </c:pt>
                <c:pt idx="3342">
                  <c:v>43883.75</c:v>
                </c:pt>
                <c:pt idx="3343">
                  <c:v>43883.875</c:v>
                </c:pt>
                <c:pt idx="3344">
                  <c:v>43884</c:v>
                </c:pt>
                <c:pt idx="3345">
                  <c:v>43884.125</c:v>
                </c:pt>
                <c:pt idx="3346">
                  <c:v>43884.25</c:v>
                </c:pt>
                <c:pt idx="3347">
                  <c:v>43884.375</c:v>
                </c:pt>
                <c:pt idx="3348">
                  <c:v>43884.5</c:v>
                </c:pt>
                <c:pt idx="3349">
                  <c:v>43884.625</c:v>
                </c:pt>
                <c:pt idx="3350">
                  <c:v>43884.75</c:v>
                </c:pt>
                <c:pt idx="3351">
                  <c:v>43884.875</c:v>
                </c:pt>
                <c:pt idx="3352">
                  <c:v>43885</c:v>
                </c:pt>
                <c:pt idx="3353">
                  <c:v>43885.125</c:v>
                </c:pt>
                <c:pt idx="3354">
                  <c:v>43885.25</c:v>
                </c:pt>
                <c:pt idx="3355">
                  <c:v>43885.375</c:v>
                </c:pt>
                <c:pt idx="3356">
                  <c:v>43885.5</c:v>
                </c:pt>
                <c:pt idx="3357">
                  <c:v>43885.625</c:v>
                </c:pt>
                <c:pt idx="3358">
                  <c:v>43885.75</c:v>
                </c:pt>
                <c:pt idx="3359">
                  <c:v>43885.875</c:v>
                </c:pt>
                <c:pt idx="3360">
                  <c:v>43886</c:v>
                </c:pt>
                <c:pt idx="3361">
                  <c:v>43886.125</c:v>
                </c:pt>
                <c:pt idx="3362">
                  <c:v>43886.25</c:v>
                </c:pt>
                <c:pt idx="3363">
                  <c:v>43886.375</c:v>
                </c:pt>
                <c:pt idx="3364">
                  <c:v>43886.5</c:v>
                </c:pt>
                <c:pt idx="3365">
                  <c:v>43886.625</c:v>
                </c:pt>
                <c:pt idx="3366">
                  <c:v>43886.75</c:v>
                </c:pt>
                <c:pt idx="3367">
                  <c:v>43886.875</c:v>
                </c:pt>
                <c:pt idx="3368">
                  <c:v>43887</c:v>
                </c:pt>
                <c:pt idx="3369">
                  <c:v>43887.125</c:v>
                </c:pt>
                <c:pt idx="3370">
                  <c:v>43887.25</c:v>
                </c:pt>
                <c:pt idx="3371">
                  <c:v>43887.375</c:v>
                </c:pt>
                <c:pt idx="3372">
                  <c:v>43887.5</c:v>
                </c:pt>
                <c:pt idx="3373">
                  <c:v>43887.625</c:v>
                </c:pt>
                <c:pt idx="3374">
                  <c:v>43887.75</c:v>
                </c:pt>
                <c:pt idx="3375">
                  <c:v>43887.875</c:v>
                </c:pt>
                <c:pt idx="3376">
                  <c:v>43888</c:v>
                </c:pt>
                <c:pt idx="3377">
                  <c:v>43888.125</c:v>
                </c:pt>
                <c:pt idx="3378">
                  <c:v>43888.25</c:v>
                </c:pt>
                <c:pt idx="3379">
                  <c:v>43888.375</c:v>
                </c:pt>
                <c:pt idx="3380">
                  <c:v>43888.5</c:v>
                </c:pt>
                <c:pt idx="3381">
                  <c:v>43888.625</c:v>
                </c:pt>
                <c:pt idx="3382">
                  <c:v>43888.75</c:v>
                </c:pt>
                <c:pt idx="3383">
                  <c:v>43888.875</c:v>
                </c:pt>
                <c:pt idx="3384">
                  <c:v>43889</c:v>
                </c:pt>
                <c:pt idx="3385">
                  <c:v>43889.125</c:v>
                </c:pt>
                <c:pt idx="3386">
                  <c:v>43889.25</c:v>
                </c:pt>
                <c:pt idx="3387">
                  <c:v>43889.375</c:v>
                </c:pt>
                <c:pt idx="3388">
                  <c:v>43889.5</c:v>
                </c:pt>
                <c:pt idx="3389">
                  <c:v>43889.625</c:v>
                </c:pt>
                <c:pt idx="3390">
                  <c:v>43889.75</c:v>
                </c:pt>
                <c:pt idx="3391">
                  <c:v>43889.875</c:v>
                </c:pt>
                <c:pt idx="3392">
                  <c:v>43890</c:v>
                </c:pt>
                <c:pt idx="3393">
                  <c:v>43890.125</c:v>
                </c:pt>
                <c:pt idx="3394">
                  <c:v>43890.25</c:v>
                </c:pt>
                <c:pt idx="3395">
                  <c:v>43890.375</c:v>
                </c:pt>
                <c:pt idx="3396">
                  <c:v>43890.5</c:v>
                </c:pt>
                <c:pt idx="3397">
                  <c:v>43890.625</c:v>
                </c:pt>
                <c:pt idx="3398">
                  <c:v>43890.75</c:v>
                </c:pt>
                <c:pt idx="3399">
                  <c:v>43890.875</c:v>
                </c:pt>
                <c:pt idx="3400">
                  <c:v>43891</c:v>
                </c:pt>
                <c:pt idx="3401">
                  <c:v>43891.125</c:v>
                </c:pt>
                <c:pt idx="3402">
                  <c:v>43891.25</c:v>
                </c:pt>
                <c:pt idx="3403">
                  <c:v>43891.375</c:v>
                </c:pt>
                <c:pt idx="3404">
                  <c:v>43891.5</c:v>
                </c:pt>
                <c:pt idx="3405">
                  <c:v>43891.625</c:v>
                </c:pt>
                <c:pt idx="3406">
                  <c:v>43891.75</c:v>
                </c:pt>
                <c:pt idx="3407">
                  <c:v>43891.875</c:v>
                </c:pt>
                <c:pt idx="3408">
                  <c:v>43892</c:v>
                </c:pt>
                <c:pt idx="3409">
                  <c:v>43892.125</c:v>
                </c:pt>
                <c:pt idx="3410">
                  <c:v>43892.25</c:v>
                </c:pt>
                <c:pt idx="3411">
                  <c:v>43892.375</c:v>
                </c:pt>
                <c:pt idx="3412">
                  <c:v>43892.5</c:v>
                </c:pt>
                <c:pt idx="3413">
                  <c:v>43892.625</c:v>
                </c:pt>
                <c:pt idx="3414">
                  <c:v>43892.75</c:v>
                </c:pt>
                <c:pt idx="3415">
                  <c:v>43892.875</c:v>
                </c:pt>
                <c:pt idx="3416">
                  <c:v>43893</c:v>
                </c:pt>
                <c:pt idx="3417">
                  <c:v>43893.125</c:v>
                </c:pt>
                <c:pt idx="3418">
                  <c:v>43893.25</c:v>
                </c:pt>
                <c:pt idx="3419">
                  <c:v>43893.375</c:v>
                </c:pt>
                <c:pt idx="3420">
                  <c:v>43893.5</c:v>
                </c:pt>
                <c:pt idx="3421">
                  <c:v>43893.625</c:v>
                </c:pt>
                <c:pt idx="3422">
                  <c:v>43893.75</c:v>
                </c:pt>
                <c:pt idx="3423">
                  <c:v>43893.875</c:v>
                </c:pt>
                <c:pt idx="3424">
                  <c:v>43894</c:v>
                </c:pt>
                <c:pt idx="3425">
                  <c:v>43894.125</c:v>
                </c:pt>
                <c:pt idx="3426">
                  <c:v>43894.25</c:v>
                </c:pt>
                <c:pt idx="3427">
                  <c:v>43894.375</c:v>
                </c:pt>
                <c:pt idx="3428">
                  <c:v>43894.5</c:v>
                </c:pt>
                <c:pt idx="3429">
                  <c:v>43894.625</c:v>
                </c:pt>
                <c:pt idx="3430">
                  <c:v>43894.75</c:v>
                </c:pt>
                <c:pt idx="3431">
                  <c:v>43894.875</c:v>
                </c:pt>
                <c:pt idx="3432">
                  <c:v>43895</c:v>
                </c:pt>
                <c:pt idx="3433">
                  <c:v>43895.125</c:v>
                </c:pt>
                <c:pt idx="3434">
                  <c:v>43895.25</c:v>
                </c:pt>
                <c:pt idx="3435">
                  <c:v>43895.375</c:v>
                </c:pt>
                <c:pt idx="3436">
                  <c:v>43895.5</c:v>
                </c:pt>
                <c:pt idx="3437">
                  <c:v>43895.625</c:v>
                </c:pt>
                <c:pt idx="3438">
                  <c:v>43895.75</c:v>
                </c:pt>
                <c:pt idx="3439">
                  <c:v>43895.875</c:v>
                </c:pt>
                <c:pt idx="3440">
                  <c:v>43896</c:v>
                </c:pt>
                <c:pt idx="3441">
                  <c:v>43896.125</c:v>
                </c:pt>
                <c:pt idx="3442">
                  <c:v>43896.25</c:v>
                </c:pt>
                <c:pt idx="3443">
                  <c:v>43896.375</c:v>
                </c:pt>
                <c:pt idx="3444">
                  <c:v>43896.5</c:v>
                </c:pt>
                <c:pt idx="3445">
                  <c:v>43896.625</c:v>
                </c:pt>
                <c:pt idx="3446">
                  <c:v>43896.75</c:v>
                </c:pt>
                <c:pt idx="3447">
                  <c:v>43896.875</c:v>
                </c:pt>
                <c:pt idx="3448">
                  <c:v>43897</c:v>
                </c:pt>
                <c:pt idx="3449">
                  <c:v>43897.125</c:v>
                </c:pt>
                <c:pt idx="3450">
                  <c:v>43897.25</c:v>
                </c:pt>
                <c:pt idx="3451">
                  <c:v>43897.375</c:v>
                </c:pt>
                <c:pt idx="3452">
                  <c:v>43897.5</c:v>
                </c:pt>
                <c:pt idx="3453">
                  <c:v>43897.625</c:v>
                </c:pt>
                <c:pt idx="3454">
                  <c:v>43897.75</c:v>
                </c:pt>
                <c:pt idx="3455">
                  <c:v>43897.875</c:v>
                </c:pt>
                <c:pt idx="3456">
                  <c:v>43898</c:v>
                </c:pt>
                <c:pt idx="3457">
                  <c:v>43898.125</c:v>
                </c:pt>
                <c:pt idx="3458">
                  <c:v>43898.25</c:v>
                </c:pt>
                <c:pt idx="3459">
                  <c:v>43898.375</c:v>
                </c:pt>
                <c:pt idx="3460">
                  <c:v>43898.5</c:v>
                </c:pt>
                <c:pt idx="3461">
                  <c:v>43898.625</c:v>
                </c:pt>
                <c:pt idx="3462">
                  <c:v>43898.75</c:v>
                </c:pt>
                <c:pt idx="3463">
                  <c:v>43898.875</c:v>
                </c:pt>
                <c:pt idx="3464">
                  <c:v>43899</c:v>
                </c:pt>
                <c:pt idx="3465">
                  <c:v>43899.125</c:v>
                </c:pt>
                <c:pt idx="3466">
                  <c:v>43899.25</c:v>
                </c:pt>
                <c:pt idx="3467">
                  <c:v>43899.375</c:v>
                </c:pt>
                <c:pt idx="3468">
                  <c:v>43899.5</c:v>
                </c:pt>
                <c:pt idx="3469">
                  <c:v>43899.625</c:v>
                </c:pt>
                <c:pt idx="3470">
                  <c:v>43899.75</c:v>
                </c:pt>
                <c:pt idx="3471">
                  <c:v>43899.875</c:v>
                </c:pt>
                <c:pt idx="3472">
                  <c:v>43900</c:v>
                </c:pt>
                <c:pt idx="3473">
                  <c:v>43900.125</c:v>
                </c:pt>
                <c:pt idx="3474">
                  <c:v>43900.25</c:v>
                </c:pt>
                <c:pt idx="3475">
                  <c:v>43900.375</c:v>
                </c:pt>
                <c:pt idx="3476">
                  <c:v>43900.5</c:v>
                </c:pt>
                <c:pt idx="3477">
                  <c:v>43900.625</c:v>
                </c:pt>
                <c:pt idx="3478">
                  <c:v>43900.75</c:v>
                </c:pt>
                <c:pt idx="3479">
                  <c:v>43900.875</c:v>
                </c:pt>
                <c:pt idx="3480">
                  <c:v>43901</c:v>
                </c:pt>
                <c:pt idx="3481">
                  <c:v>43901.125</c:v>
                </c:pt>
                <c:pt idx="3482">
                  <c:v>43901.25</c:v>
                </c:pt>
                <c:pt idx="3483">
                  <c:v>43901.375</c:v>
                </c:pt>
                <c:pt idx="3484">
                  <c:v>43901.5</c:v>
                </c:pt>
                <c:pt idx="3485">
                  <c:v>43901.625</c:v>
                </c:pt>
                <c:pt idx="3486">
                  <c:v>43901.75</c:v>
                </c:pt>
                <c:pt idx="3487">
                  <c:v>43901.875</c:v>
                </c:pt>
                <c:pt idx="3488">
                  <c:v>43902</c:v>
                </c:pt>
                <c:pt idx="3489">
                  <c:v>43902.125</c:v>
                </c:pt>
                <c:pt idx="3490">
                  <c:v>43902.25</c:v>
                </c:pt>
                <c:pt idx="3491">
                  <c:v>43902.375</c:v>
                </c:pt>
                <c:pt idx="3492">
                  <c:v>43902.5</c:v>
                </c:pt>
                <c:pt idx="3493">
                  <c:v>43902.625</c:v>
                </c:pt>
                <c:pt idx="3494">
                  <c:v>43902.75</c:v>
                </c:pt>
                <c:pt idx="3495">
                  <c:v>43902.875</c:v>
                </c:pt>
                <c:pt idx="3496">
                  <c:v>43903</c:v>
                </c:pt>
                <c:pt idx="3497">
                  <c:v>43903.125</c:v>
                </c:pt>
                <c:pt idx="3498">
                  <c:v>43903.25</c:v>
                </c:pt>
                <c:pt idx="3499">
                  <c:v>43903.375</c:v>
                </c:pt>
                <c:pt idx="3500">
                  <c:v>43903.5</c:v>
                </c:pt>
                <c:pt idx="3501">
                  <c:v>43903.625</c:v>
                </c:pt>
                <c:pt idx="3502">
                  <c:v>43903.75</c:v>
                </c:pt>
                <c:pt idx="3503">
                  <c:v>43903.875</c:v>
                </c:pt>
                <c:pt idx="3504">
                  <c:v>43904</c:v>
                </c:pt>
                <c:pt idx="3505">
                  <c:v>43904.125</c:v>
                </c:pt>
                <c:pt idx="3506">
                  <c:v>43904.25</c:v>
                </c:pt>
                <c:pt idx="3507">
                  <c:v>43904.375</c:v>
                </c:pt>
                <c:pt idx="3508">
                  <c:v>43904.5</c:v>
                </c:pt>
                <c:pt idx="3509">
                  <c:v>43904.625</c:v>
                </c:pt>
                <c:pt idx="3510">
                  <c:v>43904.75</c:v>
                </c:pt>
                <c:pt idx="3511">
                  <c:v>43904.875</c:v>
                </c:pt>
                <c:pt idx="3512">
                  <c:v>43905</c:v>
                </c:pt>
                <c:pt idx="3513">
                  <c:v>43905.125</c:v>
                </c:pt>
                <c:pt idx="3514">
                  <c:v>43905.25</c:v>
                </c:pt>
                <c:pt idx="3515">
                  <c:v>43905.375</c:v>
                </c:pt>
                <c:pt idx="3516">
                  <c:v>43905.5</c:v>
                </c:pt>
                <c:pt idx="3517">
                  <c:v>43905.625</c:v>
                </c:pt>
                <c:pt idx="3518">
                  <c:v>43905.75</c:v>
                </c:pt>
                <c:pt idx="3519">
                  <c:v>43905.875</c:v>
                </c:pt>
                <c:pt idx="3520">
                  <c:v>43906</c:v>
                </c:pt>
                <c:pt idx="3521">
                  <c:v>43906.125</c:v>
                </c:pt>
                <c:pt idx="3522">
                  <c:v>43906.25</c:v>
                </c:pt>
                <c:pt idx="3523">
                  <c:v>43906.375</c:v>
                </c:pt>
                <c:pt idx="3524">
                  <c:v>43906.5</c:v>
                </c:pt>
                <c:pt idx="3525">
                  <c:v>43906.625</c:v>
                </c:pt>
                <c:pt idx="3526">
                  <c:v>43906.75</c:v>
                </c:pt>
                <c:pt idx="3527">
                  <c:v>43906.875</c:v>
                </c:pt>
                <c:pt idx="3528">
                  <c:v>43907</c:v>
                </c:pt>
                <c:pt idx="3529">
                  <c:v>43907.125</c:v>
                </c:pt>
                <c:pt idx="3530">
                  <c:v>43907.25</c:v>
                </c:pt>
                <c:pt idx="3531">
                  <c:v>43907.375</c:v>
                </c:pt>
                <c:pt idx="3532">
                  <c:v>43907.5</c:v>
                </c:pt>
                <c:pt idx="3533">
                  <c:v>43907.625</c:v>
                </c:pt>
                <c:pt idx="3534">
                  <c:v>43907.75</c:v>
                </c:pt>
                <c:pt idx="3535">
                  <c:v>43907.875</c:v>
                </c:pt>
                <c:pt idx="3536">
                  <c:v>43908</c:v>
                </c:pt>
                <c:pt idx="3537">
                  <c:v>43908.125</c:v>
                </c:pt>
                <c:pt idx="3538">
                  <c:v>43908.25</c:v>
                </c:pt>
                <c:pt idx="3539">
                  <c:v>43908.375</c:v>
                </c:pt>
                <c:pt idx="3540">
                  <c:v>43908.5</c:v>
                </c:pt>
                <c:pt idx="3541">
                  <c:v>43908.625</c:v>
                </c:pt>
                <c:pt idx="3542">
                  <c:v>43908.75</c:v>
                </c:pt>
                <c:pt idx="3543">
                  <c:v>43908.875</c:v>
                </c:pt>
                <c:pt idx="3544">
                  <c:v>43909</c:v>
                </c:pt>
                <c:pt idx="3545">
                  <c:v>43909.125</c:v>
                </c:pt>
                <c:pt idx="3546">
                  <c:v>43909.25</c:v>
                </c:pt>
                <c:pt idx="3547">
                  <c:v>43909.375</c:v>
                </c:pt>
                <c:pt idx="3548">
                  <c:v>43909.5</c:v>
                </c:pt>
                <c:pt idx="3549">
                  <c:v>43909.625</c:v>
                </c:pt>
                <c:pt idx="3550">
                  <c:v>43909.75</c:v>
                </c:pt>
                <c:pt idx="3551">
                  <c:v>43909.875</c:v>
                </c:pt>
                <c:pt idx="3552">
                  <c:v>43910</c:v>
                </c:pt>
                <c:pt idx="3553">
                  <c:v>43910.125</c:v>
                </c:pt>
                <c:pt idx="3554">
                  <c:v>43910.25</c:v>
                </c:pt>
                <c:pt idx="3555">
                  <c:v>43910.375</c:v>
                </c:pt>
                <c:pt idx="3556">
                  <c:v>43910.5</c:v>
                </c:pt>
                <c:pt idx="3557">
                  <c:v>43910.625</c:v>
                </c:pt>
                <c:pt idx="3558">
                  <c:v>43910.75</c:v>
                </c:pt>
                <c:pt idx="3559">
                  <c:v>43910.875</c:v>
                </c:pt>
                <c:pt idx="3560">
                  <c:v>43911</c:v>
                </c:pt>
                <c:pt idx="3561">
                  <c:v>43911.125</c:v>
                </c:pt>
                <c:pt idx="3562">
                  <c:v>43911.25</c:v>
                </c:pt>
                <c:pt idx="3563">
                  <c:v>43911.375</c:v>
                </c:pt>
                <c:pt idx="3564">
                  <c:v>43911.5</c:v>
                </c:pt>
                <c:pt idx="3565">
                  <c:v>43911.625</c:v>
                </c:pt>
                <c:pt idx="3566">
                  <c:v>43911.75</c:v>
                </c:pt>
                <c:pt idx="3567">
                  <c:v>43911.875</c:v>
                </c:pt>
                <c:pt idx="3568">
                  <c:v>43912</c:v>
                </c:pt>
                <c:pt idx="3569">
                  <c:v>43912.125</c:v>
                </c:pt>
                <c:pt idx="3570">
                  <c:v>43912.25</c:v>
                </c:pt>
                <c:pt idx="3571">
                  <c:v>43912.375</c:v>
                </c:pt>
                <c:pt idx="3572">
                  <c:v>43912.5</c:v>
                </c:pt>
                <c:pt idx="3573">
                  <c:v>43912.625</c:v>
                </c:pt>
                <c:pt idx="3574">
                  <c:v>43912.75</c:v>
                </c:pt>
                <c:pt idx="3575">
                  <c:v>43912.875</c:v>
                </c:pt>
                <c:pt idx="3576">
                  <c:v>43913</c:v>
                </c:pt>
                <c:pt idx="3577">
                  <c:v>43913.125</c:v>
                </c:pt>
                <c:pt idx="3578">
                  <c:v>43913.25</c:v>
                </c:pt>
                <c:pt idx="3579">
                  <c:v>43913.375</c:v>
                </c:pt>
                <c:pt idx="3580">
                  <c:v>43913.5</c:v>
                </c:pt>
                <c:pt idx="3581">
                  <c:v>43913.625</c:v>
                </c:pt>
                <c:pt idx="3582">
                  <c:v>43913.75</c:v>
                </c:pt>
                <c:pt idx="3583">
                  <c:v>43913.875</c:v>
                </c:pt>
                <c:pt idx="3584">
                  <c:v>43914</c:v>
                </c:pt>
                <c:pt idx="3585">
                  <c:v>43914.125</c:v>
                </c:pt>
                <c:pt idx="3586">
                  <c:v>43914.25</c:v>
                </c:pt>
                <c:pt idx="3587">
                  <c:v>43914.375</c:v>
                </c:pt>
                <c:pt idx="3588">
                  <c:v>43914.5</c:v>
                </c:pt>
                <c:pt idx="3589">
                  <c:v>43914.625</c:v>
                </c:pt>
                <c:pt idx="3590">
                  <c:v>43914.75</c:v>
                </c:pt>
                <c:pt idx="3591">
                  <c:v>43914.875</c:v>
                </c:pt>
                <c:pt idx="3592">
                  <c:v>43915</c:v>
                </c:pt>
                <c:pt idx="3593">
                  <c:v>43915.125</c:v>
                </c:pt>
                <c:pt idx="3594">
                  <c:v>43915.25</c:v>
                </c:pt>
                <c:pt idx="3595">
                  <c:v>43915.375</c:v>
                </c:pt>
                <c:pt idx="3596">
                  <c:v>43915.5</c:v>
                </c:pt>
                <c:pt idx="3597">
                  <c:v>43915.625</c:v>
                </c:pt>
                <c:pt idx="3598">
                  <c:v>43915.75</c:v>
                </c:pt>
                <c:pt idx="3599">
                  <c:v>43915.875</c:v>
                </c:pt>
                <c:pt idx="3600">
                  <c:v>43916</c:v>
                </c:pt>
                <c:pt idx="3601">
                  <c:v>43916.125</c:v>
                </c:pt>
                <c:pt idx="3602">
                  <c:v>43916.25</c:v>
                </c:pt>
                <c:pt idx="3603">
                  <c:v>43916.375</c:v>
                </c:pt>
                <c:pt idx="3604">
                  <c:v>43916.5</c:v>
                </c:pt>
                <c:pt idx="3605">
                  <c:v>43916.625</c:v>
                </c:pt>
                <c:pt idx="3606">
                  <c:v>43916.75</c:v>
                </c:pt>
                <c:pt idx="3607">
                  <c:v>43916.875</c:v>
                </c:pt>
                <c:pt idx="3608">
                  <c:v>43917</c:v>
                </c:pt>
                <c:pt idx="3609">
                  <c:v>43917.125</c:v>
                </c:pt>
                <c:pt idx="3610">
                  <c:v>43917.25</c:v>
                </c:pt>
                <c:pt idx="3611">
                  <c:v>43917.375</c:v>
                </c:pt>
                <c:pt idx="3612">
                  <c:v>43917.5</c:v>
                </c:pt>
                <c:pt idx="3613">
                  <c:v>43917.625</c:v>
                </c:pt>
                <c:pt idx="3614">
                  <c:v>43917.75</c:v>
                </c:pt>
                <c:pt idx="3615">
                  <c:v>43917.875</c:v>
                </c:pt>
                <c:pt idx="3616">
                  <c:v>43918</c:v>
                </c:pt>
                <c:pt idx="3617">
                  <c:v>43918.125</c:v>
                </c:pt>
                <c:pt idx="3618">
                  <c:v>43918.25</c:v>
                </c:pt>
                <c:pt idx="3619">
                  <c:v>43918.375</c:v>
                </c:pt>
                <c:pt idx="3620">
                  <c:v>43918.5</c:v>
                </c:pt>
                <c:pt idx="3621">
                  <c:v>43918.625</c:v>
                </c:pt>
                <c:pt idx="3622">
                  <c:v>43918.75</c:v>
                </c:pt>
                <c:pt idx="3623">
                  <c:v>43918.875</c:v>
                </c:pt>
                <c:pt idx="3624">
                  <c:v>43919</c:v>
                </c:pt>
                <c:pt idx="3625">
                  <c:v>43919.125</c:v>
                </c:pt>
                <c:pt idx="3626">
                  <c:v>43919.25</c:v>
                </c:pt>
                <c:pt idx="3627">
                  <c:v>43919.375</c:v>
                </c:pt>
                <c:pt idx="3628">
                  <c:v>43919.5</c:v>
                </c:pt>
                <c:pt idx="3629">
                  <c:v>43919.625</c:v>
                </c:pt>
                <c:pt idx="3630">
                  <c:v>43919.75</c:v>
                </c:pt>
                <c:pt idx="3631">
                  <c:v>43919.875</c:v>
                </c:pt>
                <c:pt idx="3632">
                  <c:v>43920</c:v>
                </c:pt>
                <c:pt idx="3633">
                  <c:v>43920.125</c:v>
                </c:pt>
                <c:pt idx="3634">
                  <c:v>43920.25</c:v>
                </c:pt>
                <c:pt idx="3635">
                  <c:v>43920.375</c:v>
                </c:pt>
                <c:pt idx="3636">
                  <c:v>43920.5</c:v>
                </c:pt>
                <c:pt idx="3637">
                  <c:v>43920.625</c:v>
                </c:pt>
                <c:pt idx="3638">
                  <c:v>43920.75</c:v>
                </c:pt>
                <c:pt idx="3639">
                  <c:v>43920.875</c:v>
                </c:pt>
                <c:pt idx="3640">
                  <c:v>43921</c:v>
                </c:pt>
                <c:pt idx="3641">
                  <c:v>43921.125</c:v>
                </c:pt>
                <c:pt idx="3642">
                  <c:v>43921.25</c:v>
                </c:pt>
                <c:pt idx="3643">
                  <c:v>43921.375</c:v>
                </c:pt>
                <c:pt idx="3644">
                  <c:v>43921.5</c:v>
                </c:pt>
                <c:pt idx="3645">
                  <c:v>43921.625</c:v>
                </c:pt>
                <c:pt idx="3646">
                  <c:v>43921.75</c:v>
                </c:pt>
                <c:pt idx="3647">
                  <c:v>43921.875</c:v>
                </c:pt>
                <c:pt idx="3648">
                  <c:v>43922</c:v>
                </c:pt>
                <c:pt idx="3649">
                  <c:v>43922.125</c:v>
                </c:pt>
                <c:pt idx="3650">
                  <c:v>43922.25</c:v>
                </c:pt>
                <c:pt idx="3651">
                  <c:v>43922.375</c:v>
                </c:pt>
                <c:pt idx="3652">
                  <c:v>43922.5</c:v>
                </c:pt>
                <c:pt idx="3653">
                  <c:v>43922.625</c:v>
                </c:pt>
                <c:pt idx="3654">
                  <c:v>43922.75</c:v>
                </c:pt>
                <c:pt idx="3655">
                  <c:v>43922.875</c:v>
                </c:pt>
                <c:pt idx="3656">
                  <c:v>43923</c:v>
                </c:pt>
                <c:pt idx="3657">
                  <c:v>43923.125</c:v>
                </c:pt>
                <c:pt idx="3658">
                  <c:v>43923.25</c:v>
                </c:pt>
                <c:pt idx="3659">
                  <c:v>43923.375</c:v>
                </c:pt>
                <c:pt idx="3660">
                  <c:v>43923.5</c:v>
                </c:pt>
                <c:pt idx="3661">
                  <c:v>43923.625</c:v>
                </c:pt>
                <c:pt idx="3662">
                  <c:v>43923.75</c:v>
                </c:pt>
                <c:pt idx="3663">
                  <c:v>43923.875</c:v>
                </c:pt>
                <c:pt idx="3664">
                  <c:v>43924</c:v>
                </c:pt>
                <c:pt idx="3665">
                  <c:v>43924.125</c:v>
                </c:pt>
                <c:pt idx="3666">
                  <c:v>43924.25</c:v>
                </c:pt>
                <c:pt idx="3667">
                  <c:v>43924.375</c:v>
                </c:pt>
                <c:pt idx="3668">
                  <c:v>43924.5</c:v>
                </c:pt>
                <c:pt idx="3669">
                  <c:v>43924.625</c:v>
                </c:pt>
                <c:pt idx="3670">
                  <c:v>43924.75</c:v>
                </c:pt>
                <c:pt idx="3671">
                  <c:v>43924.875</c:v>
                </c:pt>
                <c:pt idx="3672">
                  <c:v>43925</c:v>
                </c:pt>
                <c:pt idx="3673">
                  <c:v>43925.125</c:v>
                </c:pt>
                <c:pt idx="3674">
                  <c:v>43925.25</c:v>
                </c:pt>
                <c:pt idx="3675">
                  <c:v>43925.375</c:v>
                </c:pt>
                <c:pt idx="3676">
                  <c:v>43925.5</c:v>
                </c:pt>
                <c:pt idx="3677">
                  <c:v>43925.625</c:v>
                </c:pt>
                <c:pt idx="3678">
                  <c:v>43925.75</c:v>
                </c:pt>
                <c:pt idx="3679">
                  <c:v>43925.875</c:v>
                </c:pt>
                <c:pt idx="3680">
                  <c:v>43926</c:v>
                </c:pt>
                <c:pt idx="3681">
                  <c:v>43926.125</c:v>
                </c:pt>
                <c:pt idx="3682">
                  <c:v>43926.25</c:v>
                </c:pt>
                <c:pt idx="3683">
                  <c:v>43926.375</c:v>
                </c:pt>
                <c:pt idx="3684">
                  <c:v>43926.5</c:v>
                </c:pt>
                <c:pt idx="3685">
                  <c:v>43926.625</c:v>
                </c:pt>
                <c:pt idx="3686">
                  <c:v>43926.75</c:v>
                </c:pt>
                <c:pt idx="3687">
                  <c:v>43926.875</c:v>
                </c:pt>
                <c:pt idx="3688">
                  <c:v>43927</c:v>
                </c:pt>
                <c:pt idx="3689">
                  <c:v>43927.125</c:v>
                </c:pt>
                <c:pt idx="3690">
                  <c:v>43927.25</c:v>
                </c:pt>
                <c:pt idx="3691">
                  <c:v>43927.375</c:v>
                </c:pt>
                <c:pt idx="3692">
                  <c:v>43927.5</c:v>
                </c:pt>
                <c:pt idx="3693">
                  <c:v>43927.625</c:v>
                </c:pt>
                <c:pt idx="3694">
                  <c:v>43927.75</c:v>
                </c:pt>
                <c:pt idx="3695">
                  <c:v>43927.875</c:v>
                </c:pt>
                <c:pt idx="3696">
                  <c:v>43928</c:v>
                </c:pt>
                <c:pt idx="3697">
                  <c:v>43928.125</c:v>
                </c:pt>
                <c:pt idx="3698">
                  <c:v>43928.25</c:v>
                </c:pt>
                <c:pt idx="3699">
                  <c:v>43928.375</c:v>
                </c:pt>
                <c:pt idx="3700">
                  <c:v>43928.5</c:v>
                </c:pt>
                <c:pt idx="3701">
                  <c:v>43928.625</c:v>
                </c:pt>
                <c:pt idx="3702">
                  <c:v>43928.75</c:v>
                </c:pt>
                <c:pt idx="3703">
                  <c:v>43928.875</c:v>
                </c:pt>
                <c:pt idx="3704">
                  <c:v>43929</c:v>
                </c:pt>
                <c:pt idx="3705">
                  <c:v>43929.125</c:v>
                </c:pt>
                <c:pt idx="3706">
                  <c:v>43929.25</c:v>
                </c:pt>
                <c:pt idx="3707">
                  <c:v>43929.375</c:v>
                </c:pt>
                <c:pt idx="3708">
                  <c:v>43929.5</c:v>
                </c:pt>
                <c:pt idx="3709">
                  <c:v>43929.625</c:v>
                </c:pt>
                <c:pt idx="3710">
                  <c:v>43929.75</c:v>
                </c:pt>
                <c:pt idx="3711">
                  <c:v>43929.875</c:v>
                </c:pt>
                <c:pt idx="3712">
                  <c:v>43930</c:v>
                </c:pt>
                <c:pt idx="3713">
                  <c:v>43930.125</c:v>
                </c:pt>
                <c:pt idx="3714">
                  <c:v>43930.25</c:v>
                </c:pt>
                <c:pt idx="3715">
                  <c:v>43930.375</c:v>
                </c:pt>
                <c:pt idx="3716">
                  <c:v>43930.5</c:v>
                </c:pt>
                <c:pt idx="3717">
                  <c:v>43930.625</c:v>
                </c:pt>
                <c:pt idx="3718">
                  <c:v>43930.75</c:v>
                </c:pt>
                <c:pt idx="3719">
                  <c:v>43930.875</c:v>
                </c:pt>
                <c:pt idx="3720">
                  <c:v>43931</c:v>
                </c:pt>
                <c:pt idx="3721">
                  <c:v>43931.125</c:v>
                </c:pt>
                <c:pt idx="3722">
                  <c:v>43931.25</c:v>
                </c:pt>
                <c:pt idx="3723">
                  <c:v>43931.375</c:v>
                </c:pt>
                <c:pt idx="3724">
                  <c:v>43931.5</c:v>
                </c:pt>
                <c:pt idx="3725">
                  <c:v>43931.625</c:v>
                </c:pt>
                <c:pt idx="3726">
                  <c:v>43931.75</c:v>
                </c:pt>
                <c:pt idx="3727">
                  <c:v>43931.875</c:v>
                </c:pt>
                <c:pt idx="3728">
                  <c:v>43932</c:v>
                </c:pt>
                <c:pt idx="3729">
                  <c:v>43932.125</c:v>
                </c:pt>
                <c:pt idx="3730">
                  <c:v>43932.25</c:v>
                </c:pt>
                <c:pt idx="3731">
                  <c:v>43932.375</c:v>
                </c:pt>
                <c:pt idx="3732">
                  <c:v>43932.5</c:v>
                </c:pt>
                <c:pt idx="3733">
                  <c:v>43932.625</c:v>
                </c:pt>
                <c:pt idx="3734">
                  <c:v>43932.75</c:v>
                </c:pt>
                <c:pt idx="3735">
                  <c:v>43932.875</c:v>
                </c:pt>
                <c:pt idx="3736">
                  <c:v>43933</c:v>
                </c:pt>
                <c:pt idx="3737">
                  <c:v>43933.125</c:v>
                </c:pt>
                <c:pt idx="3738">
                  <c:v>43933.25</c:v>
                </c:pt>
                <c:pt idx="3739">
                  <c:v>43933.375</c:v>
                </c:pt>
                <c:pt idx="3740">
                  <c:v>43933.5</c:v>
                </c:pt>
                <c:pt idx="3741">
                  <c:v>43933.625</c:v>
                </c:pt>
                <c:pt idx="3742">
                  <c:v>43933.75</c:v>
                </c:pt>
                <c:pt idx="3743">
                  <c:v>43933.875</c:v>
                </c:pt>
                <c:pt idx="3744">
                  <c:v>43934</c:v>
                </c:pt>
                <c:pt idx="3745">
                  <c:v>43934.125</c:v>
                </c:pt>
                <c:pt idx="3746">
                  <c:v>43934.25</c:v>
                </c:pt>
                <c:pt idx="3747">
                  <c:v>43934.375</c:v>
                </c:pt>
                <c:pt idx="3748">
                  <c:v>43934.5</c:v>
                </c:pt>
                <c:pt idx="3749">
                  <c:v>43934.625</c:v>
                </c:pt>
                <c:pt idx="3750">
                  <c:v>43934.75</c:v>
                </c:pt>
                <c:pt idx="3751">
                  <c:v>43934.875</c:v>
                </c:pt>
                <c:pt idx="3752">
                  <c:v>43935</c:v>
                </c:pt>
                <c:pt idx="3753">
                  <c:v>43935.125</c:v>
                </c:pt>
                <c:pt idx="3754">
                  <c:v>43935.25</c:v>
                </c:pt>
                <c:pt idx="3755">
                  <c:v>43935.375</c:v>
                </c:pt>
                <c:pt idx="3756">
                  <c:v>43935.5</c:v>
                </c:pt>
                <c:pt idx="3757">
                  <c:v>43935.625</c:v>
                </c:pt>
                <c:pt idx="3758">
                  <c:v>43935.75</c:v>
                </c:pt>
                <c:pt idx="3759">
                  <c:v>43935.875</c:v>
                </c:pt>
                <c:pt idx="3760">
                  <c:v>43936</c:v>
                </c:pt>
                <c:pt idx="3761">
                  <c:v>43936.125</c:v>
                </c:pt>
                <c:pt idx="3762">
                  <c:v>43936.25</c:v>
                </c:pt>
                <c:pt idx="3763">
                  <c:v>43936.375</c:v>
                </c:pt>
                <c:pt idx="3764">
                  <c:v>43936.5</c:v>
                </c:pt>
                <c:pt idx="3765">
                  <c:v>43936.625</c:v>
                </c:pt>
                <c:pt idx="3766">
                  <c:v>43936.75</c:v>
                </c:pt>
                <c:pt idx="3767">
                  <c:v>43936.875</c:v>
                </c:pt>
                <c:pt idx="3768">
                  <c:v>43937</c:v>
                </c:pt>
                <c:pt idx="3769">
                  <c:v>43937.125</c:v>
                </c:pt>
                <c:pt idx="3770">
                  <c:v>43937.25</c:v>
                </c:pt>
                <c:pt idx="3771">
                  <c:v>43937.375</c:v>
                </c:pt>
                <c:pt idx="3772">
                  <c:v>43937.5</c:v>
                </c:pt>
                <c:pt idx="3773">
                  <c:v>43937.625</c:v>
                </c:pt>
                <c:pt idx="3774">
                  <c:v>43937.75</c:v>
                </c:pt>
                <c:pt idx="3775">
                  <c:v>43937.875</c:v>
                </c:pt>
                <c:pt idx="3776">
                  <c:v>43938</c:v>
                </c:pt>
                <c:pt idx="3777">
                  <c:v>43938.125</c:v>
                </c:pt>
                <c:pt idx="3778">
                  <c:v>43938.25</c:v>
                </c:pt>
                <c:pt idx="3779">
                  <c:v>43938.375</c:v>
                </c:pt>
                <c:pt idx="3780">
                  <c:v>43938.5</c:v>
                </c:pt>
                <c:pt idx="3781">
                  <c:v>43938.625</c:v>
                </c:pt>
                <c:pt idx="3782">
                  <c:v>43938.75</c:v>
                </c:pt>
                <c:pt idx="3783">
                  <c:v>43938.875</c:v>
                </c:pt>
                <c:pt idx="3784">
                  <c:v>43939</c:v>
                </c:pt>
                <c:pt idx="3785">
                  <c:v>43939.125</c:v>
                </c:pt>
                <c:pt idx="3786">
                  <c:v>43939.25</c:v>
                </c:pt>
                <c:pt idx="3787">
                  <c:v>43939.375</c:v>
                </c:pt>
                <c:pt idx="3788">
                  <c:v>43939.5</c:v>
                </c:pt>
                <c:pt idx="3789">
                  <c:v>43939.625</c:v>
                </c:pt>
                <c:pt idx="3790">
                  <c:v>43939.75</c:v>
                </c:pt>
                <c:pt idx="3791">
                  <c:v>43939.875</c:v>
                </c:pt>
                <c:pt idx="3792">
                  <c:v>43940</c:v>
                </c:pt>
                <c:pt idx="3793">
                  <c:v>43940.125</c:v>
                </c:pt>
                <c:pt idx="3794">
                  <c:v>43940.25</c:v>
                </c:pt>
                <c:pt idx="3795">
                  <c:v>43940.375</c:v>
                </c:pt>
                <c:pt idx="3796">
                  <c:v>43940.5</c:v>
                </c:pt>
                <c:pt idx="3797">
                  <c:v>43940.625</c:v>
                </c:pt>
                <c:pt idx="3798">
                  <c:v>43940.75</c:v>
                </c:pt>
                <c:pt idx="3799">
                  <c:v>43940.875</c:v>
                </c:pt>
                <c:pt idx="3800">
                  <c:v>43941</c:v>
                </c:pt>
                <c:pt idx="3801">
                  <c:v>43941.125</c:v>
                </c:pt>
                <c:pt idx="3802">
                  <c:v>43941.25</c:v>
                </c:pt>
                <c:pt idx="3803">
                  <c:v>43941.375</c:v>
                </c:pt>
                <c:pt idx="3804">
                  <c:v>43941.5</c:v>
                </c:pt>
                <c:pt idx="3805">
                  <c:v>43941.625</c:v>
                </c:pt>
                <c:pt idx="3806">
                  <c:v>43941.75</c:v>
                </c:pt>
                <c:pt idx="3807">
                  <c:v>43941.875</c:v>
                </c:pt>
                <c:pt idx="3808">
                  <c:v>43942</c:v>
                </c:pt>
                <c:pt idx="3809">
                  <c:v>43942.125</c:v>
                </c:pt>
                <c:pt idx="3810">
                  <c:v>43942.25</c:v>
                </c:pt>
                <c:pt idx="3811">
                  <c:v>43942.375</c:v>
                </c:pt>
                <c:pt idx="3812">
                  <c:v>43942.5</c:v>
                </c:pt>
                <c:pt idx="3813">
                  <c:v>43942.625</c:v>
                </c:pt>
                <c:pt idx="3814">
                  <c:v>43942.75</c:v>
                </c:pt>
                <c:pt idx="3815">
                  <c:v>43942.875</c:v>
                </c:pt>
                <c:pt idx="3816">
                  <c:v>43943</c:v>
                </c:pt>
                <c:pt idx="3817">
                  <c:v>43943.125</c:v>
                </c:pt>
                <c:pt idx="3818">
                  <c:v>43943.25</c:v>
                </c:pt>
                <c:pt idx="3819">
                  <c:v>43943.375</c:v>
                </c:pt>
                <c:pt idx="3820">
                  <c:v>43943.5</c:v>
                </c:pt>
                <c:pt idx="3821">
                  <c:v>43943.625</c:v>
                </c:pt>
                <c:pt idx="3822">
                  <c:v>43943.75</c:v>
                </c:pt>
                <c:pt idx="3823">
                  <c:v>43943.875</c:v>
                </c:pt>
                <c:pt idx="3824">
                  <c:v>43944</c:v>
                </c:pt>
                <c:pt idx="3825">
                  <c:v>43944.125</c:v>
                </c:pt>
                <c:pt idx="3826">
                  <c:v>43944.25</c:v>
                </c:pt>
                <c:pt idx="3827">
                  <c:v>43944.375</c:v>
                </c:pt>
                <c:pt idx="3828">
                  <c:v>43944.5</c:v>
                </c:pt>
                <c:pt idx="3829">
                  <c:v>43944.625</c:v>
                </c:pt>
                <c:pt idx="3830">
                  <c:v>43944.75</c:v>
                </c:pt>
                <c:pt idx="3831">
                  <c:v>43944.875</c:v>
                </c:pt>
                <c:pt idx="3832">
                  <c:v>43945</c:v>
                </c:pt>
                <c:pt idx="3833">
                  <c:v>43945.125</c:v>
                </c:pt>
                <c:pt idx="3834">
                  <c:v>43945.25</c:v>
                </c:pt>
                <c:pt idx="3835">
                  <c:v>43945.375</c:v>
                </c:pt>
                <c:pt idx="3836">
                  <c:v>43945.5</c:v>
                </c:pt>
                <c:pt idx="3837">
                  <c:v>43945.625</c:v>
                </c:pt>
                <c:pt idx="3838">
                  <c:v>43945.75</c:v>
                </c:pt>
                <c:pt idx="3839">
                  <c:v>43945.875</c:v>
                </c:pt>
                <c:pt idx="3840">
                  <c:v>43946</c:v>
                </c:pt>
                <c:pt idx="3841">
                  <c:v>43946.125</c:v>
                </c:pt>
                <c:pt idx="3842">
                  <c:v>43946.25</c:v>
                </c:pt>
                <c:pt idx="3843">
                  <c:v>43946.375</c:v>
                </c:pt>
                <c:pt idx="3844">
                  <c:v>43946.5</c:v>
                </c:pt>
                <c:pt idx="3845">
                  <c:v>43946.625</c:v>
                </c:pt>
                <c:pt idx="3846">
                  <c:v>43946.75</c:v>
                </c:pt>
                <c:pt idx="3847">
                  <c:v>43946.875</c:v>
                </c:pt>
                <c:pt idx="3848">
                  <c:v>43947</c:v>
                </c:pt>
                <c:pt idx="3849">
                  <c:v>43947.125</c:v>
                </c:pt>
                <c:pt idx="3850">
                  <c:v>43947.25</c:v>
                </c:pt>
                <c:pt idx="3851">
                  <c:v>43947.375</c:v>
                </c:pt>
                <c:pt idx="3852">
                  <c:v>43947.5</c:v>
                </c:pt>
                <c:pt idx="3853">
                  <c:v>43947.625</c:v>
                </c:pt>
                <c:pt idx="3854">
                  <c:v>43947.75</c:v>
                </c:pt>
                <c:pt idx="3855">
                  <c:v>43947.875</c:v>
                </c:pt>
                <c:pt idx="3856">
                  <c:v>43948</c:v>
                </c:pt>
                <c:pt idx="3857">
                  <c:v>43948.125</c:v>
                </c:pt>
                <c:pt idx="3858">
                  <c:v>43948.25</c:v>
                </c:pt>
                <c:pt idx="3859">
                  <c:v>43948.375</c:v>
                </c:pt>
                <c:pt idx="3860">
                  <c:v>43948.5</c:v>
                </c:pt>
                <c:pt idx="3861">
                  <c:v>43948.625</c:v>
                </c:pt>
                <c:pt idx="3862">
                  <c:v>43948.75</c:v>
                </c:pt>
                <c:pt idx="3863">
                  <c:v>43948.875</c:v>
                </c:pt>
                <c:pt idx="3864">
                  <c:v>43949</c:v>
                </c:pt>
                <c:pt idx="3865">
                  <c:v>43949.125</c:v>
                </c:pt>
                <c:pt idx="3866">
                  <c:v>43949.25</c:v>
                </c:pt>
                <c:pt idx="3867">
                  <c:v>43949.375</c:v>
                </c:pt>
                <c:pt idx="3868">
                  <c:v>43949.5</c:v>
                </c:pt>
                <c:pt idx="3869">
                  <c:v>43949.625</c:v>
                </c:pt>
                <c:pt idx="3870">
                  <c:v>43949.75</c:v>
                </c:pt>
                <c:pt idx="3871">
                  <c:v>43949.875</c:v>
                </c:pt>
                <c:pt idx="3872">
                  <c:v>43950</c:v>
                </c:pt>
                <c:pt idx="3873">
                  <c:v>43950.125</c:v>
                </c:pt>
                <c:pt idx="3874">
                  <c:v>43950.25</c:v>
                </c:pt>
                <c:pt idx="3875">
                  <c:v>43950.375</c:v>
                </c:pt>
                <c:pt idx="3876">
                  <c:v>43950.5</c:v>
                </c:pt>
                <c:pt idx="3877">
                  <c:v>43950.625</c:v>
                </c:pt>
                <c:pt idx="3878">
                  <c:v>43950.75</c:v>
                </c:pt>
                <c:pt idx="3879">
                  <c:v>43950.875</c:v>
                </c:pt>
                <c:pt idx="3880">
                  <c:v>43951</c:v>
                </c:pt>
                <c:pt idx="3881">
                  <c:v>43951.125</c:v>
                </c:pt>
                <c:pt idx="3882">
                  <c:v>43951.25</c:v>
                </c:pt>
                <c:pt idx="3883">
                  <c:v>43951.375</c:v>
                </c:pt>
                <c:pt idx="3884">
                  <c:v>43951.5</c:v>
                </c:pt>
                <c:pt idx="3885">
                  <c:v>43951.625</c:v>
                </c:pt>
                <c:pt idx="3886">
                  <c:v>43951.75</c:v>
                </c:pt>
                <c:pt idx="3887">
                  <c:v>43951.875</c:v>
                </c:pt>
                <c:pt idx="3888">
                  <c:v>43952</c:v>
                </c:pt>
                <c:pt idx="3889">
                  <c:v>43952.125</c:v>
                </c:pt>
                <c:pt idx="3890">
                  <c:v>43952.25</c:v>
                </c:pt>
                <c:pt idx="3891">
                  <c:v>43952.375</c:v>
                </c:pt>
                <c:pt idx="3892">
                  <c:v>43952.5</c:v>
                </c:pt>
                <c:pt idx="3893">
                  <c:v>43952.625</c:v>
                </c:pt>
                <c:pt idx="3894">
                  <c:v>43952.75</c:v>
                </c:pt>
                <c:pt idx="3895">
                  <c:v>43952.875</c:v>
                </c:pt>
                <c:pt idx="3896">
                  <c:v>43953</c:v>
                </c:pt>
                <c:pt idx="3897">
                  <c:v>43953.125</c:v>
                </c:pt>
                <c:pt idx="3898">
                  <c:v>43953.25</c:v>
                </c:pt>
                <c:pt idx="3899">
                  <c:v>43953.375</c:v>
                </c:pt>
                <c:pt idx="3900">
                  <c:v>43953.5</c:v>
                </c:pt>
                <c:pt idx="3901">
                  <c:v>43953.625</c:v>
                </c:pt>
                <c:pt idx="3902">
                  <c:v>43953.75</c:v>
                </c:pt>
                <c:pt idx="3903">
                  <c:v>43953.875</c:v>
                </c:pt>
                <c:pt idx="3904">
                  <c:v>43954</c:v>
                </c:pt>
                <c:pt idx="3905">
                  <c:v>43954.125</c:v>
                </c:pt>
                <c:pt idx="3906">
                  <c:v>43954.25</c:v>
                </c:pt>
                <c:pt idx="3907">
                  <c:v>43954.375</c:v>
                </c:pt>
                <c:pt idx="3908">
                  <c:v>43954.5</c:v>
                </c:pt>
                <c:pt idx="3909">
                  <c:v>43954.625</c:v>
                </c:pt>
                <c:pt idx="3910">
                  <c:v>43954.75</c:v>
                </c:pt>
                <c:pt idx="3911">
                  <c:v>43954.875</c:v>
                </c:pt>
                <c:pt idx="3912">
                  <c:v>43955</c:v>
                </c:pt>
                <c:pt idx="3913">
                  <c:v>43955.125</c:v>
                </c:pt>
                <c:pt idx="3914">
                  <c:v>43955.25</c:v>
                </c:pt>
                <c:pt idx="3915">
                  <c:v>43955.375</c:v>
                </c:pt>
                <c:pt idx="3916">
                  <c:v>43955.5</c:v>
                </c:pt>
                <c:pt idx="3917">
                  <c:v>43955.625</c:v>
                </c:pt>
                <c:pt idx="3918">
                  <c:v>43955.75</c:v>
                </c:pt>
                <c:pt idx="3919">
                  <c:v>43955.875</c:v>
                </c:pt>
                <c:pt idx="3920">
                  <c:v>43956</c:v>
                </c:pt>
                <c:pt idx="3921">
                  <c:v>43956.125</c:v>
                </c:pt>
                <c:pt idx="3922">
                  <c:v>43956.25</c:v>
                </c:pt>
                <c:pt idx="3923">
                  <c:v>43956.375</c:v>
                </c:pt>
                <c:pt idx="3924">
                  <c:v>43956.5</c:v>
                </c:pt>
                <c:pt idx="3925">
                  <c:v>43956.625</c:v>
                </c:pt>
                <c:pt idx="3926">
                  <c:v>43956.75</c:v>
                </c:pt>
                <c:pt idx="3927">
                  <c:v>43956.875</c:v>
                </c:pt>
                <c:pt idx="3928">
                  <c:v>43957</c:v>
                </c:pt>
                <c:pt idx="3929">
                  <c:v>43957.125</c:v>
                </c:pt>
                <c:pt idx="3930">
                  <c:v>43957.25</c:v>
                </c:pt>
                <c:pt idx="3931">
                  <c:v>43957.375</c:v>
                </c:pt>
                <c:pt idx="3932">
                  <c:v>43957.5</c:v>
                </c:pt>
                <c:pt idx="3933">
                  <c:v>43957.625</c:v>
                </c:pt>
                <c:pt idx="3934">
                  <c:v>43957.75</c:v>
                </c:pt>
                <c:pt idx="3935">
                  <c:v>43957.875</c:v>
                </c:pt>
                <c:pt idx="3936">
                  <c:v>43958</c:v>
                </c:pt>
                <c:pt idx="3937">
                  <c:v>43958.125</c:v>
                </c:pt>
                <c:pt idx="3938">
                  <c:v>43958.25</c:v>
                </c:pt>
                <c:pt idx="3939">
                  <c:v>43958.375</c:v>
                </c:pt>
                <c:pt idx="3940">
                  <c:v>43958.5</c:v>
                </c:pt>
                <c:pt idx="3941">
                  <c:v>43958.625</c:v>
                </c:pt>
                <c:pt idx="3942">
                  <c:v>43958.75</c:v>
                </c:pt>
                <c:pt idx="3943">
                  <c:v>43958.875</c:v>
                </c:pt>
                <c:pt idx="3944">
                  <c:v>43959</c:v>
                </c:pt>
                <c:pt idx="3945">
                  <c:v>43959.125</c:v>
                </c:pt>
                <c:pt idx="3946">
                  <c:v>43959.25</c:v>
                </c:pt>
                <c:pt idx="3947">
                  <c:v>43959.375</c:v>
                </c:pt>
                <c:pt idx="3948">
                  <c:v>43959.5</c:v>
                </c:pt>
                <c:pt idx="3949">
                  <c:v>43959.625</c:v>
                </c:pt>
                <c:pt idx="3950">
                  <c:v>43959.75</c:v>
                </c:pt>
                <c:pt idx="3951">
                  <c:v>43959.875</c:v>
                </c:pt>
                <c:pt idx="3952">
                  <c:v>43960</c:v>
                </c:pt>
                <c:pt idx="3953">
                  <c:v>43960.125</c:v>
                </c:pt>
                <c:pt idx="3954">
                  <c:v>43960.25</c:v>
                </c:pt>
                <c:pt idx="3955">
                  <c:v>43960.375</c:v>
                </c:pt>
                <c:pt idx="3956">
                  <c:v>43960.5</c:v>
                </c:pt>
                <c:pt idx="3957">
                  <c:v>43960.625</c:v>
                </c:pt>
                <c:pt idx="3958">
                  <c:v>43960.75</c:v>
                </c:pt>
                <c:pt idx="3959">
                  <c:v>43960.875</c:v>
                </c:pt>
                <c:pt idx="3960">
                  <c:v>43961</c:v>
                </c:pt>
                <c:pt idx="3961">
                  <c:v>43961.125</c:v>
                </c:pt>
                <c:pt idx="3962">
                  <c:v>43961.25</c:v>
                </c:pt>
                <c:pt idx="3963">
                  <c:v>43961.375</c:v>
                </c:pt>
                <c:pt idx="3964">
                  <c:v>43961.5</c:v>
                </c:pt>
                <c:pt idx="3965">
                  <c:v>43961.625</c:v>
                </c:pt>
                <c:pt idx="3966">
                  <c:v>43961.75</c:v>
                </c:pt>
                <c:pt idx="3967">
                  <c:v>43961.875</c:v>
                </c:pt>
                <c:pt idx="3968">
                  <c:v>43962</c:v>
                </c:pt>
                <c:pt idx="3969">
                  <c:v>43962.125</c:v>
                </c:pt>
                <c:pt idx="3970">
                  <c:v>43962.25</c:v>
                </c:pt>
                <c:pt idx="3971">
                  <c:v>43962.375</c:v>
                </c:pt>
                <c:pt idx="3972">
                  <c:v>43962.5</c:v>
                </c:pt>
                <c:pt idx="3973">
                  <c:v>43962.625</c:v>
                </c:pt>
                <c:pt idx="3974">
                  <c:v>43962.75</c:v>
                </c:pt>
                <c:pt idx="3975">
                  <c:v>43962.875</c:v>
                </c:pt>
                <c:pt idx="3976">
                  <c:v>43963</c:v>
                </c:pt>
                <c:pt idx="3977">
                  <c:v>43963.125</c:v>
                </c:pt>
                <c:pt idx="3978">
                  <c:v>43963.25</c:v>
                </c:pt>
                <c:pt idx="3979">
                  <c:v>43963.375</c:v>
                </c:pt>
                <c:pt idx="3980">
                  <c:v>43963.5</c:v>
                </c:pt>
                <c:pt idx="3981">
                  <c:v>43963.625</c:v>
                </c:pt>
                <c:pt idx="3982">
                  <c:v>43963.75</c:v>
                </c:pt>
                <c:pt idx="3983">
                  <c:v>43963.875</c:v>
                </c:pt>
                <c:pt idx="3984">
                  <c:v>43964</c:v>
                </c:pt>
                <c:pt idx="3985">
                  <c:v>43964.125</c:v>
                </c:pt>
                <c:pt idx="3986">
                  <c:v>43964.25</c:v>
                </c:pt>
                <c:pt idx="3987">
                  <c:v>43964.375</c:v>
                </c:pt>
                <c:pt idx="3988">
                  <c:v>43964.5</c:v>
                </c:pt>
                <c:pt idx="3989">
                  <c:v>43964.625</c:v>
                </c:pt>
                <c:pt idx="3990">
                  <c:v>43964.75</c:v>
                </c:pt>
                <c:pt idx="3991">
                  <c:v>43964.875</c:v>
                </c:pt>
                <c:pt idx="3992">
                  <c:v>43965</c:v>
                </c:pt>
                <c:pt idx="3993">
                  <c:v>43965.125</c:v>
                </c:pt>
                <c:pt idx="3994">
                  <c:v>43965.25</c:v>
                </c:pt>
                <c:pt idx="3995">
                  <c:v>43965.375</c:v>
                </c:pt>
                <c:pt idx="3996">
                  <c:v>43965.5</c:v>
                </c:pt>
                <c:pt idx="3997">
                  <c:v>43965.625</c:v>
                </c:pt>
                <c:pt idx="3998">
                  <c:v>43965.75</c:v>
                </c:pt>
                <c:pt idx="3999">
                  <c:v>43965.875</c:v>
                </c:pt>
                <c:pt idx="4000">
                  <c:v>43966</c:v>
                </c:pt>
                <c:pt idx="4001">
                  <c:v>43966.125</c:v>
                </c:pt>
                <c:pt idx="4002">
                  <c:v>43966.25</c:v>
                </c:pt>
                <c:pt idx="4003">
                  <c:v>43966.375</c:v>
                </c:pt>
                <c:pt idx="4004">
                  <c:v>43966.5</c:v>
                </c:pt>
                <c:pt idx="4005">
                  <c:v>43966.625</c:v>
                </c:pt>
                <c:pt idx="4006">
                  <c:v>43966.75</c:v>
                </c:pt>
                <c:pt idx="4007">
                  <c:v>43966.875</c:v>
                </c:pt>
                <c:pt idx="4008">
                  <c:v>43967</c:v>
                </c:pt>
                <c:pt idx="4009">
                  <c:v>43967.125</c:v>
                </c:pt>
                <c:pt idx="4010">
                  <c:v>43967.25</c:v>
                </c:pt>
                <c:pt idx="4011">
                  <c:v>43967.375</c:v>
                </c:pt>
                <c:pt idx="4012">
                  <c:v>43967.5</c:v>
                </c:pt>
                <c:pt idx="4013">
                  <c:v>43967.625</c:v>
                </c:pt>
                <c:pt idx="4014">
                  <c:v>43967.75</c:v>
                </c:pt>
                <c:pt idx="4015">
                  <c:v>43967.875</c:v>
                </c:pt>
                <c:pt idx="4016">
                  <c:v>43968</c:v>
                </c:pt>
                <c:pt idx="4017">
                  <c:v>43968.125</c:v>
                </c:pt>
                <c:pt idx="4018">
                  <c:v>43968.25</c:v>
                </c:pt>
                <c:pt idx="4019">
                  <c:v>43968.375</c:v>
                </c:pt>
                <c:pt idx="4020">
                  <c:v>43968.5</c:v>
                </c:pt>
                <c:pt idx="4021">
                  <c:v>43968.625</c:v>
                </c:pt>
                <c:pt idx="4022">
                  <c:v>43968.75</c:v>
                </c:pt>
                <c:pt idx="4023">
                  <c:v>43968.875</c:v>
                </c:pt>
                <c:pt idx="4024">
                  <c:v>43969</c:v>
                </c:pt>
                <c:pt idx="4025">
                  <c:v>43969.125</c:v>
                </c:pt>
                <c:pt idx="4026">
                  <c:v>43969.25</c:v>
                </c:pt>
                <c:pt idx="4027">
                  <c:v>43969.375</c:v>
                </c:pt>
                <c:pt idx="4028">
                  <c:v>43969.5</c:v>
                </c:pt>
                <c:pt idx="4029">
                  <c:v>43969.625</c:v>
                </c:pt>
                <c:pt idx="4030">
                  <c:v>43969.75</c:v>
                </c:pt>
                <c:pt idx="4031">
                  <c:v>43969.875</c:v>
                </c:pt>
                <c:pt idx="4032">
                  <c:v>43970</c:v>
                </c:pt>
                <c:pt idx="4033">
                  <c:v>43970.125</c:v>
                </c:pt>
                <c:pt idx="4034">
                  <c:v>43970.25</c:v>
                </c:pt>
                <c:pt idx="4035">
                  <c:v>43970.375</c:v>
                </c:pt>
                <c:pt idx="4036">
                  <c:v>43970.5</c:v>
                </c:pt>
                <c:pt idx="4037">
                  <c:v>43970.625</c:v>
                </c:pt>
                <c:pt idx="4038">
                  <c:v>43970.75</c:v>
                </c:pt>
                <c:pt idx="4039">
                  <c:v>43970.875</c:v>
                </c:pt>
                <c:pt idx="4040">
                  <c:v>43971</c:v>
                </c:pt>
                <c:pt idx="4041">
                  <c:v>43971.125</c:v>
                </c:pt>
                <c:pt idx="4042">
                  <c:v>43971.25</c:v>
                </c:pt>
                <c:pt idx="4043">
                  <c:v>43971.375</c:v>
                </c:pt>
                <c:pt idx="4044">
                  <c:v>43971.5</c:v>
                </c:pt>
                <c:pt idx="4045">
                  <c:v>43971.625</c:v>
                </c:pt>
                <c:pt idx="4046">
                  <c:v>43971.75</c:v>
                </c:pt>
                <c:pt idx="4047">
                  <c:v>43971.875</c:v>
                </c:pt>
                <c:pt idx="4048">
                  <c:v>43972</c:v>
                </c:pt>
                <c:pt idx="4049">
                  <c:v>43972.125</c:v>
                </c:pt>
                <c:pt idx="4050">
                  <c:v>43972.25</c:v>
                </c:pt>
                <c:pt idx="4051">
                  <c:v>43972.375</c:v>
                </c:pt>
                <c:pt idx="4052">
                  <c:v>43972.5</c:v>
                </c:pt>
                <c:pt idx="4053">
                  <c:v>43972.625</c:v>
                </c:pt>
                <c:pt idx="4054">
                  <c:v>43972.75</c:v>
                </c:pt>
                <c:pt idx="4055">
                  <c:v>43972.875</c:v>
                </c:pt>
                <c:pt idx="4056">
                  <c:v>43973</c:v>
                </c:pt>
                <c:pt idx="4057">
                  <c:v>43973.125</c:v>
                </c:pt>
                <c:pt idx="4058">
                  <c:v>43973.25</c:v>
                </c:pt>
                <c:pt idx="4059">
                  <c:v>43973.375</c:v>
                </c:pt>
                <c:pt idx="4060">
                  <c:v>43973.5</c:v>
                </c:pt>
                <c:pt idx="4061">
                  <c:v>43973.625</c:v>
                </c:pt>
                <c:pt idx="4062">
                  <c:v>43973.75</c:v>
                </c:pt>
                <c:pt idx="4063">
                  <c:v>43973.875</c:v>
                </c:pt>
                <c:pt idx="4064">
                  <c:v>43974</c:v>
                </c:pt>
                <c:pt idx="4065">
                  <c:v>43974.125</c:v>
                </c:pt>
                <c:pt idx="4066">
                  <c:v>43974.25</c:v>
                </c:pt>
                <c:pt idx="4067">
                  <c:v>43974.375</c:v>
                </c:pt>
                <c:pt idx="4068">
                  <c:v>43974.5</c:v>
                </c:pt>
                <c:pt idx="4069">
                  <c:v>43974.625</c:v>
                </c:pt>
                <c:pt idx="4070">
                  <c:v>43974.75</c:v>
                </c:pt>
                <c:pt idx="4071">
                  <c:v>43974.875</c:v>
                </c:pt>
                <c:pt idx="4072">
                  <c:v>43975</c:v>
                </c:pt>
                <c:pt idx="4073">
                  <c:v>43975.125</c:v>
                </c:pt>
                <c:pt idx="4074">
                  <c:v>43975.25</c:v>
                </c:pt>
                <c:pt idx="4075">
                  <c:v>43975.375</c:v>
                </c:pt>
                <c:pt idx="4076">
                  <c:v>43975.5</c:v>
                </c:pt>
                <c:pt idx="4077">
                  <c:v>43975.625</c:v>
                </c:pt>
                <c:pt idx="4078">
                  <c:v>43975.75</c:v>
                </c:pt>
                <c:pt idx="4079">
                  <c:v>43975.875</c:v>
                </c:pt>
                <c:pt idx="4080">
                  <c:v>43976</c:v>
                </c:pt>
                <c:pt idx="4081">
                  <c:v>43976.125</c:v>
                </c:pt>
                <c:pt idx="4082">
                  <c:v>43976.25</c:v>
                </c:pt>
                <c:pt idx="4083">
                  <c:v>43976.375</c:v>
                </c:pt>
                <c:pt idx="4084">
                  <c:v>43976.5</c:v>
                </c:pt>
                <c:pt idx="4085">
                  <c:v>43976.625</c:v>
                </c:pt>
                <c:pt idx="4086">
                  <c:v>43976.75</c:v>
                </c:pt>
                <c:pt idx="4087">
                  <c:v>43976.875</c:v>
                </c:pt>
                <c:pt idx="4088">
                  <c:v>43977</c:v>
                </c:pt>
                <c:pt idx="4089">
                  <c:v>43977.125</c:v>
                </c:pt>
                <c:pt idx="4090">
                  <c:v>43977.25</c:v>
                </c:pt>
                <c:pt idx="4091">
                  <c:v>43977.375</c:v>
                </c:pt>
                <c:pt idx="4092">
                  <c:v>43977.5</c:v>
                </c:pt>
                <c:pt idx="4093">
                  <c:v>43977.625</c:v>
                </c:pt>
                <c:pt idx="4094">
                  <c:v>43977.75</c:v>
                </c:pt>
                <c:pt idx="4095">
                  <c:v>43977.875</c:v>
                </c:pt>
                <c:pt idx="4096">
                  <c:v>43978</c:v>
                </c:pt>
                <c:pt idx="4097">
                  <c:v>43978.125</c:v>
                </c:pt>
                <c:pt idx="4098">
                  <c:v>43978.25</c:v>
                </c:pt>
                <c:pt idx="4099">
                  <c:v>43978.375</c:v>
                </c:pt>
                <c:pt idx="4100">
                  <c:v>43978.5</c:v>
                </c:pt>
                <c:pt idx="4101">
                  <c:v>43978.625</c:v>
                </c:pt>
                <c:pt idx="4102">
                  <c:v>43978.75</c:v>
                </c:pt>
                <c:pt idx="4103">
                  <c:v>43978.875</c:v>
                </c:pt>
                <c:pt idx="4104">
                  <c:v>43979</c:v>
                </c:pt>
                <c:pt idx="4105">
                  <c:v>43979.125</c:v>
                </c:pt>
                <c:pt idx="4106">
                  <c:v>43979.25</c:v>
                </c:pt>
                <c:pt idx="4107">
                  <c:v>43979.375</c:v>
                </c:pt>
                <c:pt idx="4108">
                  <c:v>43979.5</c:v>
                </c:pt>
                <c:pt idx="4109">
                  <c:v>43979.625</c:v>
                </c:pt>
                <c:pt idx="4110">
                  <c:v>43979.75</c:v>
                </c:pt>
                <c:pt idx="4111">
                  <c:v>43979.875</c:v>
                </c:pt>
                <c:pt idx="4112">
                  <c:v>43980</c:v>
                </c:pt>
                <c:pt idx="4113">
                  <c:v>43980.125</c:v>
                </c:pt>
                <c:pt idx="4114">
                  <c:v>43980.25</c:v>
                </c:pt>
                <c:pt idx="4115">
                  <c:v>43980.375</c:v>
                </c:pt>
                <c:pt idx="4116">
                  <c:v>43980.5</c:v>
                </c:pt>
                <c:pt idx="4117">
                  <c:v>43980.625</c:v>
                </c:pt>
                <c:pt idx="4118">
                  <c:v>43980.75</c:v>
                </c:pt>
                <c:pt idx="4119">
                  <c:v>43980.875</c:v>
                </c:pt>
                <c:pt idx="4120">
                  <c:v>43981</c:v>
                </c:pt>
                <c:pt idx="4121">
                  <c:v>43981.125</c:v>
                </c:pt>
                <c:pt idx="4122">
                  <c:v>43981.25</c:v>
                </c:pt>
                <c:pt idx="4123">
                  <c:v>43981.375</c:v>
                </c:pt>
                <c:pt idx="4124">
                  <c:v>43981.5</c:v>
                </c:pt>
                <c:pt idx="4125">
                  <c:v>43981.625</c:v>
                </c:pt>
                <c:pt idx="4126">
                  <c:v>43981.75</c:v>
                </c:pt>
                <c:pt idx="4127">
                  <c:v>43981.875</c:v>
                </c:pt>
                <c:pt idx="4128">
                  <c:v>43982</c:v>
                </c:pt>
                <c:pt idx="4129">
                  <c:v>43982.125</c:v>
                </c:pt>
                <c:pt idx="4130">
                  <c:v>43982.25</c:v>
                </c:pt>
                <c:pt idx="4131">
                  <c:v>43982.375</c:v>
                </c:pt>
                <c:pt idx="4132">
                  <c:v>43982.5</c:v>
                </c:pt>
                <c:pt idx="4133">
                  <c:v>43982.625</c:v>
                </c:pt>
                <c:pt idx="4134">
                  <c:v>43982.75</c:v>
                </c:pt>
                <c:pt idx="4135">
                  <c:v>43982.875</c:v>
                </c:pt>
                <c:pt idx="4136">
                  <c:v>43983</c:v>
                </c:pt>
                <c:pt idx="4137">
                  <c:v>43983.125</c:v>
                </c:pt>
                <c:pt idx="4138">
                  <c:v>43983.25</c:v>
                </c:pt>
                <c:pt idx="4139">
                  <c:v>43983.375</c:v>
                </c:pt>
                <c:pt idx="4140">
                  <c:v>43983.5</c:v>
                </c:pt>
                <c:pt idx="4141">
                  <c:v>43983.625</c:v>
                </c:pt>
                <c:pt idx="4142">
                  <c:v>43983.75</c:v>
                </c:pt>
                <c:pt idx="4143">
                  <c:v>43983.875</c:v>
                </c:pt>
                <c:pt idx="4144">
                  <c:v>43984</c:v>
                </c:pt>
                <c:pt idx="4145">
                  <c:v>43984.125</c:v>
                </c:pt>
                <c:pt idx="4146">
                  <c:v>43984.25</c:v>
                </c:pt>
                <c:pt idx="4147">
                  <c:v>43984.375</c:v>
                </c:pt>
                <c:pt idx="4148">
                  <c:v>43984.5</c:v>
                </c:pt>
                <c:pt idx="4149">
                  <c:v>43984.625</c:v>
                </c:pt>
                <c:pt idx="4150">
                  <c:v>43984.75</c:v>
                </c:pt>
                <c:pt idx="4151">
                  <c:v>43984.875</c:v>
                </c:pt>
                <c:pt idx="4152">
                  <c:v>43985</c:v>
                </c:pt>
                <c:pt idx="4153">
                  <c:v>43985.125</c:v>
                </c:pt>
                <c:pt idx="4154">
                  <c:v>43985.25</c:v>
                </c:pt>
                <c:pt idx="4155">
                  <c:v>43985.375</c:v>
                </c:pt>
                <c:pt idx="4156">
                  <c:v>43985.5</c:v>
                </c:pt>
                <c:pt idx="4157">
                  <c:v>43985.625</c:v>
                </c:pt>
                <c:pt idx="4158">
                  <c:v>43985.75</c:v>
                </c:pt>
                <c:pt idx="4159">
                  <c:v>43985.875</c:v>
                </c:pt>
                <c:pt idx="4160">
                  <c:v>43986</c:v>
                </c:pt>
                <c:pt idx="4161">
                  <c:v>43986.125</c:v>
                </c:pt>
                <c:pt idx="4162">
                  <c:v>43986.25</c:v>
                </c:pt>
                <c:pt idx="4163">
                  <c:v>43986.375</c:v>
                </c:pt>
                <c:pt idx="4164">
                  <c:v>43986.5</c:v>
                </c:pt>
                <c:pt idx="4165">
                  <c:v>43986.625</c:v>
                </c:pt>
                <c:pt idx="4166">
                  <c:v>43986.75</c:v>
                </c:pt>
                <c:pt idx="4167">
                  <c:v>43986.875</c:v>
                </c:pt>
                <c:pt idx="4168">
                  <c:v>43987</c:v>
                </c:pt>
                <c:pt idx="4169">
                  <c:v>43987.125</c:v>
                </c:pt>
                <c:pt idx="4170">
                  <c:v>43987.25</c:v>
                </c:pt>
                <c:pt idx="4171">
                  <c:v>43987.375</c:v>
                </c:pt>
                <c:pt idx="4172">
                  <c:v>43987.5</c:v>
                </c:pt>
                <c:pt idx="4173">
                  <c:v>43987.625</c:v>
                </c:pt>
                <c:pt idx="4174">
                  <c:v>43987.75</c:v>
                </c:pt>
                <c:pt idx="4175">
                  <c:v>43987.875</c:v>
                </c:pt>
                <c:pt idx="4176">
                  <c:v>43988</c:v>
                </c:pt>
                <c:pt idx="4177">
                  <c:v>43988.125</c:v>
                </c:pt>
                <c:pt idx="4178">
                  <c:v>43988.25</c:v>
                </c:pt>
                <c:pt idx="4179">
                  <c:v>43988.375</c:v>
                </c:pt>
                <c:pt idx="4180">
                  <c:v>43988.5</c:v>
                </c:pt>
                <c:pt idx="4181">
                  <c:v>43988.625</c:v>
                </c:pt>
                <c:pt idx="4182">
                  <c:v>43988.75</c:v>
                </c:pt>
                <c:pt idx="4183">
                  <c:v>43988.875</c:v>
                </c:pt>
                <c:pt idx="4184">
                  <c:v>43989</c:v>
                </c:pt>
                <c:pt idx="4185">
                  <c:v>43989.125</c:v>
                </c:pt>
                <c:pt idx="4186">
                  <c:v>43989.25</c:v>
                </c:pt>
                <c:pt idx="4187">
                  <c:v>43989.375</c:v>
                </c:pt>
                <c:pt idx="4188">
                  <c:v>43989.5</c:v>
                </c:pt>
                <c:pt idx="4189">
                  <c:v>43989.625</c:v>
                </c:pt>
                <c:pt idx="4190">
                  <c:v>43989.75</c:v>
                </c:pt>
                <c:pt idx="4191">
                  <c:v>43989.875</c:v>
                </c:pt>
                <c:pt idx="4192">
                  <c:v>43990</c:v>
                </c:pt>
                <c:pt idx="4193">
                  <c:v>43990.125</c:v>
                </c:pt>
                <c:pt idx="4194">
                  <c:v>43990.25</c:v>
                </c:pt>
                <c:pt idx="4195">
                  <c:v>43990.375</c:v>
                </c:pt>
                <c:pt idx="4196">
                  <c:v>43990.5</c:v>
                </c:pt>
                <c:pt idx="4197">
                  <c:v>43990.625</c:v>
                </c:pt>
                <c:pt idx="4198">
                  <c:v>43990.75</c:v>
                </c:pt>
                <c:pt idx="4199">
                  <c:v>43990.875</c:v>
                </c:pt>
                <c:pt idx="4200">
                  <c:v>43991</c:v>
                </c:pt>
                <c:pt idx="4201">
                  <c:v>43991.125</c:v>
                </c:pt>
                <c:pt idx="4202">
                  <c:v>43991.25</c:v>
                </c:pt>
                <c:pt idx="4203">
                  <c:v>43991.375</c:v>
                </c:pt>
                <c:pt idx="4204">
                  <c:v>43991.5</c:v>
                </c:pt>
                <c:pt idx="4205">
                  <c:v>43991.625</c:v>
                </c:pt>
                <c:pt idx="4206">
                  <c:v>43991.75</c:v>
                </c:pt>
                <c:pt idx="4207">
                  <c:v>43991.875</c:v>
                </c:pt>
                <c:pt idx="4208">
                  <c:v>43992</c:v>
                </c:pt>
                <c:pt idx="4209">
                  <c:v>43992.125</c:v>
                </c:pt>
                <c:pt idx="4210">
                  <c:v>43992.25</c:v>
                </c:pt>
                <c:pt idx="4211">
                  <c:v>43992.375</c:v>
                </c:pt>
                <c:pt idx="4212">
                  <c:v>43992.5</c:v>
                </c:pt>
                <c:pt idx="4213">
                  <c:v>43992.625</c:v>
                </c:pt>
                <c:pt idx="4214">
                  <c:v>43992.75</c:v>
                </c:pt>
                <c:pt idx="4215">
                  <c:v>43992.875</c:v>
                </c:pt>
                <c:pt idx="4216">
                  <c:v>43993</c:v>
                </c:pt>
                <c:pt idx="4217">
                  <c:v>43993.125</c:v>
                </c:pt>
                <c:pt idx="4218">
                  <c:v>43993.25</c:v>
                </c:pt>
                <c:pt idx="4219">
                  <c:v>43993.375</c:v>
                </c:pt>
                <c:pt idx="4220">
                  <c:v>43993.5</c:v>
                </c:pt>
                <c:pt idx="4221">
                  <c:v>43993.625</c:v>
                </c:pt>
                <c:pt idx="4222">
                  <c:v>43993.75</c:v>
                </c:pt>
                <c:pt idx="4223">
                  <c:v>43993.875</c:v>
                </c:pt>
                <c:pt idx="4224">
                  <c:v>43994</c:v>
                </c:pt>
                <c:pt idx="4225">
                  <c:v>43994.125</c:v>
                </c:pt>
                <c:pt idx="4226">
                  <c:v>43994.25</c:v>
                </c:pt>
                <c:pt idx="4227">
                  <c:v>43994.375</c:v>
                </c:pt>
                <c:pt idx="4228">
                  <c:v>43994.5</c:v>
                </c:pt>
                <c:pt idx="4229">
                  <c:v>43994.625</c:v>
                </c:pt>
                <c:pt idx="4230">
                  <c:v>43994.75</c:v>
                </c:pt>
                <c:pt idx="4231">
                  <c:v>43994.875</c:v>
                </c:pt>
                <c:pt idx="4232">
                  <c:v>43995</c:v>
                </c:pt>
                <c:pt idx="4233">
                  <c:v>43995.125</c:v>
                </c:pt>
                <c:pt idx="4234">
                  <c:v>43995.25</c:v>
                </c:pt>
                <c:pt idx="4235">
                  <c:v>43995.375</c:v>
                </c:pt>
                <c:pt idx="4236">
                  <c:v>43995.5</c:v>
                </c:pt>
                <c:pt idx="4237">
                  <c:v>43995.625</c:v>
                </c:pt>
                <c:pt idx="4238">
                  <c:v>43995.75</c:v>
                </c:pt>
                <c:pt idx="4239">
                  <c:v>43995.875</c:v>
                </c:pt>
                <c:pt idx="4240">
                  <c:v>43996</c:v>
                </c:pt>
                <c:pt idx="4241">
                  <c:v>43996.125</c:v>
                </c:pt>
                <c:pt idx="4242">
                  <c:v>43996.25</c:v>
                </c:pt>
                <c:pt idx="4243">
                  <c:v>43996.375</c:v>
                </c:pt>
                <c:pt idx="4244">
                  <c:v>43996.5</c:v>
                </c:pt>
                <c:pt idx="4245">
                  <c:v>43996.625</c:v>
                </c:pt>
                <c:pt idx="4246">
                  <c:v>43996.75</c:v>
                </c:pt>
                <c:pt idx="4247">
                  <c:v>43996.875</c:v>
                </c:pt>
                <c:pt idx="4248">
                  <c:v>43997</c:v>
                </c:pt>
                <c:pt idx="4249">
                  <c:v>43997.125</c:v>
                </c:pt>
                <c:pt idx="4250">
                  <c:v>43997.25</c:v>
                </c:pt>
                <c:pt idx="4251">
                  <c:v>43997.375</c:v>
                </c:pt>
                <c:pt idx="4252">
                  <c:v>43997.5</c:v>
                </c:pt>
                <c:pt idx="4253">
                  <c:v>43997.625</c:v>
                </c:pt>
                <c:pt idx="4254">
                  <c:v>43997.75</c:v>
                </c:pt>
                <c:pt idx="4255">
                  <c:v>43997.875</c:v>
                </c:pt>
                <c:pt idx="4256">
                  <c:v>43998</c:v>
                </c:pt>
                <c:pt idx="4257">
                  <c:v>43998.125</c:v>
                </c:pt>
                <c:pt idx="4258">
                  <c:v>43998.25</c:v>
                </c:pt>
                <c:pt idx="4259">
                  <c:v>43998.375</c:v>
                </c:pt>
                <c:pt idx="4260">
                  <c:v>43998.5</c:v>
                </c:pt>
                <c:pt idx="4261">
                  <c:v>43998.625</c:v>
                </c:pt>
                <c:pt idx="4262">
                  <c:v>43998.75</c:v>
                </c:pt>
                <c:pt idx="4263">
                  <c:v>43998.875</c:v>
                </c:pt>
                <c:pt idx="4264">
                  <c:v>43999</c:v>
                </c:pt>
                <c:pt idx="4265">
                  <c:v>43999.125</c:v>
                </c:pt>
                <c:pt idx="4266">
                  <c:v>43999.25</c:v>
                </c:pt>
                <c:pt idx="4267">
                  <c:v>43999.375</c:v>
                </c:pt>
                <c:pt idx="4268">
                  <c:v>43999.5</c:v>
                </c:pt>
                <c:pt idx="4269">
                  <c:v>43999.625</c:v>
                </c:pt>
                <c:pt idx="4270">
                  <c:v>43999.75</c:v>
                </c:pt>
                <c:pt idx="4271">
                  <c:v>43999.875</c:v>
                </c:pt>
                <c:pt idx="4272">
                  <c:v>44000</c:v>
                </c:pt>
                <c:pt idx="4273">
                  <c:v>44000.125</c:v>
                </c:pt>
                <c:pt idx="4274">
                  <c:v>44000.25</c:v>
                </c:pt>
                <c:pt idx="4275">
                  <c:v>44000.375</c:v>
                </c:pt>
                <c:pt idx="4276">
                  <c:v>44000.5</c:v>
                </c:pt>
                <c:pt idx="4277">
                  <c:v>44000.625</c:v>
                </c:pt>
                <c:pt idx="4278">
                  <c:v>44000.75</c:v>
                </c:pt>
                <c:pt idx="4279">
                  <c:v>44000.875</c:v>
                </c:pt>
                <c:pt idx="4280">
                  <c:v>44001</c:v>
                </c:pt>
                <c:pt idx="4281">
                  <c:v>44001.125</c:v>
                </c:pt>
                <c:pt idx="4282">
                  <c:v>44001.25</c:v>
                </c:pt>
                <c:pt idx="4283">
                  <c:v>44001.375</c:v>
                </c:pt>
                <c:pt idx="4284">
                  <c:v>44001.5</c:v>
                </c:pt>
                <c:pt idx="4285">
                  <c:v>44001.625</c:v>
                </c:pt>
                <c:pt idx="4286">
                  <c:v>44001.75</c:v>
                </c:pt>
                <c:pt idx="4287">
                  <c:v>44001.875</c:v>
                </c:pt>
                <c:pt idx="4288">
                  <c:v>44002</c:v>
                </c:pt>
                <c:pt idx="4289">
                  <c:v>44002.125</c:v>
                </c:pt>
                <c:pt idx="4290">
                  <c:v>44002.25</c:v>
                </c:pt>
                <c:pt idx="4291">
                  <c:v>44002.375</c:v>
                </c:pt>
                <c:pt idx="4292">
                  <c:v>44002.5</c:v>
                </c:pt>
                <c:pt idx="4293">
                  <c:v>44002.625</c:v>
                </c:pt>
                <c:pt idx="4294">
                  <c:v>44002.75</c:v>
                </c:pt>
                <c:pt idx="4295">
                  <c:v>44002.875</c:v>
                </c:pt>
                <c:pt idx="4296">
                  <c:v>44003</c:v>
                </c:pt>
                <c:pt idx="4297">
                  <c:v>44003.125</c:v>
                </c:pt>
                <c:pt idx="4298">
                  <c:v>44003.25</c:v>
                </c:pt>
                <c:pt idx="4299">
                  <c:v>44003.375</c:v>
                </c:pt>
                <c:pt idx="4300">
                  <c:v>44003.5</c:v>
                </c:pt>
                <c:pt idx="4301">
                  <c:v>44003.625</c:v>
                </c:pt>
                <c:pt idx="4302">
                  <c:v>44003.75</c:v>
                </c:pt>
                <c:pt idx="4303">
                  <c:v>44003.875</c:v>
                </c:pt>
                <c:pt idx="4304">
                  <c:v>44004</c:v>
                </c:pt>
                <c:pt idx="4305">
                  <c:v>44004.125</c:v>
                </c:pt>
                <c:pt idx="4306">
                  <c:v>44004.25</c:v>
                </c:pt>
                <c:pt idx="4307">
                  <c:v>44004.375</c:v>
                </c:pt>
                <c:pt idx="4308">
                  <c:v>44004.5</c:v>
                </c:pt>
                <c:pt idx="4309">
                  <c:v>44004.625</c:v>
                </c:pt>
                <c:pt idx="4310">
                  <c:v>44004.75</c:v>
                </c:pt>
                <c:pt idx="4311">
                  <c:v>44004.875</c:v>
                </c:pt>
                <c:pt idx="4312">
                  <c:v>44005</c:v>
                </c:pt>
                <c:pt idx="4313">
                  <c:v>44005.125</c:v>
                </c:pt>
                <c:pt idx="4314">
                  <c:v>44005.25</c:v>
                </c:pt>
                <c:pt idx="4315">
                  <c:v>44005.375</c:v>
                </c:pt>
                <c:pt idx="4316">
                  <c:v>44005.5</c:v>
                </c:pt>
                <c:pt idx="4317">
                  <c:v>44005.625</c:v>
                </c:pt>
                <c:pt idx="4318">
                  <c:v>44005.75</c:v>
                </c:pt>
                <c:pt idx="4319">
                  <c:v>44005.875</c:v>
                </c:pt>
                <c:pt idx="4320">
                  <c:v>44006</c:v>
                </c:pt>
                <c:pt idx="4321">
                  <c:v>44006.125</c:v>
                </c:pt>
                <c:pt idx="4322">
                  <c:v>44006.25</c:v>
                </c:pt>
                <c:pt idx="4323">
                  <c:v>44006.375</c:v>
                </c:pt>
                <c:pt idx="4324">
                  <c:v>44006.5</c:v>
                </c:pt>
                <c:pt idx="4325">
                  <c:v>44006.625</c:v>
                </c:pt>
                <c:pt idx="4326">
                  <c:v>44006.75</c:v>
                </c:pt>
                <c:pt idx="4327">
                  <c:v>44006.875</c:v>
                </c:pt>
                <c:pt idx="4328">
                  <c:v>44007</c:v>
                </c:pt>
                <c:pt idx="4329">
                  <c:v>44007.125</c:v>
                </c:pt>
                <c:pt idx="4330">
                  <c:v>44007.25</c:v>
                </c:pt>
                <c:pt idx="4331">
                  <c:v>44007.375</c:v>
                </c:pt>
                <c:pt idx="4332">
                  <c:v>44007.5</c:v>
                </c:pt>
                <c:pt idx="4333">
                  <c:v>44007.625</c:v>
                </c:pt>
                <c:pt idx="4334">
                  <c:v>44007.75</c:v>
                </c:pt>
                <c:pt idx="4335">
                  <c:v>44007.875</c:v>
                </c:pt>
                <c:pt idx="4336">
                  <c:v>44008</c:v>
                </c:pt>
                <c:pt idx="4337">
                  <c:v>44008.125</c:v>
                </c:pt>
                <c:pt idx="4338">
                  <c:v>44008.25</c:v>
                </c:pt>
                <c:pt idx="4339">
                  <c:v>44008.375</c:v>
                </c:pt>
                <c:pt idx="4340">
                  <c:v>44008.5</c:v>
                </c:pt>
                <c:pt idx="4341">
                  <c:v>44008.625</c:v>
                </c:pt>
                <c:pt idx="4342">
                  <c:v>44008.75</c:v>
                </c:pt>
                <c:pt idx="4343">
                  <c:v>44008.875</c:v>
                </c:pt>
                <c:pt idx="4344">
                  <c:v>44009</c:v>
                </c:pt>
                <c:pt idx="4345">
                  <c:v>44009.125</c:v>
                </c:pt>
                <c:pt idx="4346">
                  <c:v>44009.25</c:v>
                </c:pt>
                <c:pt idx="4347">
                  <c:v>44009.375</c:v>
                </c:pt>
                <c:pt idx="4348">
                  <c:v>44009.5</c:v>
                </c:pt>
                <c:pt idx="4349">
                  <c:v>44009.625</c:v>
                </c:pt>
                <c:pt idx="4350">
                  <c:v>44009.75</c:v>
                </c:pt>
                <c:pt idx="4351">
                  <c:v>44009.875</c:v>
                </c:pt>
                <c:pt idx="4352">
                  <c:v>44010</c:v>
                </c:pt>
                <c:pt idx="4353">
                  <c:v>44010.125</c:v>
                </c:pt>
                <c:pt idx="4354">
                  <c:v>44010.25</c:v>
                </c:pt>
                <c:pt idx="4355">
                  <c:v>44010.375</c:v>
                </c:pt>
                <c:pt idx="4356">
                  <c:v>44010.5</c:v>
                </c:pt>
                <c:pt idx="4357">
                  <c:v>44010.625</c:v>
                </c:pt>
                <c:pt idx="4358">
                  <c:v>44010.75</c:v>
                </c:pt>
                <c:pt idx="4359">
                  <c:v>44010.875</c:v>
                </c:pt>
                <c:pt idx="4360">
                  <c:v>44011</c:v>
                </c:pt>
                <c:pt idx="4361">
                  <c:v>44011.125</c:v>
                </c:pt>
                <c:pt idx="4362">
                  <c:v>44011.25</c:v>
                </c:pt>
                <c:pt idx="4363">
                  <c:v>44011.375</c:v>
                </c:pt>
                <c:pt idx="4364">
                  <c:v>44011.5</c:v>
                </c:pt>
                <c:pt idx="4365">
                  <c:v>44011.625</c:v>
                </c:pt>
                <c:pt idx="4366">
                  <c:v>44011.75</c:v>
                </c:pt>
                <c:pt idx="4367">
                  <c:v>44011.875</c:v>
                </c:pt>
                <c:pt idx="4368">
                  <c:v>44012</c:v>
                </c:pt>
                <c:pt idx="4369">
                  <c:v>44012.125</c:v>
                </c:pt>
                <c:pt idx="4370">
                  <c:v>44012.25</c:v>
                </c:pt>
                <c:pt idx="4371">
                  <c:v>44012.375</c:v>
                </c:pt>
                <c:pt idx="4372">
                  <c:v>44012.5</c:v>
                </c:pt>
                <c:pt idx="4373">
                  <c:v>44012.625</c:v>
                </c:pt>
                <c:pt idx="4374">
                  <c:v>44012.75</c:v>
                </c:pt>
                <c:pt idx="4375">
                  <c:v>44012.875</c:v>
                </c:pt>
                <c:pt idx="4376">
                  <c:v>44013</c:v>
                </c:pt>
                <c:pt idx="4377">
                  <c:v>44013.125</c:v>
                </c:pt>
                <c:pt idx="4378">
                  <c:v>44013.25</c:v>
                </c:pt>
                <c:pt idx="4379">
                  <c:v>44013.375</c:v>
                </c:pt>
                <c:pt idx="4380">
                  <c:v>44013.5</c:v>
                </c:pt>
                <c:pt idx="4381">
                  <c:v>44013.625</c:v>
                </c:pt>
                <c:pt idx="4382">
                  <c:v>44013.75</c:v>
                </c:pt>
                <c:pt idx="4383">
                  <c:v>44013.875</c:v>
                </c:pt>
                <c:pt idx="4384">
                  <c:v>44014</c:v>
                </c:pt>
                <c:pt idx="4385">
                  <c:v>44014.125</c:v>
                </c:pt>
                <c:pt idx="4386">
                  <c:v>44014.25</c:v>
                </c:pt>
                <c:pt idx="4387">
                  <c:v>44014.375</c:v>
                </c:pt>
                <c:pt idx="4388">
                  <c:v>44014.5</c:v>
                </c:pt>
                <c:pt idx="4389">
                  <c:v>44014.625</c:v>
                </c:pt>
                <c:pt idx="4390">
                  <c:v>44014.75</c:v>
                </c:pt>
                <c:pt idx="4391">
                  <c:v>44014.875</c:v>
                </c:pt>
                <c:pt idx="4392">
                  <c:v>44015</c:v>
                </c:pt>
                <c:pt idx="4393">
                  <c:v>44015.125</c:v>
                </c:pt>
                <c:pt idx="4394">
                  <c:v>44015.25</c:v>
                </c:pt>
                <c:pt idx="4395">
                  <c:v>44015.375</c:v>
                </c:pt>
                <c:pt idx="4396">
                  <c:v>44015.5</c:v>
                </c:pt>
                <c:pt idx="4397">
                  <c:v>44015.625</c:v>
                </c:pt>
                <c:pt idx="4398">
                  <c:v>44015.75</c:v>
                </c:pt>
                <c:pt idx="4399">
                  <c:v>44015.875</c:v>
                </c:pt>
                <c:pt idx="4400">
                  <c:v>44016</c:v>
                </c:pt>
                <c:pt idx="4401">
                  <c:v>44016.125</c:v>
                </c:pt>
                <c:pt idx="4402">
                  <c:v>44016.25</c:v>
                </c:pt>
                <c:pt idx="4403">
                  <c:v>44016.375</c:v>
                </c:pt>
                <c:pt idx="4404">
                  <c:v>44016.5</c:v>
                </c:pt>
                <c:pt idx="4405">
                  <c:v>44016.625</c:v>
                </c:pt>
                <c:pt idx="4406">
                  <c:v>44016.75</c:v>
                </c:pt>
                <c:pt idx="4407">
                  <c:v>44016.875</c:v>
                </c:pt>
                <c:pt idx="4408">
                  <c:v>44017</c:v>
                </c:pt>
                <c:pt idx="4409">
                  <c:v>44017.125</c:v>
                </c:pt>
                <c:pt idx="4410">
                  <c:v>44017.25</c:v>
                </c:pt>
                <c:pt idx="4411">
                  <c:v>44017.375</c:v>
                </c:pt>
                <c:pt idx="4412">
                  <c:v>44017.5</c:v>
                </c:pt>
                <c:pt idx="4413">
                  <c:v>44017.625</c:v>
                </c:pt>
                <c:pt idx="4414">
                  <c:v>44017.75</c:v>
                </c:pt>
                <c:pt idx="4415">
                  <c:v>44017.875</c:v>
                </c:pt>
                <c:pt idx="4416">
                  <c:v>44018</c:v>
                </c:pt>
                <c:pt idx="4417">
                  <c:v>44018.125</c:v>
                </c:pt>
                <c:pt idx="4418">
                  <c:v>44018.25</c:v>
                </c:pt>
                <c:pt idx="4419">
                  <c:v>44018.375</c:v>
                </c:pt>
                <c:pt idx="4420">
                  <c:v>44018.5</c:v>
                </c:pt>
                <c:pt idx="4421">
                  <c:v>44018.625</c:v>
                </c:pt>
                <c:pt idx="4422">
                  <c:v>44018.75</c:v>
                </c:pt>
                <c:pt idx="4423">
                  <c:v>44018.875</c:v>
                </c:pt>
                <c:pt idx="4424">
                  <c:v>44019</c:v>
                </c:pt>
                <c:pt idx="4425">
                  <c:v>44019.125</c:v>
                </c:pt>
                <c:pt idx="4426">
                  <c:v>44019.25</c:v>
                </c:pt>
                <c:pt idx="4427">
                  <c:v>44019.375</c:v>
                </c:pt>
                <c:pt idx="4428">
                  <c:v>44019.5</c:v>
                </c:pt>
                <c:pt idx="4429">
                  <c:v>44019.625</c:v>
                </c:pt>
                <c:pt idx="4430">
                  <c:v>44019.75</c:v>
                </c:pt>
                <c:pt idx="4431">
                  <c:v>44019.875</c:v>
                </c:pt>
                <c:pt idx="4432">
                  <c:v>44020</c:v>
                </c:pt>
                <c:pt idx="4433">
                  <c:v>44020.125</c:v>
                </c:pt>
                <c:pt idx="4434">
                  <c:v>44020.25</c:v>
                </c:pt>
                <c:pt idx="4435">
                  <c:v>44020.375</c:v>
                </c:pt>
                <c:pt idx="4436">
                  <c:v>44020.5</c:v>
                </c:pt>
                <c:pt idx="4437">
                  <c:v>44020.625</c:v>
                </c:pt>
                <c:pt idx="4438">
                  <c:v>44020.75</c:v>
                </c:pt>
                <c:pt idx="4439">
                  <c:v>44020.875</c:v>
                </c:pt>
                <c:pt idx="4440">
                  <c:v>44021</c:v>
                </c:pt>
                <c:pt idx="4441">
                  <c:v>44021.125</c:v>
                </c:pt>
                <c:pt idx="4442">
                  <c:v>44021.25</c:v>
                </c:pt>
                <c:pt idx="4443">
                  <c:v>44021.375</c:v>
                </c:pt>
                <c:pt idx="4444">
                  <c:v>44021.5</c:v>
                </c:pt>
                <c:pt idx="4445">
                  <c:v>44021.625</c:v>
                </c:pt>
                <c:pt idx="4446">
                  <c:v>44021.75</c:v>
                </c:pt>
                <c:pt idx="4447">
                  <c:v>44021.875</c:v>
                </c:pt>
                <c:pt idx="4448">
                  <c:v>44022</c:v>
                </c:pt>
                <c:pt idx="4449">
                  <c:v>44022.125</c:v>
                </c:pt>
                <c:pt idx="4450">
                  <c:v>44022.25</c:v>
                </c:pt>
                <c:pt idx="4451">
                  <c:v>44022.375</c:v>
                </c:pt>
                <c:pt idx="4452">
                  <c:v>44022.5</c:v>
                </c:pt>
                <c:pt idx="4453">
                  <c:v>44022.625</c:v>
                </c:pt>
                <c:pt idx="4454">
                  <c:v>44022.75</c:v>
                </c:pt>
                <c:pt idx="4455">
                  <c:v>44022.875</c:v>
                </c:pt>
                <c:pt idx="4456">
                  <c:v>44023</c:v>
                </c:pt>
                <c:pt idx="4457">
                  <c:v>44023.125</c:v>
                </c:pt>
                <c:pt idx="4458">
                  <c:v>44023.25</c:v>
                </c:pt>
                <c:pt idx="4459">
                  <c:v>44023.375</c:v>
                </c:pt>
                <c:pt idx="4460">
                  <c:v>44023.5</c:v>
                </c:pt>
                <c:pt idx="4461">
                  <c:v>44023.625</c:v>
                </c:pt>
                <c:pt idx="4462">
                  <c:v>44023.75</c:v>
                </c:pt>
                <c:pt idx="4463">
                  <c:v>44023.875</c:v>
                </c:pt>
                <c:pt idx="4464">
                  <c:v>44024</c:v>
                </c:pt>
                <c:pt idx="4465">
                  <c:v>44024.125</c:v>
                </c:pt>
                <c:pt idx="4466">
                  <c:v>44024.25</c:v>
                </c:pt>
                <c:pt idx="4467">
                  <c:v>44024.375</c:v>
                </c:pt>
                <c:pt idx="4468">
                  <c:v>44024.5</c:v>
                </c:pt>
                <c:pt idx="4469">
                  <c:v>44024.625</c:v>
                </c:pt>
                <c:pt idx="4470">
                  <c:v>44024.75</c:v>
                </c:pt>
                <c:pt idx="4471">
                  <c:v>44024.875</c:v>
                </c:pt>
                <c:pt idx="4472">
                  <c:v>44025</c:v>
                </c:pt>
                <c:pt idx="4473">
                  <c:v>44025.125</c:v>
                </c:pt>
                <c:pt idx="4474">
                  <c:v>44025.25</c:v>
                </c:pt>
                <c:pt idx="4475">
                  <c:v>44025.375</c:v>
                </c:pt>
                <c:pt idx="4476">
                  <c:v>44025.5</c:v>
                </c:pt>
                <c:pt idx="4477">
                  <c:v>44025.625</c:v>
                </c:pt>
                <c:pt idx="4478">
                  <c:v>44025.75</c:v>
                </c:pt>
                <c:pt idx="4479">
                  <c:v>44025.875</c:v>
                </c:pt>
                <c:pt idx="4480">
                  <c:v>44026</c:v>
                </c:pt>
                <c:pt idx="4481">
                  <c:v>44026.125</c:v>
                </c:pt>
                <c:pt idx="4482">
                  <c:v>44026.25</c:v>
                </c:pt>
                <c:pt idx="4483">
                  <c:v>44026.375</c:v>
                </c:pt>
                <c:pt idx="4484">
                  <c:v>44026.5</c:v>
                </c:pt>
                <c:pt idx="4485">
                  <c:v>44026.625</c:v>
                </c:pt>
                <c:pt idx="4486">
                  <c:v>44026.75</c:v>
                </c:pt>
                <c:pt idx="4487">
                  <c:v>44026.875</c:v>
                </c:pt>
                <c:pt idx="4488">
                  <c:v>44027</c:v>
                </c:pt>
                <c:pt idx="4489">
                  <c:v>44027.125</c:v>
                </c:pt>
                <c:pt idx="4490">
                  <c:v>44027.25</c:v>
                </c:pt>
                <c:pt idx="4491">
                  <c:v>44027.375</c:v>
                </c:pt>
                <c:pt idx="4492">
                  <c:v>44027.5</c:v>
                </c:pt>
                <c:pt idx="4493">
                  <c:v>44027.625</c:v>
                </c:pt>
                <c:pt idx="4494">
                  <c:v>44027.75</c:v>
                </c:pt>
                <c:pt idx="4495">
                  <c:v>44027.875</c:v>
                </c:pt>
                <c:pt idx="4496">
                  <c:v>44028</c:v>
                </c:pt>
                <c:pt idx="4497">
                  <c:v>44028.125</c:v>
                </c:pt>
                <c:pt idx="4498">
                  <c:v>44028.25</c:v>
                </c:pt>
                <c:pt idx="4499">
                  <c:v>44028.375</c:v>
                </c:pt>
                <c:pt idx="4500">
                  <c:v>44028.5</c:v>
                </c:pt>
                <c:pt idx="4501">
                  <c:v>44028.625</c:v>
                </c:pt>
                <c:pt idx="4502">
                  <c:v>44028.75</c:v>
                </c:pt>
                <c:pt idx="4503">
                  <c:v>44028.875</c:v>
                </c:pt>
                <c:pt idx="4504">
                  <c:v>44029</c:v>
                </c:pt>
                <c:pt idx="4505">
                  <c:v>44029.125</c:v>
                </c:pt>
                <c:pt idx="4506">
                  <c:v>44029.25</c:v>
                </c:pt>
                <c:pt idx="4507">
                  <c:v>44029.375</c:v>
                </c:pt>
                <c:pt idx="4508">
                  <c:v>44029.5</c:v>
                </c:pt>
                <c:pt idx="4509">
                  <c:v>44029.625</c:v>
                </c:pt>
                <c:pt idx="4510">
                  <c:v>44029.75</c:v>
                </c:pt>
                <c:pt idx="4511">
                  <c:v>44029.875</c:v>
                </c:pt>
                <c:pt idx="4512">
                  <c:v>44030</c:v>
                </c:pt>
                <c:pt idx="4513">
                  <c:v>44030.125</c:v>
                </c:pt>
                <c:pt idx="4514">
                  <c:v>44030.25</c:v>
                </c:pt>
                <c:pt idx="4515">
                  <c:v>44030.375</c:v>
                </c:pt>
                <c:pt idx="4516">
                  <c:v>44030.5</c:v>
                </c:pt>
                <c:pt idx="4517">
                  <c:v>44030.625</c:v>
                </c:pt>
                <c:pt idx="4518">
                  <c:v>44030.75</c:v>
                </c:pt>
                <c:pt idx="4519">
                  <c:v>44030.875</c:v>
                </c:pt>
                <c:pt idx="4520">
                  <c:v>44031</c:v>
                </c:pt>
                <c:pt idx="4521">
                  <c:v>44031.125</c:v>
                </c:pt>
                <c:pt idx="4522">
                  <c:v>44031.25</c:v>
                </c:pt>
                <c:pt idx="4523">
                  <c:v>44031.375</c:v>
                </c:pt>
                <c:pt idx="4524">
                  <c:v>44031.5</c:v>
                </c:pt>
                <c:pt idx="4525">
                  <c:v>44031.625</c:v>
                </c:pt>
                <c:pt idx="4526">
                  <c:v>44031.75</c:v>
                </c:pt>
                <c:pt idx="4527">
                  <c:v>44031.875</c:v>
                </c:pt>
                <c:pt idx="4528">
                  <c:v>44032</c:v>
                </c:pt>
                <c:pt idx="4529">
                  <c:v>44032.125</c:v>
                </c:pt>
                <c:pt idx="4530">
                  <c:v>44032.25</c:v>
                </c:pt>
                <c:pt idx="4531">
                  <c:v>44032.375</c:v>
                </c:pt>
                <c:pt idx="4532">
                  <c:v>44032.5</c:v>
                </c:pt>
                <c:pt idx="4533">
                  <c:v>44032.625</c:v>
                </c:pt>
                <c:pt idx="4534">
                  <c:v>44032.75</c:v>
                </c:pt>
                <c:pt idx="4535">
                  <c:v>44032.875</c:v>
                </c:pt>
                <c:pt idx="4536">
                  <c:v>44033</c:v>
                </c:pt>
                <c:pt idx="4537">
                  <c:v>44033.125</c:v>
                </c:pt>
                <c:pt idx="4538">
                  <c:v>44033.25</c:v>
                </c:pt>
                <c:pt idx="4539">
                  <c:v>44033.375</c:v>
                </c:pt>
                <c:pt idx="4540">
                  <c:v>44033.5</c:v>
                </c:pt>
                <c:pt idx="4541">
                  <c:v>44033.625</c:v>
                </c:pt>
                <c:pt idx="4542">
                  <c:v>44033.75</c:v>
                </c:pt>
                <c:pt idx="4543">
                  <c:v>44033.875</c:v>
                </c:pt>
                <c:pt idx="4544">
                  <c:v>44034</c:v>
                </c:pt>
                <c:pt idx="4545">
                  <c:v>44034.125</c:v>
                </c:pt>
                <c:pt idx="4546">
                  <c:v>44034.25</c:v>
                </c:pt>
                <c:pt idx="4547">
                  <c:v>44034.375</c:v>
                </c:pt>
                <c:pt idx="4548">
                  <c:v>44034.5</c:v>
                </c:pt>
                <c:pt idx="4549">
                  <c:v>44034.625</c:v>
                </c:pt>
                <c:pt idx="4550">
                  <c:v>44034.75</c:v>
                </c:pt>
                <c:pt idx="4551">
                  <c:v>44034.875</c:v>
                </c:pt>
                <c:pt idx="4552">
                  <c:v>44035</c:v>
                </c:pt>
                <c:pt idx="4553">
                  <c:v>44035.125</c:v>
                </c:pt>
                <c:pt idx="4554">
                  <c:v>44035.25</c:v>
                </c:pt>
                <c:pt idx="4555">
                  <c:v>44035.375</c:v>
                </c:pt>
                <c:pt idx="4556">
                  <c:v>44035.5</c:v>
                </c:pt>
                <c:pt idx="4557">
                  <c:v>44035.625</c:v>
                </c:pt>
                <c:pt idx="4558">
                  <c:v>44035.75</c:v>
                </c:pt>
                <c:pt idx="4559">
                  <c:v>44035.875</c:v>
                </c:pt>
                <c:pt idx="4560">
                  <c:v>44036</c:v>
                </c:pt>
                <c:pt idx="4561">
                  <c:v>44036.125</c:v>
                </c:pt>
                <c:pt idx="4562">
                  <c:v>44036.25</c:v>
                </c:pt>
                <c:pt idx="4563">
                  <c:v>44036.375</c:v>
                </c:pt>
                <c:pt idx="4564">
                  <c:v>44036.5</c:v>
                </c:pt>
                <c:pt idx="4565">
                  <c:v>44036.625</c:v>
                </c:pt>
                <c:pt idx="4566">
                  <c:v>44036.75</c:v>
                </c:pt>
                <c:pt idx="4567">
                  <c:v>44036.875</c:v>
                </c:pt>
                <c:pt idx="4568">
                  <c:v>44037</c:v>
                </c:pt>
                <c:pt idx="4569">
                  <c:v>44037.125</c:v>
                </c:pt>
                <c:pt idx="4570">
                  <c:v>44037.25</c:v>
                </c:pt>
                <c:pt idx="4571">
                  <c:v>44037.375</c:v>
                </c:pt>
                <c:pt idx="4572">
                  <c:v>44037.5</c:v>
                </c:pt>
                <c:pt idx="4573">
                  <c:v>44037.625</c:v>
                </c:pt>
                <c:pt idx="4574">
                  <c:v>44037.75</c:v>
                </c:pt>
                <c:pt idx="4575">
                  <c:v>44037.875</c:v>
                </c:pt>
                <c:pt idx="4576">
                  <c:v>44038</c:v>
                </c:pt>
                <c:pt idx="4577">
                  <c:v>44038.125</c:v>
                </c:pt>
                <c:pt idx="4578">
                  <c:v>44038.25</c:v>
                </c:pt>
                <c:pt idx="4579">
                  <c:v>44038.375</c:v>
                </c:pt>
                <c:pt idx="4580">
                  <c:v>44038.5</c:v>
                </c:pt>
                <c:pt idx="4581">
                  <c:v>44038.625</c:v>
                </c:pt>
                <c:pt idx="4582">
                  <c:v>44038.75</c:v>
                </c:pt>
                <c:pt idx="4583">
                  <c:v>44038.875</c:v>
                </c:pt>
                <c:pt idx="4584">
                  <c:v>44039</c:v>
                </c:pt>
                <c:pt idx="4585">
                  <c:v>44039.125</c:v>
                </c:pt>
                <c:pt idx="4586">
                  <c:v>44039.25</c:v>
                </c:pt>
                <c:pt idx="4587">
                  <c:v>44039.375</c:v>
                </c:pt>
                <c:pt idx="4588">
                  <c:v>44039.5</c:v>
                </c:pt>
                <c:pt idx="4589">
                  <c:v>44039.625</c:v>
                </c:pt>
                <c:pt idx="4590">
                  <c:v>44039.75</c:v>
                </c:pt>
                <c:pt idx="4591">
                  <c:v>44039.875</c:v>
                </c:pt>
                <c:pt idx="4592">
                  <c:v>44040</c:v>
                </c:pt>
                <c:pt idx="4593">
                  <c:v>44040.125</c:v>
                </c:pt>
                <c:pt idx="4594">
                  <c:v>44040.25</c:v>
                </c:pt>
                <c:pt idx="4595">
                  <c:v>44040.375</c:v>
                </c:pt>
                <c:pt idx="4596">
                  <c:v>44040.5</c:v>
                </c:pt>
                <c:pt idx="4597">
                  <c:v>44040.625</c:v>
                </c:pt>
                <c:pt idx="4598">
                  <c:v>44040.75</c:v>
                </c:pt>
                <c:pt idx="4599">
                  <c:v>44040.875</c:v>
                </c:pt>
                <c:pt idx="4600">
                  <c:v>44041</c:v>
                </c:pt>
                <c:pt idx="4601">
                  <c:v>44041.125</c:v>
                </c:pt>
                <c:pt idx="4602">
                  <c:v>44041.25</c:v>
                </c:pt>
                <c:pt idx="4603">
                  <c:v>44041.375</c:v>
                </c:pt>
                <c:pt idx="4604">
                  <c:v>44041.5</c:v>
                </c:pt>
                <c:pt idx="4605">
                  <c:v>44041.625</c:v>
                </c:pt>
                <c:pt idx="4606">
                  <c:v>44041.75</c:v>
                </c:pt>
                <c:pt idx="4607">
                  <c:v>44041.875</c:v>
                </c:pt>
                <c:pt idx="4608">
                  <c:v>44042</c:v>
                </c:pt>
                <c:pt idx="4609">
                  <c:v>44042.125</c:v>
                </c:pt>
                <c:pt idx="4610">
                  <c:v>44042.25</c:v>
                </c:pt>
                <c:pt idx="4611">
                  <c:v>44042.375</c:v>
                </c:pt>
                <c:pt idx="4612">
                  <c:v>44042.5</c:v>
                </c:pt>
                <c:pt idx="4613">
                  <c:v>44042.625</c:v>
                </c:pt>
                <c:pt idx="4614">
                  <c:v>44042.75</c:v>
                </c:pt>
                <c:pt idx="4615">
                  <c:v>44042.875</c:v>
                </c:pt>
                <c:pt idx="4616">
                  <c:v>44043</c:v>
                </c:pt>
                <c:pt idx="4617">
                  <c:v>44043.125</c:v>
                </c:pt>
                <c:pt idx="4618">
                  <c:v>44043.25</c:v>
                </c:pt>
                <c:pt idx="4619">
                  <c:v>44043.375</c:v>
                </c:pt>
                <c:pt idx="4620">
                  <c:v>44043.5</c:v>
                </c:pt>
                <c:pt idx="4621">
                  <c:v>44043.625</c:v>
                </c:pt>
                <c:pt idx="4622">
                  <c:v>44043.75</c:v>
                </c:pt>
                <c:pt idx="4623">
                  <c:v>44043.875</c:v>
                </c:pt>
                <c:pt idx="4624">
                  <c:v>44044</c:v>
                </c:pt>
                <c:pt idx="4625">
                  <c:v>44044.125</c:v>
                </c:pt>
                <c:pt idx="4626">
                  <c:v>44044.25</c:v>
                </c:pt>
                <c:pt idx="4627">
                  <c:v>44044.375</c:v>
                </c:pt>
                <c:pt idx="4628">
                  <c:v>44044.5</c:v>
                </c:pt>
                <c:pt idx="4629">
                  <c:v>44044.625</c:v>
                </c:pt>
                <c:pt idx="4630">
                  <c:v>44044.75</c:v>
                </c:pt>
                <c:pt idx="4631">
                  <c:v>44044.875</c:v>
                </c:pt>
                <c:pt idx="4632">
                  <c:v>44045</c:v>
                </c:pt>
                <c:pt idx="4633">
                  <c:v>44045.125</c:v>
                </c:pt>
                <c:pt idx="4634">
                  <c:v>44045.25</c:v>
                </c:pt>
                <c:pt idx="4635">
                  <c:v>44045.375</c:v>
                </c:pt>
                <c:pt idx="4636">
                  <c:v>44045.5</c:v>
                </c:pt>
                <c:pt idx="4637">
                  <c:v>44045.625</c:v>
                </c:pt>
                <c:pt idx="4638">
                  <c:v>44045.75</c:v>
                </c:pt>
                <c:pt idx="4639">
                  <c:v>44045.875</c:v>
                </c:pt>
                <c:pt idx="4640">
                  <c:v>44046</c:v>
                </c:pt>
                <c:pt idx="4641">
                  <c:v>44046.125</c:v>
                </c:pt>
                <c:pt idx="4642">
                  <c:v>44046.25</c:v>
                </c:pt>
                <c:pt idx="4643">
                  <c:v>44046.375</c:v>
                </c:pt>
                <c:pt idx="4644">
                  <c:v>44046.5</c:v>
                </c:pt>
                <c:pt idx="4645">
                  <c:v>44046.625</c:v>
                </c:pt>
                <c:pt idx="4646">
                  <c:v>44046.75</c:v>
                </c:pt>
                <c:pt idx="4647">
                  <c:v>44046.875</c:v>
                </c:pt>
                <c:pt idx="4648">
                  <c:v>44047</c:v>
                </c:pt>
                <c:pt idx="4649">
                  <c:v>44047.125</c:v>
                </c:pt>
                <c:pt idx="4650">
                  <c:v>44047.25</c:v>
                </c:pt>
                <c:pt idx="4651">
                  <c:v>44047.375</c:v>
                </c:pt>
                <c:pt idx="4652">
                  <c:v>44047.5</c:v>
                </c:pt>
                <c:pt idx="4653">
                  <c:v>44047.625</c:v>
                </c:pt>
                <c:pt idx="4654">
                  <c:v>44047.75</c:v>
                </c:pt>
                <c:pt idx="4655">
                  <c:v>44047.875</c:v>
                </c:pt>
                <c:pt idx="4656">
                  <c:v>44048</c:v>
                </c:pt>
                <c:pt idx="4657">
                  <c:v>44048.125</c:v>
                </c:pt>
                <c:pt idx="4658">
                  <c:v>44048.25</c:v>
                </c:pt>
                <c:pt idx="4659">
                  <c:v>44048.375</c:v>
                </c:pt>
                <c:pt idx="4660">
                  <c:v>44048.5</c:v>
                </c:pt>
                <c:pt idx="4661">
                  <c:v>44048.625</c:v>
                </c:pt>
                <c:pt idx="4662">
                  <c:v>44048.75</c:v>
                </c:pt>
                <c:pt idx="4663">
                  <c:v>44048.875</c:v>
                </c:pt>
                <c:pt idx="4664">
                  <c:v>44049</c:v>
                </c:pt>
                <c:pt idx="4665">
                  <c:v>44049.125</c:v>
                </c:pt>
                <c:pt idx="4666">
                  <c:v>44049.25</c:v>
                </c:pt>
                <c:pt idx="4667">
                  <c:v>44049.375</c:v>
                </c:pt>
                <c:pt idx="4668">
                  <c:v>44049.5</c:v>
                </c:pt>
                <c:pt idx="4669">
                  <c:v>44049.625</c:v>
                </c:pt>
                <c:pt idx="4670">
                  <c:v>44049.75</c:v>
                </c:pt>
                <c:pt idx="4671">
                  <c:v>44049.875</c:v>
                </c:pt>
                <c:pt idx="4672">
                  <c:v>44050</c:v>
                </c:pt>
                <c:pt idx="4673">
                  <c:v>44050.125</c:v>
                </c:pt>
                <c:pt idx="4674">
                  <c:v>44050.25</c:v>
                </c:pt>
                <c:pt idx="4675">
                  <c:v>44050.375</c:v>
                </c:pt>
                <c:pt idx="4676">
                  <c:v>44050.5</c:v>
                </c:pt>
                <c:pt idx="4677">
                  <c:v>44050.625</c:v>
                </c:pt>
                <c:pt idx="4678">
                  <c:v>44050.75</c:v>
                </c:pt>
                <c:pt idx="4679">
                  <c:v>44050.875</c:v>
                </c:pt>
                <c:pt idx="4680">
                  <c:v>44051</c:v>
                </c:pt>
                <c:pt idx="4681">
                  <c:v>44051.125</c:v>
                </c:pt>
                <c:pt idx="4682">
                  <c:v>44051.25</c:v>
                </c:pt>
                <c:pt idx="4683">
                  <c:v>44051.375</c:v>
                </c:pt>
                <c:pt idx="4684">
                  <c:v>44051.5</c:v>
                </c:pt>
                <c:pt idx="4685">
                  <c:v>44051.625</c:v>
                </c:pt>
                <c:pt idx="4686">
                  <c:v>44051.75</c:v>
                </c:pt>
                <c:pt idx="4687">
                  <c:v>44051.875</c:v>
                </c:pt>
                <c:pt idx="4688">
                  <c:v>44052</c:v>
                </c:pt>
                <c:pt idx="4689">
                  <c:v>44052.125</c:v>
                </c:pt>
                <c:pt idx="4690">
                  <c:v>44052.25</c:v>
                </c:pt>
                <c:pt idx="4691">
                  <c:v>44052.375</c:v>
                </c:pt>
                <c:pt idx="4692">
                  <c:v>44052.5</c:v>
                </c:pt>
                <c:pt idx="4693">
                  <c:v>44052.625</c:v>
                </c:pt>
                <c:pt idx="4694">
                  <c:v>44052.75</c:v>
                </c:pt>
                <c:pt idx="4695">
                  <c:v>44052.875</c:v>
                </c:pt>
                <c:pt idx="4696">
                  <c:v>44053</c:v>
                </c:pt>
                <c:pt idx="4697">
                  <c:v>44053.125</c:v>
                </c:pt>
                <c:pt idx="4698">
                  <c:v>44053.25</c:v>
                </c:pt>
                <c:pt idx="4699">
                  <c:v>44053.375</c:v>
                </c:pt>
                <c:pt idx="4700">
                  <c:v>44053.5</c:v>
                </c:pt>
                <c:pt idx="4701">
                  <c:v>44053.625</c:v>
                </c:pt>
                <c:pt idx="4702">
                  <c:v>44053.75</c:v>
                </c:pt>
                <c:pt idx="4703">
                  <c:v>44053.875</c:v>
                </c:pt>
                <c:pt idx="4704">
                  <c:v>44054</c:v>
                </c:pt>
                <c:pt idx="4705">
                  <c:v>44054.125</c:v>
                </c:pt>
                <c:pt idx="4706">
                  <c:v>44054.25</c:v>
                </c:pt>
                <c:pt idx="4707">
                  <c:v>44054.375</c:v>
                </c:pt>
                <c:pt idx="4708">
                  <c:v>44054.5</c:v>
                </c:pt>
                <c:pt idx="4709">
                  <c:v>44054.625</c:v>
                </c:pt>
                <c:pt idx="4710">
                  <c:v>44054.75</c:v>
                </c:pt>
                <c:pt idx="4711">
                  <c:v>44054.875</c:v>
                </c:pt>
                <c:pt idx="4712">
                  <c:v>44055</c:v>
                </c:pt>
                <c:pt idx="4713">
                  <c:v>44055.125</c:v>
                </c:pt>
                <c:pt idx="4714">
                  <c:v>44055.25</c:v>
                </c:pt>
                <c:pt idx="4715">
                  <c:v>44055.375</c:v>
                </c:pt>
                <c:pt idx="4716">
                  <c:v>44055.5</c:v>
                </c:pt>
                <c:pt idx="4717">
                  <c:v>44055.625</c:v>
                </c:pt>
                <c:pt idx="4718">
                  <c:v>44055.75</c:v>
                </c:pt>
                <c:pt idx="4719">
                  <c:v>44055.875</c:v>
                </c:pt>
                <c:pt idx="4720">
                  <c:v>44056</c:v>
                </c:pt>
                <c:pt idx="4721">
                  <c:v>44056.125</c:v>
                </c:pt>
                <c:pt idx="4722">
                  <c:v>44056.25</c:v>
                </c:pt>
                <c:pt idx="4723">
                  <c:v>44056.375</c:v>
                </c:pt>
                <c:pt idx="4724">
                  <c:v>44056.5</c:v>
                </c:pt>
                <c:pt idx="4725">
                  <c:v>44056.625</c:v>
                </c:pt>
                <c:pt idx="4726">
                  <c:v>44056.75</c:v>
                </c:pt>
                <c:pt idx="4727">
                  <c:v>44056.875</c:v>
                </c:pt>
                <c:pt idx="4728">
                  <c:v>44057</c:v>
                </c:pt>
                <c:pt idx="4729">
                  <c:v>44057.125</c:v>
                </c:pt>
                <c:pt idx="4730">
                  <c:v>44057.25</c:v>
                </c:pt>
                <c:pt idx="4731">
                  <c:v>44057.375</c:v>
                </c:pt>
                <c:pt idx="4732">
                  <c:v>44057.5</c:v>
                </c:pt>
                <c:pt idx="4733">
                  <c:v>44057.625</c:v>
                </c:pt>
                <c:pt idx="4734">
                  <c:v>44057.75</c:v>
                </c:pt>
                <c:pt idx="4735">
                  <c:v>44057.875</c:v>
                </c:pt>
                <c:pt idx="4736">
                  <c:v>44058</c:v>
                </c:pt>
                <c:pt idx="4737">
                  <c:v>44058.125</c:v>
                </c:pt>
                <c:pt idx="4738">
                  <c:v>44058.25</c:v>
                </c:pt>
                <c:pt idx="4739">
                  <c:v>44058.375</c:v>
                </c:pt>
                <c:pt idx="4740">
                  <c:v>44058.5</c:v>
                </c:pt>
                <c:pt idx="4741">
                  <c:v>44058.625</c:v>
                </c:pt>
                <c:pt idx="4742">
                  <c:v>44058.75</c:v>
                </c:pt>
                <c:pt idx="4743">
                  <c:v>44058.875</c:v>
                </c:pt>
                <c:pt idx="4744">
                  <c:v>44059</c:v>
                </c:pt>
                <c:pt idx="4745">
                  <c:v>44059.125</c:v>
                </c:pt>
                <c:pt idx="4746">
                  <c:v>44059.25</c:v>
                </c:pt>
                <c:pt idx="4747">
                  <c:v>44059.375</c:v>
                </c:pt>
                <c:pt idx="4748">
                  <c:v>44059.5</c:v>
                </c:pt>
                <c:pt idx="4749">
                  <c:v>44059.625</c:v>
                </c:pt>
                <c:pt idx="4750">
                  <c:v>44059.75</c:v>
                </c:pt>
                <c:pt idx="4751">
                  <c:v>44059.875</c:v>
                </c:pt>
                <c:pt idx="4752">
                  <c:v>44060</c:v>
                </c:pt>
                <c:pt idx="4753">
                  <c:v>44060.125</c:v>
                </c:pt>
                <c:pt idx="4754">
                  <c:v>44060.25</c:v>
                </c:pt>
                <c:pt idx="4755">
                  <c:v>44060.375</c:v>
                </c:pt>
                <c:pt idx="4756">
                  <c:v>44060.5</c:v>
                </c:pt>
                <c:pt idx="4757">
                  <c:v>44060.625</c:v>
                </c:pt>
                <c:pt idx="4758">
                  <c:v>44060.75</c:v>
                </c:pt>
                <c:pt idx="4759">
                  <c:v>44060.875</c:v>
                </c:pt>
                <c:pt idx="4760">
                  <c:v>44061</c:v>
                </c:pt>
                <c:pt idx="4761">
                  <c:v>44061.125</c:v>
                </c:pt>
                <c:pt idx="4762">
                  <c:v>44061.25</c:v>
                </c:pt>
                <c:pt idx="4763">
                  <c:v>44061.375</c:v>
                </c:pt>
                <c:pt idx="4764">
                  <c:v>44061.5</c:v>
                </c:pt>
                <c:pt idx="4765">
                  <c:v>44061.625</c:v>
                </c:pt>
                <c:pt idx="4766">
                  <c:v>44061.75</c:v>
                </c:pt>
                <c:pt idx="4767">
                  <c:v>44061.875</c:v>
                </c:pt>
                <c:pt idx="4768">
                  <c:v>44062</c:v>
                </c:pt>
                <c:pt idx="4769">
                  <c:v>44062.125</c:v>
                </c:pt>
                <c:pt idx="4770">
                  <c:v>44062.25</c:v>
                </c:pt>
                <c:pt idx="4771">
                  <c:v>44062.375</c:v>
                </c:pt>
                <c:pt idx="4772">
                  <c:v>44062.5</c:v>
                </c:pt>
                <c:pt idx="4773">
                  <c:v>44062.625</c:v>
                </c:pt>
                <c:pt idx="4774">
                  <c:v>44062.75</c:v>
                </c:pt>
                <c:pt idx="4775">
                  <c:v>44062.875</c:v>
                </c:pt>
                <c:pt idx="4776">
                  <c:v>44063</c:v>
                </c:pt>
                <c:pt idx="4777">
                  <c:v>44063.125</c:v>
                </c:pt>
                <c:pt idx="4778">
                  <c:v>44063.25</c:v>
                </c:pt>
                <c:pt idx="4779">
                  <c:v>44063.375</c:v>
                </c:pt>
                <c:pt idx="4780">
                  <c:v>44063.5</c:v>
                </c:pt>
                <c:pt idx="4781">
                  <c:v>44063.625</c:v>
                </c:pt>
                <c:pt idx="4782">
                  <c:v>44063.75</c:v>
                </c:pt>
                <c:pt idx="4783">
                  <c:v>44063.875</c:v>
                </c:pt>
                <c:pt idx="4784">
                  <c:v>44064</c:v>
                </c:pt>
                <c:pt idx="4785">
                  <c:v>44064.125</c:v>
                </c:pt>
                <c:pt idx="4786">
                  <c:v>44064.25</c:v>
                </c:pt>
                <c:pt idx="4787">
                  <c:v>44064.375</c:v>
                </c:pt>
                <c:pt idx="4788">
                  <c:v>44064.5</c:v>
                </c:pt>
                <c:pt idx="4789">
                  <c:v>44064.625</c:v>
                </c:pt>
                <c:pt idx="4790">
                  <c:v>44064.75</c:v>
                </c:pt>
                <c:pt idx="4791">
                  <c:v>44064.875</c:v>
                </c:pt>
                <c:pt idx="4792">
                  <c:v>44065</c:v>
                </c:pt>
                <c:pt idx="4793">
                  <c:v>44065.125</c:v>
                </c:pt>
                <c:pt idx="4794">
                  <c:v>44065.25</c:v>
                </c:pt>
                <c:pt idx="4795">
                  <c:v>44065.375</c:v>
                </c:pt>
                <c:pt idx="4796">
                  <c:v>44065.5</c:v>
                </c:pt>
                <c:pt idx="4797">
                  <c:v>44065.625</c:v>
                </c:pt>
                <c:pt idx="4798">
                  <c:v>44065.75</c:v>
                </c:pt>
                <c:pt idx="4799">
                  <c:v>44065.875</c:v>
                </c:pt>
                <c:pt idx="4800">
                  <c:v>44066</c:v>
                </c:pt>
                <c:pt idx="4801">
                  <c:v>44066.125</c:v>
                </c:pt>
                <c:pt idx="4802">
                  <c:v>44066.25</c:v>
                </c:pt>
                <c:pt idx="4803">
                  <c:v>44066.375</c:v>
                </c:pt>
                <c:pt idx="4804">
                  <c:v>44066.5</c:v>
                </c:pt>
                <c:pt idx="4805">
                  <c:v>44066.625</c:v>
                </c:pt>
                <c:pt idx="4806">
                  <c:v>44066.75</c:v>
                </c:pt>
                <c:pt idx="4807">
                  <c:v>44066.875</c:v>
                </c:pt>
                <c:pt idx="4808">
                  <c:v>44067</c:v>
                </c:pt>
                <c:pt idx="4809">
                  <c:v>44067.125</c:v>
                </c:pt>
                <c:pt idx="4810">
                  <c:v>44067.25</c:v>
                </c:pt>
                <c:pt idx="4811">
                  <c:v>44067.375</c:v>
                </c:pt>
                <c:pt idx="4812">
                  <c:v>44067.5</c:v>
                </c:pt>
                <c:pt idx="4813">
                  <c:v>44067.625</c:v>
                </c:pt>
                <c:pt idx="4814">
                  <c:v>44067.75</c:v>
                </c:pt>
                <c:pt idx="4815">
                  <c:v>44067.875</c:v>
                </c:pt>
                <c:pt idx="4816">
                  <c:v>44068</c:v>
                </c:pt>
                <c:pt idx="4817">
                  <c:v>44068.125</c:v>
                </c:pt>
                <c:pt idx="4818">
                  <c:v>44068.25</c:v>
                </c:pt>
                <c:pt idx="4819">
                  <c:v>44068.375</c:v>
                </c:pt>
                <c:pt idx="4820">
                  <c:v>44068.5</c:v>
                </c:pt>
                <c:pt idx="4821">
                  <c:v>44068.625</c:v>
                </c:pt>
                <c:pt idx="4822">
                  <c:v>44068.75</c:v>
                </c:pt>
                <c:pt idx="4823">
                  <c:v>44068.875</c:v>
                </c:pt>
                <c:pt idx="4824">
                  <c:v>44069</c:v>
                </c:pt>
                <c:pt idx="4825">
                  <c:v>44069.125</c:v>
                </c:pt>
                <c:pt idx="4826">
                  <c:v>44069.25</c:v>
                </c:pt>
                <c:pt idx="4827">
                  <c:v>44069.375</c:v>
                </c:pt>
                <c:pt idx="4828">
                  <c:v>44069.5</c:v>
                </c:pt>
                <c:pt idx="4829">
                  <c:v>44069.625</c:v>
                </c:pt>
                <c:pt idx="4830">
                  <c:v>44069.75</c:v>
                </c:pt>
                <c:pt idx="4831">
                  <c:v>44069.875</c:v>
                </c:pt>
                <c:pt idx="4832">
                  <c:v>44070</c:v>
                </c:pt>
                <c:pt idx="4833">
                  <c:v>44070.125</c:v>
                </c:pt>
                <c:pt idx="4834">
                  <c:v>44070.25</c:v>
                </c:pt>
                <c:pt idx="4835">
                  <c:v>44070.375</c:v>
                </c:pt>
                <c:pt idx="4836">
                  <c:v>44070.5</c:v>
                </c:pt>
                <c:pt idx="4837">
                  <c:v>44070.625</c:v>
                </c:pt>
                <c:pt idx="4838">
                  <c:v>44070.75</c:v>
                </c:pt>
                <c:pt idx="4839">
                  <c:v>44070.875</c:v>
                </c:pt>
                <c:pt idx="4840">
                  <c:v>44071</c:v>
                </c:pt>
                <c:pt idx="4841">
                  <c:v>44071.125</c:v>
                </c:pt>
                <c:pt idx="4842">
                  <c:v>44071.25</c:v>
                </c:pt>
                <c:pt idx="4843">
                  <c:v>44071.375</c:v>
                </c:pt>
                <c:pt idx="4844">
                  <c:v>44071.5</c:v>
                </c:pt>
                <c:pt idx="4845">
                  <c:v>44071.625</c:v>
                </c:pt>
                <c:pt idx="4846">
                  <c:v>44071.75</c:v>
                </c:pt>
                <c:pt idx="4847">
                  <c:v>44071.875</c:v>
                </c:pt>
                <c:pt idx="4848">
                  <c:v>44072</c:v>
                </c:pt>
                <c:pt idx="4849">
                  <c:v>44072.125</c:v>
                </c:pt>
                <c:pt idx="4850">
                  <c:v>44072.25</c:v>
                </c:pt>
                <c:pt idx="4851">
                  <c:v>44072.375</c:v>
                </c:pt>
                <c:pt idx="4852">
                  <c:v>44072.5</c:v>
                </c:pt>
                <c:pt idx="4853">
                  <c:v>44072.625</c:v>
                </c:pt>
                <c:pt idx="4854">
                  <c:v>44072.75</c:v>
                </c:pt>
                <c:pt idx="4855">
                  <c:v>44072.875</c:v>
                </c:pt>
                <c:pt idx="4856">
                  <c:v>44073</c:v>
                </c:pt>
                <c:pt idx="4857">
                  <c:v>44073.125</c:v>
                </c:pt>
                <c:pt idx="4858">
                  <c:v>44073.25</c:v>
                </c:pt>
                <c:pt idx="4859">
                  <c:v>44073.375</c:v>
                </c:pt>
                <c:pt idx="4860">
                  <c:v>44073.5</c:v>
                </c:pt>
                <c:pt idx="4861">
                  <c:v>44073.625</c:v>
                </c:pt>
                <c:pt idx="4862">
                  <c:v>44073.75</c:v>
                </c:pt>
                <c:pt idx="4863">
                  <c:v>44073.875</c:v>
                </c:pt>
                <c:pt idx="4864">
                  <c:v>44074</c:v>
                </c:pt>
                <c:pt idx="4865">
                  <c:v>44074.125</c:v>
                </c:pt>
                <c:pt idx="4866">
                  <c:v>44074.25</c:v>
                </c:pt>
                <c:pt idx="4867">
                  <c:v>44074.375</c:v>
                </c:pt>
                <c:pt idx="4868">
                  <c:v>44074.5</c:v>
                </c:pt>
                <c:pt idx="4869">
                  <c:v>44074.625</c:v>
                </c:pt>
                <c:pt idx="4870">
                  <c:v>44074.75</c:v>
                </c:pt>
                <c:pt idx="4871">
                  <c:v>44074.875</c:v>
                </c:pt>
                <c:pt idx="4872">
                  <c:v>44075</c:v>
                </c:pt>
                <c:pt idx="4873">
                  <c:v>44075.125</c:v>
                </c:pt>
                <c:pt idx="4874">
                  <c:v>44075.25</c:v>
                </c:pt>
                <c:pt idx="4875">
                  <c:v>44075.375</c:v>
                </c:pt>
                <c:pt idx="4876">
                  <c:v>44075.5</c:v>
                </c:pt>
                <c:pt idx="4877">
                  <c:v>44075.625</c:v>
                </c:pt>
                <c:pt idx="4878">
                  <c:v>44075.75</c:v>
                </c:pt>
                <c:pt idx="4879">
                  <c:v>44075.875</c:v>
                </c:pt>
                <c:pt idx="4880">
                  <c:v>44076</c:v>
                </c:pt>
                <c:pt idx="4881">
                  <c:v>44076.125</c:v>
                </c:pt>
                <c:pt idx="4882">
                  <c:v>44076.25</c:v>
                </c:pt>
                <c:pt idx="4883">
                  <c:v>44076.375</c:v>
                </c:pt>
                <c:pt idx="4884">
                  <c:v>44076.5</c:v>
                </c:pt>
                <c:pt idx="4885">
                  <c:v>44076.625</c:v>
                </c:pt>
                <c:pt idx="4886">
                  <c:v>44076.75</c:v>
                </c:pt>
                <c:pt idx="4887">
                  <c:v>44076.875</c:v>
                </c:pt>
                <c:pt idx="4888">
                  <c:v>44077</c:v>
                </c:pt>
                <c:pt idx="4889">
                  <c:v>44077.125</c:v>
                </c:pt>
                <c:pt idx="4890">
                  <c:v>44077.25</c:v>
                </c:pt>
                <c:pt idx="4891">
                  <c:v>44077.375</c:v>
                </c:pt>
                <c:pt idx="4892">
                  <c:v>44077.5</c:v>
                </c:pt>
                <c:pt idx="4893">
                  <c:v>44077.625</c:v>
                </c:pt>
                <c:pt idx="4894">
                  <c:v>44077.75</c:v>
                </c:pt>
                <c:pt idx="4895">
                  <c:v>44077.875</c:v>
                </c:pt>
                <c:pt idx="4896">
                  <c:v>44078</c:v>
                </c:pt>
                <c:pt idx="4897">
                  <c:v>44078.125</c:v>
                </c:pt>
                <c:pt idx="4898">
                  <c:v>44078.25</c:v>
                </c:pt>
                <c:pt idx="4899">
                  <c:v>44078.375</c:v>
                </c:pt>
                <c:pt idx="4900">
                  <c:v>44078.5</c:v>
                </c:pt>
                <c:pt idx="4901">
                  <c:v>44078.625</c:v>
                </c:pt>
                <c:pt idx="4902">
                  <c:v>44078.75</c:v>
                </c:pt>
                <c:pt idx="4903">
                  <c:v>44078.875</c:v>
                </c:pt>
                <c:pt idx="4904">
                  <c:v>44079</c:v>
                </c:pt>
                <c:pt idx="4905">
                  <c:v>44079.125</c:v>
                </c:pt>
                <c:pt idx="4906">
                  <c:v>44079.25</c:v>
                </c:pt>
                <c:pt idx="4907">
                  <c:v>44079.375</c:v>
                </c:pt>
                <c:pt idx="4908">
                  <c:v>44079.5</c:v>
                </c:pt>
                <c:pt idx="4909">
                  <c:v>44079.625</c:v>
                </c:pt>
                <c:pt idx="4910">
                  <c:v>44079.75</c:v>
                </c:pt>
                <c:pt idx="4911">
                  <c:v>44079.875</c:v>
                </c:pt>
                <c:pt idx="4912">
                  <c:v>44080</c:v>
                </c:pt>
                <c:pt idx="4913">
                  <c:v>44080.125</c:v>
                </c:pt>
                <c:pt idx="4914">
                  <c:v>44080.25</c:v>
                </c:pt>
                <c:pt idx="4915">
                  <c:v>44080.375</c:v>
                </c:pt>
                <c:pt idx="4916">
                  <c:v>44080.5</c:v>
                </c:pt>
                <c:pt idx="4917">
                  <c:v>44080.625</c:v>
                </c:pt>
                <c:pt idx="4918">
                  <c:v>44080.75</c:v>
                </c:pt>
                <c:pt idx="4919">
                  <c:v>44080.875</c:v>
                </c:pt>
                <c:pt idx="4920">
                  <c:v>44081</c:v>
                </c:pt>
                <c:pt idx="4921">
                  <c:v>44081.125</c:v>
                </c:pt>
                <c:pt idx="4922">
                  <c:v>44081.25</c:v>
                </c:pt>
                <c:pt idx="4923">
                  <c:v>44081.375</c:v>
                </c:pt>
                <c:pt idx="4924">
                  <c:v>44081.5</c:v>
                </c:pt>
                <c:pt idx="4925">
                  <c:v>44081.625</c:v>
                </c:pt>
                <c:pt idx="4926">
                  <c:v>44081.75</c:v>
                </c:pt>
                <c:pt idx="4927">
                  <c:v>44081.875</c:v>
                </c:pt>
                <c:pt idx="4928">
                  <c:v>44082</c:v>
                </c:pt>
                <c:pt idx="4929">
                  <c:v>44082.125</c:v>
                </c:pt>
                <c:pt idx="4930">
                  <c:v>44082.25</c:v>
                </c:pt>
                <c:pt idx="4931">
                  <c:v>44082.375</c:v>
                </c:pt>
                <c:pt idx="4932">
                  <c:v>44082.5</c:v>
                </c:pt>
                <c:pt idx="4933">
                  <c:v>44082.625</c:v>
                </c:pt>
                <c:pt idx="4934">
                  <c:v>44082.75</c:v>
                </c:pt>
                <c:pt idx="4935">
                  <c:v>44082.875</c:v>
                </c:pt>
                <c:pt idx="4936">
                  <c:v>44083</c:v>
                </c:pt>
                <c:pt idx="4937">
                  <c:v>44083.125</c:v>
                </c:pt>
                <c:pt idx="4938">
                  <c:v>44083.25</c:v>
                </c:pt>
                <c:pt idx="4939">
                  <c:v>44083.375</c:v>
                </c:pt>
                <c:pt idx="4940">
                  <c:v>44083.5</c:v>
                </c:pt>
                <c:pt idx="4941">
                  <c:v>44083.625</c:v>
                </c:pt>
                <c:pt idx="4942">
                  <c:v>44083.75</c:v>
                </c:pt>
                <c:pt idx="4943">
                  <c:v>44083.875</c:v>
                </c:pt>
                <c:pt idx="4944">
                  <c:v>44084</c:v>
                </c:pt>
                <c:pt idx="4945">
                  <c:v>44084.125</c:v>
                </c:pt>
                <c:pt idx="4946">
                  <c:v>44084.25</c:v>
                </c:pt>
                <c:pt idx="4947">
                  <c:v>44084.375</c:v>
                </c:pt>
                <c:pt idx="4948">
                  <c:v>44084.5</c:v>
                </c:pt>
                <c:pt idx="4949">
                  <c:v>44084.625</c:v>
                </c:pt>
                <c:pt idx="4950">
                  <c:v>44084.75</c:v>
                </c:pt>
                <c:pt idx="4951">
                  <c:v>44084.875</c:v>
                </c:pt>
                <c:pt idx="4952">
                  <c:v>44085</c:v>
                </c:pt>
                <c:pt idx="4953">
                  <c:v>44085.125</c:v>
                </c:pt>
                <c:pt idx="4954">
                  <c:v>44085.25</c:v>
                </c:pt>
                <c:pt idx="4955">
                  <c:v>44085.375</c:v>
                </c:pt>
                <c:pt idx="4956">
                  <c:v>44085.5</c:v>
                </c:pt>
                <c:pt idx="4957">
                  <c:v>44085.625</c:v>
                </c:pt>
                <c:pt idx="4958">
                  <c:v>44085.75</c:v>
                </c:pt>
                <c:pt idx="4959">
                  <c:v>44085.875</c:v>
                </c:pt>
                <c:pt idx="4960">
                  <c:v>44086</c:v>
                </c:pt>
                <c:pt idx="4961">
                  <c:v>44086.125</c:v>
                </c:pt>
                <c:pt idx="4962">
                  <c:v>44086.25</c:v>
                </c:pt>
                <c:pt idx="4963">
                  <c:v>44086.375</c:v>
                </c:pt>
                <c:pt idx="4964">
                  <c:v>44086.5</c:v>
                </c:pt>
                <c:pt idx="4965">
                  <c:v>44086.625</c:v>
                </c:pt>
                <c:pt idx="4966">
                  <c:v>44086.75</c:v>
                </c:pt>
                <c:pt idx="4967">
                  <c:v>44086.875</c:v>
                </c:pt>
                <c:pt idx="4968">
                  <c:v>44087</c:v>
                </c:pt>
                <c:pt idx="4969">
                  <c:v>44087.125</c:v>
                </c:pt>
                <c:pt idx="4970">
                  <c:v>44087.25</c:v>
                </c:pt>
                <c:pt idx="4971">
                  <c:v>44087.375</c:v>
                </c:pt>
                <c:pt idx="4972">
                  <c:v>44087.5</c:v>
                </c:pt>
                <c:pt idx="4973">
                  <c:v>44087.625</c:v>
                </c:pt>
                <c:pt idx="4974">
                  <c:v>44087.75</c:v>
                </c:pt>
                <c:pt idx="4975">
                  <c:v>44087.875</c:v>
                </c:pt>
                <c:pt idx="4976">
                  <c:v>44088</c:v>
                </c:pt>
                <c:pt idx="4977">
                  <c:v>44088.125</c:v>
                </c:pt>
                <c:pt idx="4978">
                  <c:v>44088.25</c:v>
                </c:pt>
                <c:pt idx="4979">
                  <c:v>44088.375</c:v>
                </c:pt>
                <c:pt idx="4980">
                  <c:v>44088.5</c:v>
                </c:pt>
                <c:pt idx="4981">
                  <c:v>44088.625</c:v>
                </c:pt>
                <c:pt idx="4982">
                  <c:v>44088.75</c:v>
                </c:pt>
                <c:pt idx="4983">
                  <c:v>44088.875</c:v>
                </c:pt>
                <c:pt idx="4984">
                  <c:v>44089</c:v>
                </c:pt>
                <c:pt idx="4985">
                  <c:v>44089.125</c:v>
                </c:pt>
                <c:pt idx="4986">
                  <c:v>44089.25</c:v>
                </c:pt>
                <c:pt idx="4987">
                  <c:v>44089.375</c:v>
                </c:pt>
                <c:pt idx="4988">
                  <c:v>44089.5</c:v>
                </c:pt>
                <c:pt idx="4989">
                  <c:v>44089.625</c:v>
                </c:pt>
                <c:pt idx="4990">
                  <c:v>44089.75</c:v>
                </c:pt>
                <c:pt idx="4991">
                  <c:v>44089.875</c:v>
                </c:pt>
                <c:pt idx="4992">
                  <c:v>44090</c:v>
                </c:pt>
                <c:pt idx="4993">
                  <c:v>44090.125</c:v>
                </c:pt>
                <c:pt idx="4994">
                  <c:v>44090.25</c:v>
                </c:pt>
                <c:pt idx="4995">
                  <c:v>44090.375</c:v>
                </c:pt>
                <c:pt idx="4996">
                  <c:v>44090.5</c:v>
                </c:pt>
                <c:pt idx="4997">
                  <c:v>44090.625</c:v>
                </c:pt>
                <c:pt idx="4998">
                  <c:v>44090.75</c:v>
                </c:pt>
                <c:pt idx="4999">
                  <c:v>44090.875</c:v>
                </c:pt>
                <c:pt idx="5000">
                  <c:v>44091</c:v>
                </c:pt>
                <c:pt idx="5001">
                  <c:v>44091.125</c:v>
                </c:pt>
                <c:pt idx="5002">
                  <c:v>44091.25</c:v>
                </c:pt>
                <c:pt idx="5003">
                  <c:v>44091.375</c:v>
                </c:pt>
                <c:pt idx="5004">
                  <c:v>44091.5</c:v>
                </c:pt>
                <c:pt idx="5005">
                  <c:v>44091.625</c:v>
                </c:pt>
                <c:pt idx="5006">
                  <c:v>44091.75</c:v>
                </c:pt>
                <c:pt idx="5007">
                  <c:v>44091.875</c:v>
                </c:pt>
                <c:pt idx="5008">
                  <c:v>44092</c:v>
                </c:pt>
                <c:pt idx="5009">
                  <c:v>44092.125</c:v>
                </c:pt>
                <c:pt idx="5010">
                  <c:v>44092.25</c:v>
                </c:pt>
                <c:pt idx="5011">
                  <c:v>44092.375</c:v>
                </c:pt>
                <c:pt idx="5012">
                  <c:v>44092.5</c:v>
                </c:pt>
                <c:pt idx="5013">
                  <c:v>44092.625</c:v>
                </c:pt>
                <c:pt idx="5014">
                  <c:v>44092.75</c:v>
                </c:pt>
                <c:pt idx="5015">
                  <c:v>44092.875</c:v>
                </c:pt>
                <c:pt idx="5016">
                  <c:v>44093</c:v>
                </c:pt>
                <c:pt idx="5017">
                  <c:v>44093.125</c:v>
                </c:pt>
                <c:pt idx="5018">
                  <c:v>44093.25</c:v>
                </c:pt>
                <c:pt idx="5019">
                  <c:v>44093.375</c:v>
                </c:pt>
                <c:pt idx="5020">
                  <c:v>44093.5</c:v>
                </c:pt>
                <c:pt idx="5021">
                  <c:v>44093.625</c:v>
                </c:pt>
                <c:pt idx="5022">
                  <c:v>44093.75</c:v>
                </c:pt>
                <c:pt idx="5023">
                  <c:v>44093.875</c:v>
                </c:pt>
                <c:pt idx="5024">
                  <c:v>44094</c:v>
                </c:pt>
                <c:pt idx="5025">
                  <c:v>44094.125</c:v>
                </c:pt>
                <c:pt idx="5026">
                  <c:v>44094.25</c:v>
                </c:pt>
                <c:pt idx="5027">
                  <c:v>44094.375</c:v>
                </c:pt>
                <c:pt idx="5028">
                  <c:v>44094.5</c:v>
                </c:pt>
                <c:pt idx="5029">
                  <c:v>44094.625</c:v>
                </c:pt>
                <c:pt idx="5030">
                  <c:v>44094.75</c:v>
                </c:pt>
                <c:pt idx="5031">
                  <c:v>44094.875</c:v>
                </c:pt>
                <c:pt idx="5032">
                  <c:v>44095</c:v>
                </c:pt>
                <c:pt idx="5033">
                  <c:v>44095.125</c:v>
                </c:pt>
                <c:pt idx="5034">
                  <c:v>44095.25</c:v>
                </c:pt>
                <c:pt idx="5035">
                  <c:v>44095.375</c:v>
                </c:pt>
                <c:pt idx="5036">
                  <c:v>44095.5</c:v>
                </c:pt>
                <c:pt idx="5037">
                  <c:v>44095.625</c:v>
                </c:pt>
                <c:pt idx="5038">
                  <c:v>44095.75</c:v>
                </c:pt>
                <c:pt idx="5039">
                  <c:v>44095.875</c:v>
                </c:pt>
                <c:pt idx="5040">
                  <c:v>44096</c:v>
                </c:pt>
                <c:pt idx="5041">
                  <c:v>44096.125</c:v>
                </c:pt>
                <c:pt idx="5042">
                  <c:v>44096.25</c:v>
                </c:pt>
                <c:pt idx="5043">
                  <c:v>44096.375</c:v>
                </c:pt>
                <c:pt idx="5044">
                  <c:v>44096.5</c:v>
                </c:pt>
                <c:pt idx="5045">
                  <c:v>44096.625</c:v>
                </c:pt>
                <c:pt idx="5046">
                  <c:v>44096.75</c:v>
                </c:pt>
                <c:pt idx="5047">
                  <c:v>44096.875</c:v>
                </c:pt>
                <c:pt idx="5048">
                  <c:v>44097</c:v>
                </c:pt>
                <c:pt idx="5049">
                  <c:v>44097.125</c:v>
                </c:pt>
                <c:pt idx="5050">
                  <c:v>44097.25</c:v>
                </c:pt>
                <c:pt idx="5051">
                  <c:v>44097.375</c:v>
                </c:pt>
                <c:pt idx="5052">
                  <c:v>44097.5</c:v>
                </c:pt>
                <c:pt idx="5053">
                  <c:v>44097.625</c:v>
                </c:pt>
                <c:pt idx="5054">
                  <c:v>44097.75</c:v>
                </c:pt>
                <c:pt idx="5055">
                  <c:v>44097.875</c:v>
                </c:pt>
                <c:pt idx="5056">
                  <c:v>44098</c:v>
                </c:pt>
                <c:pt idx="5057">
                  <c:v>44098.125</c:v>
                </c:pt>
                <c:pt idx="5058">
                  <c:v>44098.25</c:v>
                </c:pt>
                <c:pt idx="5059">
                  <c:v>44098.375</c:v>
                </c:pt>
                <c:pt idx="5060">
                  <c:v>44098.5</c:v>
                </c:pt>
                <c:pt idx="5061">
                  <c:v>44098.625</c:v>
                </c:pt>
                <c:pt idx="5062">
                  <c:v>44098.75</c:v>
                </c:pt>
                <c:pt idx="5063">
                  <c:v>44098.875</c:v>
                </c:pt>
                <c:pt idx="5064">
                  <c:v>44099</c:v>
                </c:pt>
                <c:pt idx="5065">
                  <c:v>44099.125</c:v>
                </c:pt>
                <c:pt idx="5066">
                  <c:v>44099.25</c:v>
                </c:pt>
                <c:pt idx="5067">
                  <c:v>44099.375</c:v>
                </c:pt>
                <c:pt idx="5068">
                  <c:v>44099.5</c:v>
                </c:pt>
                <c:pt idx="5069">
                  <c:v>44099.625</c:v>
                </c:pt>
                <c:pt idx="5070">
                  <c:v>44099.75</c:v>
                </c:pt>
                <c:pt idx="5071">
                  <c:v>44099.875</c:v>
                </c:pt>
                <c:pt idx="5072">
                  <c:v>44100</c:v>
                </c:pt>
                <c:pt idx="5073">
                  <c:v>44100.125</c:v>
                </c:pt>
                <c:pt idx="5074">
                  <c:v>44100.25</c:v>
                </c:pt>
                <c:pt idx="5075">
                  <c:v>44100.375</c:v>
                </c:pt>
                <c:pt idx="5076">
                  <c:v>44100.5</c:v>
                </c:pt>
                <c:pt idx="5077">
                  <c:v>44100.625</c:v>
                </c:pt>
                <c:pt idx="5078">
                  <c:v>44100.75</c:v>
                </c:pt>
                <c:pt idx="5079">
                  <c:v>44100.875</c:v>
                </c:pt>
                <c:pt idx="5080">
                  <c:v>44101</c:v>
                </c:pt>
                <c:pt idx="5081">
                  <c:v>44101.125</c:v>
                </c:pt>
                <c:pt idx="5082">
                  <c:v>44101.25</c:v>
                </c:pt>
                <c:pt idx="5083">
                  <c:v>44101.375</c:v>
                </c:pt>
                <c:pt idx="5084">
                  <c:v>44101.5</c:v>
                </c:pt>
                <c:pt idx="5085">
                  <c:v>44101.625</c:v>
                </c:pt>
                <c:pt idx="5086">
                  <c:v>44101.75</c:v>
                </c:pt>
                <c:pt idx="5087">
                  <c:v>44101.875</c:v>
                </c:pt>
                <c:pt idx="5088">
                  <c:v>44102</c:v>
                </c:pt>
                <c:pt idx="5089">
                  <c:v>44102.125</c:v>
                </c:pt>
                <c:pt idx="5090">
                  <c:v>44102.25</c:v>
                </c:pt>
                <c:pt idx="5091">
                  <c:v>44102.375</c:v>
                </c:pt>
                <c:pt idx="5092">
                  <c:v>44102.5</c:v>
                </c:pt>
                <c:pt idx="5093">
                  <c:v>44102.625</c:v>
                </c:pt>
                <c:pt idx="5094">
                  <c:v>44102.75</c:v>
                </c:pt>
                <c:pt idx="5095">
                  <c:v>44102.875</c:v>
                </c:pt>
                <c:pt idx="5096">
                  <c:v>44103</c:v>
                </c:pt>
                <c:pt idx="5097">
                  <c:v>44103.125</c:v>
                </c:pt>
                <c:pt idx="5098">
                  <c:v>44103.25</c:v>
                </c:pt>
                <c:pt idx="5099">
                  <c:v>44103.375</c:v>
                </c:pt>
                <c:pt idx="5100">
                  <c:v>44103.5</c:v>
                </c:pt>
                <c:pt idx="5101">
                  <c:v>44103.625</c:v>
                </c:pt>
                <c:pt idx="5102">
                  <c:v>44103.75</c:v>
                </c:pt>
                <c:pt idx="5103">
                  <c:v>44103.875</c:v>
                </c:pt>
                <c:pt idx="5104">
                  <c:v>44104</c:v>
                </c:pt>
                <c:pt idx="5105">
                  <c:v>44104.125</c:v>
                </c:pt>
                <c:pt idx="5106">
                  <c:v>44104.25</c:v>
                </c:pt>
                <c:pt idx="5107">
                  <c:v>44104.375</c:v>
                </c:pt>
                <c:pt idx="5108">
                  <c:v>44104.5</c:v>
                </c:pt>
                <c:pt idx="5109">
                  <c:v>44104.625</c:v>
                </c:pt>
                <c:pt idx="5110">
                  <c:v>44104.75</c:v>
                </c:pt>
                <c:pt idx="5111">
                  <c:v>44104.875</c:v>
                </c:pt>
                <c:pt idx="5112">
                  <c:v>44105</c:v>
                </c:pt>
                <c:pt idx="5113">
                  <c:v>44105.125</c:v>
                </c:pt>
                <c:pt idx="5114">
                  <c:v>44105.25</c:v>
                </c:pt>
                <c:pt idx="5115">
                  <c:v>44105.375</c:v>
                </c:pt>
                <c:pt idx="5116">
                  <c:v>44105.5</c:v>
                </c:pt>
                <c:pt idx="5117">
                  <c:v>44105.625</c:v>
                </c:pt>
                <c:pt idx="5118">
                  <c:v>44105.75</c:v>
                </c:pt>
                <c:pt idx="5119">
                  <c:v>44105.875</c:v>
                </c:pt>
                <c:pt idx="5120">
                  <c:v>44106</c:v>
                </c:pt>
                <c:pt idx="5121">
                  <c:v>44106.125</c:v>
                </c:pt>
                <c:pt idx="5122">
                  <c:v>44106.25</c:v>
                </c:pt>
                <c:pt idx="5123">
                  <c:v>44106.375</c:v>
                </c:pt>
                <c:pt idx="5124">
                  <c:v>44106.5</c:v>
                </c:pt>
                <c:pt idx="5125">
                  <c:v>44106.625</c:v>
                </c:pt>
                <c:pt idx="5126">
                  <c:v>44106.75</c:v>
                </c:pt>
                <c:pt idx="5127">
                  <c:v>44106.875</c:v>
                </c:pt>
                <c:pt idx="5128">
                  <c:v>44107</c:v>
                </c:pt>
                <c:pt idx="5129">
                  <c:v>44107.125</c:v>
                </c:pt>
                <c:pt idx="5130">
                  <c:v>44107.25</c:v>
                </c:pt>
                <c:pt idx="5131">
                  <c:v>44107.375</c:v>
                </c:pt>
                <c:pt idx="5132">
                  <c:v>44107.5</c:v>
                </c:pt>
                <c:pt idx="5133">
                  <c:v>44107.625</c:v>
                </c:pt>
                <c:pt idx="5134">
                  <c:v>44107.75</c:v>
                </c:pt>
                <c:pt idx="5135">
                  <c:v>44107.875</c:v>
                </c:pt>
                <c:pt idx="5136">
                  <c:v>44108</c:v>
                </c:pt>
                <c:pt idx="5137">
                  <c:v>44108.125</c:v>
                </c:pt>
                <c:pt idx="5138">
                  <c:v>44108.25</c:v>
                </c:pt>
                <c:pt idx="5139">
                  <c:v>44108.375</c:v>
                </c:pt>
                <c:pt idx="5140">
                  <c:v>44108.5</c:v>
                </c:pt>
                <c:pt idx="5141">
                  <c:v>44108.625</c:v>
                </c:pt>
                <c:pt idx="5142">
                  <c:v>44108.75</c:v>
                </c:pt>
                <c:pt idx="5143">
                  <c:v>44108.875</c:v>
                </c:pt>
                <c:pt idx="5144">
                  <c:v>44109</c:v>
                </c:pt>
                <c:pt idx="5145">
                  <c:v>44109.125</c:v>
                </c:pt>
                <c:pt idx="5146">
                  <c:v>44109.25</c:v>
                </c:pt>
                <c:pt idx="5147">
                  <c:v>44109.375</c:v>
                </c:pt>
                <c:pt idx="5148">
                  <c:v>44109.5</c:v>
                </c:pt>
                <c:pt idx="5149">
                  <c:v>44109.625</c:v>
                </c:pt>
                <c:pt idx="5150">
                  <c:v>44109.75</c:v>
                </c:pt>
                <c:pt idx="5151">
                  <c:v>44109.875</c:v>
                </c:pt>
                <c:pt idx="5152">
                  <c:v>44110</c:v>
                </c:pt>
                <c:pt idx="5153">
                  <c:v>44110.125</c:v>
                </c:pt>
                <c:pt idx="5154">
                  <c:v>44110.25</c:v>
                </c:pt>
                <c:pt idx="5155">
                  <c:v>44110.375</c:v>
                </c:pt>
                <c:pt idx="5156">
                  <c:v>44110.5</c:v>
                </c:pt>
                <c:pt idx="5157">
                  <c:v>44110.625</c:v>
                </c:pt>
                <c:pt idx="5158">
                  <c:v>44110.75</c:v>
                </c:pt>
                <c:pt idx="5159">
                  <c:v>44110.875</c:v>
                </c:pt>
                <c:pt idx="5160">
                  <c:v>44111</c:v>
                </c:pt>
                <c:pt idx="5161">
                  <c:v>44111.125</c:v>
                </c:pt>
                <c:pt idx="5162">
                  <c:v>44111.25</c:v>
                </c:pt>
                <c:pt idx="5163">
                  <c:v>44111.375</c:v>
                </c:pt>
                <c:pt idx="5164">
                  <c:v>44111.5</c:v>
                </c:pt>
                <c:pt idx="5165">
                  <c:v>44111.625</c:v>
                </c:pt>
                <c:pt idx="5166">
                  <c:v>44111.75</c:v>
                </c:pt>
                <c:pt idx="5167">
                  <c:v>44111.875</c:v>
                </c:pt>
                <c:pt idx="5168">
                  <c:v>44112</c:v>
                </c:pt>
                <c:pt idx="5169">
                  <c:v>44112.125</c:v>
                </c:pt>
                <c:pt idx="5170">
                  <c:v>44112.25</c:v>
                </c:pt>
                <c:pt idx="5171">
                  <c:v>44112.375</c:v>
                </c:pt>
                <c:pt idx="5172">
                  <c:v>44112.5</c:v>
                </c:pt>
                <c:pt idx="5173">
                  <c:v>44112.625</c:v>
                </c:pt>
                <c:pt idx="5174">
                  <c:v>44112.75</c:v>
                </c:pt>
                <c:pt idx="5175">
                  <c:v>44112.875</c:v>
                </c:pt>
                <c:pt idx="5176">
                  <c:v>44113</c:v>
                </c:pt>
                <c:pt idx="5177">
                  <c:v>44113.125</c:v>
                </c:pt>
                <c:pt idx="5178">
                  <c:v>44113.25</c:v>
                </c:pt>
                <c:pt idx="5179">
                  <c:v>44113.375</c:v>
                </c:pt>
                <c:pt idx="5180">
                  <c:v>44113.5</c:v>
                </c:pt>
                <c:pt idx="5181">
                  <c:v>44113.625</c:v>
                </c:pt>
                <c:pt idx="5182">
                  <c:v>44113.75</c:v>
                </c:pt>
                <c:pt idx="5183">
                  <c:v>44113.875</c:v>
                </c:pt>
                <c:pt idx="5184">
                  <c:v>44114</c:v>
                </c:pt>
                <c:pt idx="5185">
                  <c:v>44114.125</c:v>
                </c:pt>
                <c:pt idx="5186">
                  <c:v>44114.25</c:v>
                </c:pt>
                <c:pt idx="5187">
                  <c:v>44114.375</c:v>
                </c:pt>
                <c:pt idx="5188">
                  <c:v>44114.5</c:v>
                </c:pt>
                <c:pt idx="5189">
                  <c:v>44114.625</c:v>
                </c:pt>
                <c:pt idx="5190">
                  <c:v>44114.75</c:v>
                </c:pt>
                <c:pt idx="5191">
                  <c:v>44114.875</c:v>
                </c:pt>
                <c:pt idx="5192">
                  <c:v>44115</c:v>
                </c:pt>
                <c:pt idx="5193">
                  <c:v>44115.125</c:v>
                </c:pt>
                <c:pt idx="5194">
                  <c:v>44115.25</c:v>
                </c:pt>
                <c:pt idx="5195">
                  <c:v>44115.375</c:v>
                </c:pt>
                <c:pt idx="5196">
                  <c:v>44115.5</c:v>
                </c:pt>
                <c:pt idx="5197">
                  <c:v>44115.625</c:v>
                </c:pt>
                <c:pt idx="5198">
                  <c:v>44115.75</c:v>
                </c:pt>
                <c:pt idx="5199">
                  <c:v>44115.875</c:v>
                </c:pt>
                <c:pt idx="5200">
                  <c:v>44116</c:v>
                </c:pt>
                <c:pt idx="5201">
                  <c:v>44116.125</c:v>
                </c:pt>
                <c:pt idx="5202">
                  <c:v>44116.25</c:v>
                </c:pt>
                <c:pt idx="5203">
                  <c:v>44116.375</c:v>
                </c:pt>
                <c:pt idx="5204">
                  <c:v>44116.5</c:v>
                </c:pt>
                <c:pt idx="5205">
                  <c:v>44116.625</c:v>
                </c:pt>
                <c:pt idx="5206">
                  <c:v>44116.75</c:v>
                </c:pt>
                <c:pt idx="5207">
                  <c:v>44116.875</c:v>
                </c:pt>
                <c:pt idx="5208">
                  <c:v>44117</c:v>
                </c:pt>
                <c:pt idx="5209">
                  <c:v>44117.125</c:v>
                </c:pt>
                <c:pt idx="5210">
                  <c:v>44117.25</c:v>
                </c:pt>
                <c:pt idx="5211">
                  <c:v>44117.375</c:v>
                </c:pt>
                <c:pt idx="5212">
                  <c:v>44117.5</c:v>
                </c:pt>
                <c:pt idx="5213">
                  <c:v>44117.625</c:v>
                </c:pt>
                <c:pt idx="5214">
                  <c:v>44117.75</c:v>
                </c:pt>
                <c:pt idx="5215">
                  <c:v>44117.875</c:v>
                </c:pt>
                <c:pt idx="5216">
                  <c:v>44118</c:v>
                </c:pt>
                <c:pt idx="5217">
                  <c:v>44118.125</c:v>
                </c:pt>
                <c:pt idx="5218">
                  <c:v>44118.25</c:v>
                </c:pt>
                <c:pt idx="5219">
                  <c:v>44118.375</c:v>
                </c:pt>
                <c:pt idx="5220">
                  <c:v>44118.5</c:v>
                </c:pt>
                <c:pt idx="5221">
                  <c:v>44118.625</c:v>
                </c:pt>
                <c:pt idx="5222">
                  <c:v>44118.75</c:v>
                </c:pt>
                <c:pt idx="5223">
                  <c:v>44118.875</c:v>
                </c:pt>
                <c:pt idx="5224">
                  <c:v>44119</c:v>
                </c:pt>
                <c:pt idx="5225">
                  <c:v>44119.125</c:v>
                </c:pt>
                <c:pt idx="5226">
                  <c:v>44119.25</c:v>
                </c:pt>
                <c:pt idx="5227">
                  <c:v>44119.375</c:v>
                </c:pt>
                <c:pt idx="5228">
                  <c:v>44119.5</c:v>
                </c:pt>
                <c:pt idx="5229">
                  <c:v>44119.625</c:v>
                </c:pt>
                <c:pt idx="5230">
                  <c:v>44119.75</c:v>
                </c:pt>
                <c:pt idx="5231">
                  <c:v>44119.875</c:v>
                </c:pt>
                <c:pt idx="5232">
                  <c:v>44120</c:v>
                </c:pt>
                <c:pt idx="5233">
                  <c:v>44120.125</c:v>
                </c:pt>
                <c:pt idx="5234">
                  <c:v>44120.25</c:v>
                </c:pt>
                <c:pt idx="5235">
                  <c:v>44120.375</c:v>
                </c:pt>
                <c:pt idx="5236">
                  <c:v>44120.5</c:v>
                </c:pt>
                <c:pt idx="5237">
                  <c:v>44120.625</c:v>
                </c:pt>
                <c:pt idx="5238">
                  <c:v>44120.75</c:v>
                </c:pt>
                <c:pt idx="5239">
                  <c:v>44120.875</c:v>
                </c:pt>
                <c:pt idx="5240">
                  <c:v>44121</c:v>
                </c:pt>
                <c:pt idx="5241">
                  <c:v>44121.125</c:v>
                </c:pt>
                <c:pt idx="5242">
                  <c:v>44121.25</c:v>
                </c:pt>
                <c:pt idx="5243">
                  <c:v>44121.375</c:v>
                </c:pt>
                <c:pt idx="5244">
                  <c:v>44121.5</c:v>
                </c:pt>
                <c:pt idx="5245">
                  <c:v>44121.625</c:v>
                </c:pt>
                <c:pt idx="5246">
                  <c:v>44121.75</c:v>
                </c:pt>
                <c:pt idx="5247">
                  <c:v>44121.875</c:v>
                </c:pt>
                <c:pt idx="5248">
                  <c:v>44122</c:v>
                </c:pt>
                <c:pt idx="5249">
                  <c:v>44122.125</c:v>
                </c:pt>
                <c:pt idx="5250">
                  <c:v>44122.25</c:v>
                </c:pt>
                <c:pt idx="5251">
                  <c:v>44122.375</c:v>
                </c:pt>
                <c:pt idx="5252">
                  <c:v>44122.5</c:v>
                </c:pt>
                <c:pt idx="5253">
                  <c:v>44122.625</c:v>
                </c:pt>
                <c:pt idx="5254">
                  <c:v>44122.75</c:v>
                </c:pt>
                <c:pt idx="5255">
                  <c:v>44122.875</c:v>
                </c:pt>
                <c:pt idx="5256">
                  <c:v>44123</c:v>
                </c:pt>
                <c:pt idx="5257">
                  <c:v>44123.125</c:v>
                </c:pt>
                <c:pt idx="5258">
                  <c:v>44123.25</c:v>
                </c:pt>
                <c:pt idx="5259">
                  <c:v>44123.375</c:v>
                </c:pt>
                <c:pt idx="5260">
                  <c:v>44123.5</c:v>
                </c:pt>
                <c:pt idx="5261">
                  <c:v>44123.625</c:v>
                </c:pt>
                <c:pt idx="5262">
                  <c:v>44123.75</c:v>
                </c:pt>
                <c:pt idx="5263">
                  <c:v>44123.875</c:v>
                </c:pt>
                <c:pt idx="5264">
                  <c:v>44124</c:v>
                </c:pt>
                <c:pt idx="5265">
                  <c:v>44124.125</c:v>
                </c:pt>
                <c:pt idx="5266">
                  <c:v>44124.25</c:v>
                </c:pt>
                <c:pt idx="5267">
                  <c:v>44124.375</c:v>
                </c:pt>
                <c:pt idx="5268">
                  <c:v>44124.5</c:v>
                </c:pt>
                <c:pt idx="5269">
                  <c:v>44124.625</c:v>
                </c:pt>
                <c:pt idx="5270">
                  <c:v>44124.75</c:v>
                </c:pt>
                <c:pt idx="5271">
                  <c:v>44124.875</c:v>
                </c:pt>
                <c:pt idx="5272">
                  <c:v>44125</c:v>
                </c:pt>
                <c:pt idx="5273">
                  <c:v>44125.125</c:v>
                </c:pt>
                <c:pt idx="5274">
                  <c:v>44125.25</c:v>
                </c:pt>
                <c:pt idx="5275">
                  <c:v>44125.375</c:v>
                </c:pt>
                <c:pt idx="5276">
                  <c:v>44125.5</c:v>
                </c:pt>
                <c:pt idx="5277">
                  <c:v>44125.625</c:v>
                </c:pt>
                <c:pt idx="5278">
                  <c:v>44125.75</c:v>
                </c:pt>
                <c:pt idx="5279">
                  <c:v>44125.875</c:v>
                </c:pt>
                <c:pt idx="5280">
                  <c:v>44126</c:v>
                </c:pt>
                <c:pt idx="5281">
                  <c:v>44126.125</c:v>
                </c:pt>
                <c:pt idx="5282">
                  <c:v>44126.25</c:v>
                </c:pt>
                <c:pt idx="5283">
                  <c:v>44126.375</c:v>
                </c:pt>
                <c:pt idx="5284">
                  <c:v>44126.5</c:v>
                </c:pt>
                <c:pt idx="5285">
                  <c:v>44126.625</c:v>
                </c:pt>
                <c:pt idx="5286">
                  <c:v>44126.75</c:v>
                </c:pt>
                <c:pt idx="5287">
                  <c:v>44126.875</c:v>
                </c:pt>
                <c:pt idx="5288">
                  <c:v>44127</c:v>
                </c:pt>
                <c:pt idx="5289">
                  <c:v>44127.125</c:v>
                </c:pt>
                <c:pt idx="5290">
                  <c:v>44127.25</c:v>
                </c:pt>
                <c:pt idx="5291">
                  <c:v>44127.375</c:v>
                </c:pt>
                <c:pt idx="5292">
                  <c:v>44127.5</c:v>
                </c:pt>
                <c:pt idx="5293">
                  <c:v>44127.625</c:v>
                </c:pt>
                <c:pt idx="5294">
                  <c:v>44127.75</c:v>
                </c:pt>
                <c:pt idx="5295">
                  <c:v>44127.875</c:v>
                </c:pt>
                <c:pt idx="5296">
                  <c:v>44128</c:v>
                </c:pt>
                <c:pt idx="5297">
                  <c:v>44128.125</c:v>
                </c:pt>
                <c:pt idx="5298">
                  <c:v>44128.25</c:v>
                </c:pt>
                <c:pt idx="5299">
                  <c:v>44128.375</c:v>
                </c:pt>
                <c:pt idx="5300">
                  <c:v>44128.5</c:v>
                </c:pt>
                <c:pt idx="5301">
                  <c:v>44128.625</c:v>
                </c:pt>
                <c:pt idx="5302">
                  <c:v>44128.75</c:v>
                </c:pt>
                <c:pt idx="5303">
                  <c:v>44128.875</c:v>
                </c:pt>
                <c:pt idx="5304">
                  <c:v>44129</c:v>
                </c:pt>
                <c:pt idx="5305">
                  <c:v>44129.125</c:v>
                </c:pt>
                <c:pt idx="5306">
                  <c:v>44129.25</c:v>
                </c:pt>
                <c:pt idx="5307">
                  <c:v>44129.375</c:v>
                </c:pt>
                <c:pt idx="5308">
                  <c:v>44129.5</c:v>
                </c:pt>
                <c:pt idx="5309">
                  <c:v>44129.625</c:v>
                </c:pt>
                <c:pt idx="5310">
                  <c:v>44129.75</c:v>
                </c:pt>
                <c:pt idx="5311">
                  <c:v>44129.875</c:v>
                </c:pt>
                <c:pt idx="5312">
                  <c:v>44130</c:v>
                </c:pt>
                <c:pt idx="5313">
                  <c:v>44130.125</c:v>
                </c:pt>
                <c:pt idx="5314">
                  <c:v>44130.25</c:v>
                </c:pt>
                <c:pt idx="5315">
                  <c:v>44130.375</c:v>
                </c:pt>
                <c:pt idx="5316">
                  <c:v>44130.5</c:v>
                </c:pt>
                <c:pt idx="5317">
                  <c:v>44130.625</c:v>
                </c:pt>
                <c:pt idx="5318">
                  <c:v>44130.75</c:v>
                </c:pt>
                <c:pt idx="5319">
                  <c:v>44130.875</c:v>
                </c:pt>
                <c:pt idx="5320">
                  <c:v>44131</c:v>
                </c:pt>
                <c:pt idx="5321">
                  <c:v>44131.125</c:v>
                </c:pt>
                <c:pt idx="5322">
                  <c:v>44131.25</c:v>
                </c:pt>
                <c:pt idx="5323">
                  <c:v>44131.375</c:v>
                </c:pt>
                <c:pt idx="5324">
                  <c:v>44131.5</c:v>
                </c:pt>
                <c:pt idx="5325">
                  <c:v>44131.625</c:v>
                </c:pt>
                <c:pt idx="5326">
                  <c:v>44131.75</c:v>
                </c:pt>
                <c:pt idx="5327">
                  <c:v>44131.875</c:v>
                </c:pt>
                <c:pt idx="5328">
                  <c:v>44132</c:v>
                </c:pt>
                <c:pt idx="5329">
                  <c:v>44132.125</c:v>
                </c:pt>
                <c:pt idx="5330">
                  <c:v>44132.25</c:v>
                </c:pt>
                <c:pt idx="5331">
                  <c:v>44132.375</c:v>
                </c:pt>
                <c:pt idx="5332">
                  <c:v>44132.5</c:v>
                </c:pt>
                <c:pt idx="5333">
                  <c:v>44132.625</c:v>
                </c:pt>
                <c:pt idx="5334">
                  <c:v>44132.75</c:v>
                </c:pt>
                <c:pt idx="5335">
                  <c:v>44132.875</c:v>
                </c:pt>
                <c:pt idx="5336">
                  <c:v>44133</c:v>
                </c:pt>
                <c:pt idx="5337">
                  <c:v>44133.125</c:v>
                </c:pt>
                <c:pt idx="5338">
                  <c:v>44133.25</c:v>
                </c:pt>
                <c:pt idx="5339">
                  <c:v>44133.375</c:v>
                </c:pt>
                <c:pt idx="5340">
                  <c:v>44133.5</c:v>
                </c:pt>
                <c:pt idx="5341">
                  <c:v>44133.625</c:v>
                </c:pt>
                <c:pt idx="5342">
                  <c:v>44133.75</c:v>
                </c:pt>
                <c:pt idx="5343">
                  <c:v>44133.875</c:v>
                </c:pt>
                <c:pt idx="5344">
                  <c:v>44134</c:v>
                </c:pt>
                <c:pt idx="5345">
                  <c:v>44134.125</c:v>
                </c:pt>
                <c:pt idx="5346">
                  <c:v>44134.25</c:v>
                </c:pt>
                <c:pt idx="5347">
                  <c:v>44134.375</c:v>
                </c:pt>
                <c:pt idx="5348">
                  <c:v>44134.5</c:v>
                </c:pt>
                <c:pt idx="5349">
                  <c:v>44134.625</c:v>
                </c:pt>
                <c:pt idx="5350">
                  <c:v>44134.75</c:v>
                </c:pt>
                <c:pt idx="5351">
                  <c:v>44134.875</c:v>
                </c:pt>
                <c:pt idx="5352">
                  <c:v>44135</c:v>
                </c:pt>
                <c:pt idx="5353">
                  <c:v>44135.125</c:v>
                </c:pt>
                <c:pt idx="5354">
                  <c:v>44135.25</c:v>
                </c:pt>
                <c:pt idx="5355">
                  <c:v>44135.375</c:v>
                </c:pt>
                <c:pt idx="5356">
                  <c:v>44135.5</c:v>
                </c:pt>
                <c:pt idx="5357">
                  <c:v>44135.625</c:v>
                </c:pt>
                <c:pt idx="5358">
                  <c:v>44135.75</c:v>
                </c:pt>
                <c:pt idx="5359">
                  <c:v>44135.875</c:v>
                </c:pt>
                <c:pt idx="5360">
                  <c:v>44136</c:v>
                </c:pt>
                <c:pt idx="5361">
                  <c:v>44136.125</c:v>
                </c:pt>
                <c:pt idx="5362">
                  <c:v>44136.25</c:v>
                </c:pt>
                <c:pt idx="5363">
                  <c:v>44136.375</c:v>
                </c:pt>
                <c:pt idx="5364">
                  <c:v>44136.5</c:v>
                </c:pt>
                <c:pt idx="5365">
                  <c:v>44136.625</c:v>
                </c:pt>
                <c:pt idx="5366">
                  <c:v>44136.75</c:v>
                </c:pt>
                <c:pt idx="5367">
                  <c:v>44136.875</c:v>
                </c:pt>
                <c:pt idx="5368">
                  <c:v>44137</c:v>
                </c:pt>
                <c:pt idx="5369">
                  <c:v>44137.125</c:v>
                </c:pt>
                <c:pt idx="5370">
                  <c:v>44137.25</c:v>
                </c:pt>
                <c:pt idx="5371">
                  <c:v>44137.375</c:v>
                </c:pt>
                <c:pt idx="5372">
                  <c:v>44137.5</c:v>
                </c:pt>
                <c:pt idx="5373">
                  <c:v>44137.625</c:v>
                </c:pt>
                <c:pt idx="5374">
                  <c:v>44137.75</c:v>
                </c:pt>
                <c:pt idx="5375">
                  <c:v>44137.875</c:v>
                </c:pt>
                <c:pt idx="5376">
                  <c:v>44138</c:v>
                </c:pt>
                <c:pt idx="5377">
                  <c:v>44138.125</c:v>
                </c:pt>
                <c:pt idx="5378">
                  <c:v>44138.25</c:v>
                </c:pt>
                <c:pt idx="5379">
                  <c:v>44138.375</c:v>
                </c:pt>
                <c:pt idx="5380">
                  <c:v>44138.5</c:v>
                </c:pt>
                <c:pt idx="5381">
                  <c:v>44138.625</c:v>
                </c:pt>
                <c:pt idx="5382">
                  <c:v>44138.75</c:v>
                </c:pt>
                <c:pt idx="5383">
                  <c:v>44138.875</c:v>
                </c:pt>
                <c:pt idx="5384">
                  <c:v>44139</c:v>
                </c:pt>
                <c:pt idx="5385">
                  <c:v>44139.125</c:v>
                </c:pt>
                <c:pt idx="5386">
                  <c:v>44139.25</c:v>
                </c:pt>
                <c:pt idx="5387">
                  <c:v>44139.375</c:v>
                </c:pt>
                <c:pt idx="5388">
                  <c:v>44139.5</c:v>
                </c:pt>
                <c:pt idx="5389">
                  <c:v>44139.625</c:v>
                </c:pt>
                <c:pt idx="5390">
                  <c:v>44139.75</c:v>
                </c:pt>
                <c:pt idx="5391">
                  <c:v>44139.875</c:v>
                </c:pt>
                <c:pt idx="5392">
                  <c:v>44140</c:v>
                </c:pt>
                <c:pt idx="5393">
                  <c:v>44140.125</c:v>
                </c:pt>
                <c:pt idx="5394">
                  <c:v>44140.25</c:v>
                </c:pt>
                <c:pt idx="5395">
                  <c:v>44140.375</c:v>
                </c:pt>
                <c:pt idx="5396">
                  <c:v>44140.5</c:v>
                </c:pt>
                <c:pt idx="5397">
                  <c:v>44140.625</c:v>
                </c:pt>
                <c:pt idx="5398">
                  <c:v>44140.75</c:v>
                </c:pt>
                <c:pt idx="5399">
                  <c:v>44140.875</c:v>
                </c:pt>
                <c:pt idx="5400">
                  <c:v>44141</c:v>
                </c:pt>
                <c:pt idx="5401">
                  <c:v>44141.125</c:v>
                </c:pt>
                <c:pt idx="5402">
                  <c:v>44141.25</c:v>
                </c:pt>
                <c:pt idx="5403">
                  <c:v>44141.375</c:v>
                </c:pt>
                <c:pt idx="5404">
                  <c:v>44141.5</c:v>
                </c:pt>
                <c:pt idx="5405">
                  <c:v>44141.625</c:v>
                </c:pt>
                <c:pt idx="5406">
                  <c:v>44141.75</c:v>
                </c:pt>
                <c:pt idx="5407">
                  <c:v>44141.875</c:v>
                </c:pt>
                <c:pt idx="5408">
                  <c:v>44142</c:v>
                </c:pt>
                <c:pt idx="5409">
                  <c:v>44142.125</c:v>
                </c:pt>
                <c:pt idx="5410">
                  <c:v>44142.25</c:v>
                </c:pt>
                <c:pt idx="5411">
                  <c:v>44142.375</c:v>
                </c:pt>
                <c:pt idx="5412">
                  <c:v>44142.5</c:v>
                </c:pt>
                <c:pt idx="5413">
                  <c:v>44142.625</c:v>
                </c:pt>
                <c:pt idx="5414">
                  <c:v>44142.75</c:v>
                </c:pt>
                <c:pt idx="5415">
                  <c:v>44142.875</c:v>
                </c:pt>
                <c:pt idx="5416">
                  <c:v>44143</c:v>
                </c:pt>
                <c:pt idx="5417">
                  <c:v>44143.125</c:v>
                </c:pt>
                <c:pt idx="5418">
                  <c:v>44143.25</c:v>
                </c:pt>
                <c:pt idx="5419">
                  <c:v>44143.375</c:v>
                </c:pt>
                <c:pt idx="5420">
                  <c:v>44143.5</c:v>
                </c:pt>
                <c:pt idx="5421">
                  <c:v>44143.625</c:v>
                </c:pt>
                <c:pt idx="5422">
                  <c:v>44143.75</c:v>
                </c:pt>
                <c:pt idx="5423">
                  <c:v>44143.875</c:v>
                </c:pt>
                <c:pt idx="5424">
                  <c:v>44144</c:v>
                </c:pt>
                <c:pt idx="5425">
                  <c:v>44144.125</c:v>
                </c:pt>
                <c:pt idx="5426">
                  <c:v>44144.25</c:v>
                </c:pt>
                <c:pt idx="5427">
                  <c:v>44144.375</c:v>
                </c:pt>
                <c:pt idx="5428">
                  <c:v>44144.5</c:v>
                </c:pt>
                <c:pt idx="5429">
                  <c:v>44144.625</c:v>
                </c:pt>
                <c:pt idx="5430">
                  <c:v>44144.75</c:v>
                </c:pt>
                <c:pt idx="5431">
                  <c:v>44144.875</c:v>
                </c:pt>
                <c:pt idx="5432">
                  <c:v>44145</c:v>
                </c:pt>
                <c:pt idx="5433">
                  <c:v>44145.125</c:v>
                </c:pt>
                <c:pt idx="5434">
                  <c:v>44145.25</c:v>
                </c:pt>
                <c:pt idx="5435">
                  <c:v>44145.375</c:v>
                </c:pt>
                <c:pt idx="5436">
                  <c:v>44145.5</c:v>
                </c:pt>
                <c:pt idx="5437">
                  <c:v>44145.625</c:v>
                </c:pt>
                <c:pt idx="5438">
                  <c:v>44145.75</c:v>
                </c:pt>
                <c:pt idx="5439">
                  <c:v>44145.875</c:v>
                </c:pt>
                <c:pt idx="5440">
                  <c:v>44146</c:v>
                </c:pt>
                <c:pt idx="5441">
                  <c:v>44146.125</c:v>
                </c:pt>
                <c:pt idx="5442">
                  <c:v>44146.25</c:v>
                </c:pt>
                <c:pt idx="5443">
                  <c:v>44146.375</c:v>
                </c:pt>
                <c:pt idx="5444">
                  <c:v>44146.5</c:v>
                </c:pt>
                <c:pt idx="5445">
                  <c:v>44146.625</c:v>
                </c:pt>
                <c:pt idx="5446">
                  <c:v>44146.75</c:v>
                </c:pt>
                <c:pt idx="5447">
                  <c:v>44146.875</c:v>
                </c:pt>
                <c:pt idx="5448">
                  <c:v>44147</c:v>
                </c:pt>
                <c:pt idx="5449">
                  <c:v>44147.125</c:v>
                </c:pt>
                <c:pt idx="5450">
                  <c:v>44147.25</c:v>
                </c:pt>
                <c:pt idx="5451">
                  <c:v>44147.375</c:v>
                </c:pt>
                <c:pt idx="5452">
                  <c:v>44147.5</c:v>
                </c:pt>
                <c:pt idx="5453">
                  <c:v>44147.625</c:v>
                </c:pt>
                <c:pt idx="5454">
                  <c:v>44147.75</c:v>
                </c:pt>
                <c:pt idx="5455">
                  <c:v>44147.875</c:v>
                </c:pt>
                <c:pt idx="5456">
                  <c:v>44148</c:v>
                </c:pt>
                <c:pt idx="5457">
                  <c:v>44148.125</c:v>
                </c:pt>
                <c:pt idx="5458">
                  <c:v>44148.25</c:v>
                </c:pt>
                <c:pt idx="5459">
                  <c:v>44148.375</c:v>
                </c:pt>
                <c:pt idx="5460">
                  <c:v>44148.5</c:v>
                </c:pt>
                <c:pt idx="5461">
                  <c:v>44148.625</c:v>
                </c:pt>
                <c:pt idx="5462">
                  <c:v>44148.75</c:v>
                </c:pt>
                <c:pt idx="5463">
                  <c:v>44148.875</c:v>
                </c:pt>
                <c:pt idx="5464">
                  <c:v>44149</c:v>
                </c:pt>
                <c:pt idx="5465">
                  <c:v>44149.125</c:v>
                </c:pt>
                <c:pt idx="5466">
                  <c:v>44149.25</c:v>
                </c:pt>
                <c:pt idx="5467">
                  <c:v>44149.375</c:v>
                </c:pt>
                <c:pt idx="5468">
                  <c:v>44149.5</c:v>
                </c:pt>
                <c:pt idx="5469">
                  <c:v>44149.625</c:v>
                </c:pt>
                <c:pt idx="5470">
                  <c:v>44149.75</c:v>
                </c:pt>
                <c:pt idx="5471">
                  <c:v>44149.875</c:v>
                </c:pt>
                <c:pt idx="5472">
                  <c:v>44150</c:v>
                </c:pt>
                <c:pt idx="5473">
                  <c:v>44150.125</c:v>
                </c:pt>
                <c:pt idx="5474">
                  <c:v>44150.25</c:v>
                </c:pt>
                <c:pt idx="5475">
                  <c:v>44150.375</c:v>
                </c:pt>
                <c:pt idx="5476">
                  <c:v>44150.5</c:v>
                </c:pt>
                <c:pt idx="5477">
                  <c:v>44150.625</c:v>
                </c:pt>
                <c:pt idx="5478">
                  <c:v>44150.75</c:v>
                </c:pt>
                <c:pt idx="5479">
                  <c:v>44150.875</c:v>
                </c:pt>
                <c:pt idx="5480">
                  <c:v>44151</c:v>
                </c:pt>
                <c:pt idx="5481">
                  <c:v>44151.125</c:v>
                </c:pt>
                <c:pt idx="5482">
                  <c:v>44151.25</c:v>
                </c:pt>
                <c:pt idx="5483">
                  <c:v>44151.375</c:v>
                </c:pt>
                <c:pt idx="5484">
                  <c:v>44151.5</c:v>
                </c:pt>
                <c:pt idx="5485">
                  <c:v>44151.625</c:v>
                </c:pt>
                <c:pt idx="5486">
                  <c:v>44151.75</c:v>
                </c:pt>
                <c:pt idx="5487">
                  <c:v>44151.875</c:v>
                </c:pt>
                <c:pt idx="5488">
                  <c:v>44152</c:v>
                </c:pt>
                <c:pt idx="5489">
                  <c:v>44152.125</c:v>
                </c:pt>
                <c:pt idx="5490">
                  <c:v>44152.25</c:v>
                </c:pt>
                <c:pt idx="5491">
                  <c:v>44152.375</c:v>
                </c:pt>
                <c:pt idx="5492">
                  <c:v>44152.5</c:v>
                </c:pt>
                <c:pt idx="5493">
                  <c:v>44152.625</c:v>
                </c:pt>
                <c:pt idx="5494">
                  <c:v>44152.75</c:v>
                </c:pt>
                <c:pt idx="5495">
                  <c:v>44152.875</c:v>
                </c:pt>
                <c:pt idx="5496">
                  <c:v>44153</c:v>
                </c:pt>
                <c:pt idx="5497">
                  <c:v>44153.125</c:v>
                </c:pt>
                <c:pt idx="5498">
                  <c:v>44153.25</c:v>
                </c:pt>
                <c:pt idx="5499">
                  <c:v>44153.375</c:v>
                </c:pt>
                <c:pt idx="5500">
                  <c:v>44153.5</c:v>
                </c:pt>
                <c:pt idx="5501">
                  <c:v>44153.625</c:v>
                </c:pt>
                <c:pt idx="5502">
                  <c:v>44153.75</c:v>
                </c:pt>
                <c:pt idx="5503">
                  <c:v>44153.875</c:v>
                </c:pt>
                <c:pt idx="5504">
                  <c:v>44154</c:v>
                </c:pt>
                <c:pt idx="5505">
                  <c:v>44154.125</c:v>
                </c:pt>
                <c:pt idx="5506">
                  <c:v>44154.25</c:v>
                </c:pt>
                <c:pt idx="5507">
                  <c:v>44154.375</c:v>
                </c:pt>
                <c:pt idx="5508">
                  <c:v>44154.5</c:v>
                </c:pt>
                <c:pt idx="5509">
                  <c:v>44154.625</c:v>
                </c:pt>
                <c:pt idx="5510">
                  <c:v>44154.75</c:v>
                </c:pt>
                <c:pt idx="5511">
                  <c:v>44154.875</c:v>
                </c:pt>
                <c:pt idx="5512">
                  <c:v>44155</c:v>
                </c:pt>
                <c:pt idx="5513">
                  <c:v>44155.125</c:v>
                </c:pt>
                <c:pt idx="5514">
                  <c:v>44155.25</c:v>
                </c:pt>
                <c:pt idx="5515">
                  <c:v>44155.375</c:v>
                </c:pt>
                <c:pt idx="5516">
                  <c:v>44155.5</c:v>
                </c:pt>
                <c:pt idx="5517">
                  <c:v>44155.625</c:v>
                </c:pt>
                <c:pt idx="5518">
                  <c:v>44155.75</c:v>
                </c:pt>
                <c:pt idx="5519">
                  <c:v>44155.875</c:v>
                </c:pt>
                <c:pt idx="5520">
                  <c:v>44156</c:v>
                </c:pt>
                <c:pt idx="5521">
                  <c:v>44156.125</c:v>
                </c:pt>
                <c:pt idx="5522">
                  <c:v>44156.25</c:v>
                </c:pt>
                <c:pt idx="5523">
                  <c:v>44156.375</c:v>
                </c:pt>
                <c:pt idx="5524">
                  <c:v>44156.5</c:v>
                </c:pt>
                <c:pt idx="5525">
                  <c:v>44156.625</c:v>
                </c:pt>
                <c:pt idx="5526">
                  <c:v>44156.75</c:v>
                </c:pt>
                <c:pt idx="5527">
                  <c:v>44156.875</c:v>
                </c:pt>
                <c:pt idx="5528">
                  <c:v>44157</c:v>
                </c:pt>
                <c:pt idx="5529">
                  <c:v>44157.125</c:v>
                </c:pt>
                <c:pt idx="5530">
                  <c:v>44157.25</c:v>
                </c:pt>
                <c:pt idx="5531">
                  <c:v>44157.375</c:v>
                </c:pt>
                <c:pt idx="5532">
                  <c:v>44157.5</c:v>
                </c:pt>
                <c:pt idx="5533">
                  <c:v>44157.625</c:v>
                </c:pt>
                <c:pt idx="5534">
                  <c:v>44157.75</c:v>
                </c:pt>
                <c:pt idx="5535">
                  <c:v>44157.875</c:v>
                </c:pt>
                <c:pt idx="5536">
                  <c:v>44158</c:v>
                </c:pt>
                <c:pt idx="5537">
                  <c:v>44158.125</c:v>
                </c:pt>
                <c:pt idx="5538">
                  <c:v>44158.25</c:v>
                </c:pt>
                <c:pt idx="5539">
                  <c:v>44158.375</c:v>
                </c:pt>
                <c:pt idx="5540">
                  <c:v>44158.5</c:v>
                </c:pt>
                <c:pt idx="5541">
                  <c:v>44158.625</c:v>
                </c:pt>
                <c:pt idx="5542">
                  <c:v>44158.75</c:v>
                </c:pt>
                <c:pt idx="5543">
                  <c:v>44158.875</c:v>
                </c:pt>
                <c:pt idx="5544">
                  <c:v>44159</c:v>
                </c:pt>
                <c:pt idx="5545">
                  <c:v>44159.125</c:v>
                </c:pt>
                <c:pt idx="5546">
                  <c:v>44159.25</c:v>
                </c:pt>
                <c:pt idx="5547">
                  <c:v>44159.375</c:v>
                </c:pt>
                <c:pt idx="5548">
                  <c:v>44159.5</c:v>
                </c:pt>
                <c:pt idx="5549">
                  <c:v>44159.625</c:v>
                </c:pt>
                <c:pt idx="5550">
                  <c:v>44159.75</c:v>
                </c:pt>
                <c:pt idx="5551">
                  <c:v>44159.875</c:v>
                </c:pt>
                <c:pt idx="5552">
                  <c:v>44160</c:v>
                </c:pt>
                <c:pt idx="5553">
                  <c:v>44160.125</c:v>
                </c:pt>
                <c:pt idx="5554">
                  <c:v>44160.25</c:v>
                </c:pt>
                <c:pt idx="5555">
                  <c:v>44160.375</c:v>
                </c:pt>
                <c:pt idx="5556">
                  <c:v>44160.5</c:v>
                </c:pt>
                <c:pt idx="5557">
                  <c:v>44160.625</c:v>
                </c:pt>
                <c:pt idx="5558">
                  <c:v>44160.75</c:v>
                </c:pt>
                <c:pt idx="5559">
                  <c:v>44160.875</c:v>
                </c:pt>
                <c:pt idx="5560">
                  <c:v>44161</c:v>
                </c:pt>
                <c:pt idx="5561">
                  <c:v>44161.125</c:v>
                </c:pt>
                <c:pt idx="5562">
                  <c:v>44161.25</c:v>
                </c:pt>
                <c:pt idx="5563">
                  <c:v>44161.375</c:v>
                </c:pt>
                <c:pt idx="5564">
                  <c:v>44161.5</c:v>
                </c:pt>
                <c:pt idx="5565">
                  <c:v>44161.625</c:v>
                </c:pt>
                <c:pt idx="5566">
                  <c:v>44161.75</c:v>
                </c:pt>
                <c:pt idx="5567">
                  <c:v>44161.875</c:v>
                </c:pt>
                <c:pt idx="5568">
                  <c:v>44162</c:v>
                </c:pt>
                <c:pt idx="5569">
                  <c:v>44162.125</c:v>
                </c:pt>
                <c:pt idx="5570">
                  <c:v>44162.25</c:v>
                </c:pt>
                <c:pt idx="5571">
                  <c:v>44162.375</c:v>
                </c:pt>
                <c:pt idx="5572">
                  <c:v>44162.5</c:v>
                </c:pt>
                <c:pt idx="5573">
                  <c:v>44162.625</c:v>
                </c:pt>
                <c:pt idx="5574">
                  <c:v>44162.75</c:v>
                </c:pt>
                <c:pt idx="5575">
                  <c:v>44162.875</c:v>
                </c:pt>
                <c:pt idx="5576">
                  <c:v>44163</c:v>
                </c:pt>
                <c:pt idx="5577">
                  <c:v>44163.125</c:v>
                </c:pt>
                <c:pt idx="5578">
                  <c:v>44163.25</c:v>
                </c:pt>
                <c:pt idx="5579">
                  <c:v>44163.375</c:v>
                </c:pt>
                <c:pt idx="5580">
                  <c:v>44163.5</c:v>
                </c:pt>
                <c:pt idx="5581">
                  <c:v>44163.625</c:v>
                </c:pt>
                <c:pt idx="5582">
                  <c:v>44163.75</c:v>
                </c:pt>
                <c:pt idx="5583">
                  <c:v>44163.875</c:v>
                </c:pt>
                <c:pt idx="5584">
                  <c:v>44164</c:v>
                </c:pt>
                <c:pt idx="5585">
                  <c:v>44164.125</c:v>
                </c:pt>
                <c:pt idx="5586">
                  <c:v>44164.25</c:v>
                </c:pt>
                <c:pt idx="5587">
                  <c:v>44164.375</c:v>
                </c:pt>
                <c:pt idx="5588">
                  <c:v>44164.5</c:v>
                </c:pt>
                <c:pt idx="5589">
                  <c:v>44164.625</c:v>
                </c:pt>
                <c:pt idx="5590">
                  <c:v>44164.75</c:v>
                </c:pt>
                <c:pt idx="5591">
                  <c:v>44164.875</c:v>
                </c:pt>
                <c:pt idx="5592">
                  <c:v>44165</c:v>
                </c:pt>
                <c:pt idx="5593">
                  <c:v>44165.125</c:v>
                </c:pt>
                <c:pt idx="5594">
                  <c:v>44165.25</c:v>
                </c:pt>
                <c:pt idx="5595">
                  <c:v>44165.375</c:v>
                </c:pt>
                <c:pt idx="5596">
                  <c:v>44165.5</c:v>
                </c:pt>
                <c:pt idx="5597">
                  <c:v>44165.625</c:v>
                </c:pt>
                <c:pt idx="5598">
                  <c:v>44165.75</c:v>
                </c:pt>
                <c:pt idx="5599">
                  <c:v>44165.875</c:v>
                </c:pt>
                <c:pt idx="5600">
                  <c:v>44166</c:v>
                </c:pt>
                <c:pt idx="5601">
                  <c:v>44166.125</c:v>
                </c:pt>
                <c:pt idx="5602">
                  <c:v>44166.25</c:v>
                </c:pt>
                <c:pt idx="5603">
                  <c:v>44166.375</c:v>
                </c:pt>
                <c:pt idx="5604">
                  <c:v>44166.5</c:v>
                </c:pt>
                <c:pt idx="5605">
                  <c:v>44166.625</c:v>
                </c:pt>
                <c:pt idx="5606">
                  <c:v>44166.75</c:v>
                </c:pt>
                <c:pt idx="5607">
                  <c:v>44166.875</c:v>
                </c:pt>
                <c:pt idx="5608">
                  <c:v>44167</c:v>
                </c:pt>
                <c:pt idx="5609">
                  <c:v>44167.125</c:v>
                </c:pt>
                <c:pt idx="5610">
                  <c:v>44167.25</c:v>
                </c:pt>
                <c:pt idx="5611">
                  <c:v>44167.375</c:v>
                </c:pt>
                <c:pt idx="5612">
                  <c:v>44167.5</c:v>
                </c:pt>
                <c:pt idx="5613">
                  <c:v>44167.625</c:v>
                </c:pt>
                <c:pt idx="5614">
                  <c:v>44167.75</c:v>
                </c:pt>
                <c:pt idx="5615">
                  <c:v>44167.875</c:v>
                </c:pt>
                <c:pt idx="5616">
                  <c:v>44168</c:v>
                </c:pt>
                <c:pt idx="5617">
                  <c:v>44168.125</c:v>
                </c:pt>
                <c:pt idx="5618">
                  <c:v>44168.25</c:v>
                </c:pt>
                <c:pt idx="5619">
                  <c:v>44168.375</c:v>
                </c:pt>
                <c:pt idx="5620">
                  <c:v>44168.5</c:v>
                </c:pt>
                <c:pt idx="5621">
                  <c:v>44168.625</c:v>
                </c:pt>
                <c:pt idx="5622">
                  <c:v>44168.75</c:v>
                </c:pt>
                <c:pt idx="5623">
                  <c:v>44168.875</c:v>
                </c:pt>
                <c:pt idx="5624">
                  <c:v>44169</c:v>
                </c:pt>
                <c:pt idx="5625">
                  <c:v>44169.125</c:v>
                </c:pt>
                <c:pt idx="5626">
                  <c:v>44169.25</c:v>
                </c:pt>
                <c:pt idx="5627">
                  <c:v>44169.375</c:v>
                </c:pt>
                <c:pt idx="5628">
                  <c:v>44169.5</c:v>
                </c:pt>
                <c:pt idx="5629">
                  <c:v>44169.625</c:v>
                </c:pt>
                <c:pt idx="5630">
                  <c:v>44169.75</c:v>
                </c:pt>
                <c:pt idx="5631">
                  <c:v>44169.875</c:v>
                </c:pt>
                <c:pt idx="5632">
                  <c:v>44170</c:v>
                </c:pt>
                <c:pt idx="5633">
                  <c:v>44170.125</c:v>
                </c:pt>
                <c:pt idx="5634">
                  <c:v>44170.25</c:v>
                </c:pt>
                <c:pt idx="5635">
                  <c:v>44170.375</c:v>
                </c:pt>
                <c:pt idx="5636">
                  <c:v>44170.5</c:v>
                </c:pt>
                <c:pt idx="5637">
                  <c:v>44170.625</c:v>
                </c:pt>
                <c:pt idx="5638">
                  <c:v>44170.75</c:v>
                </c:pt>
                <c:pt idx="5639">
                  <c:v>44170.875</c:v>
                </c:pt>
                <c:pt idx="5640">
                  <c:v>44171</c:v>
                </c:pt>
                <c:pt idx="5641">
                  <c:v>44171.125</c:v>
                </c:pt>
                <c:pt idx="5642">
                  <c:v>44171.25</c:v>
                </c:pt>
                <c:pt idx="5643">
                  <c:v>44171.375</c:v>
                </c:pt>
                <c:pt idx="5644">
                  <c:v>44171.5</c:v>
                </c:pt>
                <c:pt idx="5645">
                  <c:v>44171.625</c:v>
                </c:pt>
                <c:pt idx="5646">
                  <c:v>44171.75</c:v>
                </c:pt>
                <c:pt idx="5647">
                  <c:v>44171.875</c:v>
                </c:pt>
                <c:pt idx="5648">
                  <c:v>44172</c:v>
                </c:pt>
                <c:pt idx="5649">
                  <c:v>44172.125</c:v>
                </c:pt>
                <c:pt idx="5650">
                  <c:v>44172.25</c:v>
                </c:pt>
                <c:pt idx="5651">
                  <c:v>44172.375</c:v>
                </c:pt>
                <c:pt idx="5652">
                  <c:v>44172.5</c:v>
                </c:pt>
                <c:pt idx="5653">
                  <c:v>44172.625</c:v>
                </c:pt>
                <c:pt idx="5654">
                  <c:v>44172.75</c:v>
                </c:pt>
                <c:pt idx="5655">
                  <c:v>44172.875</c:v>
                </c:pt>
                <c:pt idx="5656">
                  <c:v>44173</c:v>
                </c:pt>
                <c:pt idx="5657">
                  <c:v>44173.125</c:v>
                </c:pt>
                <c:pt idx="5658">
                  <c:v>44173.25</c:v>
                </c:pt>
                <c:pt idx="5659">
                  <c:v>44173.375</c:v>
                </c:pt>
                <c:pt idx="5660">
                  <c:v>44173.5</c:v>
                </c:pt>
                <c:pt idx="5661">
                  <c:v>44173.625</c:v>
                </c:pt>
                <c:pt idx="5662">
                  <c:v>44173.75</c:v>
                </c:pt>
                <c:pt idx="5663">
                  <c:v>44173.875</c:v>
                </c:pt>
                <c:pt idx="5664">
                  <c:v>44174</c:v>
                </c:pt>
                <c:pt idx="5665">
                  <c:v>44174.125</c:v>
                </c:pt>
                <c:pt idx="5666">
                  <c:v>44174.25</c:v>
                </c:pt>
                <c:pt idx="5667">
                  <c:v>44174.375</c:v>
                </c:pt>
                <c:pt idx="5668">
                  <c:v>44174.5</c:v>
                </c:pt>
                <c:pt idx="5669">
                  <c:v>44174.625</c:v>
                </c:pt>
                <c:pt idx="5670">
                  <c:v>44174.75</c:v>
                </c:pt>
                <c:pt idx="5671">
                  <c:v>44174.875</c:v>
                </c:pt>
                <c:pt idx="5672">
                  <c:v>44175</c:v>
                </c:pt>
                <c:pt idx="5673">
                  <c:v>44175.125</c:v>
                </c:pt>
                <c:pt idx="5674">
                  <c:v>44175.25</c:v>
                </c:pt>
                <c:pt idx="5675">
                  <c:v>44175.375</c:v>
                </c:pt>
                <c:pt idx="5676">
                  <c:v>44175.5</c:v>
                </c:pt>
                <c:pt idx="5677">
                  <c:v>44175.625</c:v>
                </c:pt>
                <c:pt idx="5678">
                  <c:v>44175.75</c:v>
                </c:pt>
                <c:pt idx="5679">
                  <c:v>44175.875</c:v>
                </c:pt>
                <c:pt idx="5680">
                  <c:v>44176</c:v>
                </c:pt>
                <c:pt idx="5681">
                  <c:v>44176.125</c:v>
                </c:pt>
                <c:pt idx="5682">
                  <c:v>44176.25</c:v>
                </c:pt>
                <c:pt idx="5683">
                  <c:v>44176.375</c:v>
                </c:pt>
                <c:pt idx="5684">
                  <c:v>44176.5</c:v>
                </c:pt>
                <c:pt idx="5685">
                  <c:v>44176.625</c:v>
                </c:pt>
                <c:pt idx="5686">
                  <c:v>44176.75</c:v>
                </c:pt>
                <c:pt idx="5687">
                  <c:v>44176.875</c:v>
                </c:pt>
                <c:pt idx="5688">
                  <c:v>44177</c:v>
                </c:pt>
                <c:pt idx="5689">
                  <c:v>44177.125</c:v>
                </c:pt>
                <c:pt idx="5690">
                  <c:v>44177.25</c:v>
                </c:pt>
                <c:pt idx="5691">
                  <c:v>44177.375</c:v>
                </c:pt>
                <c:pt idx="5692">
                  <c:v>44177.5</c:v>
                </c:pt>
                <c:pt idx="5693">
                  <c:v>44177.625</c:v>
                </c:pt>
                <c:pt idx="5694">
                  <c:v>44177.75</c:v>
                </c:pt>
                <c:pt idx="5695">
                  <c:v>44177.875</c:v>
                </c:pt>
                <c:pt idx="5696">
                  <c:v>44178</c:v>
                </c:pt>
                <c:pt idx="5697">
                  <c:v>44178.125</c:v>
                </c:pt>
                <c:pt idx="5698">
                  <c:v>44178.25</c:v>
                </c:pt>
                <c:pt idx="5699">
                  <c:v>44178.375</c:v>
                </c:pt>
                <c:pt idx="5700">
                  <c:v>44178.5</c:v>
                </c:pt>
                <c:pt idx="5701">
                  <c:v>44178.625</c:v>
                </c:pt>
                <c:pt idx="5702">
                  <c:v>44178.75</c:v>
                </c:pt>
                <c:pt idx="5703">
                  <c:v>44178.875</c:v>
                </c:pt>
                <c:pt idx="5704">
                  <c:v>44179</c:v>
                </c:pt>
                <c:pt idx="5705">
                  <c:v>44179.125</c:v>
                </c:pt>
                <c:pt idx="5706">
                  <c:v>44179.25</c:v>
                </c:pt>
                <c:pt idx="5707">
                  <c:v>44179.375</c:v>
                </c:pt>
                <c:pt idx="5708">
                  <c:v>44179.5</c:v>
                </c:pt>
                <c:pt idx="5709">
                  <c:v>44179.625</c:v>
                </c:pt>
                <c:pt idx="5710">
                  <c:v>44179.75</c:v>
                </c:pt>
                <c:pt idx="5711">
                  <c:v>44179.875</c:v>
                </c:pt>
                <c:pt idx="5712">
                  <c:v>44180</c:v>
                </c:pt>
                <c:pt idx="5713">
                  <c:v>44180.125</c:v>
                </c:pt>
                <c:pt idx="5714">
                  <c:v>44180.25</c:v>
                </c:pt>
                <c:pt idx="5715">
                  <c:v>44180.375</c:v>
                </c:pt>
                <c:pt idx="5716">
                  <c:v>44180.5</c:v>
                </c:pt>
                <c:pt idx="5717">
                  <c:v>44180.625</c:v>
                </c:pt>
                <c:pt idx="5718">
                  <c:v>44180.75</c:v>
                </c:pt>
                <c:pt idx="5719">
                  <c:v>44180.875</c:v>
                </c:pt>
                <c:pt idx="5720">
                  <c:v>44181</c:v>
                </c:pt>
                <c:pt idx="5721">
                  <c:v>44181.125</c:v>
                </c:pt>
                <c:pt idx="5722">
                  <c:v>44181.25</c:v>
                </c:pt>
                <c:pt idx="5723">
                  <c:v>44181.375</c:v>
                </c:pt>
                <c:pt idx="5724">
                  <c:v>44181.5</c:v>
                </c:pt>
                <c:pt idx="5725">
                  <c:v>44181.625</c:v>
                </c:pt>
                <c:pt idx="5726">
                  <c:v>44181.75</c:v>
                </c:pt>
                <c:pt idx="5727">
                  <c:v>44181.875</c:v>
                </c:pt>
                <c:pt idx="5728">
                  <c:v>44182</c:v>
                </c:pt>
                <c:pt idx="5729">
                  <c:v>44182.125</c:v>
                </c:pt>
                <c:pt idx="5730">
                  <c:v>44182.25</c:v>
                </c:pt>
                <c:pt idx="5731">
                  <c:v>44182.375</c:v>
                </c:pt>
                <c:pt idx="5732">
                  <c:v>44182.5</c:v>
                </c:pt>
                <c:pt idx="5733">
                  <c:v>44182.625</c:v>
                </c:pt>
                <c:pt idx="5734">
                  <c:v>44182.75</c:v>
                </c:pt>
                <c:pt idx="5735">
                  <c:v>44182.875</c:v>
                </c:pt>
                <c:pt idx="5736">
                  <c:v>44183</c:v>
                </c:pt>
                <c:pt idx="5737">
                  <c:v>44183.125</c:v>
                </c:pt>
                <c:pt idx="5738">
                  <c:v>44183.25</c:v>
                </c:pt>
                <c:pt idx="5739">
                  <c:v>44183.375</c:v>
                </c:pt>
                <c:pt idx="5740">
                  <c:v>44183.5</c:v>
                </c:pt>
                <c:pt idx="5741">
                  <c:v>44183.625</c:v>
                </c:pt>
                <c:pt idx="5742">
                  <c:v>44183.75</c:v>
                </c:pt>
                <c:pt idx="5743">
                  <c:v>44183.875</c:v>
                </c:pt>
                <c:pt idx="5744">
                  <c:v>44184</c:v>
                </c:pt>
                <c:pt idx="5745">
                  <c:v>44184.125</c:v>
                </c:pt>
                <c:pt idx="5746">
                  <c:v>44184.25</c:v>
                </c:pt>
                <c:pt idx="5747">
                  <c:v>44184.375</c:v>
                </c:pt>
                <c:pt idx="5748">
                  <c:v>44184.5</c:v>
                </c:pt>
                <c:pt idx="5749">
                  <c:v>44184.625</c:v>
                </c:pt>
                <c:pt idx="5750">
                  <c:v>44184.75</c:v>
                </c:pt>
                <c:pt idx="5751">
                  <c:v>44184.875</c:v>
                </c:pt>
                <c:pt idx="5752">
                  <c:v>44185</c:v>
                </c:pt>
                <c:pt idx="5753">
                  <c:v>44185.125</c:v>
                </c:pt>
                <c:pt idx="5754">
                  <c:v>44185.25</c:v>
                </c:pt>
                <c:pt idx="5755">
                  <c:v>44185.375</c:v>
                </c:pt>
                <c:pt idx="5756">
                  <c:v>44185.5</c:v>
                </c:pt>
                <c:pt idx="5757">
                  <c:v>44185.625</c:v>
                </c:pt>
                <c:pt idx="5758">
                  <c:v>44185.75</c:v>
                </c:pt>
                <c:pt idx="5759">
                  <c:v>44185.875</c:v>
                </c:pt>
                <c:pt idx="5760">
                  <c:v>44186</c:v>
                </c:pt>
                <c:pt idx="5761">
                  <c:v>44186.125</c:v>
                </c:pt>
                <c:pt idx="5762">
                  <c:v>44186.25</c:v>
                </c:pt>
                <c:pt idx="5763">
                  <c:v>44186.375</c:v>
                </c:pt>
                <c:pt idx="5764">
                  <c:v>44186.5</c:v>
                </c:pt>
                <c:pt idx="5765">
                  <c:v>44186.625</c:v>
                </c:pt>
                <c:pt idx="5766">
                  <c:v>44186.75</c:v>
                </c:pt>
                <c:pt idx="5767">
                  <c:v>44186.875</c:v>
                </c:pt>
                <c:pt idx="5768">
                  <c:v>44187</c:v>
                </c:pt>
                <c:pt idx="5769">
                  <c:v>44187.125</c:v>
                </c:pt>
                <c:pt idx="5770">
                  <c:v>44187.25</c:v>
                </c:pt>
                <c:pt idx="5771">
                  <c:v>44187.375</c:v>
                </c:pt>
                <c:pt idx="5772">
                  <c:v>44187.5</c:v>
                </c:pt>
                <c:pt idx="5773">
                  <c:v>44187.625</c:v>
                </c:pt>
                <c:pt idx="5774">
                  <c:v>44187.75</c:v>
                </c:pt>
                <c:pt idx="5775">
                  <c:v>44187.875</c:v>
                </c:pt>
                <c:pt idx="5776">
                  <c:v>44188</c:v>
                </c:pt>
                <c:pt idx="5777">
                  <c:v>44188.125</c:v>
                </c:pt>
                <c:pt idx="5778">
                  <c:v>44188.25</c:v>
                </c:pt>
                <c:pt idx="5779">
                  <c:v>44188.375</c:v>
                </c:pt>
                <c:pt idx="5780">
                  <c:v>44188.5</c:v>
                </c:pt>
                <c:pt idx="5781">
                  <c:v>44188.625</c:v>
                </c:pt>
                <c:pt idx="5782">
                  <c:v>44188.75</c:v>
                </c:pt>
                <c:pt idx="5783">
                  <c:v>44188.875</c:v>
                </c:pt>
                <c:pt idx="5784">
                  <c:v>44189</c:v>
                </c:pt>
                <c:pt idx="5785">
                  <c:v>44189.125</c:v>
                </c:pt>
                <c:pt idx="5786">
                  <c:v>44189.25</c:v>
                </c:pt>
                <c:pt idx="5787">
                  <c:v>44189.375</c:v>
                </c:pt>
                <c:pt idx="5788">
                  <c:v>44189.5</c:v>
                </c:pt>
                <c:pt idx="5789">
                  <c:v>44189.625</c:v>
                </c:pt>
                <c:pt idx="5790">
                  <c:v>44189.75</c:v>
                </c:pt>
                <c:pt idx="5791">
                  <c:v>44189.875</c:v>
                </c:pt>
                <c:pt idx="5792">
                  <c:v>44190</c:v>
                </c:pt>
                <c:pt idx="5793">
                  <c:v>44190.125</c:v>
                </c:pt>
                <c:pt idx="5794">
                  <c:v>44190.25</c:v>
                </c:pt>
                <c:pt idx="5795">
                  <c:v>44190.375</c:v>
                </c:pt>
                <c:pt idx="5796">
                  <c:v>44190.5</c:v>
                </c:pt>
                <c:pt idx="5797">
                  <c:v>44190.625</c:v>
                </c:pt>
                <c:pt idx="5798">
                  <c:v>44190.75</c:v>
                </c:pt>
                <c:pt idx="5799">
                  <c:v>44190.875</c:v>
                </c:pt>
                <c:pt idx="5800">
                  <c:v>44191</c:v>
                </c:pt>
                <c:pt idx="5801">
                  <c:v>44191.125</c:v>
                </c:pt>
                <c:pt idx="5802">
                  <c:v>44191.25</c:v>
                </c:pt>
                <c:pt idx="5803">
                  <c:v>44191.375</c:v>
                </c:pt>
                <c:pt idx="5804">
                  <c:v>44191.5</c:v>
                </c:pt>
                <c:pt idx="5805">
                  <c:v>44191.625</c:v>
                </c:pt>
                <c:pt idx="5806">
                  <c:v>44191.75</c:v>
                </c:pt>
                <c:pt idx="5807">
                  <c:v>44191.875</c:v>
                </c:pt>
                <c:pt idx="5808">
                  <c:v>44192</c:v>
                </c:pt>
                <c:pt idx="5809">
                  <c:v>44192.125</c:v>
                </c:pt>
                <c:pt idx="5810">
                  <c:v>44192.25</c:v>
                </c:pt>
                <c:pt idx="5811">
                  <c:v>44192.375</c:v>
                </c:pt>
                <c:pt idx="5812">
                  <c:v>44192.5</c:v>
                </c:pt>
                <c:pt idx="5813">
                  <c:v>44192.625</c:v>
                </c:pt>
                <c:pt idx="5814">
                  <c:v>44192.75</c:v>
                </c:pt>
                <c:pt idx="5815">
                  <c:v>44192.875</c:v>
                </c:pt>
                <c:pt idx="5816">
                  <c:v>44193</c:v>
                </c:pt>
                <c:pt idx="5817">
                  <c:v>44193.125</c:v>
                </c:pt>
                <c:pt idx="5818">
                  <c:v>44193.25</c:v>
                </c:pt>
                <c:pt idx="5819">
                  <c:v>44193.375</c:v>
                </c:pt>
                <c:pt idx="5820">
                  <c:v>44193.5</c:v>
                </c:pt>
                <c:pt idx="5821">
                  <c:v>44193.625</c:v>
                </c:pt>
                <c:pt idx="5822">
                  <c:v>44193.75</c:v>
                </c:pt>
                <c:pt idx="5823">
                  <c:v>44193.875</c:v>
                </c:pt>
                <c:pt idx="5824">
                  <c:v>44194</c:v>
                </c:pt>
                <c:pt idx="5825">
                  <c:v>44194.125</c:v>
                </c:pt>
                <c:pt idx="5826">
                  <c:v>44194.25</c:v>
                </c:pt>
                <c:pt idx="5827">
                  <c:v>44194.375</c:v>
                </c:pt>
                <c:pt idx="5828">
                  <c:v>44194.5</c:v>
                </c:pt>
                <c:pt idx="5829">
                  <c:v>44194.625</c:v>
                </c:pt>
                <c:pt idx="5830">
                  <c:v>44194.75</c:v>
                </c:pt>
                <c:pt idx="5831">
                  <c:v>44194.875</c:v>
                </c:pt>
                <c:pt idx="5832">
                  <c:v>44195</c:v>
                </c:pt>
                <c:pt idx="5833">
                  <c:v>44195.125</c:v>
                </c:pt>
                <c:pt idx="5834">
                  <c:v>44195.25</c:v>
                </c:pt>
                <c:pt idx="5835">
                  <c:v>44195.375</c:v>
                </c:pt>
                <c:pt idx="5836">
                  <c:v>44195.5</c:v>
                </c:pt>
                <c:pt idx="5837">
                  <c:v>44195.625</c:v>
                </c:pt>
                <c:pt idx="5838">
                  <c:v>44195.75</c:v>
                </c:pt>
                <c:pt idx="5839">
                  <c:v>44195.875</c:v>
                </c:pt>
                <c:pt idx="5840">
                  <c:v>44196</c:v>
                </c:pt>
                <c:pt idx="5841">
                  <c:v>44196.125</c:v>
                </c:pt>
                <c:pt idx="5842">
                  <c:v>44196.25</c:v>
                </c:pt>
                <c:pt idx="5843">
                  <c:v>44196.375</c:v>
                </c:pt>
                <c:pt idx="5844">
                  <c:v>44196.5</c:v>
                </c:pt>
                <c:pt idx="5845">
                  <c:v>44196.625</c:v>
                </c:pt>
                <c:pt idx="5846">
                  <c:v>44196.75</c:v>
                </c:pt>
                <c:pt idx="5847">
                  <c:v>44196.875</c:v>
                </c:pt>
                <c:pt idx="5848">
                  <c:v>44197</c:v>
                </c:pt>
                <c:pt idx="5849">
                  <c:v>44197.125</c:v>
                </c:pt>
                <c:pt idx="5850">
                  <c:v>44197.25</c:v>
                </c:pt>
                <c:pt idx="5851">
                  <c:v>44197.375</c:v>
                </c:pt>
                <c:pt idx="5852">
                  <c:v>44197.5</c:v>
                </c:pt>
                <c:pt idx="5853">
                  <c:v>44197.625</c:v>
                </c:pt>
                <c:pt idx="5854">
                  <c:v>44197.75</c:v>
                </c:pt>
                <c:pt idx="5855">
                  <c:v>44197.875</c:v>
                </c:pt>
                <c:pt idx="5856">
                  <c:v>44198</c:v>
                </c:pt>
                <c:pt idx="5857">
                  <c:v>44198.125</c:v>
                </c:pt>
                <c:pt idx="5858">
                  <c:v>44198.25</c:v>
                </c:pt>
                <c:pt idx="5859">
                  <c:v>44198.375</c:v>
                </c:pt>
                <c:pt idx="5860">
                  <c:v>44198.5</c:v>
                </c:pt>
                <c:pt idx="5861">
                  <c:v>44198.625</c:v>
                </c:pt>
                <c:pt idx="5862">
                  <c:v>44198.75</c:v>
                </c:pt>
                <c:pt idx="5863">
                  <c:v>44198.875</c:v>
                </c:pt>
                <c:pt idx="5864">
                  <c:v>44199</c:v>
                </c:pt>
                <c:pt idx="5865">
                  <c:v>44199.125</c:v>
                </c:pt>
                <c:pt idx="5866">
                  <c:v>44199.25</c:v>
                </c:pt>
                <c:pt idx="5867">
                  <c:v>44199.375</c:v>
                </c:pt>
                <c:pt idx="5868">
                  <c:v>44199.5</c:v>
                </c:pt>
                <c:pt idx="5869">
                  <c:v>44199.625</c:v>
                </c:pt>
                <c:pt idx="5870">
                  <c:v>44199.75</c:v>
                </c:pt>
                <c:pt idx="5871">
                  <c:v>44199.875</c:v>
                </c:pt>
                <c:pt idx="5872">
                  <c:v>44200</c:v>
                </c:pt>
                <c:pt idx="5873">
                  <c:v>44200.125</c:v>
                </c:pt>
                <c:pt idx="5874">
                  <c:v>44200.25</c:v>
                </c:pt>
                <c:pt idx="5875">
                  <c:v>44200.375</c:v>
                </c:pt>
                <c:pt idx="5876">
                  <c:v>44200.5</c:v>
                </c:pt>
                <c:pt idx="5877">
                  <c:v>44200.625</c:v>
                </c:pt>
                <c:pt idx="5878">
                  <c:v>44200.75</c:v>
                </c:pt>
                <c:pt idx="5879">
                  <c:v>44200.875</c:v>
                </c:pt>
                <c:pt idx="5880">
                  <c:v>44201</c:v>
                </c:pt>
                <c:pt idx="5881">
                  <c:v>44201.125</c:v>
                </c:pt>
                <c:pt idx="5882">
                  <c:v>44201.25</c:v>
                </c:pt>
                <c:pt idx="5883">
                  <c:v>44201.375</c:v>
                </c:pt>
                <c:pt idx="5884">
                  <c:v>44201.5</c:v>
                </c:pt>
                <c:pt idx="5885">
                  <c:v>44201.625</c:v>
                </c:pt>
                <c:pt idx="5886">
                  <c:v>44201.75</c:v>
                </c:pt>
                <c:pt idx="5887">
                  <c:v>44201.875</c:v>
                </c:pt>
                <c:pt idx="5888">
                  <c:v>44202</c:v>
                </c:pt>
                <c:pt idx="5889">
                  <c:v>44202.125</c:v>
                </c:pt>
                <c:pt idx="5890">
                  <c:v>44202.25</c:v>
                </c:pt>
                <c:pt idx="5891">
                  <c:v>44202.375</c:v>
                </c:pt>
                <c:pt idx="5892">
                  <c:v>44202.5</c:v>
                </c:pt>
                <c:pt idx="5893">
                  <c:v>44202.625</c:v>
                </c:pt>
                <c:pt idx="5894">
                  <c:v>44202.75</c:v>
                </c:pt>
                <c:pt idx="5895">
                  <c:v>44202.875</c:v>
                </c:pt>
                <c:pt idx="5896">
                  <c:v>44203</c:v>
                </c:pt>
                <c:pt idx="5897">
                  <c:v>44203.125</c:v>
                </c:pt>
                <c:pt idx="5898">
                  <c:v>44203.25</c:v>
                </c:pt>
                <c:pt idx="5899">
                  <c:v>44203.375</c:v>
                </c:pt>
                <c:pt idx="5900">
                  <c:v>44203.5</c:v>
                </c:pt>
                <c:pt idx="5901">
                  <c:v>44203.625</c:v>
                </c:pt>
                <c:pt idx="5902">
                  <c:v>44203.75</c:v>
                </c:pt>
                <c:pt idx="5903">
                  <c:v>44203.875</c:v>
                </c:pt>
                <c:pt idx="5904">
                  <c:v>44204</c:v>
                </c:pt>
                <c:pt idx="5905">
                  <c:v>44204.125</c:v>
                </c:pt>
                <c:pt idx="5906">
                  <c:v>44204.25</c:v>
                </c:pt>
                <c:pt idx="5907">
                  <c:v>44204.375</c:v>
                </c:pt>
                <c:pt idx="5908">
                  <c:v>44204.5</c:v>
                </c:pt>
                <c:pt idx="5909">
                  <c:v>44204.625</c:v>
                </c:pt>
                <c:pt idx="5910">
                  <c:v>44204.75</c:v>
                </c:pt>
                <c:pt idx="5911">
                  <c:v>44204.875</c:v>
                </c:pt>
                <c:pt idx="5912">
                  <c:v>44205</c:v>
                </c:pt>
                <c:pt idx="5913">
                  <c:v>44205.125</c:v>
                </c:pt>
                <c:pt idx="5914">
                  <c:v>44205.25</c:v>
                </c:pt>
                <c:pt idx="5915">
                  <c:v>44205.375</c:v>
                </c:pt>
                <c:pt idx="5916">
                  <c:v>44205.5</c:v>
                </c:pt>
                <c:pt idx="5917">
                  <c:v>44205.625</c:v>
                </c:pt>
                <c:pt idx="5918">
                  <c:v>44205.75</c:v>
                </c:pt>
                <c:pt idx="5919">
                  <c:v>44205.875</c:v>
                </c:pt>
                <c:pt idx="5920">
                  <c:v>44206</c:v>
                </c:pt>
                <c:pt idx="5921">
                  <c:v>44206.125</c:v>
                </c:pt>
                <c:pt idx="5922">
                  <c:v>44206.25</c:v>
                </c:pt>
                <c:pt idx="5923">
                  <c:v>44206.375</c:v>
                </c:pt>
                <c:pt idx="5924">
                  <c:v>44206.5</c:v>
                </c:pt>
                <c:pt idx="5925">
                  <c:v>44206.625</c:v>
                </c:pt>
                <c:pt idx="5926">
                  <c:v>44206.75</c:v>
                </c:pt>
                <c:pt idx="5927">
                  <c:v>44206.875</c:v>
                </c:pt>
                <c:pt idx="5928">
                  <c:v>44207</c:v>
                </c:pt>
                <c:pt idx="5929">
                  <c:v>44207.125</c:v>
                </c:pt>
                <c:pt idx="5930">
                  <c:v>44207.25</c:v>
                </c:pt>
                <c:pt idx="5931">
                  <c:v>44207.375</c:v>
                </c:pt>
                <c:pt idx="5932">
                  <c:v>44207.5</c:v>
                </c:pt>
                <c:pt idx="5933">
                  <c:v>44207.625</c:v>
                </c:pt>
                <c:pt idx="5934">
                  <c:v>44207.75</c:v>
                </c:pt>
                <c:pt idx="5935">
                  <c:v>44207.875</c:v>
                </c:pt>
                <c:pt idx="5936">
                  <c:v>44208</c:v>
                </c:pt>
                <c:pt idx="5937">
                  <c:v>44208.125</c:v>
                </c:pt>
                <c:pt idx="5938">
                  <c:v>44208.25</c:v>
                </c:pt>
                <c:pt idx="5939">
                  <c:v>44208.375</c:v>
                </c:pt>
                <c:pt idx="5940">
                  <c:v>44208.5</c:v>
                </c:pt>
                <c:pt idx="5941">
                  <c:v>44208.625</c:v>
                </c:pt>
                <c:pt idx="5942">
                  <c:v>44208.75</c:v>
                </c:pt>
                <c:pt idx="5943">
                  <c:v>44208.875</c:v>
                </c:pt>
                <c:pt idx="5944">
                  <c:v>44209</c:v>
                </c:pt>
                <c:pt idx="5945">
                  <c:v>44209.125</c:v>
                </c:pt>
                <c:pt idx="5946">
                  <c:v>44209.25</c:v>
                </c:pt>
                <c:pt idx="5947">
                  <c:v>44209.375</c:v>
                </c:pt>
                <c:pt idx="5948">
                  <c:v>44209.5</c:v>
                </c:pt>
                <c:pt idx="5949">
                  <c:v>44209.625</c:v>
                </c:pt>
                <c:pt idx="5950">
                  <c:v>44209.75</c:v>
                </c:pt>
                <c:pt idx="5951">
                  <c:v>44209.875</c:v>
                </c:pt>
                <c:pt idx="5952">
                  <c:v>44210</c:v>
                </c:pt>
                <c:pt idx="5953">
                  <c:v>44210.125</c:v>
                </c:pt>
                <c:pt idx="5954">
                  <c:v>44210.25</c:v>
                </c:pt>
                <c:pt idx="5955">
                  <c:v>44210.375</c:v>
                </c:pt>
                <c:pt idx="5956">
                  <c:v>44210.5</c:v>
                </c:pt>
                <c:pt idx="5957">
                  <c:v>44210.625</c:v>
                </c:pt>
                <c:pt idx="5958">
                  <c:v>44210.75</c:v>
                </c:pt>
                <c:pt idx="5959">
                  <c:v>44210.875</c:v>
                </c:pt>
                <c:pt idx="5960">
                  <c:v>44211</c:v>
                </c:pt>
                <c:pt idx="5961">
                  <c:v>44211.125</c:v>
                </c:pt>
                <c:pt idx="5962">
                  <c:v>44211.25</c:v>
                </c:pt>
                <c:pt idx="5963">
                  <c:v>44211.375</c:v>
                </c:pt>
                <c:pt idx="5964">
                  <c:v>44211.5</c:v>
                </c:pt>
                <c:pt idx="5965">
                  <c:v>44211.625</c:v>
                </c:pt>
                <c:pt idx="5966">
                  <c:v>44211.75</c:v>
                </c:pt>
                <c:pt idx="5967">
                  <c:v>44211.875</c:v>
                </c:pt>
                <c:pt idx="5968">
                  <c:v>44212</c:v>
                </c:pt>
                <c:pt idx="5969">
                  <c:v>44212.125</c:v>
                </c:pt>
                <c:pt idx="5970">
                  <c:v>44212.25</c:v>
                </c:pt>
                <c:pt idx="5971">
                  <c:v>44212.375</c:v>
                </c:pt>
                <c:pt idx="5972">
                  <c:v>44212.5</c:v>
                </c:pt>
                <c:pt idx="5973">
                  <c:v>44212.625</c:v>
                </c:pt>
                <c:pt idx="5974">
                  <c:v>44212.75</c:v>
                </c:pt>
                <c:pt idx="5975">
                  <c:v>44212.875</c:v>
                </c:pt>
                <c:pt idx="5976">
                  <c:v>44213</c:v>
                </c:pt>
                <c:pt idx="5977">
                  <c:v>44213.125</c:v>
                </c:pt>
                <c:pt idx="5978">
                  <c:v>44213.25</c:v>
                </c:pt>
                <c:pt idx="5979">
                  <c:v>44213.375</c:v>
                </c:pt>
                <c:pt idx="5980">
                  <c:v>44213.5</c:v>
                </c:pt>
                <c:pt idx="5981">
                  <c:v>44213.625</c:v>
                </c:pt>
                <c:pt idx="5982">
                  <c:v>44213.75</c:v>
                </c:pt>
                <c:pt idx="5983">
                  <c:v>44213.875</c:v>
                </c:pt>
                <c:pt idx="5984">
                  <c:v>44214</c:v>
                </c:pt>
                <c:pt idx="5985">
                  <c:v>44214.125</c:v>
                </c:pt>
                <c:pt idx="5986">
                  <c:v>44214.25</c:v>
                </c:pt>
                <c:pt idx="5987">
                  <c:v>44214.375</c:v>
                </c:pt>
                <c:pt idx="5988">
                  <c:v>44214.5</c:v>
                </c:pt>
                <c:pt idx="5989">
                  <c:v>44214.625</c:v>
                </c:pt>
                <c:pt idx="5990">
                  <c:v>44214.75</c:v>
                </c:pt>
                <c:pt idx="5991">
                  <c:v>44214.875</c:v>
                </c:pt>
                <c:pt idx="5992">
                  <c:v>44215</c:v>
                </c:pt>
                <c:pt idx="5993">
                  <c:v>44215.125</c:v>
                </c:pt>
                <c:pt idx="5994">
                  <c:v>44215.25</c:v>
                </c:pt>
                <c:pt idx="5995">
                  <c:v>44215.375</c:v>
                </c:pt>
                <c:pt idx="5996">
                  <c:v>44215.5</c:v>
                </c:pt>
                <c:pt idx="5997">
                  <c:v>44215.625</c:v>
                </c:pt>
                <c:pt idx="5998">
                  <c:v>44215.75</c:v>
                </c:pt>
                <c:pt idx="5999">
                  <c:v>44215.875</c:v>
                </c:pt>
                <c:pt idx="6000">
                  <c:v>44216</c:v>
                </c:pt>
                <c:pt idx="6001">
                  <c:v>44216.125</c:v>
                </c:pt>
                <c:pt idx="6002">
                  <c:v>44216.25</c:v>
                </c:pt>
                <c:pt idx="6003">
                  <c:v>44216.375</c:v>
                </c:pt>
                <c:pt idx="6004">
                  <c:v>44216.5</c:v>
                </c:pt>
                <c:pt idx="6005">
                  <c:v>44216.625</c:v>
                </c:pt>
                <c:pt idx="6006">
                  <c:v>44216.75</c:v>
                </c:pt>
                <c:pt idx="6007">
                  <c:v>44216.875</c:v>
                </c:pt>
                <c:pt idx="6008">
                  <c:v>44217</c:v>
                </c:pt>
                <c:pt idx="6009">
                  <c:v>44217.125</c:v>
                </c:pt>
                <c:pt idx="6010">
                  <c:v>44217.25</c:v>
                </c:pt>
                <c:pt idx="6011">
                  <c:v>44217.375</c:v>
                </c:pt>
                <c:pt idx="6012">
                  <c:v>44217.5</c:v>
                </c:pt>
                <c:pt idx="6013">
                  <c:v>44217.625</c:v>
                </c:pt>
                <c:pt idx="6014">
                  <c:v>44217.75</c:v>
                </c:pt>
                <c:pt idx="6015">
                  <c:v>44217.875</c:v>
                </c:pt>
                <c:pt idx="6016">
                  <c:v>44218</c:v>
                </c:pt>
                <c:pt idx="6017">
                  <c:v>44218.125</c:v>
                </c:pt>
                <c:pt idx="6018">
                  <c:v>44218.25</c:v>
                </c:pt>
                <c:pt idx="6019">
                  <c:v>44218.375</c:v>
                </c:pt>
                <c:pt idx="6020">
                  <c:v>44218.5</c:v>
                </c:pt>
                <c:pt idx="6021">
                  <c:v>44218.625</c:v>
                </c:pt>
                <c:pt idx="6022">
                  <c:v>44218.75</c:v>
                </c:pt>
                <c:pt idx="6023">
                  <c:v>44218.875</c:v>
                </c:pt>
                <c:pt idx="6024">
                  <c:v>44219</c:v>
                </c:pt>
                <c:pt idx="6025">
                  <c:v>44219.125</c:v>
                </c:pt>
                <c:pt idx="6026">
                  <c:v>44219.25</c:v>
                </c:pt>
                <c:pt idx="6027">
                  <c:v>44219.375</c:v>
                </c:pt>
                <c:pt idx="6028">
                  <c:v>44219.5</c:v>
                </c:pt>
                <c:pt idx="6029">
                  <c:v>44219.625</c:v>
                </c:pt>
                <c:pt idx="6030">
                  <c:v>44219.75</c:v>
                </c:pt>
                <c:pt idx="6031">
                  <c:v>44219.875</c:v>
                </c:pt>
                <c:pt idx="6032">
                  <c:v>44220</c:v>
                </c:pt>
                <c:pt idx="6033">
                  <c:v>44220.125</c:v>
                </c:pt>
                <c:pt idx="6034">
                  <c:v>44220.25</c:v>
                </c:pt>
                <c:pt idx="6035">
                  <c:v>44220.375</c:v>
                </c:pt>
                <c:pt idx="6036">
                  <c:v>44220.5</c:v>
                </c:pt>
                <c:pt idx="6037">
                  <c:v>44220.625</c:v>
                </c:pt>
                <c:pt idx="6038">
                  <c:v>44220.75</c:v>
                </c:pt>
                <c:pt idx="6039">
                  <c:v>44220.875</c:v>
                </c:pt>
                <c:pt idx="6040">
                  <c:v>44221</c:v>
                </c:pt>
                <c:pt idx="6041">
                  <c:v>44221.125</c:v>
                </c:pt>
                <c:pt idx="6042">
                  <c:v>44221.25</c:v>
                </c:pt>
                <c:pt idx="6043">
                  <c:v>44221.375</c:v>
                </c:pt>
                <c:pt idx="6044">
                  <c:v>44221.5</c:v>
                </c:pt>
                <c:pt idx="6045">
                  <c:v>44221.625</c:v>
                </c:pt>
                <c:pt idx="6046">
                  <c:v>44221.75</c:v>
                </c:pt>
                <c:pt idx="6047">
                  <c:v>44221.875</c:v>
                </c:pt>
                <c:pt idx="6048">
                  <c:v>44222</c:v>
                </c:pt>
                <c:pt idx="6049">
                  <c:v>44222.125</c:v>
                </c:pt>
                <c:pt idx="6050">
                  <c:v>44222.25</c:v>
                </c:pt>
                <c:pt idx="6051">
                  <c:v>44222.375</c:v>
                </c:pt>
                <c:pt idx="6052">
                  <c:v>44222.5</c:v>
                </c:pt>
                <c:pt idx="6053">
                  <c:v>44222.625</c:v>
                </c:pt>
                <c:pt idx="6054">
                  <c:v>44222.75</c:v>
                </c:pt>
                <c:pt idx="6055">
                  <c:v>44222.875</c:v>
                </c:pt>
                <c:pt idx="6056">
                  <c:v>44223</c:v>
                </c:pt>
                <c:pt idx="6057">
                  <c:v>44223.125</c:v>
                </c:pt>
                <c:pt idx="6058">
                  <c:v>44223.25</c:v>
                </c:pt>
                <c:pt idx="6059">
                  <c:v>44223.375</c:v>
                </c:pt>
                <c:pt idx="6060">
                  <c:v>44223.5</c:v>
                </c:pt>
                <c:pt idx="6061">
                  <c:v>44223.625</c:v>
                </c:pt>
                <c:pt idx="6062">
                  <c:v>44223.75</c:v>
                </c:pt>
                <c:pt idx="6063">
                  <c:v>44223.875</c:v>
                </c:pt>
                <c:pt idx="6064">
                  <c:v>44224</c:v>
                </c:pt>
                <c:pt idx="6065">
                  <c:v>44224.125</c:v>
                </c:pt>
                <c:pt idx="6066">
                  <c:v>44224.25</c:v>
                </c:pt>
                <c:pt idx="6067">
                  <c:v>44224.375</c:v>
                </c:pt>
                <c:pt idx="6068">
                  <c:v>44224.5</c:v>
                </c:pt>
                <c:pt idx="6069">
                  <c:v>44224.625</c:v>
                </c:pt>
                <c:pt idx="6070">
                  <c:v>44224.75</c:v>
                </c:pt>
                <c:pt idx="6071">
                  <c:v>44224.875</c:v>
                </c:pt>
                <c:pt idx="6072">
                  <c:v>44225</c:v>
                </c:pt>
                <c:pt idx="6073">
                  <c:v>44225.125</c:v>
                </c:pt>
                <c:pt idx="6074">
                  <c:v>44225.25</c:v>
                </c:pt>
                <c:pt idx="6075">
                  <c:v>44225.375</c:v>
                </c:pt>
                <c:pt idx="6076">
                  <c:v>44225.5</c:v>
                </c:pt>
                <c:pt idx="6077">
                  <c:v>44225.625</c:v>
                </c:pt>
                <c:pt idx="6078">
                  <c:v>44225.75</c:v>
                </c:pt>
                <c:pt idx="6079">
                  <c:v>44225.875</c:v>
                </c:pt>
                <c:pt idx="6080">
                  <c:v>44226</c:v>
                </c:pt>
                <c:pt idx="6081">
                  <c:v>44226.125</c:v>
                </c:pt>
                <c:pt idx="6082">
                  <c:v>44226.25</c:v>
                </c:pt>
                <c:pt idx="6083">
                  <c:v>44226.375</c:v>
                </c:pt>
                <c:pt idx="6084">
                  <c:v>44226.5</c:v>
                </c:pt>
                <c:pt idx="6085">
                  <c:v>44226.625</c:v>
                </c:pt>
                <c:pt idx="6086">
                  <c:v>44226.75</c:v>
                </c:pt>
                <c:pt idx="6087">
                  <c:v>44226.875</c:v>
                </c:pt>
                <c:pt idx="6088">
                  <c:v>44227</c:v>
                </c:pt>
                <c:pt idx="6089">
                  <c:v>44227.125</c:v>
                </c:pt>
                <c:pt idx="6090">
                  <c:v>44227.25</c:v>
                </c:pt>
                <c:pt idx="6091">
                  <c:v>44227.375</c:v>
                </c:pt>
                <c:pt idx="6092">
                  <c:v>44227.5</c:v>
                </c:pt>
                <c:pt idx="6093">
                  <c:v>44227.625</c:v>
                </c:pt>
                <c:pt idx="6094">
                  <c:v>44227.75</c:v>
                </c:pt>
                <c:pt idx="6095">
                  <c:v>44227.875</c:v>
                </c:pt>
                <c:pt idx="6096">
                  <c:v>44228</c:v>
                </c:pt>
                <c:pt idx="6097">
                  <c:v>44228.125</c:v>
                </c:pt>
                <c:pt idx="6098">
                  <c:v>44228.25</c:v>
                </c:pt>
                <c:pt idx="6099">
                  <c:v>44228.375</c:v>
                </c:pt>
                <c:pt idx="6100">
                  <c:v>44228.5</c:v>
                </c:pt>
                <c:pt idx="6101">
                  <c:v>44228.625</c:v>
                </c:pt>
                <c:pt idx="6102">
                  <c:v>44228.75</c:v>
                </c:pt>
                <c:pt idx="6103">
                  <c:v>44228.875</c:v>
                </c:pt>
                <c:pt idx="6104">
                  <c:v>44229</c:v>
                </c:pt>
                <c:pt idx="6105">
                  <c:v>44229.125</c:v>
                </c:pt>
                <c:pt idx="6106">
                  <c:v>44229.25</c:v>
                </c:pt>
                <c:pt idx="6107">
                  <c:v>44229.375</c:v>
                </c:pt>
                <c:pt idx="6108">
                  <c:v>44229.5</c:v>
                </c:pt>
                <c:pt idx="6109">
                  <c:v>44229.625</c:v>
                </c:pt>
                <c:pt idx="6110">
                  <c:v>44229.75</c:v>
                </c:pt>
                <c:pt idx="6111">
                  <c:v>44229.875</c:v>
                </c:pt>
                <c:pt idx="6112">
                  <c:v>44230</c:v>
                </c:pt>
                <c:pt idx="6113">
                  <c:v>44230.125</c:v>
                </c:pt>
                <c:pt idx="6114">
                  <c:v>44230.25</c:v>
                </c:pt>
                <c:pt idx="6115">
                  <c:v>44230.375</c:v>
                </c:pt>
                <c:pt idx="6116">
                  <c:v>44230.5</c:v>
                </c:pt>
                <c:pt idx="6117">
                  <c:v>44230.625</c:v>
                </c:pt>
                <c:pt idx="6118">
                  <c:v>44230.75</c:v>
                </c:pt>
                <c:pt idx="6119">
                  <c:v>44230.875</c:v>
                </c:pt>
                <c:pt idx="6120">
                  <c:v>44231</c:v>
                </c:pt>
                <c:pt idx="6121">
                  <c:v>44231.125</c:v>
                </c:pt>
                <c:pt idx="6122">
                  <c:v>44231.25</c:v>
                </c:pt>
                <c:pt idx="6123">
                  <c:v>44231.375</c:v>
                </c:pt>
                <c:pt idx="6124">
                  <c:v>44231.5</c:v>
                </c:pt>
                <c:pt idx="6125">
                  <c:v>44231.625</c:v>
                </c:pt>
                <c:pt idx="6126">
                  <c:v>44231.75</c:v>
                </c:pt>
                <c:pt idx="6127">
                  <c:v>44231.875</c:v>
                </c:pt>
                <c:pt idx="6128">
                  <c:v>44232</c:v>
                </c:pt>
                <c:pt idx="6129">
                  <c:v>44232.125</c:v>
                </c:pt>
                <c:pt idx="6130">
                  <c:v>44232.25</c:v>
                </c:pt>
                <c:pt idx="6131">
                  <c:v>44232.375</c:v>
                </c:pt>
                <c:pt idx="6132">
                  <c:v>44232.5</c:v>
                </c:pt>
                <c:pt idx="6133">
                  <c:v>44232.625</c:v>
                </c:pt>
                <c:pt idx="6134">
                  <c:v>44232.75</c:v>
                </c:pt>
                <c:pt idx="6135">
                  <c:v>44232.875</c:v>
                </c:pt>
                <c:pt idx="6136">
                  <c:v>44233</c:v>
                </c:pt>
                <c:pt idx="6137">
                  <c:v>44233.125</c:v>
                </c:pt>
                <c:pt idx="6138">
                  <c:v>44233.25</c:v>
                </c:pt>
                <c:pt idx="6139">
                  <c:v>44233.375</c:v>
                </c:pt>
                <c:pt idx="6140">
                  <c:v>44233.5</c:v>
                </c:pt>
                <c:pt idx="6141">
                  <c:v>44233.625</c:v>
                </c:pt>
                <c:pt idx="6142">
                  <c:v>44233.75</c:v>
                </c:pt>
                <c:pt idx="6143">
                  <c:v>44233.875</c:v>
                </c:pt>
                <c:pt idx="6144">
                  <c:v>44234</c:v>
                </c:pt>
                <c:pt idx="6145">
                  <c:v>44234.125</c:v>
                </c:pt>
                <c:pt idx="6146">
                  <c:v>44234.25</c:v>
                </c:pt>
                <c:pt idx="6147">
                  <c:v>44234.375</c:v>
                </c:pt>
                <c:pt idx="6148">
                  <c:v>44234.5</c:v>
                </c:pt>
                <c:pt idx="6149">
                  <c:v>44234.625</c:v>
                </c:pt>
                <c:pt idx="6150">
                  <c:v>44234.75</c:v>
                </c:pt>
                <c:pt idx="6151">
                  <c:v>44234.875</c:v>
                </c:pt>
                <c:pt idx="6152">
                  <c:v>44235</c:v>
                </c:pt>
                <c:pt idx="6153">
                  <c:v>44235.125</c:v>
                </c:pt>
                <c:pt idx="6154">
                  <c:v>44235.25</c:v>
                </c:pt>
                <c:pt idx="6155">
                  <c:v>44235.375</c:v>
                </c:pt>
                <c:pt idx="6156">
                  <c:v>44235.5</c:v>
                </c:pt>
                <c:pt idx="6157">
                  <c:v>44235.625</c:v>
                </c:pt>
                <c:pt idx="6158">
                  <c:v>44235.75</c:v>
                </c:pt>
                <c:pt idx="6159">
                  <c:v>44235.875</c:v>
                </c:pt>
                <c:pt idx="6160">
                  <c:v>44236</c:v>
                </c:pt>
                <c:pt idx="6161">
                  <c:v>44236.125</c:v>
                </c:pt>
                <c:pt idx="6162">
                  <c:v>44236.25</c:v>
                </c:pt>
                <c:pt idx="6163">
                  <c:v>44236.375</c:v>
                </c:pt>
                <c:pt idx="6164">
                  <c:v>44236.5</c:v>
                </c:pt>
                <c:pt idx="6165">
                  <c:v>44236.625</c:v>
                </c:pt>
                <c:pt idx="6166">
                  <c:v>44236.75</c:v>
                </c:pt>
                <c:pt idx="6167">
                  <c:v>44236.875</c:v>
                </c:pt>
                <c:pt idx="6168">
                  <c:v>44237</c:v>
                </c:pt>
                <c:pt idx="6169">
                  <c:v>44237.125</c:v>
                </c:pt>
                <c:pt idx="6170">
                  <c:v>44237.25</c:v>
                </c:pt>
                <c:pt idx="6171">
                  <c:v>44237.375</c:v>
                </c:pt>
                <c:pt idx="6172">
                  <c:v>44237.5</c:v>
                </c:pt>
                <c:pt idx="6173">
                  <c:v>44237.625</c:v>
                </c:pt>
                <c:pt idx="6174">
                  <c:v>44237.75</c:v>
                </c:pt>
                <c:pt idx="6175">
                  <c:v>44237.875</c:v>
                </c:pt>
                <c:pt idx="6176">
                  <c:v>44238</c:v>
                </c:pt>
                <c:pt idx="6177">
                  <c:v>44238.125</c:v>
                </c:pt>
                <c:pt idx="6178">
                  <c:v>44238.25</c:v>
                </c:pt>
                <c:pt idx="6179">
                  <c:v>44238.375</c:v>
                </c:pt>
                <c:pt idx="6180">
                  <c:v>44238.5</c:v>
                </c:pt>
                <c:pt idx="6181">
                  <c:v>44238.625</c:v>
                </c:pt>
                <c:pt idx="6182">
                  <c:v>44238.75</c:v>
                </c:pt>
                <c:pt idx="6183">
                  <c:v>44238.875</c:v>
                </c:pt>
                <c:pt idx="6184">
                  <c:v>44239</c:v>
                </c:pt>
                <c:pt idx="6185">
                  <c:v>44239.125</c:v>
                </c:pt>
                <c:pt idx="6186">
                  <c:v>44239.25</c:v>
                </c:pt>
                <c:pt idx="6187">
                  <c:v>44239.375</c:v>
                </c:pt>
                <c:pt idx="6188">
                  <c:v>44239.5</c:v>
                </c:pt>
                <c:pt idx="6189">
                  <c:v>44239.625</c:v>
                </c:pt>
                <c:pt idx="6190">
                  <c:v>44239.75</c:v>
                </c:pt>
                <c:pt idx="6191">
                  <c:v>44239.875</c:v>
                </c:pt>
                <c:pt idx="6192">
                  <c:v>44240</c:v>
                </c:pt>
                <c:pt idx="6193">
                  <c:v>44240.125</c:v>
                </c:pt>
                <c:pt idx="6194">
                  <c:v>44240.25</c:v>
                </c:pt>
                <c:pt idx="6195">
                  <c:v>44240.375</c:v>
                </c:pt>
                <c:pt idx="6196">
                  <c:v>44240.5</c:v>
                </c:pt>
                <c:pt idx="6197">
                  <c:v>44240.625</c:v>
                </c:pt>
                <c:pt idx="6198">
                  <c:v>44240.75</c:v>
                </c:pt>
                <c:pt idx="6199">
                  <c:v>44240.875</c:v>
                </c:pt>
                <c:pt idx="6200">
                  <c:v>44241</c:v>
                </c:pt>
                <c:pt idx="6201">
                  <c:v>44241.125</c:v>
                </c:pt>
                <c:pt idx="6202">
                  <c:v>44241.25</c:v>
                </c:pt>
                <c:pt idx="6203">
                  <c:v>44241.375</c:v>
                </c:pt>
                <c:pt idx="6204">
                  <c:v>44241.5</c:v>
                </c:pt>
                <c:pt idx="6205">
                  <c:v>44241.625</c:v>
                </c:pt>
                <c:pt idx="6206">
                  <c:v>44241.75</c:v>
                </c:pt>
                <c:pt idx="6207">
                  <c:v>44241.875</c:v>
                </c:pt>
                <c:pt idx="6208">
                  <c:v>44242</c:v>
                </c:pt>
                <c:pt idx="6209">
                  <c:v>44242.125</c:v>
                </c:pt>
                <c:pt idx="6210">
                  <c:v>44242.25</c:v>
                </c:pt>
                <c:pt idx="6211">
                  <c:v>44242.375</c:v>
                </c:pt>
                <c:pt idx="6212">
                  <c:v>44242.5</c:v>
                </c:pt>
                <c:pt idx="6213">
                  <c:v>44242.625</c:v>
                </c:pt>
                <c:pt idx="6214">
                  <c:v>44242.75</c:v>
                </c:pt>
                <c:pt idx="6215">
                  <c:v>44242.875</c:v>
                </c:pt>
                <c:pt idx="6216">
                  <c:v>44243</c:v>
                </c:pt>
                <c:pt idx="6217">
                  <c:v>44243.125</c:v>
                </c:pt>
                <c:pt idx="6218">
                  <c:v>44243.25</c:v>
                </c:pt>
                <c:pt idx="6219">
                  <c:v>44243.375</c:v>
                </c:pt>
                <c:pt idx="6220">
                  <c:v>44243.5</c:v>
                </c:pt>
                <c:pt idx="6221">
                  <c:v>44243.625</c:v>
                </c:pt>
                <c:pt idx="6222">
                  <c:v>44243.75</c:v>
                </c:pt>
                <c:pt idx="6223">
                  <c:v>44243.875</c:v>
                </c:pt>
                <c:pt idx="6224">
                  <c:v>44244</c:v>
                </c:pt>
                <c:pt idx="6225">
                  <c:v>44244.125</c:v>
                </c:pt>
                <c:pt idx="6226">
                  <c:v>44244.25</c:v>
                </c:pt>
                <c:pt idx="6227">
                  <c:v>44244.375</c:v>
                </c:pt>
                <c:pt idx="6228">
                  <c:v>44244.5</c:v>
                </c:pt>
                <c:pt idx="6229">
                  <c:v>44244.625</c:v>
                </c:pt>
                <c:pt idx="6230">
                  <c:v>44244.75</c:v>
                </c:pt>
                <c:pt idx="6231">
                  <c:v>44244.875</c:v>
                </c:pt>
                <c:pt idx="6232">
                  <c:v>44245</c:v>
                </c:pt>
                <c:pt idx="6233">
                  <c:v>44245.125</c:v>
                </c:pt>
                <c:pt idx="6234">
                  <c:v>44245.25</c:v>
                </c:pt>
                <c:pt idx="6235">
                  <c:v>44245.375</c:v>
                </c:pt>
                <c:pt idx="6236">
                  <c:v>44245.5</c:v>
                </c:pt>
                <c:pt idx="6237">
                  <c:v>44245.625</c:v>
                </c:pt>
                <c:pt idx="6238">
                  <c:v>44245.75</c:v>
                </c:pt>
                <c:pt idx="6239">
                  <c:v>44245.875</c:v>
                </c:pt>
                <c:pt idx="6240">
                  <c:v>44246</c:v>
                </c:pt>
                <c:pt idx="6241">
                  <c:v>44246.125</c:v>
                </c:pt>
                <c:pt idx="6242">
                  <c:v>44246.25</c:v>
                </c:pt>
                <c:pt idx="6243">
                  <c:v>44246.375</c:v>
                </c:pt>
                <c:pt idx="6244">
                  <c:v>44246.5</c:v>
                </c:pt>
                <c:pt idx="6245">
                  <c:v>44246.625</c:v>
                </c:pt>
                <c:pt idx="6246">
                  <c:v>44246.75</c:v>
                </c:pt>
                <c:pt idx="6247">
                  <c:v>44246.875</c:v>
                </c:pt>
                <c:pt idx="6248">
                  <c:v>44247</c:v>
                </c:pt>
                <c:pt idx="6249">
                  <c:v>44247.125</c:v>
                </c:pt>
                <c:pt idx="6250">
                  <c:v>44247.25</c:v>
                </c:pt>
                <c:pt idx="6251">
                  <c:v>44247.375</c:v>
                </c:pt>
                <c:pt idx="6252">
                  <c:v>44247.5</c:v>
                </c:pt>
                <c:pt idx="6253">
                  <c:v>44247.625</c:v>
                </c:pt>
                <c:pt idx="6254">
                  <c:v>44247.75</c:v>
                </c:pt>
                <c:pt idx="6255">
                  <c:v>44247.875</c:v>
                </c:pt>
                <c:pt idx="6256">
                  <c:v>44248</c:v>
                </c:pt>
                <c:pt idx="6257">
                  <c:v>44248.125</c:v>
                </c:pt>
                <c:pt idx="6258">
                  <c:v>44248.25</c:v>
                </c:pt>
                <c:pt idx="6259">
                  <c:v>44248.375</c:v>
                </c:pt>
                <c:pt idx="6260">
                  <c:v>44248.5</c:v>
                </c:pt>
                <c:pt idx="6261">
                  <c:v>44248.625</c:v>
                </c:pt>
                <c:pt idx="6262">
                  <c:v>44248.75</c:v>
                </c:pt>
                <c:pt idx="6263">
                  <c:v>44248.875</c:v>
                </c:pt>
                <c:pt idx="6264">
                  <c:v>44249</c:v>
                </c:pt>
                <c:pt idx="6265">
                  <c:v>44249.125</c:v>
                </c:pt>
                <c:pt idx="6266">
                  <c:v>44249.25</c:v>
                </c:pt>
                <c:pt idx="6267">
                  <c:v>44249.375</c:v>
                </c:pt>
                <c:pt idx="6268">
                  <c:v>44249.5</c:v>
                </c:pt>
                <c:pt idx="6269">
                  <c:v>44249.625</c:v>
                </c:pt>
                <c:pt idx="6270">
                  <c:v>44249.75</c:v>
                </c:pt>
                <c:pt idx="6271">
                  <c:v>44249.875</c:v>
                </c:pt>
                <c:pt idx="6272">
                  <c:v>44250</c:v>
                </c:pt>
                <c:pt idx="6273">
                  <c:v>44250.125</c:v>
                </c:pt>
                <c:pt idx="6274">
                  <c:v>44250.25</c:v>
                </c:pt>
                <c:pt idx="6275">
                  <c:v>44250.375</c:v>
                </c:pt>
                <c:pt idx="6276">
                  <c:v>44250.5</c:v>
                </c:pt>
                <c:pt idx="6277">
                  <c:v>44250.625</c:v>
                </c:pt>
                <c:pt idx="6278">
                  <c:v>44250.75</c:v>
                </c:pt>
                <c:pt idx="6279">
                  <c:v>44250.875</c:v>
                </c:pt>
                <c:pt idx="6280">
                  <c:v>44251</c:v>
                </c:pt>
                <c:pt idx="6281">
                  <c:v>44251.125</c:v>
                </c:pt>
                <c:pt idx="6282">
                  <c:v>44251.25</c:v>
                </c:pt>
                <c:pt idx="6283">
                  <c:v>44251.375</c:v>
                </c:pt>
                <c:pt idx="6284">
                  <c:v>44251.5</c:v>
                </c:pt>
                <c:pt idx="6285">
                  <c:v>44251.625</c:v>
                </c:pt>
                <c:pt idx="6286">
                  <c:v>44251.75</c:v>
                </c:pt>
                <c:pt idx="6287">
                  <c:v>44251.875</c:v>
                </c:pt>
                <c:pt idx="6288">
                  <c:v>44252</c:v>
                </c:pt>
                <c:pt idx="6289">
                  <c:v>44252.125</c:v>
                </c:pt>
                <c:pt idx="6290">
                  <c:v>44252.25</c:v>
                </c:pt>
                <c:pt idx="6291">
                  <c:v>44252.375</c:v>
                </c:pt>
                <c:pt idx="6292">
                  <c:v>44252.5</c:v>
                </c:pt>
                <c:pt idx="6293">
                  <c:v>44252.625</c:v>
                </c:pt>
                <c:pt idx="6294">
                  <c:v>44252.75</c:v>
                </c:pt>
                <c:pt idx="6295">
                  <c:v>44252.875</c:v>
                </c:pt>
                <c:pt idx="6296">
                  <c:v>44253</c:v>
                </c:pt>
                <c:pt idx="6297">
                  <c:v>44253.125</c:v>
                </c:pt>
                <c:pt idx="6298">
                  <c:v>44253.25</c:v>
                </c:pt>
                <c:pt idx="6299">
                  <c:v>44253.375</c:v>
                </c:pt>
                <c:pt idx="6300">
                  <c:v>44253.5</c:v>
                </c:pt>
                <c:pt idx="6301">
                  <c:v>44253.625</c:v>
                </c:pt>
                <c:pt idx="6302">
                  <c:v>44253.75</c:v>
                </c:pt>
                <c:pt idx="6303">
                  <c:v>44253.875</c:v>
                </c:pt>
                <c:pt idx="6304">
                  <c:v>44254</c:v>
                </c:pt>
                <c:pt idx="6305">
                  <c:v>44254.125</c:v>
                </c:pt>
                <c:pt idx="6306">
                  <c:v>44254.25</c:v>
                </c:pt>
                <c:pt idx="6307">
                  <c:v>44254.375</c:v>
                </c:pt>
                <c:pt idx="6308">
                  <c:v>44254.5</c:v>
                </c:pt>
                <c:pt idx="6309">
                  <c:v>44254.625</c:v>
                </c:pt>
                <c:pt idx="6310">
                  <c:v>44254.75</c:v>
                </c:pt>
                <c:pt idx="6311">
                  <c:v>44254.875</c:v>
                </c:pt>
                <c:pt idx="6312">
                  <c:v>44255</c:v>
                </c:pt>
                <c:pt idx="6313">
                  <c:v>44255.125</c:v>
                </c:pt>
                <c:pt idx="6314">
                  <c:v>44255.25</c:v>
                </c:pt>
                <c:pt idx="6315">
                  <c:v>44255.375</c:v>
                </c:pt>
                <c:pt idx="6316">
                  <c:v>44255.5</c:v>
                </c:pt>
                <c:pt idx="6317">
                  <c:v>44255.625</c:v>
                </c:pt>
                <c:pt idx="6318">
                  <c:v>44255.75</c:v>
                </c:pt>
                <c:pt idx="6319">
                  <c:v>44255.875</c:v>
                </c:pt>
                <c:pt idx="6320">
                  <c:v>44256</c:v>
                </c:pt>
                <c:pt idx="6321">
                  <c:v>44256.125</c:v>
                </c:pt>
                <c:pt idx="6322">
                  <c:v>44256.25</c:v>
                </c:pt>
                <c:pt idx="6323">
                  <c:v>44256.375</c:v>
                </c:pt>
                <c:pt idx="6324">
                  <c:v>44256.5</c:v>
                </c:pt>
                <c:pt idx="6325">
                  <c:v>44256.625</c:v>
                </c:pt>
                <c:pt idx="6326">
                  <c:v>44256.75</c:v>
                </c:pt>
                <c:pt idx="6327">
                  <c:v>44256.875</c:v>
                </c:pt>
                <c:pt idx="6328">
                  <c:v>44257</c:v>
                </c:pt>
                <c:pt idx="6329">
                  <c:v>44257.125</c:v>
                </c:pt>
                <c:pt idx="6330">
                  <c:v>44257.25</c:v>
                </c:pt>
                <c:pt idx="6331">
                  <c:v>44257.375</c:v>
                </c:pt>
                <c:pt idx="6332">
                  <c:v>44257.5</c:v>
                </c:pt>
                <c:pt idx="6333">
                  <c:v>44257.625</c:v>
                </c:pt>
                <c:pt idx="6334">
                  <c:v>44257.75</c:v>
                </c:pt>
                <c:pt idx="6335">
                  <c:v>44257.875</c:v>
                </c:pt>
                <c:pt idx="6336">
                  <c:v>44258</c:v>
                </c:pt>
                <c:pt idx="6337">
                  <c:v>44258.125</c:v>
                </c:pt>
                <c:pt idx="6338">
                  <c:v>44258.25</c:v>
                </c:pt>
                <c:pt idx="6339">
                  <c:v>44258.375</c:v>
                </c:pt>
                <c:pt idx="6340">
                  <c:v>44258.5</c:v>
                </c:pt>
                <c:pt idx="6341">
                  <c:v>44258.625</c:v>
                </c:pt>
                <c:pt idx="6342">
                  <c:v>44258.75</c:v>
                </c:pt>
                <c:pt idx="6343">
                  <c:v>44258.875</c:v>
                </c:pt>
                <c:pt idx="6344">
                  <c:v>44259</c:v>
                </c:pt>
                <c:pt idx="6345">
                  <c:v>44259.125</c:v>
                </c:pt>
                <c:pt idx="6346">
                  <c:v>44259.25</c:v>
                </c:pt>
                <c:pt idx="6347">
                  <c:v>44259.375</c:v>
                </c:pt>
                <c:pt idx="6348">
                  <c:v>44259.5</c:v>
                </c:pt>
                <c:pt idx="6349">
                  <c:v>44259.625</c:v>
                </c:pt>
                <c:pt idx="6350">
                  <c:v>44259.75</c:v>
                </c:pt>
                <c:pt idx="6351">
                  <c:v>44259.875</c:v>
                </c:pt>
                <c:pt idx="6352">
                  <c:v>44260</c:v>
                </c:pt>
                <c:pt idx="6353">
                  <c:v>44260.125</c:v>
                </c:pt>
                <c:pt idx="6354">
                  <c:v>44260.25</c:v>
                </c:pt>
                <c:pt idx="6355">
                  <c:v>44260.375</c:v>
                </c:pt>
                <c:pt idx="6356">
                  <c:v>44260.5</c:v>
                </c:pt>
                <c:pt idx="6357">
                  <c:v>44260.625</c:v>
                </c:pt>
                <c:pt idx="6358">
                  <c:v>44260.75</c:v>
                </c:pt>
                <c:pt idx="6359">
                  <c:v>44260.875</c:v>
                </c:pt>
                <c:pt idx="6360">
                  <c:v>44261</c:v>
                </c:pt>
                <c:pt idx="6361">
                  <c:v>44261.125</c:v>
                </c:pt>
                <c:pt idx="6362">
                  <c:v>44261.25</c:v>
                </c:pt>
                <c:pt idx="6363">
                  <c:v>44261.375</c:v>
                </c:pt>
                <c:pt idx="6364">
                  <c:v>44261.5</c:v>
                </c:pt>
                <c:pt idx="6365">
                  <c:v>44261.625</c:v>
                </c:pt>
                <c:pt idx="6366">
                  <c:v>44261.75</c:v>
                </c:pt>
                <c:pt idx="6367">
                  <c:v>44261.875</c:v>
                </c:pt>
                <c:pt idx="6368">
                  <c:v>44262</c:v>
                </c:pt>
                <c:pt idx="6369">
                  <c:v>44262.125</c:v>
                </c:pt>
                <c:pt idx="6370">
                  <c:v>44262.25</c:v>
                </c:pt>
                <c:pt idx="6371">
                  <c:v>44262.375</c:v>
                </c:pt>
                <c:pt idx="6372">
                  <c:v>44262.5</c:v>
                </c:pt>
                <c:pt idx="6373">
                  <c:v>44262.625</c:v>
                </c:pt>
                <c:pt idx="6374">
                  <c:v>44262.75</c:v>
                </c:pt>
                <c:pt idx="6375">
                  <c:v>44262.875</c:v>
                </c:pt>
                <c:pt idx="6376">
                  <c:v>44263</c:v>
                </c:pt>
                <c:pt idx="6377">
                  <c:v>44263.125</c:v>
                </c:pt>
                <c:pt idx="6378">
                  <c:v>44263.25</c:v>
                </c:pt>
                <c:pt idx="6379">
                  <c:v>44263.375</c:v>
                </c:pt>
                <c:pt idx="6380">
                  <c:v>44263.5</c:v>
                </c:pt>
                <c:pt idx="6381">
                  <c:v>44263.625</c:v>
                </c:pt>
                <c:pt idx="6382">
                  <c:v>44263.75</c:v>
                </c:pt>
                <c:pt idx="6383">
                  <c:v>44263.875</c:v>
                </c:pt>
                <c:pt idx="6384">
                  <c:v>44264</c:v>
                </c:pt>
                <c:pt idx="6385">
                  <c:v>44264.125</c:v>
                </c:pt>
                <c:pt idx="6386">
                  <c:v>44264.25</c:v>
                </c:pt>
                <c:pt idx="6387">
                  <c:v>44264.375</c:v>
                </c:pt>
                <c:pt idx="6388">
                  <c:v>44264.5</c:v>
                </c:pt>
                <c:pt idx="6389">
                  <c:v>44264.625</c:v>
                </c:pt>
                <c:pt idx="6390">
                  <c:v>44264.75</c:v>
                </c:pt>
                <c:pt idx="6391">
                  <c:v>44264.875</c:v>
                </c:pt>
                <c:pt idx="6392">
                  <c:v>44265</c:v>
                </c:pt>
                <c:pt idx="6393">
                  <c:v>44265.125</c:v>
                </c:pt>
                <c:pt idx="6394">
                  <c:v>44265.25</c:v>
                </c:pt>
                <c:pt idx="6395">
                  <c:v>44265.375</c:v>
                </c:pt>
                <c:pt idx="6396">
                  <c:v>44265.5</c:v>
                </c:pt>
                <c:pt idx="6397">
                  <c:v>44265.625</c:v>
                </c:pt>
                <c:pt idx="6398">
                  <c:v>44265.75</c:v>
                </c:pt>
                <c:pt idx="6399">
                  <c:v>44265.875</c:v>
                </c:pt>
                <c:pt idx="6400">
                  <c:v>44266</c:v>
                </c:pt>
                <c:pt idx="6401">
                  <c:v>44266.125</c:v>
                </c:pt>
                <c:pt idx="6402">
                  <c:v>44266.25</c:v>
                </c:pt>
                <c:pt idx="6403">
                  <c:v>44266.375</c:v>
                </c:pt>
                <c:pt idx="6404">
                  <c:v>44266.5</c:v>
                </c:pt>
                <c:pt idx="6405">
                  <c:v>44266.625</c:v>
                </c:pt>
                <c:pt idx="6406">
                  <c:v>44266.75</c:v>
                </c:pt>
                <c:pt idx="6407">
                  <c:v>44266.875</c:v>
                </c:pt>
                <c:pt idx="6408">
                  <c:v>44267</c:v>
                </c:pt>
                <c:pt idx="6409">
                  <c:v>44267.125</c:v>
                </c:pt>
                <c:pt idx="6410">
                  <c:v>44267.25</c:v>
                </c:pt>
                <c:pt idx="6411">
                  <c:v>44267.375</c:v>
                </c:pt>
                <c:pt idx="6412">
                  <c:v>44267.5</c:v>
                </c:pt>
                <c:pt idx="6413">
                  <c:v>44267.625</c:v>
                </c:pt>
                <c:pt idx="6414">
                  <c:v>44267.75</c:v>
                </c:pt>
                <c:pt idx="6415">
                  <c:v>44267.875</c:v>
                </c:pt>
                <c:pt idx="6416">
                  <c:v>44268</c:v>
                </c:pt>
                <c:pt idx="6417">
                  <c:v>44268.125</c:v>
                </c:pt>
                <c:pt idx="6418">
                  <c:v>44268.25</c:v>
                </c:pt>
                <c:pt idx="6419">
                  <c:v>44268.375</c:v>
                </c:pt>
                <c:pt idx="6420">
                  <c:v>44268.5</c:v>
                </c:pt>
                <c:pt idx="6421">
                  <c:v>44268.625</c:v>
                </c:pt>
                <c:pt idx="6422">
                  <c:v>44268.75</c:v>
                </c:pt>
                <c:pt idx="6423">
                  <c:v>44268.875</c:v>
                </c:pt>
                <c:pt idx="6424">
                  <c:v>44269</c:v>
                </c:pt>
                <c:pt idx="6425">
                  <c:v>44269.125</c:v>
                </c:pt>
                <c:pt idx="6426">
                  <c:v>44269.25</c:v>
                </c:pt>
                <c:pt idx="6427">
                  <c:v>44269.375</c:v>
                </c:pt>
                <c:pt idx="6428">
                  <c:v>44269.5</c:v>
                </c:pt>
                <c:pt idx="6429">
                  <c:v>44269.625</c:v>
                </c:pt>
                <c:pt idx="6430">
                  <c:v>44269.75</c:v>
                </c:pt>
                <c:pt idx="6431">
                  <c:v>44269.875</c:v>
                </c:pt>
                <c:pt idx="6432">
                  <c:v>44270</c:v>
                </c:pt>
                <c:pt idx="6433">
                  <c:v>44270.125</c:v>
                </c:pt>
                <c:pt idx="6434">
                  <c:v>44270.25</c:v>
                </c:pt>
                <c:pt idx="6435">
                  <c:v>44270.375</c:v>
                </c:pt>
                <c:pt idx="6436">
                  <c:v>44270.5</c:v>
                </c:pt>
                <c:pt idx="6437">
                  <c:v>44270.625</c:v>
                </c:pt>
                <c:pt idx="6438">
                  <c:v>44270.75</c:v>
                </c:pt>
                <c:pt idx="6439">
                  <c:v>44270.875</c:v>
                </c:pt>
                <c:pt idx="6440">
                  <c:v>44271</c:v>
                </c:pt>
                <c:pt idx="6441">
                  <c:v>44271.125</c:v>
                </c:pt>
                <c:pt idx="6442">
                  <c:v>44271.25</c:v>
                </c:pt>
                <c:pt idx="6443">
                  <c:v>44271.375</c:v>
                </c:pt>
                <c:pt idx="6444">
                  <c:v>44271.5</c:v>
                </c:pt>
                <c:pt idx="6445">
                  <c:v>44271.625</c:v>
                </c:pt>
                <c:pt idx="6446">
                  <c:v>44271.75</c:v>
                </c:pt>
                <c:pt idx="6447">
                  <c:v>44271.875</c:v>
                </c:pt>
                <c:pt idx="6448">
                  <c:v>44272</c:v>
                </c:pt>
                <c:pt idx="6449">
                  <c:v>44272.125</c:v>
                </c:pt>
                <c:pt idx="6450">
                  <c:v>44272.25</c:v>
                </c:pt>
                <c:pt idx="6451">
                  <c:v>44272.375</c:v>
                </c:pt>
                <c:pt idx="6452">
                  <c:v>44272.5</c:v>
                </c:pt>
                <c:pt idx="6453">
                  <c:v>44272.625</c:v>
                </c:pt>
                <c:pt idx="6454">
                  <c:v>44272.75</c:v>
                </c:pt>
                <c:pt idx="6455">
                  <c:v>44272.875</c:v>
                </c:pt>
                <c:pt idx="6456">
                  <c:v>44273</c:v>
                </c:pt>
                <c:pt idx="6457">
                  <c:v>44273.125</c:v>
                </c:pt>
                <c:pt idx="6458">
                  <c:v>44273.25</c:v>
                </c:pt>
                <c:pt idx="6459">
                  <c:v>44273.375</c:v>
                </c:pt>
                <c:pt idx="6460">
                  <c:v>44273.5</c:v>
                </c:pt>
                <c:pt idx="6461">
                  <c:v>44273.625</c:v>
                </c:pt>
                <c:pt idx="6462">
                  <c:v>44273.75</c:v>
                </c:pt>
                <c:pt idx="6463">
                  <c:v>44273.875</c:v>
                </c:pt>
                <c:pt idx="6464">
                  <c:v>44274</c:v>
                </c:pt>
                <c:pt idx="6465">
                  <c:v>44274.125</c:v>
                </c:pt>
                <c:pt idx="6466">
                  <c:v>44274.25</c:v>
                </c:pt>
                <c:pt idx="6467">
                  <c:v>44274.375</c:v>
                </c:pt>
                <c:pt idx="6468">
                  <c:v>44274.5</c:v>
                </c:pt>
                <c:pt idx="6469">
                  <c:v>44274.625</c:v>
                </c:pt>
                <c:pt idx="6470">
                  <c:v>44274.75</c:v>
                </c:pt>
                <c:pt idx="6471">
                  <c:v>44274.875</c:v>
                </c:pt>
                <c:pt idx="6472">
                  <c:v>44275</c:v>
                </c:pt>
                <c:pt idx="6473">
                  <c:v>44275.125</c:v>
                </c:pt>
                <c:pt idx="6474">
                  <c:v>44275.25</c:v>
                </c:pt>
                <c:pt idx="6475">
                  <c:v>44275.375</c:v>
                </c:pt>
                <c:pt idx="6476">
                  <c:v>44275.5</c:v>
                </c:pt>
                <c:pt idx="6477">
                  <c:v>44275.625</c:v>
                </c:pt>
                <c:pt idx="6478">
                  <c:v>44275.75</c:v>
                </c:pt>
                <c:pt idx="6479">
                  <c:v>44275.875</c:v>
                </c:pt>
                <c:pt idx="6480">
                  <c:v>44276</c:v>
                </c:pt>
                <c:pt idx="6481">
                  <c:v>44276.125</c:v>
                </c:pt>
                <c:pt idx="6482">
                  <c:v>44276.25</c:v>
                </c:pt>
                <c:pt idx="6483">
                  <c:v>44276.375</c:v>
                </c:pt>
                <c:pt idx="6484">
                  <c:v>44276.5</c:v>
                </c:pt>
                <c:pt idx="6485">
                  <c:v>44276.625</c:v>
                </c:pt>
                <c:pt idx="6486">
                  <c:v>44276.75</c:v>
                </c:pt>
                <c:pt idx="6487">
                  <c:v>44276.875</c:v>
                </c:pt>
                <c:pt idx="6488">
                  <c:v>44277</c:v>
                </c:pt>
                <c:pt idx="6489">
                  <c:v>44277.125</c:v>
                </c:pt>
                <c:pt idx="6490">
                  <c:v>44277.25</c:v>
                </c:pt>
                <c:pt idx="6491">
                  <c:v>44277.375</c:v>
                </c:pt>
                <c:pt idx="6492">
                  <c:v>44277.5</c:v>
                </c:pt>
                <c:pt idx="6493">
                  <c:v>44277.625</c:v>
                </c:pt>
                <c:pt idx="6494">
                  <c:v>44277.75</c:v>
                </c:pt>
                <c:pt idx="6495">
                  <c:v>44277.875</c:v>
                </c:pt>
                <c:pt idx="6496">
                  <c:v>44278</c:v>
                </c:pt>
                <c:pt idx="6497">
                  <c:v>44278.125</c:v>
                </c:pt>
                <c:pt idx="6498">
                  <c:v>44278.25</c:v>
                </c:pt>
                <c:pt idx="6499">
                  <c:v>44278.375</c:v>
                </c:pt>
                <c:pt idx="6500">
                  <c:v>44278.5</c:v>
                </c:pt>
                <c:pt idx="6501">
                  <c:v>44278.625</c:v>
                </c:pt>
                <c:pt idx="6502">
                  <c:v>44278.75</c:v>
                </c:pt>
                <c:pt idx="6503">
                  <c:v>44278.875</c:v>
                </c:pt>
                <c:pt idx="6504">
                  <c:v>44279</c:v>
                </c:pt>
                <c:pt idx="6505">
                  <c:v>44279.125</c:v>
                </c:pt>
                <c:pt idx="6506">
                  <c:v>44279.25</c:v>
                </c:pt>
                <c:pt idx="6507">
                  <c:v>44279.375</c:v>
                </c:pt>
                <c:pt idx="6508">
                  <c:v>44279.5</c:v>
                </c:pt>
                <c:pt idx="6509">
                  <c:v>44279.625</c:v>
                </c:pt>
                <c:pt idx="6510">
                  <c:v>44279.75</c:v>
                </c:pt>
                <c:pt idx="6511">
                  <c:v>44279.875</c:v>
                </c:pt>
                <c:pt idx="6512">
                  <c:v>44280</c:v>
                </c:pt>
                <c:pt idx="6513">
                  <c:v>44280.125</c:v>
                </c:pt>
                <c:pt idx="6514">
                  <c:v>44280.25</c:v>
                </c:pt>
                <c:pt idx="6515">
                  <c:v>44280.375</c:v>
                </c:pt>
                <c:pt idx="6516">
                  <c:v>44280.5</c:v>
                </c:pt>
                <c:pt idx="6517">
                  <c:v>44280.625</c:v>
                </c:pt>
                <c:pt idx="6518">
                  <c:v>44280.75</c:v>
                </c:pt>
                <c:pt idx="6519">
                  <c:v>44280.875</c:v>
                </c:pt>
                <c:pt idx="6520">
                  <c:v>44281</c:v>
                </c:pt>
                <c:pt idx="6521">
                  <c:v>44281.125</c:v>
                </c:pt>
                <c:pt idx="6522">
                  <c:v>44281.25</c:v>
                </c:pt>
                <c:pt idx="6523">
                  <c:v>44281.375</c:v>
                </c:pt>
                <c:pt idx="6524">
                  <c:v>44281.5</c:v>
                </c:pt>
                <c:pt idx="6525">
                  <c:v>44281.625</c:v>
                </c:pt>
                <c:pt idx="6526">
                  <c:v>44281.75</c:v>
                </c:pt>
                <c:pt idx="6527">
                  <c:v>44281.875</c:v>
                </c:pt>
                <c:pt idx="6528">
                  <c:v>44282</c:v>
                </c:pt>
                <c:pt idx="6529">
                  <c:v>44282.125</c:v>
                </c:pt>
                <c:pt idx="6530">
                  <c:v>44282.25</c:v>
                </c:pt>
                <c:pt idx="6531">
                  <c:v>44282.375</c:v>
                </c:pt>
                <c:pt idx="6532">
                  <c:v>44282.5</c:v>
                </c:pt>
                <c:pt idx="6533">
                  <c:v>44282.625</c:v>
                </c:pt>
                <c:pt idx="6534">
                  <c:v>44282.75</c:v>
                </c:pt>
                <c:pt idx="6535">
                  <c:v>44282.875</c:v>
                </c:pt>
                <c:pt idx="6536">
                  <c:v>44283</c:v>
                </c:pt>
                <c:pt idx="6537">
                  <c:v>44283.125</c:v>
                </c:pt>
                <c:pt idx="6538">
                  <c:v>44283.25</c:v>
                </c:pt>
                <c:pt idx="6539">
                  <c:v>44283.375</c:v>
                </c:pt>
                <c:pt idx="6540">
                  <c:v>44283.5</c:v>
                </c:pt>
                <c:pt idx="6541">
                  <c:v>44283.625</c:v>
                </c:pt>
                <c:pt idx="6542">
                  <c:v>44283.75</c:v>
                </c:pt>
                <c:pt idx="6543">
                  <c:v>44283.875</c:v>
                </c:pt>
                <c:pt idx="6544">
                  <c:v>44284</c:v>
                </c:pt>
                <c:pt idx="6545">
                  <c:v>44284.125</c:v>
                </c:pt>
                <c:pt idx="6546">
                  <c:v>44284.25</c:v>
                </c:pt>
                <c:pt idx="6547">
                  <c:v>44284.375</c:v>
                </c:pt>
                <c:pt idx="6548">
                  <c:v>44284.5</c:v>
                </c:pt>
                <c:pt idx="6549">
                  <c:v>44284.625</c:v>
                </c:pt>
                <c:pt idx="6550">
                  <c:v>44284.75</c:v>
                </c:pt>
                <c:pt idx="6551">
                  <c:v>44284.875</c:v>
                </c:pt>
                <c:pt idx="6552">
                  <c:v>44285</c:v>
                </c:pt>
                <c:pt idx="6553">
                  <c:v>44285.125</c:v>
                </c:pt>
                <c:pt idx="6554">
                  <c:v>44285.25</c:v>
                </c:pt>
                <c:pt idx="6555">
                  <c:v>44285.375</c:v>
                </c:pt>
                <c:pt idx="6556">
                  <c:v>44285.5</c:v>
                </c:pt>
                <c:pt idx="6557">
                  <c:v>44285.625</c:v>
                </c:pt>
                <c:pt idx="6558">
                  <c:v>44285.75</c:v>
                </c:pt>
                <c:pt idx="6559">
                  <c:v>44285.875</c:v>
                </c:pt>
                <c:pt idx="6560">
                  <c:v>44286</c:v>
                </c:pt>
                <c:pt idx="6561">
                  <c:v>44286.125</c:v>
                </c:pt>
                <c:pt idx="6562">
                  <c:v>44286.25</c:v>
                </c:pt>
                <c:pt idx="6563">
                  <c:v>44286.375</c:v>
                </c:pt>
                <c:pt idx="6564">
                  <c:v>44286.5</c:v>
                </c:pt>
                <c:pt idx="6565">
                  <c:v>44286.625</c:v>
                </c:pt>
                <c:pt idx="6566">
                  <c:v>44286.75</c:v>
                </c:pt>
                <c:pt idx="6567">
                  <c:v>44286.875</c:v>
                </c:pt>
                <c:pt idx="6568">
                  <c:v>44287</c:v>
                </c:pt>
                <c:pt idx="6569">
                  <c:v>44287.125</c:v>
                </c:pt>
                <c:pt idx="6570">
                  <c:v>44287.25</c:v>
                </c:pt>
                <c:pt idx="6571">
                  <c:v>44287.375</c:v>
                </c:pt>
                <c:pt idx="6572">
                  <c:v>44287.5</c:v>
                </c:pt>
                <c:pt idx="6573">
                  <c:v>44287.625</c:v>
                </c:pt>
                <c:pt idx="6574">
                  <c:v>44287.75</c:v>
                </c:pt>
                <c:pt idx="6575">
                  <c:v>44287.875</c:v>
                </c:pt>
                <c:pt idx="6576">
                  <c:v>44288</c:v>
                </c:pt>
                <c:pt idx="6577">
                  <c:v>44288.125</c:v>
                </c:pt>
                <c:pt idx="6578">
                  <c:v>44288.25</c:v>
                </c:pt>
                <c:pt idx="6579">
                  <c:v>44288.375</c:v>
                </c:pt>
                <c:pt idx="6580">
                  <c:v>44288.5</c:v>
                </c:pt>
                <c:pt idx="6581">
                  <c:v>44288.625</c:v>
                </c:pt>
                <c:pt idx="6582">
                  <c:v>44288.75</c:v>
                </c:pt>
                <c:pt idx="6583">
                  <c:v>44288.875</c:v>
                </c:pt>
                <c:pt idx="6584">
                  <c:v>44289</c:v>
                </c:pt>
                <c:pt idx="6585">
                  <c:v>44289.125</c:v>
                </c:pt>
                <c:pt idx="6586">
                  <c:v>44289.25</c:v>
                </c:pt>
                <c:pt idx="6587">
                  <c:v>44289.375</c:v>
                </c:pt>
                <c:pt idx="6588">
                  <c:v>44289.5</c:v>
                </c:pt>
                <c:pt idx="6589">
                  <c:v>44289.625</c:v>
                </c:pt>
                <c:pt idx="6590">
                  <c:v>44289.75</c:v>
                </c:pt>
                <c:pt idx="6591">
                  <c:v>44289.875</c:v>
                </c:pt>
                <c:pt idx="6592">
                  <c:v>44290</c:v>
                </c:pt>
                <c:pt idx="6593">
                  <c:v>44290.125</c:v>
                </c:pt>
                <c:pt idx="6594">
                  <c:v>44290.25</c:v>
                </c:pt>
                <c:pt idx="6595">
                  <c:v>44290.375</c:v>
                </c:pt>
                <c:pt idx="6596">
                  <c:v>44290.5</c:v>
                </c:pt>
                <c:pt idx="6597">
                  <c:v>44290.625</c:v>
                </c:pt>
                <c:pt idx="6598">
                  <c:v>44290.75</c:v>
                </c:pt>
                <c:pt idx="6599">
                  <c:v>44290.875</c:v>
                </c:pt>
                <c:pt idx="6600">
                  <c:v>44291</c:v>
                </c:pt>
                <c:pt idx="6601">
                  <c:v>44291.125</c:v>
                </c:pt>
                <c:pt idx="6602">
                  <c:v>44291.25</c:v>
                </c:pt>
                <c:pt idx="6603">
                  <c:v>44291.375</c:v>
                </c:pt>
                <c:pt idx="6604">
                  <c:v>44291.5</c:v>
                </c:pt>
                <c:pt idx="6605">
                  <c:v>44291.625</c:v>
                </c:pt>
                <c:pt idx="6606">
                  <c:v>44291.75</c:v>
                </c:pt>
                <c:pt idx="6607">
                  <c:v>44291.875</c:v>
                </c:pt>
                <c:pt idx="6608">
                  <c:v>44292</c:v>
                </c:pt>
                <c:pt idx="6609">
                  <c:v>44292.125</c:v>
                </c:pt>
                <c:pt idx="6610">
                  <c:v>44292.25</c:v>
                </c:pt>
                <c:pt idx="6611">
                  <c:v>44292.375</c:v>
                </c:pt>
                <c:pt idx="6612">
                  <c:v>44292.5</c:v>
                </c:pt>
                <c:pt idx="6613">
                  <c:v>44292.625</c:v>
                </c:pt>
                <c:pt idx="6614">
                  <c:v>44292.75</c:v>
                </c:pt>
                <c:pt idx="6615">
                  <c:v>44292.875</c:v>
                </c:pt>
                <c:pt idx="6616">
                  <c:v>44293</c:v>
                </c:pt>
                <c:pt idx="6617">
                  <c:v>44293.125</c:v>
                </c:pt>
                <c:pt idx="6618">
                  <c:v>44293.25</c:v>
                </c:pt>
                <c:pt idx="6619">
                  <c:v>44293.375</c:v>
                </c:pt>
                <c:pt idx="6620">
                  <c:v>44293.5</c:v>
                </c:pt>
                <c:pt idx="6621">
                  <c:v>44293.625</c:v>
                </c:pt>
                <c:pt idx="6622">
                  <c:v>44293.75</c:v>
                </c:pt>
                <c:pt idx="6623">
                  <c:v>44293.875</c:v>
                </c:pt>
                <c:pt idx="6624">
                  <c:v>44294</c:v>
                </c:pt>
                <c:pt idx="6625">
                  <c:v>44294.125</c:v>
                </c:pt>
                <c:pt idx="6626">
                  <c:v>44294.25</c:v>
                </c:pt>
                <c:pt idx="6627">
                  <c:v>44294.375</c:v>
                </c:pt>
                <c:pt idx="6628">
                  <c:v>44294.5</c:v>
                </c:pt>
                <c:pt idx="6629">
                  <c:v>44294.625</c:v>
                </c:pt>
                <c:pt idx="6630">
                  <c:v>44294.75</c:v>
                </c:pt>
                <c:pt idx="6631">
                  <c:v>44294.875</c:v>
                </c:pt>
                <c:pt idx="6632">
                  <c:v>44295</c:v>
                </c:pt>
                <c:pt idx="6633">
                  <c:v>44295.125</c:v>
                </c:pt>
                <c:pt idx="6634">
                  <c:v>44295.25</c:v>
                </c:pt>
                <c:pt idx="6635">
                  <c:v>44295.375</c:v>
                </c:pt>
                <c:pt idx="6636">
                  <c:v>44295.5</c:v>
                </c:pt>
                <c:pt idx="6637">
                  <c:v>44295.625</c:v>
                </c:pt>
                <c:pt idx="6638">
                  <c:v>44295.75</c:v>
                </c:pt>
                <c:pt idx="6639">
                  <c:v>44295.875</c:v>
                </c:pt>
                <c:pt idx="6640">
                  <c:v>44296</c:v>
                </c:pt>
                <c:pt idx="6641">
                  <c:v>44296.125</c:v>
                </c:pt>
                <c:pt idx="6642">
                  <c:v>44296.25</c:v>
                </c:pt>
                <c:pt idx="6643">
                  <c:v>44296.375</c:v>
                </c:pt>
                <c:pt idx="6644">
                  <c:v>44296.5</c:v>
                </c:pt>
                <c:pt idx="6645">
                  <c:v>44296.625</c:v>
                </c:pt>
                <c:pt idx="6646">
                  <c:v>44296.75</c:v>
                </c:pt>
                <c:pt idx="6647">
                  <c:v>44296.875</c:v>
                </c:pt>
                <c:pt idx="6648">
                  <c:v>44297</c:v>
                </c:pt>
                <c:pt idx="6649">
                  <c:v>44297.125</c:v>
                </c:pt>
                <c:pt idx="6650">
                  <c:v>44297.25</c:v>
                </c:pt>
                <c:pt idx="6651">
                  <c:v>44297.375</c:v>
                </c:pt>
                <c:pt idx="6652">
                  <c:v>44297.5</c:v>
                </c:pt>
                <c:pt idx="6653">
                  <c:v>44297.625</c:v>
                </c:pt>
                <c:pt idx="6654">
                  <c:v>44297.75</c:v>
                </c:pt>
                <c:pt idx="6655">
                  <c:v>44297.875</c:v>
                </c:pt>
                <c:pt idx="6656">
                  <c:v>44298</c:v>
                </c:pt>
                <c:pt idx="6657">
                  <c:v>44298.125</c:v>
                </c:pt>
                <c:pt idx="6658">
                  <c:v>44298.25</c:v>
                </c:pt>
                <c:pt idx="6659">
                  <c:v>44298.375</c:v>
                </c:pt>
                <c:pt idx="6660">
                  <c:v>44298.5</c:v>
                </c:pt>
                <c:pt idx="6661">
                  <c:v>44298.625</c:v>
                </c:pt>
                <c:pt idx="6662">
                  <c:v>44298.75</c:v>
                </c:pt>
                <c:pt idx="6663">
                  <c:v>44298.875</c:v>
                </c:pt>
                <c:pt idx="6664">
                  <c:v>44299</c:v>
                </c:pt>
                <c:pt idx="6665">
                  <c:v>44299.125</c:v>
                </c:pt>
                <c:pt idx="6666">
                  <c:v>44299.25</c:v>
                </c:pt>
                <c:pt idx="6667">
                  <c:v>44299.375</c:v>
                </c:pt>
                <c:pt idx="6668">
                  <c:v>44299.5</c:v>
                </c:pt>
                <c:pt idx="6669">
                  <c:v>44299.625</c:v>
                </c:pt>
                <c:pt idx="6670">
                  <c:v>44299.75</c:v>
                </c:pt>
                <c:pt idx="6671">
                  <c:v>44299.875</c:v>
                </c:pt>
                <c:pt idx="6672">
                  <c:v>44300</c:v>
                </c:pt>
                <c:pt idx="6673">
                  <c:v>44300.125</c:v>
                </c:pt>
                <c:pt idx="6674">
                  <c:v>44300.25</c:v>
                </c:pt>
                <c:pt idx="6675">
                  <c:v>44300.375</c:v>
                </c:pt>
                <c:pt idx="6676">
                  <c:v>44300.5</c:v>
                </c:pt>
                <c:pt idx="6677">
                  <c:v>44300.625</c:v>
                </c:pt>
                <c:pt idx="6678">
                  <c:v>44300.75</c:v>
                </c:pt>
                <c:pt idx="6679">
                  <c:v>44300.875</c:v>
                </c:pt>
                <c:pt idx="6680">
                  <c:v>44301</c:v>
                </c:pt>
                <c:pt idx="6681">
                  <c:v>44301.125</c:v>
                </c:pt>
                <c:pt idx="6682">
                  <c:v>44301.25</c:v>
                </c:pt>
                <c:pt idx="6683">
                  <c:v>44301.375</c:v>
                </c:pt>
                <c:pt idx="6684">
                  <c:v>44301.5</c:v>
                </c:pt>
                <c:pt idx="6685">
                  <c:v>44301.625</c:v>
                </c:pt>
                <c:pt idx="6686">
                  <c:v>44301.75</c:v>
                </c:pt>
                <c:pt idx="6687">
                  <c:v>44301.875</c:v>
                </c:pt>
                <c:pt idx="6688">
                  <c:v>44302</c:v>
                </c:pt>
                <c:pt idx="6689">
                  <c:v>44302.125</c:v>
                </c:pt>
                <c:pt idx="6690">
                  <c:v>44302.25</c:v>
                </c:pt>
                <c:pt idx="6691">
                  <c:v>44302.375</c:v>
                </c:pt>
                <c:pt idx="6692">
                  <c:v>44302.5</c:v>
                </c:pt>
                <c:pt idx="6693">
                  <c:v>44302.625</c:v>
                </c:pt>
                <c:pt idx="6694">
                  <c:v>44302.75</c:v>
                </c:pt>
                <c:pt idx="6695">
                  <c:v>44302.875</c:v>
                </c:pt>
                <c:pt idx="6696">
                  <c:v>44303</c:v>
                </c:pt>
                <c:pt idx="6697">
                  <c:v>44303.125</c:v>
                </c:pt>
                <c:pt idx="6698">
                  <c:v>44303.25</c:v>
                </c:pt>
                <c:pt idx="6699">
                  <c:v>44303.375</c:v>
                </c:pt>
                <c:pt idx="6700">
                  <c:v>44303.5</c:v>
                </c:pt>
                <c:pt idx="6701">
                  <c:v>44303.625</c:v>
                </c:pt>
                <c:pt idx="6702">
                  <c:v>44303.75</c:v>
                </c:pt>
                <c:pt idx="6703">
                  <c:v>44303.875</c:v>
                </c:pt>
                <c:pt idx="6704">
                  <c:v>44304</c:v>
                </c:pt>
                <c:pt idx="6705">
                  <c:v>44304.125</c:v>
                </c:pt>
                <c:pt idx="6706">
                  <c:v>44304.25</c:v>
                </c:pt>
                <c:pt idx="6707">
                  <c:v>44304.375</c:v>
                </c:pt>
                <c:pt idx="6708">
                  <c:v>44304.5</c:v>
                </c:pt>
                <c:pt idx="6709">
                  <c:v>44304.625</c:v>
                </c:pt>
                <c:pt idx="6710">
                  <c:v>44304.75</c:v>
                </c:pt>
                <c:pt idx="6711">
                  <c:v>44304.875</c:v>
                </c:pt>
                <c:pt idx="6712">
                  <c:v>44305</c:v>
                </c:pt>
                <c:pt idx="6713">
                  <c:v>44305.125</c:v>
                </c:pt>
                <c:pt idx="6714">
                  <c:v>44305.25</c:v>
                </c:pt>
                <c:pt idx="6715">
                  <c:v>44305.375</c:v>
                </c:pt>
                <c:pt idx="6716">
                  <c:v>44305.5</c:v>
                </c:pt>
                <c:pt idx="6717">
                  <c:v>44305.625</c:v>
                </c:pt>
                <c:pt idx="6718">
                  <c:v>44305.75</c:v>
                </c:pt>
                <c:pt idx="6719">
                  <c:v>44305.875</c:v>
                </c:pt>
                <c:pt idx="6720">
                  <c:v>44306</c:v>
                </c:pt>
                <c:pt idx="6721">
                  <c:v>44306.125</c:v>
                </c:pt>
                <c:pt idx="6722">
                  <c:v>44306.25</c:v>
                </c:pt>
                <c:pt idx="6723">
                  <c:v>44306.375</c:v>
                </c:pt>
                <c:pt idx="6724">
                  <c:v>44306.5</c:v>
                </c:pt>
                <c:pt idx="6725">
                  <c:v>44306.625</c:v>
                </c:pt>
                <c:pt idx="6726">
                  <c:v>44306.75</c:v>
                </c:pt>
                <c:pt idx="6727">
                  <c:v>44306.875</c:v>
                </c:pt>
                <c:pt idx="6728">
                  <c:v>44307</c:v>
                </c:pt>
                <c:pt idx="6729">
                  <c:v>44307.125</c:v>
                </c:pt>
                <c:pt idx="6730">
                  <c:v>44307.25</c:v>
                </c:pt>
                <c:pt idx="6731">
                  <c:v>44307.375</c:v>
                </c:pt>
                <c:pt idx="6732">
                  <c:v>44307.5</c:v>
                </c:pt>
                <c:pt idx="6733">
                  <c:v>44307.625</c:v>
                </c:pt>
                <c:pt idx="6734">
                  <c:v>44307.75</c:v>
                </c:pt>
                <c:pt idx="6735">
                  <c:v>44307.875</c:v>
                </c:pt>
                <c:pt idx="6736">
                  <c:v>44308</c:v>
                </c:pt>
                <c:pt idx="6737">
                  <c:v>44308.125</c:v>
                </c:pt>
                <c:pt idx="6738">
                  <c:v>44308.25</c:v>
                </c:pt>
                <c:pt idx="6739">
                  <c:v>44308.375</c:v>
                </c:pt>
                <c:pt idx="6740">
                  <c:v>44308.5</c:v>
                </c:pt>
                <c:pt idx="6741">
                  <c:v>44308.625</c:v>
                </c:pt>
                <c:pt idx="6742">
                  <c:v>44308.75</c:v>
                </c:pt>
                <c:pt idx="6743">
                  <c:v>44308.875</c:v>
                </c:pt>
                <c:pt idx="6744">
                  <c:v>44309</c:v>
                </c:pt>
                <c:pt idx="6745">
                  <c:v>44309.125</c:v>
                </c:pt>
                <c:pt idx="6746">
                  <c:v>44309.25</c:v>
                </c:pt>
                <c:pt idx="6747">
                  <c:v>44309.375</c:v>
                </c:pt>
                <c:pt idx="6748">
                  <c:v>44309.5</c:v>
                </c:pt>
                <c:pt idx="6749">
                  <c:v>44309.625</c:v>
                </c:pt>
                <c:pt idx="6750">
                  <c:v>44309.75</c:v>
                </c:pt>
                <c:pt idx="6751">
                  <c:v>44309.875</c:v>
                </c:pt>
                <c:pt idx="6752">
                  <c:v>44310</c:v>
                </c:pt>
                <c:pt idx="6753">
                  <c:v>44310.125</c:v>
                </c:pt>
                <c:pt idx="6754">
                  <c:v>44310.25</c:v>
                </c:pt>
                <c:pt idx="6755">
                  <c:v>44310.375</c:v>
                </c:pt>
                <c:pt idx="6756">
                  <c:v>44310.5</c:v>
                </c:pt>
                <c:pt idx="6757">
                  <c:v>44310.625</c:v>
                </c:pt>
                <c:pt idx="6758">
                  <c:v>44310.75</c:v>
                </c:pt>
                <c:pt idx="6759">
                  <c:v>44310.875</c:v>
                </c:pt>
                <c:pt idx="6760">
                  <c:v>44311</c:v>
                </c:pt>
                <c:pt idx="6761">
                  <c:v>44311.125</c:v>
                </c:pt>
                <c:pt idx="6762">
                  <c:v>44311.25</c:v>
                </c:pt>
                <c:pt idx="6763">
                  <c:v>44311.375</c:v>
                </c:pt>
                <c:pt idx="6764">
                  <c:v>44311.5</c:v>
                </c:pt>
                <c:pt idx="6765">
                  <c:v>44311.625</c:v>
                </c:pt>
                <c:pt idx="6766">
                  <c:v>44311.75</c:v>
                </c:pt>
                <c:pt idx="6767">
                  <c:v>44311.875</c:v>
                </c:pt>
                <c:pt idx="6768">
                  <c:v>44312</c:v>
                </c:pt>
                <c:pt idx="6769">
                  <c:v>44312.125</c:v>
                </c:pt>
                <c:pt idx="6770">
                  <c:v>44312.25</c:v>
                </c:pt>
                <c:pt idx="6771">
                  <c:v>44312.375</c:v>
                </c:pt>
                <c:pt idx="6772">
                  <c:v>44312.5</c:v>
                </c:pt>
                <c:pt idx="6773">
                  <c:v>44312.625</c:v>
                </c:pt>
                <c:pt idx="6774">
                  <c:v>44312.75</c:v>
                </c:pt>
                <c:pt idx="6775">
                  <c:v>44312.875</c:v>
                </c:pt>
                <c:pt idx="6776">
                  <c:v>44313</c:v>
                </c:pt>
                <c:pt idx="6777">
                  <c:v>44313.125</c:v>
                </c:pt>
                <c:pt idx="6778">
                  <c:v>44313.25</c:v>
                </c:pt>
                <c:pt idx="6779">
                  <c:v>44313.375</c:v>
                </c:pt>
                <c:pt idx="6780">
                  <c:v>44313.5</c:v>
                </c:pt>
                <c:pt idx="6781">
                  <c:v>44313.625</c:v>
                </c:pt>
                <c:pt idx="6782">
                  <c:v>44313.75</c:v>
                </c:pt>
                <c:pt idx="6783">
                  <c:v>44313.875</c:v>
                </c:pt>
                <c:pt idx="6784">
                  <c:v>44314</c:v>
                </c:pt>
                <c:pt idx="6785">
                  <c:v>44314.125</c:v>
                </c:pt>
                <c:pt idx="6786">
                  <c:v>44314.25</c:v>
                </c:pt>
                <c:pt idx="6787">
                  <c:v>44314.375</c:v>
                </c:pt>
                <c:pt idx="6788">
                  <c:v>44314.5</c:v>
                </c:pt>
                <c:pt idx="6789">
                  <c:v>44314.625</c:v>
                </c:pt>
                <c:pt idx="6790">
                  <c:v>44314.75</c:v>
                </c:pt>
                <c:pt idx="6791">
                  <c:v>44314.875</c:v>
                </c:pt>
                <c:pt idx="6792">
                  <c:v>44315</c:v>
                </c:pt>
                <c:pt idx="6793">
                  <c:v>44315.125</c:v>
                </c:pt>
                <c:pt idx="6794">
                  <c:v>44315.25</c:v>
                </c:pt>
                <c:pt idx="6795">
                  <c:v>44315.375</c:v>
                </c:pt>
                <c:pt idx="6796">
                  <c:v>44315.5</c:v>
                </c:pt>
                <c:pt idx="6797">
                  <c:v>44315.625</c:v>
                </c:pt>
                <c:pt idx="6798">
                  <c:v>44315.75</c:v>
                </c:pt>
                <c:pt idx="6799">
                  <c:v>44315.875</c:v>
                </c:pt>
                <c:pt idx="6800">
                  <c:v>44316</c:v>
                </c:pt>
                <c:pt idx="6801">
                  <c:v>44316.125</c:v>
                </c:pt>
                <c:pt idx="6802">
                  <c:v>44316.25</c:v>
                </c:pt>
                <c:pt idx="6803">
                  <c:v>44316.375</c:v>
                </c:pt>
                <c:pt idx="6804">
                  <c:v>44316.5</c:v>
                </c:pt>
                <c:pt idx="6805">
                  <c:v>44316.625</c:v>
                </c:pt>
                <c:pt idx="6806">
                  <c:v>44316.75</c:v>
                </c:pt>
                <c:pt idx="6807">
                  <c:v>44316.875</c:v>
                </c:pt>
                <c:pt idx="6808">
                  <c:v>44317</c:v>
                </c:pt>
                <c:pt idx="6809">
                  <c:v>44317.125</c:v>
                </c:pt>
                <c:pt idx="6810">
                  <c:v>44317.25</c:v>
                </c:pt>
                <c:pt idx="6811">
                  <c:v>44317.375</c:v>
                </c:pt>
                <c:pt idx="6812">
                  <c:v>44317.5</c:v>
                </c:pt>
                <c:pt idx="6813">
                  <c:v>44317.625</c:v>
                </c:pt>
                <c:pt idx="6814">
                  <c:v>44317.75</c:v>
                </c:pt>
                <c:pt idx="6815">
                  <c:v>44317.875</c:v>
                </c:pt>
                <c:pt idx="6816">
                  <c:v>44318</c:v>
                </c:pt>
                <c:pt idx="6817">
                  <c:v>44318.125</c:v>
                </c:pt>
                <c:pt idx="6818">
                  <c:v>44318.25</c:v>
                </c:pt>
                <c:pt idx="6819">
                  <c:v>44318.375</c:v>
                </c:pt>
                <c:pt idx="6820">
                  <c:v>44318.5</c:v>
                </c:pt>
                <c:pt idx="6821">
                  <c:v>44318.625</c:v>
                </c:pt>
                <c:pt idx="6822">
                  <c:v>44318.75</c:v>
                </c:pt>
                <c:pt idx="6823">
                  <c:v>44318.875</c:v>
                </c:pt>
                <c:pt idx="6824">
                  <c:v>44319</c:v>
                </c:pt>
                <c:pt idx="6825">
                  <c:v>44319.125</c:v>
                </c:pt>
                <c:pt idx="6826">
                  <c:v>44319.25</c:v>
                </c:pt>
                <c:pt idx="6827">
                  <c:v>44319.375</c:v>
                </c:pt>
                <c:pt idx="6828">
                  <c:v>44319.5</c:v>
                </c:pt>
                <c:pt idx="6829">
                  <c:v>44319.625</c:v>
                </c:pt>
                <c:pt idx="6830">
                  <c:v>44319.75</c:v>
                </c:pt>
                <c:pt idx="6831">
                  <c:v>44319.875</c:v>
                </c:pt>
                <c:pt idx="6832">
                  <c:v>44320</c:v>
                </c:pt>
                <c:pt idx="6833">
                  <c:v>44320.125</c:v>
                </c:pt>
                <c:pt idx="6834">
                  <c:v>44320.25</c:v>
                </c:pt>
                <c:pt idx="6835">
                  <c:v>44320.375</c:v>
                </c:pt>
                <c:pt idx="6836">
                  <c:v>44320.5</c:v>
                </c:pt>
                <c:pt idx="6837">
                  <c:v>44320.625</c:v>
                </c:pt>
                <c:pt idx="6838">
                  <c:v>44320.75</c:v>
                </c:pt>
                <c:pt idx="6839">
                  <c:v>44320.875</c:v>
                </c:pt>
                <c:pt idx="6840">
                  <c:v>44321</c:v>
                </c:pt>
                <c:pt idx="6841">
                  <c:v>44321.125</c:v>
                </c:pt>
                <c:pt idx="6842">
                  <c:v>44321.25</c:v>
                </c:pt>
                <c:pt idx="6843">
                  <c:v>44321.375</c:v>
                </c:pt>
                <c:pt idx="6844">
                  <c:v>44321.5</c:v>
                </c:pt>
                <c:pt idx="6845">
                  <c:v>44321.625</c:v>
                </c:pt>
                <c:pt idx="6846">
                  <c:v>44321.75</c:v>
                </c:pt>
                <c:pt idx="6847">
                  <c:v>44321.875</c:v>
                </c:pt>
                <c:pt idx="6848">
                  <c:v>44322</c:v>
                </c:pt>
                <c:pt idx="6849">
                  <c:v>44322.125</c:v>
                </c:pt>
                <c:pt idx="6850">
                  <c:v>44322.25</c:v>
                </c:pt>
                <c:pt idx="6851">
                  <c:v>44322.375</c:v>
                </c:pt>
                <c:pt idx="6852">
                  <c:v>44322.5</c:v>
                </c:pt>
                <c:pt idx="6853">
                  <c:v>44322.625</c:v>
                </c:pt>
                <c:pt idx="6854">
                  <c:v>44322.75</c:v>
                </c:pt>
                <c:pt idx="6855">
                  <c:v>44322.875</c:v>
                </c:pt>
                <c:pt idx="6856">
                  <c:v>44323</c:v>
                </c:pt>
                <c:pt idx="6857">
                  <c:v>44323.125</c:v>
                </c:pt>
                <c:pt idx="6858">
                  <c:v>44323.25</c:v>
                </c:pt>
                <c:pt idx="6859">
                  <c:v>44323.375</c:v>
                </c:pt>
                <c:pt idx="6860">
                  <c:v>44323.5</c:v>
                </c:pt>
                <c:pt idx="6861">
                  <c:v>44323.625</c:v>
                </c:pt>
                <c:pt idx="6862">
                  <c:v>44323.75</c:v>
                </c:pt>
                <c:pt idx="6863">
                  <c:v>44323.875</c:v>
                </c:pt>
                <c:pt idx="6864">
                  <c:v>44324</c:v>
                </c:pt>
                <c:pt idx="6865">
                  <c:v>44324.125</c:v>
                </c:pt>
                <c:pt idx="6866">
                  <c:v>44324.25</c:v>
                </c:pt>
                <c:pt idx="6867">
                  <c:v>44324.375</c:v>
                </c:pt>
                <c:pt idx="6868">
                  <c:v>44324.5</c:v>
                </c:pt>
                <c:pt idx="6869">
                  <c:v>44324.625</c:v>
                </c:pt>
                <c:pt idx="6870">
                  <c:v>44324.75</c:v>
                </c:pt>
                <c:pt idx="6871">
                  <c:v>44324.875</c:v>
                </c:pt>
                <c:pt idx="6872">
                  <c:v>44325</c:v>
                </c:pt>
                <c:pt idx="6873">
                  <c:v>44325.125</c:v>
                </c:pt>
                <c:pt idx="6874">
                  <c:v>44325.25</c:v>
                </c:pt>
                <c:pt idx="6875">
                  <c:v>44325.375</c:v>
                </c:pt>
                <c:pt idx="6876">
                  <c:v>44325.5</c:v>
                </c:pt>
                <c:pt idx="6877">
                  <c:v>44325.625</c:v>
                </c:pt>
                <c:pt idx="6878">
                  <c:v>44325.75</c:v>
                </c:pt>
                <c:pt idx="6879">
                  <c:v>44325.875</c:v>
                </c:pt>
                <c:pt idx="6880">
                  <c:v>44326</c:v>
                </c:pt>
                <c:pt idx="6881">
                  <c:v>44326.125</c:v>
                </c:pt>
                <c:pt idx="6882">
                  <c:v>44326.25</c:v>
                </c:pt>
                <c:pt idx="6883">
                  <c:v>44326.375</c:v>
                </c:pt>
                <c:pt idx="6884">
                  <c:v>44326.5</c:v>
                </c:pt>
                <c:pt idx="6885">
                  <c:v>44326.625</c:v>
                </c:pt>
                <c:pt idx="6886">
                  <c:v>44326.75</c:v>
                </c:pt>
                <c:pt idx="6887">
                  <c:v>44326.875</c:v>
                </c:pt>
                <c:pt idx="6888">
                  <c:v>44327</c:v>
                </c:pt>
                <c:pt idx="6889">
                  <c:v>44327.125</c:v>
                </c:pt>
                <c:pt idx="6890">
                  <c:v>44327.25</c:v>
                </c:pt>
                <c:pt idx="6891">
                  <c:v>44327.375</c:v>
                </c:pt>
                <c:pt idx="6892">
                  <c:v>44327.5</c:v>
                </c:pt>
                <c:pt idx="6893">
                  <c:v>44327.625</c:v>
                </c:pt>
                <c:pt idx="6894">
                  <c:v>44327.75</c:v>
                </c:pt>
                <c:pt idx="6895">
                  <c:v>44327.875</c:v>
                </c:pt>
                <c:pt idx="6896">
                  <c:v>44328</c:v>
                </c:pt>
                <c:pt idx="6897">
                  <c:v>44328.125</c:v>
                </c:pt>
                <c:pt idx="6898">
                  <c:v>44328.25</c:v>
                </c:pt>
                <c:pt idx="6899">
                  <c:v>44328.375</c:v>
                </c:pt>
                <c:pt idx="6900">
                  <c:v>44328.5</c:v>
                </c:pt>
                <c:pt idx="6901">
                  <c:v>44328.625</c:v>
                </c:pt>
                <c:pt idx="6902">
                  <c:v>44328.75</c:v>
                </c:pt>
                <c:pt idx="6903">
                  <c:v>44328.875</c:v>
                </c:pt>
                <c:pt idx="6904">
                  <c:v>44329</c:v>
                </c:pt>
                <c:pt idx="6905">
                  <c:v>44329.125</c:v>
                </c:pt>
                <c:pt idx="6906">
                  <c:v>44329.25</c:v>
                </c:pt>
                <c:pt idx="6907">
                  <c:v>44329.375</c:v>
                </c:pt>
                <c:pt idx="6908">
                  <c:v>44329.5</c:v>
                </c:pt>
                <c:pt idx="6909">
                  <c:v>44329.625</c:v>
                </c:pt>
                <c:pt idx="6910">
                  <c:v>44329.75</c:v>
                </c:pt>
                <c:pt idx="6911">
                  <c:v>44329.875</c:v>
                </c:pt>
                <c:pt idx="6912">
                  <c:v>44330</c:v>
                </c:pt>
                <c:pt idx="6913">
                  <c:v>44330.125</c:v>
                </c:pt>
                <c:pt idx="6914">
                  <c:v>44330.25</c:v>
                </c:pt>
                <c:pt idx="6915">
                  <c:v>44330.375</c:v>
                </c:pt>
                <c:pt idx="6916">
                  <c:v>44330.5</c:v>
                </c:pt>
                <c:pt idx="6917">
                  <c:v>44330.625</c:v>
                </c:pt>
                <c:pt idx="6918">
                  <c:v>44330.75</c:v>
                </c:pt>
                <c:pt idx="6919">
                  <c:v>44330.875</c:v>
                </c:pt>
                <c:pt idx="6920">
                  <c:v>44331</c:v>
                </c:pt>
                <c:pt idx="6921">
                  <c:v>44331.125</c:v>
                </c:pt>
                <c:pt idx="6922">
                  <c:v>44331.25</c:v>
                </c:pt>
                <c:pt idx="6923">
                  <c:v>44331.375</c:v>
                </c:pt>
                <c:pt idx="6924">
                  <c:v>44331.5</c:v>
                </c:pt>
                <c:pt idx="6925">
                  <c:v>44331.625</c:v>
                </c:pt>
                <c:pt idx="6926">
                  <c:v>44331.75</c:v>
                </c:pt>
                <c:pt idx="6927">
                  <c:v>44331.875</c:v>
                </c:pt>
                <c:pt idx="6928">
                  <c:v>44332</c:v>
                </c:pt>
                <c:pt idx="6929">
                  <c:v>44332.125</c:v>
                </c:pt>
                <c:pt idx="6930">
                  <c:v>44332.25</c:v>
                </c:pt>
                <c:pt idx="6931">
                  <c:v>44332.375</c:v>
                </c:pt>
                <c:pt idx="6932">
                  <c:v>44332.5</c:v>
                </c:pt>
                <c:pt idx="6933">
                  <c:v>44332.625</c:v>
                </c:pt>
                <c:pt idx="6934">
                  <c:v>44332.75</c:v>
                </c:pt>
                <c:pt idx="6935">
                  <c:v>44332.875</c:v>
                </c:pt>
                <c:pt idx="6936">
                  <c:v>44333</c:v>
                </c:pt>
                <c:pt idx="6937">
                  <c:v>44333.125</c:v>
                </c:pt>
                <c:pt idx="6938">
                  <c:v>44333.25</c:v>
                </c:pt>
                <c:pt idx="6939">
                  <c:v>44333.375</c:v>
                </c:pt>
                <c:pt idx="6940">
                  <c:v>44333.5</c:v>
                </c:pt>
                <c:pt idx="6941">
                  <c:v>44333.625</c:v>
                </c:pt>
                <c:pt idx="6942">
                  <c:v>44333.75</c:v>
                </c:pt>
                <c:pt idx="6943">
                  <c:v>44333.875</c:v>
                </c:pt>
                <c:pt idx="6944">
                  <c:v>44334</c:v>
                </c:pt>
                <c:pt idx="6945">
                  <c:v>44334.125</c:v>
                </c:pt>
                <c:pt idx="6946">
                  <c:v>44334.25</c:v>
                </c:pt>
                <c:pt idx="6947">
                  <c:v>44334.375</c:v>
                </c:pt>
                <c:pt idx="6948">
                  <c:v>44334.5</c:v>
                </c:pt>
                <c:pt idx="6949">
                  <c:v>44334.625</c:v>
                </c:pt>
                <c:pt idx="6950">
                  <c:v>44334.75</c:v>
                </c:pt>
                <c:pt idx="6951">
                  <c:v>44334.875</c:v>
                </c:pt>
                <c:pt idx="6952">
                  <c:v>44335</c:v>
                </c:pt>
                <c:pt idx="6953">
                  <c:v>44335.125</c:v>
                </c:pt>
                <c:pt idx="6954">
                  <c:v>44335.25</c:v>
                </c:pt>
                <c:pt idx="6955">
                  <c:v>44335.375</c:v>
                </c:pt>
                <c:pt idx="6956">
                  <c:v>44335.5</c:v>
                </c:pt>
                <c:pt idx="6957">
                  <c:v>44335.625</c:v>
                </c:pt>
                <c:pt idx="6958">
                  <c:v>44335.75</c:v>
                </c:pt>
                <c:pt idx="6959">
                  <c:v>44335.875</c:v>
                </c:pt>
                <c:pt idx="6960">
                  <c:v>44336</c:v>
                </c:pt>
                <c:pt idx="6961">
                  <c:v>44336.125</c:v>
                </c:pt>
                <c:pt idx="6962">
                  <c:v>44336.25</c:v>
                </c:pt>
                <c:pt idx="6963">
                  <c:v>44336.375</c:v>
                </c:pt>
                <c:pt idx="6964">
                  <c:v>44336.5</c:v>
                </c:pt>
                <c:pt idx="6965">
                  <c:v>44336.625</c:v>
                </c:pt>
                <c:pt idx="6966">
                  <c:v>44336.75</c:v>
                </c:pt>
                <c:pt idx="6967">
                  <c:v>44336.875</c:v>
                </c:pt>
                <c:pt idx="6968">
                  <c:v>44337</c:v>
                </c:pt>
                <c:pt idx="6969">
                  <c:v>44337.125</c:v>
                </c:pt>
                <c:pt idx="6970">
                  <c:v>44337.25</c:v>
                </c:pt>
                <c:pt idx="6971">
                  <c:v>44337.375</c:v>
                </c:pt>
                <c:pt idx="6972">
                  <c:v>44337.5</c:v>
                </c:pt>
                <c:pt idx="6973">
                  <c:v>44337.625</c:v>
                </c:pt>
                <c:pt idx="6974">
                  <c:v>44337.75</c:v>
                </c:pt>
                <c:pt idx="6975">
                  <c:v>44337.875</c:v>
                </c:pt>
                <c:pt idx="6976">
                  <c:v>44338</c:v>
                </c:pt>
                <c:pt idx="6977">
                  <c:v>44338.125</c:v>
                </c:pt>
                <c:pt idx="6978">
                  <c:v>44338.25</c:v>
                </c:pt>
                <c:pt idx="6979">
                  <c:v>44338.375</c:v>
                </c:pt>
                <c:pt idx="6980">
                  <c:v>44338.5</c:v>
                </c:pt>
                <c:pt idx="6981">
                  <c:v>44338.625</c:v>
                </c:pt>
                <c:pt idx="6982">
                  <c:v>44338.75</c:v>
                </c:pt>
                <c:pt idx="6983">
                  <c:v>44338.875</c:v>
                </c:pt>
                <c:pt idx="6984">
                  <c:v>44339</c:v>
                </c:pt>
                <c:pt idx="6985">
                  <c:v>44339.125</c:v>
                </c:pt>
                <c:pt idx="6986">
                  <c:v>44339.25</c:v>
                </c:pt>
                <c:pt idx="6987">
                  <c:v>44339.375</c:v>
                </c:pt>
                <c:pt idx="6988">
                  <c:v>44339.5</c:v>
                </c:pt>
                <c:pt idx="6989">
                  <c:v>44339.625</c:v>
                </c:pt>
                <c:pt idx="6990">
                  <c:v>44339.75</c:v>
                </c:pt>
                <c:pt idx="6991">
                  <c:v>44339.875</c:v>
                </c:pt>
                <c:pt idx="6992">
                  <c:v>44340</c:v>
                </c:pt>
                <c:pt idx="6993">
                  <c:v>44340.125</c:v>
                </c:pt>
                <c:pt idx="6994">
                  <c:v>44340.25</c:v>
                </c:pt>
                <c:pt idx="6995">
                  <c:v>44340.375</c:v>
                </c:pt>
                <c:pt idx="6996">
                  <c:v>44340.5</c:v>
                </c:pt>
                <c:pt idx="6997">
                  <c:v>44340.625</c:v>
                </c:pt>
                <c:pt idx="6998">
                  <c:v>44340.75</c:v>
                </c:pt>
                <c:pt idx="6999">
                  <c:v>44340.875</c:v>
                </c:pt>
                <c:pt idx="7000">
                  <c:v>44341</c:v>
                </c:pt>
                <c:pt idx="7001">
                  <c:v>44341.125</c:v>
                </c:pt>
                <c:pt idx="7002">
                  <c:v>44341.25</c:v>
                </c:pt>
                <c:pt idx="7003">
                  <c:v>44341.375</c:v>
                </c:pt>
                <c:pt idx="7004">
                  <c:v>44341.5</c:v>
                </c:pt>
                <c:pt idx="7005">
                  <c:v>44341.625</c:v>
                </c:pt>
                <c:pt idx="7006">
                  <c:v>44341.75</c:v>
                </c:pt>
                <c:pt idx="7007">
                  <c:v>44341.875</c:v>
                </c:pt>
                <c:pt idx="7008">
                  <c:v>44342</c:v>
                </c:pt>
                <c:pt idx="7009">
                  <c:v>44342.125</c:v>
                </c:pt>
                <c:pt idx="7010">
                  <c:v>44342.25</c:v>
                </c:pt>
                <c:pt idx="7011">
                  <c:v>44342.375</c:v>
                </c:pt>
                <c:pt idx="7012">
                  <c:v>44342.5</c:v>
                </c:pt>
                <c:pt idx="7013">
                  <c:v>44342.625</c:v>
                </c:pt>
                <c:pt idx="7014">
                  <c:v>44342.75</c:v>
                </c:pt>
                <c:pt idx="7015">
                  <c:v>44342.875</c:v>
                </c:pt>
                <c:pt idx="7016">
                  <c:v>44343</c:v>
                </c:pt>
                <c:pt idx="7017">
                  <c:v>44343.125</c:v>
                </c:pt>
                <c:pt idx="7018">
                  <c:v>44343.25</c:v>
                </c:pt>
                <c:pt idx="7019">
                  <c:v>44343.375</c:v>
                </c:pt>
                <c:pt idx="7020">
                  <c:v>44343.5</c:v>
                </c:pt>
                <c:pt idx="7021">
                  <c:v>44343.625</c:v>
                </c:pt>
                <c:pt idx="7022">
                  <c:v>44343.75</c:v>
                </c:pt>
                <c:pt idx="7023">
                  <c:v>44343.875</c:v>
                </c:pt>
                <c:pt idx="7024">
                  <c:v>44344</c:v>
                </c:pt>
                <c:pt idx="7025">
                  <c:v>44344.125</c:v>
                </c:pt>
                <c:pt idx="7026">
                  <c:v>44344.25</c:v>
                </c:pt>
                <c:pt idx="7027">
                  <c:v>44344.375</c:v>
                </c:pt>
                <c:pt idx="7028">
                  <c:v>44344.5</c:v>
                </c:pt>
                <c:pt idx="7029">
                  <c:v>44344.625</c:v>
                </c:pt>
                <c:pt idx="7030">
                  <c:v>44344.75</c:v>
                </c:pt>
                <c:pt idx="7031">
                  <c:v>44344.875</c:v>
                </c:pt>
                <c:pt idx="7032">
                  <c:v>44345</c:v>
                </c:pt>
                <c:pt idx="7033">
                  <c:v>44345.125</c:v>
                </c:pt>
                <c:pt idx="7034">
                  <c:v>44345.25</c:v>
                </c:pt>
                <c:pt idx="7035">
                  <c:v>44345.375</c:v>
                </c:pt>
                <c:pt idx="7036">
                  <c:v>44345.5</c:v>
                </c:pt>
                <c:pt idx="7037">
                  <c:v>44345.625</c:v>
                </c:pt>
                <c:pt idx="7038">
                  <c:v>44345.75</c:v>
                </c:pt>
                <c:pt idx="7039">
                  <c:v>44345.875</c:v>
                </c:pt>
                <c:pt idx="7040">
                  <c:v>44346</c:v>
                </c:pt>
                <c:pt idx="7041">
                  <c:v>44346.125</c:v>
                </c:pt>
                <c:pt idx="7042">
                  <c:v>44346.25</c:v>
                </c:pt>
                <c:pt idx="7043">
                  <c:v>44346.375</c:v>
                </c:pt>
                <c:pt idx="7044">
                  <c:v>44346.5</c:v>
                </c:pt>
                <c:pt idx="7045">
                  <c:v>44346.625</c:v>
                </c:pt>
                <c:pt idx="7046">
                  <c:v>44346.75</c:v>
                </c:pt>
                <c:pt idx="7047">
                  <c:v>44346.875</c:v>
                </c:pt>
                <c:pt idx="7048">
                  <c:v>44347</c:v>
                </c:pt>
                <c:pt idx="7049">
                  <c:v>44347.125</c:v>
                </c:pt>
                <c:pt idx="7050">
                  <c:v>44347.25</c:v>
                </c:pt>
                <c:pt idx="7051">
                  <c:v>44347.375</c:v>
                </c:pt>
                <c:pt idx="7052">
                  <c:v>44347.5</c:v>
                </c:pt>
                <c:pt idx="7053">
                  <c:v>44347.625</c:v>
                </c:pt>
                <c:pt idx="7054">
                  <c:v>44347.75</c:v>
                </c:pt>
                <c:pt idx="7055">
                  <c:v>44347.875</c:v>
                </c:pt>
                <c:pt idx="7056">
                  <c:v>44348</c:v>
                </c:pt>
                <c:pt idx="7057">
                  <c:v>44348.125</c:v>
                </c:pt>
                <c:pt idx="7058">
                  <c:v>44348.25</c:v>
                </c:pt>
                <c:pt idx="7059">
                  <c:v>44348.375</c:v>
                </c:pt>
                <c:pt idx="7060">
                  <c:v>44348.5</c:v>
                </c:pt>
                <c:pt idx="7061">
                  <c:v>44348.625</c:v>
                </c:pt>
                <c:pt idx="7062">
                  <c:v>44348.75</c:v>
                </c:pt>
                <c:pt idx="7063">
                  <c:v>44348.875</c:v>
                </c:pt>
                <c:pt idx="7064">
                  <c:v>44349</c:v>
                </c:pt>
                <c:pt idx="7065">
                  <c:v>44349.125</c:v>
                </c:pt>
                <c:pt idx="7066">
                  <c:v>44349.25</c:v>
                </c:pt>
                <c:pt idx="7067">
                  <c:v>44349.375</c:v>
                </c:pt>
                <c:pt idx="7068">
                  <c:v>44349.5</c:v>
                </c:pt>
                <c:pt idx="7069">
                  <c:v>44349.625</c:v>
                </c:pt>
                <c:pt idx="7070">
                  <c:v>44349.75</c:v>
                </c:pt>
                <c:pt idx="7071">
                  <c:v>44349.875</c:v>
                </c:pt>
                <c:pt idx="7072">
                  <c:v>44350</c:v>
                </c:pt>
                <c:pt idx="7073">
                  <c:v>44350.125</c:v>
                </c:pt>
                <c:pt idx="7074">
                  <c:v>44350.25</c:v>
                </c:pt>
                <c:pt idx="7075">
                  <c:v>44350.375</c:v>
                </c:pt>
                <c:pt idx="7076">
                  <c:v>44350.5</c:v>
                </c:pt>
                <c:pt idx="7077">
                  <c:v>44350.625</c:v>
                </c:pt>
                <c:pt idx="7078">
                  <c:v>44350.75</c:v>
                </c:pt>
                <c:pt idx="7079">
                  <c:v>44350.875</c:v>
                </c:pt>
                <c:pt idx="7080">
                  <c:v>44351</c:v>
                </c:pt>
                <c:pt idx="7081">
                  <c:v>44351.125</c:v>
                </c:pt>
                <c:pt idx="7082">
                  <c:v>44351.25</c:v>
                </c:pt>
                <c:pt idx="7083">
                  <c:v>44351.375</c:v>
                </c:pt>
                <c:pt idx="7084">
                  <c:v>44351.5</c:v>
                </c:pt>
                <c:pt idx="7085">
                  <c:v>44351.625</c:v>
                </c:pt>
                <c:pt idx="7086">
                  <c:v>44351.75</c:v>
                </c:pt>
                <c:pt idx="7087">
                  <c:v>44351.875</c:v>
                </c:pt>
                <c:pt idx="7088">
                  <c:v>44352</c:v>
                </c:pt>
                <c:pt idx="7089">
                  <c:v>44352.125</c:v>
                </c:pt>
                <c:pt idx="7090">
                  <c:v>44352.25</c:v>
                </c:pt>
                <c:pt idx="7091">
                  <c:v>44352.375</c:v>
                </c:pt>
                <c:pt idx="7092">
                  <c:v>44352.5</c:v>
                </c:pt>
                <c:pt idx="7093">
                  <c:v>44352.625</c:v>
                </c:pt>
                <c:pt idx="7094">
                  <c:v>44352.75</c:v>
                </c:pt>
                <c:pt idx="7095">
                  <c:v>44352.875</c:v>
                </c:pt>
                <c:pt idx="7096">
                  <c:v>44353</c:v>
                </c:pt>
                <c:pt idx="7097">
                  <c:v>44353.125</c:v>
                </c:pt>
                <c:pt idx="7098">
                  <c:v>44353.25</c:v>
                </c:pt>
                <c:pt idx="7099">
                  <c:v>44353.375</c:v>
                </c:pt>
                <c:pt idx="7100">
                  <c:v>44353.5</c:v>
                </c:pt>
                <c:pt idx="7101">
                  <c:v>44353.625</c:v>
                </c:pt>
                <c:pt idx="7102">
                  <c:v>44353.75</c:v>
                </c:pt>
                <c:pt idx="7103">
                  <c:v>44353.875</c:v>
                </c:pt>
                <c:pt idx="7104">
                  <c:v>44354</c:v>
                </c:pt>
                <c:pt idx="7105">
                  <c:v>44354.125</c:v>
                </c:pt>
                <c:pt idx="7106">
                  <c:v>44354.25</c:v>
                </c:pt>
                <c:pt idx="7107">
                  <c:v>44354.375</c:v>
                </c:pt>
                <c:pt idx="7108">
                  <c:v>44354.5</c:v>
                </c:pt>
                <c:pt idx="7109">
                  <c:v>44354.625</c:v>
                </c:pt>
                <c:pt idx="7110">
                  <c:v>44354.75</c:v>
                </c:pt>
                <c:pt idx="7111">
                  <c:v>44354.875</c:v>
                </c:pt>
                <c:pt idx="7112">
                  <c:v>44355</c:v>
                </c:pt>
                <c:pt idx="7113">
                  <c:v>44355.125</c:v>
                </c:pt>
                <c:pt idx="7114">
                  <c:v>44355.25</c:v>
                </c:pt>
                <c:pt idx="7115">
                  <c:v>44355.375</c:v>
                </c:pt>
                <c:pt idx="7116">
                  <c:v>44355.5</c:v>
                </c:pt>
                <c:pt idx="7117">
                  <c:v>44355.625</c:v>
                </c:pt>
                <c:pt idx="7118">
                  <c:v>44355.75</c:v>
                </c:pt>
                <c:pt idx="7119">
                  <c:v>44355.875</c:v>
                </c:pt>
                <c:pt idx="7120">
                  <c:v>44356</c:v>
                </c:pt>
                <c:pt idx="7121">
                  <c:v>44356.125</c:v>
                </c:pt>
                <c:pt idx="7122">
                  <c:v>44356.25</c:v>
                </c:pt>
                <c:pt idx="7123">
                  <c:v>44356.375</c:v>
                </c:pt>
                <c:pt idx="7124">
                  <c:v>44356.5</c:v>
                </c:pt>
                <c:pt idx="7125">
                  <c:v>44356.625</c:v>
                </c:pt>
                <c:pt idx="7126">
                  <c:v>44356.75</c:v>
                </c:pt>
                <c:pt idx="7127">
                  <c:v>44356.875</c:v>
                </c:pt>
                <c:pt idx="7128">
                  <c:v>44357</c:v>
                </c:pt>
                <c:pt idx="7129">
                  <c:v>44357.125</c:v>
                </c:pt>
                <c:pt idx="7130">
                  <c:v>44357.25</c:v>
                </c:pt>
                <c:pt idx="7131">
                  <c:v>44357.375</c:v>
                </c:pt>
                <c:pt idx="7132">
                  <c:v>44357.5</c:v>
                </c:pt>
                <c:pt idx="7133">
                  <c:v>44357.625</c:v>
                </c:pt>
                <c:pt idx="7134">
                  <c:v>44357.75</c:v>
                </c:pt>
                <c:pt idx="7135">
                  <c:v>44357.875</c:v>
                </c:pt>
                <c:pt idx="7136">
                  <c:v>44358</c:v>
                </c:pt>
                <c:pt idx="7137">
                  <c:v>44358.125</c:v>
                </c:pt>
                <c:pt idx="7138">
                  <c:v>44358.25</c:v>
                </c:pt>
                <c:pt idx="7139">
                  <c:v>44358.375</c:v>
                </c:pt>
                <c:pt idx="7140">
                  <c:v>44358.5</c:v>
                </c:pt>
                <c:pt idx="7141">
                  <c:v>44358.625</c:v>
                </c:pt>
                <c:pt idx="7142">
                  <c:v>44358.75</c:v>
                </c:pt>
                <c:pt idx="7143">
                  <c:v>44358.875</c:v>
                </c:pt>
                <c:pt idx="7144">
                  <c:v>44359</c:v>
                </c:pt>
                <c:pt idx="7145">
                  <c:v>44359.125</c:v>
                </c:pt>
                <c:pt idx="7146">
                  <c:v>44359.25</c:v>
                </c:pt>
                <c:pt idx="7147">
                  <c:v>44359.375</c:v>
                </c:pt>
                <c:pt idx="7148">
                  <c:v>44359.5</c:v>
                </c:pt>
                <c:pt idx="7149">
                  <c:v>44359.625</c:v>
                </c:pt>
                <c:pt idx="7150">
                  <c:v>44359.75</c:v>
                </c:pt>
                <c:pt idx="7151">
                  <c:v>44359.875</c:v>
                </c:pt>
                <c:pt idx="7152">
                  <c:v>44360</c:v>
                </c:pt>
                <c:pt idx="7153">
                  <c:v>44360.125</c:v>
                </c:pt>
                <c:pt idx="7154">
                  <c:v>44360.25</c:v>
                </c:pt>
                <c:pt idx="7155">
                  <c:v>44360.375</c:v>
                </c:pt>
                <c:pt idx="7156">
                  <c:v>44360.5</c:v>
                </c:pt>
                <c:pt idx="7157">
                  <c:v>44360.625</c:v>
                </c:pt>
                <c:pt idx="7158">
                  <c:v>44360.75</c:v>
                </c:pt>
                <c:pt idx="7159">
                  <c:v>44360.875</c:v>
                </c:pt>
                <c:pt idx="7160">
                  <c:v>44361</c:v>
                </c:pt>
                <c:pt idx="7161">
                  <c:v>44361.125</c:v>
                </c:pt>
                <c:pt idx="7162">
                  <c:v>44361.25</c:v>
                </c:pt>
                <c:pt idx="7163">
                  <c:v>44361.375</c:v>
                </c:pt>
                <c:pt idx="7164">
                  <c:v>44361.5</c:v>
                </c:pt>
                <c:pt idx="7165">
                  <c:v>44361.625</c:v>
                </c:pt>
                <c:pt idx="7166">
                  <c:v>44361.75</c:v>
                </c:pt>
                <c:pt idx="7167">
                  <c:v>44361.875</c:v>
                </c:pt>
                <c:pt idx="7168">
                  <c:v>44362</c:v>
                </c:pt>
                <c:pt idx="7169">
                  <c:v>44362.125</c:v>
                </c:pt>
                <c:pt idx="7170">
                  <c:v>44362.25</c:v>
                </c:pt>
                <c:pt idx="7171">
                  <c:v>44362.375</c:v>
                </c:pt>
                <c:pt idx="7172">
                  <c:v>44362.5</c:v>
                </c:pt>
                <c:pt idx="7173">
                  <c:v>44362.625</c:v>
                </c:pt>
                <c:pt idx="7174">
                  <c:v>44362.75</c:v>
                </c:pt>
                <c:pt idx="7175">
                  <c:v>44362.875</c:v>
                </c:pt>
                <c:pt idx="7176">
                  <c:v>44363</c:v>
                </c:pt>
                <c:pt idx="7177">
                  <c:v>44363.125</c:v>
                </c:pt>
                <c:pt idx="7178">
                  <c:v>44363.25</c:v>
                </c:pt>
                <c:pt idx="7179">
                  <c:v>44363.375</c:v>
                </c:pt>
                <c:pt idx="7180">
                  <c:v>44363.5</c:v>
                </c:pt>
                <c:pt idx="7181">
                  <c:v>44363.625</c:v>
                </c:pt>
                <c:pt idx="7182">
                  <c:v>44363.75</c:v>
                </c:pt>
                <c:pt idx="7183">
                  <c:v>44363.875</c:v>
                </c:pt>
                <c:pt idx="7184">
                  <c:v>44364</c:v>
                </c:pt>
                <c:pt idx="7185">
                  <c:v>44364.125</c:v>
                </c:pt>
                <c:pt idx="7186">
                  <c:v>44364.25</c:v>
                </c:pt>
                <c:pt idx="7187">
                  <c:v>44364.375</c:v>
                </c:pt>
                <c:pt idx="7188">
                  <c:v>44364.5</c:v>
                </c:pt>
                <c:pt idx="7189">
                  <c:v>44364.625</c:v>
                </c:pt>
                <c:pt idx="7190">
                  <c:v>44364.75</c:v>
                </c:pt>
                <c:pt idx="7191">
                  <c:v>44364.875</c:v>
                </c:pt>
                <c:pt idx="7192">
                  <c:v>44365</c:v>
                </c:pt>
                <c:pt idx="7193">
                  <c:v>44365.125</c:v>
                </c:pt>
                <c:pt idx="7194">
                  <c:v>44365.25</c:v>
                </c:pt>
                <c:pt idx="7195">
                  <c:v>44365.375</c:v>
                </c:pt>
                <c:pt idx="7196">
                  <c:v>44365.5</c:v>
                </c:pt>
                <c:pt idx="7197">
                  <c:v>44365.625</c:v>
                </c:pt>
                <c:pt idx="7198">
                  <c:v>44365.75</c:v>
                </c:pt>
                <c:pt idx="7199">
                  <c:v>44365.875</c:v>
                </c:pt>
                <c:pt idx="7200">
                  <c:v>44366</c:v>
                </c:pt>
                <c:pt idx="7201">
                  <c:v>44366.125</c:v>
                </c:pt>
                <c:pt idx="7202">
                  <c:v>44366.25</c:v>
                </c:pt>
                <c:pt idx="7203">
                  <c:v>44366.375</c:v>
                </c:pt>
                <c:pt idx="7204">
                  <c:v>44366.5</c:v>
                </c:pt>
                <c:pt idx="7205">
                  <c:v>44366.625</c:v>
                </c:pt>
                <c:pt idx="7206">
                  <c:v>44366.75</c:v>
                </c:pt>
                <c:pt idx="7207">
                  <c:v>44366.875</c:v>
                </c:pt>
                <c:pt idx="7208">
                  <c:v>44367</c:v>
                </c:pt>
                <c:pt idx="7209">
                  <c:v>44367.125</c:v>
                </c:pt>
                <c:pt idx="7210">
                  <c:v>44367.25</c:v>
                </c:pt>
                <c:pt idx="7211">
                  <c:v>44367.375</c:v>
                </c:pt>
                <c:pt idx="7212">
                  <c:v>44367.5</c:v>
                </c:pt>
                <c:pt idx="7213">
                  <c:v>44367.625</c:v>
                </c:pt>
                <c:pt idx="7214">
                  <c:v>44367.75</c:v>
                </c:pt>
                <c:pt idx="7215">
                  <c:v>44367.875</c:v>
                </c:pt>
                <c:pt idx="7216">
                  <c:v>44368</c:v>
                </c:pt>
                <c:pt idx="7217">
                  <c:v>44368.125</c:v>
                </c:pt>
                <c:pt idx="7218">
                  <c:v>44368.25</c:v>
                </c:pt>
                <c:pt idx="7219">
                  <c:v>44368.375</c:v>
                </c:pt>
                <c:pt idx="7220">
                  <c:v>44368.5</c:v>
                </c:pt>
                <c:pt idx="7221">
                  <c:v>44368.625</c:v>
                </c:pt>
                <c:pt idx="7222">
                  <c:v>44368.75</c:v>
                </c:pt>
                <c:pt idx="7223">
                  <c:v>44368.875</c:v>
                </c:pt>
                <c:pt idx="7224">
                  <c:v>44369</c:v>
                </c:pt>
                <c:pt idx="7225">
                  <c:v>44369.125</c:v>
                </c:pt>
                <c:pt idx="7226">
                  <c:v>44369.25</c:v>
                </c:pt>
                <c:pt idx="7227">
                  <c:v>44369.375</c:v>
                </c:pt>
                <c:pt idx="7228">
                  <c:v>44369.5</c:v>
                </c:pt>
                <c:pt idx="7229">
                  <c:v>44369.625</c:v>
                </c:pt>
                <c:pt idx="7230">
                  <c:v>44369.75</c:v>
                </c:pt>
                <c:pt idx="7231">
                  <c:v>44369.875</c:v>
                </c:pt>
                <c:pt idx="7232">
                  <c:v>44370</c:v>
                </c:pt>
                <c:pt idx="7233">
                  <c:v>44370.125</c:v>
                </c:pt>
                <c:pt idx="7234">
                  <c:v>44370.25</c:v>
                </c:pt>
                <c:pt idx="7235">
                  <c:v>44370.375</c:v>
                </c:pt>
                <c:pt idx="7236">
                  <c:v>44370.5</c:v>
                </c:pt>
                <c:pt idx="7237">
                  <c:v>44370.625</c:v>
                </c:pt>
                <c:pt idx="7238">
                  <c:v>44370.75</c:v>
                </c:pt>
                <c:pt idx="7239">
                  <c:v>44370.875</c:v>
                </c:pt>
                <c:pt idx="7240">
                  <c:v>44371</c:v>
                </c:pt>
                <c:pt idx="7241">
                  <c:v>44371.125</c:v>
                </c:pt>
                <c:pt idx="7242">
                  <c:v>44371.25</c:v>
                </c:pt>
                <c:pt idx="7243">
                  <c:v>44371.375</c:v>
                </c:pt>
                <c:pt idx="7244">
                  <c:v>44371.5</c:v>
                </c:pt>
                <c:pt idx="7245">
                  <c:v>44371.625</c:v>
                </c:pt>
                <c:pt idx="7246">
                  <c:v>44371.75</c:v>
                </c:pt>
                <c:pt idx="7247">
                  <c:v>44371.875</c:v>
                </c:pt>
                <c:pt idx="7248">
                  <c:v>44372</c:v>
                </c:pt>
                <c:pt idx="7249">
                  <c:v>44372.125</c:v>
                </c:pt>
                <c:pt idx="7250">
                  <c:v>44372.25</c:v>
                </c:pt>
                <c:pt idx="7251">
                  <c:v>44372.375</c:v>
                </c:pt>
                <c:pt idx="7252">
                  <c:v>44372.5</c:v>
                </c:pt>
                <c:pt idx="7253">
                  <c:v>44372.625</c:v>
                </c:pt>
                <c:pt idx="7254">
                  <c:v>44372.75</c:v>
                </c:pt>
                <c:pt idx="7255">
                  <c:v>44372.875</c:v>
                </c:pt>
                <c:pt idx="7256">
                  <c:v>44373</c:v>
                </c:pt>
                <c:pt idx="7257">
                  <c:v>44373.125</c:v>
                </c:pt>
                <c:pt idx="7258">
                  <c:v>44373.25</c:v>
                </c:pt>
                <c:pt idx="7259">
                  <c:v>44373.375</c:v>
                </c:pt>
                <c:pt idx="7260">
                  <c:v>44373.5</c:v>
                </c:pt>
                <c:pt idx="7261">
                  <c:v>44373.625</c:v>
                </c:pt>
                <c:pt idx="7262">
                  <c:v>44373.75</c:v>
                </c:pt>
                <c:pt idx="7263">
                  <c:v>44373.875</c:v>
                </c:pt>
                <c:pt idx="7264">
                  <c:v>44374</c:v>
                </c:pt>
                <c:pt idx="7265">
                  <c:v>44374.125</c:v>
                </c:pt>
                <c:pt idx="7266">
                  <c:v>44374.25</c:v>
                </c:pt>
                <c:pt idx="7267">
                  <c:v>44374.375</c:v>
                </c:pt>
                <c:pt idx="7268">
                  <c:v>44374.5</c:v>
                </c:pt>
                <c:pt idx="7269">
                  <c:v>44374.625</c:v>
                </c:pt>
                <c:pt idx="7270">
                  <c:v>44374.75</c:v>
                </c:pt>
                <c:pt idx="7271">
                  <c:v>44374.875</c:v>
                </c:pt>
                <c:pt idx="7272">
                  <c:v>44375</c:v>
                </c:pt>
                <c:pt idx="7273">
                  <c:v>44375.125</c:v>
                </c:pt>
                <c:pt idx="7274">
                  <c:v>44375.25</c:v>
                </c:pt>
                <c:pt idx="7275">
                  <c:v>44375.375</c:v>
                </c:pt>
                <c:pt idx="7276">
                  <c:v>44375.5</c:v>
                </c:pt>
                <c:pt idx="7277">
                  <c:v>44375.625</c:v>
                </c:pt>
                <c:pt idx="7278">
                  <c:v>44375.75</c:v>
                </c:pt>
                <c:pt idx="7279">
                  <c:v>44375.875</c:v>
                </c:pt>
                <c:pt idx="7280">
                  <c:v>44376</c:v>
                </c:pt>
                <c:pt idx="7281">
                  <c:v>44376.125</c:v>
                </c:pt>
                <c:pt idx="7282">
                  <c:v>44376.25</c:v>
                </c:pt>
                <c:pt idx="7283">
                  <c:v>44376.375</c:v>
                </c:pt>
                <c:pt idx="7284">
                  <c:v>44376.5</c:v>
                </c:pt>
                <c:pt idx="7285">
                  <c:v>44376.625</c:v>
                </c:pt>
                <c:pt idx="7286">
                  <c:v>44376.75</c:v>
                </c:pt>
                <c:pt idx="7287">
                  <c:v>44376.875</c:v>
                </c:pt>
                <c:pt idx="7288">
                  <c:v>44377</c:v>
                </c:pt>
                <c:pt idx="7289">
                  <c:v>44377.125</c:v>
                </c:pt>
                <c:pt idx="7290">
                  <c:v>44377.25</c:v>
                </c:pt>
                <c:pt idx="7291">
                  <c:v>44377.375</c:v>
                </c:pt>
                <c:pt idx="7292">
                  <c:v>44377.5</c:v>
                </c:pt>
                <c:pt idx="7293">
                  <c:v>44377.625</c:v>
                </c:pt>
                <c:pt idx="7294">
                  <c:v>44377.75</c:v>
                </c:pt>
                <c:pt idx="7295">
                  <c:v>44377.875</c:v>
                </c:pt>
                <c:pt idx="7296">
                  <c:v>44378</c:v>
                </c:pt>
                <c:pt idx="7297">
                  <c:v>44378.125</c:v>
                </c:pt>
                <c:pt idx="7298">
                  <c:v>44378.25</c:v>
                </c:pt>
                <c:pt idx="7299">
                  <c:v>44378.375</c:v>
                </c:pt>
                <c:pt idx="7300">
                  <c:v>44378.5</c:v>
                </c:pt>
                <c:pt idx="7301">
                  <c:v>44378.625</c:v>
                </c:pt>
                <c:pt idx="7302">
                  <c:v>44378.75</c:v>
                </c:pt>
                <c:pt idx="7303">
                  <c:v>44378.875</c:v>
                </c:pt>
                <c:pt idx="7304">
                  <c:v>44379</c:v>
                </c:pt>
                <c:pt idx="7305">
                  <c:v>44379.125</c:v>
                </c:pt>
                <c:pt idx="7306">
                  <c:v>44379.25</c:v>
                </c:pt>
                <c:pt idx="7307">
                  <c:v>44379.375</c:v>
                </c:pt>
                <c:pt idx="7308">
                  <c:v>44379.5</c:v>
                </c:pt>
                <c:pt idx="7309">
                  <c:v>44379.625</c:v>
                </c:pt>
                <c:pt idx="7310">
                  <c:v>44379.75</c:v>
                </c:pt>
                <c:pt idx="7311">
                  <c:v>44379.875</c:v>
                </c:pt>
                <c:pt idx="7312">
                  <c:v>44380</c:v>
                </c:pt>
                <c:pt idx="7313">
                  <c:v>44380.125</c:v>
                </c:pt>
                <c:pt idx="7314">
                  <c:v>44380.25</c:v>
                </c:pt>
                <c:pt idx="7315">
                  <c:v>44380.375</c:v>
                </c:pt>
                <c:pt idx="7316">
                  <c:v>44380.5</c:v>
                </c:pt>
                <c:pt idx="7317">
                  <c:v>44380.625</c:v>
                </c:pt>
                <c:pt idx="7318">
                  <c:v>44380.75</c:v>
                </c:pt>
                <c:pt idx="7319">
                  <c:v>44380.875</c:v>
                </c:pt>
                <c:pt idx="7320">
                  <c:v>44381</c:v>
                </c:pt>
                <c:pt idx="7321">
                  <c:v>44381.125</c:v>
                </c:pt>
                <c:pt idx="7322">
                  <c:v>44381.25</c:v>
                </c:pt>
                <c:pt idx="7323">
                  <c:v>44381.375</c:v>
                </c:pt>
                <c:pt idx="7324">
                  <c:v>44381.5</c:v>
                </c:pt>
                <c:pt idx="7325">
                  <c:v>44381.625</c:v>
                </c:pt>
                <c:pt idx="7326">
                  <c:v>44381.75</c:v>
                </c:pt>
                <c:pt idx="7327">
                  <c:v>44381.875</c:v>
                </c:pt>
                <c:pt idx="7328">
                  <c:v>44382</c:v>
                </c:pt>
                <c:pt idx="7329">
                  <c:v>44382.125</c:v>
                </c:pt>
                <c:pt idx="7330">
                  <c:v>44382.25</c:v>
                </c:pt>
                <c:pt idx="7331">
                  <c:v>44382.375</c:v>
                </c:pt>
                <c:pt idx="7332">
                  <c:v>44382.5</c:v>
                </c:pt>
                <c:pt idx="7333">
                  <c:v>44382.625</c:v>
                </c:pt>
                <c:pt idx="7334">
                  <c:v>44382.75</c:v>
                </c:pt>
                <c:pt idx="7335">
                  <c:v>44382.875</c:v>
                </c:pt>
                <c:pt idx="7336">
                  <c:v>44383</c:v>
                </c:pt>
                <c:pt idx="7337">
                  <c:v>44383.125</c:v>
                </c:pt>
                <c:pt idx="7338">
                  <c:v>44383.25</c:v>
                </c:pt>
                <c:pt idx="7339">
                  <c:v>44383.375</c:v>
                </c:pt>
                <c:pt idx="7340">
                  <c:v>44383.5</c:v>
                </c:pt>
                <c:pt idx="7341">
                  <c:v>44383.625</c:v>
                </c:pt>
                <c:pt idx="7342">
                  <c:v>44383.75</c:v>
                </c:pt>
                <c:pt idx="7343">
                  <c:v>44383.875</c:v>
                </c:pt>
                <c:pt idx="7344">
                  <c:v>44384</c:v>
                </c:pt>
                <c:pt idx="7345">
                  <c:v>44384.125</c:v>
                </c:pt>
                <c:pt idx="7346">
                  <c:v>44384.25</c:v>
                </c:pt>
                <c:pt idx="7347">
                  <c:v>44384.375</c:v>
                </c:pt>
                <c:pt idx="7348">
                  <c:v>44384.5</c:v>
                </c:pt>
                <c:pt idx="7349">
                  <c:v>44384.625</c:v>
                </c:pt>
                <c:pt idx="7350">
                  <c:v>44384.75</c:v>
                </c:pt>
                <c:pt idx="7351">
                  <c:v>44384.875</c:v>
                </c:pt>
                <c:pt idx="7352">
                  <c:v>44385</c:v>
                </c:pt>
                <c:pt idx="7353">
                  <c:v>44385.125</c:v>
                </c:pt>
                <c:pt idx="7354">
                  <c:v>44385.25</c:v>
                </c:pt>
                <c:pt idx="7355">
                  <c:v>44385.375</c:v>
                </c:pt>
                <c:pt idx="7356">
                  <c:v>44385.5</c:v>
                </c:pt>
                <c:pt idx="7357">
                  <c:v>44385.625</c:v>
                </c:pt>
                <c:pt idx="7358">
                  <c:v>44385.75</c:v>
                </c:pt>
                <c:pt idx="7359">
                  <c:v>44385.875</c:v>
                </c:pt>
                <c:pt idx="7360">
                  <c:v>44386</c:v>
                </c:pt>
                <c:pt idx="7361">
                  <c:v>44386.125</c:v>
                </c:pt>
                <c:pt idx="7362">
                  <c:v>44386.25</c:v>
                </c:pt>
                <c:pt idx="7363">
                  <c:v>44386.375</c:v>
                </c:pt>
                <c:pt idx="7364">
                  <c:v>44386.5</c:v>
                </c:pt>
                <c:pt idx="7365">
                  <c:v>44386.625</c:v>
                </c:pt>
                <c:pt idx="7366">
                  <c:v>44386.75</c:v>
                </c:pt>
                <c:pt idx="7367">
                  <c:v>44386.875</c:v>
                </c:pt>
                <c:pt idx="7368">
                  <c:v>44387</c:v>
                </c:pt>
                <c:pt idx="7369">
                  <c:v>44387.125</c:v>
                </c:pt>
                <c:pt idx="7370">
                  <c:v>44387.25</c:v>
                </c:pt>
                <c:pt idx="7371">
                  <c:v>44387.375</c:v>
                </c:pt>
                <c:pt idx="7372">
                  <c:v>44387.5</c:v>
                </c:pt>
                <c:pt idx="7373">
                  <c:v>44387.625</c:v>
                </c:pt>
                <c:pt idx="7374">
                  <c:v>44387.75</c:v>
                </c:pt>
                <c:pt idx="7375">
                  <c:v>44387.875</c:v>
                </c:pt>
                <c:pt idx="7376">
                  <c:v>44388</c:v>
                </c:pt>
                <c:pt idx="7377">
                  <c:v>44388.125</c:v>
                </c:pt>
                <c:pt idx="7378">
                  <c:v>44388.25</c:v>
                </c:pt>
                <c:pt idx="7379">
                  <c:v>44388.375</c:v>
                </c:pt>
                <c:pt idx="7380">
                  <c:v>44388.5</c:v>
                </c:pt>
                <c:pt idx="7381">
                  <c:v>44388.625</c:v>
                </c:pt>
                <c:pt idx="7382">
                  <c:v>44388.75</c:v>
                </c:pt>
                <c:pt idx="7383">
                  <c:v>44388.875</c:v>
                </c:pt>
                <c:pt idx="7384">
                  <c:v>44389</c:v>
                </c:pt>
                <c:pt idx="7385">
                  <c:v>44389.125</c:v>
                </c:pt>
                <c:pt idx="7386">
                  <c:v>44389.25</c:v>
                </c:pt>
                <c:pt idx="7387">
                  <c:v>44389.375</c:v>
                </c:pt>
                <c:pt idx="7388">
                  <c:v>44389.5</c:v>
                </c:pt>
                <c:pt idx="7389">
                  <c:v>44389.625</c:v>
                </c:pt>
                <c:pt idx="7390">
                  <c:v>44389.75</c:v>
                </c:pt>
                <c:pt idx="7391">
                  <c:v>44389.875</c:v>
                </c:pt>
                <c:pt idx="7392">
                  <c:v>44390</c:v>
                </c:pt>
                <c:pt idx="7393">
                  <c:v>44390.125</c:v>
                </c:pt>
                <c:pt idx="7394">
                  <c:v>44390.25</c:v>
                </c:pt>
                <c:pt idx="7395">
                  <c:v>44390.375</c:v>
                </c:pt>
                <c:pt idx="7396">
                  <c:v>44390.5</c:v>
                </c:pt>
                <c:pt idx="7397">
                  <c:v>44390.625</c:v>
                </c:pt>
                <c:pt idx="7398">
                  <c:v>44390.75</c:v>
                </c:pt>
                <c:pt idx="7399">
                  <c:v>44390.875</c:v>
                </c:pt>
                <c:pt idx="7400">
                  <c:v>44391</c:v>
                </c:pt>
                <c:pt idx="7401">
                  <c:v>44391.125</c:v>
                </c:pt>
                <c:pt idx="7402">
                  <c:v>44391.25</c:v>
                </c:pt>
                <c:pt idx="7403">
                  <c:v>44391.375</c:v>
                </c:pt>
                <c:pt idx="7404">
                  <c:v>44391.5</c:v>
                </c:pt>
                <c:pt idx="7405">
                  <c:v>44391.625</c:v>
                </c:pt>
                <c:pt idx="7406">
                  <c:v>44391.75</c:v>
                </c:pt>
                <c:pt idx="7407">
                  <c:v>44391.875</c:v>
                </c:pt>
                <c:pt idx="7408">
                  <c:v>44392</c:v>
                </c:pt>
                <c:pt idx="7409">
                  <c:v>44392.125</c:v>
                </c:pt>
                <c:pt idx="7410">
                  <c:v>44392.25</c:v>
                </c:pt>
                <c:pt idx="7411">
                  <c:v>44392.375</c:v>
                </c:pt>
                <c:pt idx="7412">
                  <c:v>44392.5</c:v>
                </c:pt>
                <c:pt idx="7413">
                  <c:v>44392.625</c:v>
                </c:pt>
                <c:pt idx="7414">
                  <c:v>44392.75</c:v>
                </c:pt>
                <c:pt idx="7415">
                  <c:v>44392.875</c:v>
                </c:pt>
                <c:pt idx="7416">
                  <c:v>44393</c:v>
                </c:pt>
                <c:pt idx="7417">
                  <c:v>44393.125</c:v>
                </c:pt>
                <c:pt idx="7418">
                  <c:v>44393.25</c:v>
                </c:pt>
                <c:pt idx="7419">
                  <c:v>44393.375</c:v>
                </c:pt>
                <c:pt idx="7420">
                  <c:v>44393.5</c:v>
                </c:pt>
                <c:pt idx="7421">
                  <c:v>44393.625</c:v>
                </c:pt>
                <c:pt idx="7422">
                  <c:v>44393.75</c:v>
                </c:pt>
                <c:pt idx="7423">
                  <c:v>44393.875</c:v>
                </c:pt>
                <c:pt idx="7424">
                  <c:v>44394</c:v>
                </c:pt>
                <c:pt idx="7425">
                  <c:v>44394.125</c:v>
                </c:pt>
                <c:pt idx="7426">
                  <c:v>44394.25</c:v>
                </c:pt>
                <c:pt idx="7427">
                  <c:v>44394.375</c:v>
                </c:pt>
                <c:pt idx="7428">
                  <c:v>44394.5</c:v>
                </c:pt>
                <c:pt idx="7429">
                  <c:v>44394.625</c:v>
                </c:pt>
                <c:pt idx="7430">
                  <c:v>44394.75</c:v>
                </c:pt>
                <c:pt idx="7431">
                  <c:v>44394.875</c:v>
                </c:pt>
                <c:pt idx="7432">
                  <c:v>44395</c:v>
                </c:pt>
                <c:pt idx="7433">
                  <c:v>44395.125</c:v>
                </c:pt>
                <c:pt idx="7434">
                  <c:v>44395.25</c:v>
                </c:pt>
                <c:pt idx="7435">
                  <c:v>44395.375</c:v>
                </c:pt>
                <c:pt idx="7436">
                  <c:v>44395.5</c:v>
                </c:pt>
                <c:pt idx="7437">
                  <c:v>44395.625</c:v>
                </c:pt>
                <c:pt idx="7438">
                  <c:v>44395.75</c:v>
                </c:pt>
                <c:pt idx="7439">
                  <c:v>44395.875</c:v>
                </c:pt>
                <c:pt idx="7440">
                  <c:v>44396</c:v>
                </c:pt>
                <c:pt idx="7441">
                  <c:v>44396.125</c:v>
                </c:pt>
                <c:pt idx="7442">
                  <c:v>44396.25</c:v>
                </c:pt>
                <c:pt idx="7443">
                  <c:v>44396.375</c:v>
                </c:pt>
                <c:pt idx="7444">
                  <c:v>44396.5</c:v>
                </c:pt>
                <c:pt idx="7445">
                  <c:v>44396.625</c:v>
                </c:pt>
                <c:pt idx="7446">
                  <c:v>44396.75</c:v>
                </c:pt>
                <c:pt idx="7447">
                  <c:v>44396.875</c:v>
                </c:pt>
                <c:pt idx="7448">
                  <c:v>44397</c:v>
                </c:pt>
                <c:pt idx="7449">
                  <c:v>44397.125</c:v>
                </c:pt>
                <c:pt idx="7450">
                  <c:v>44397.25</c:v>
                </c:pt>
                <c:pt idx="7451">
                  <c:v>44397.375</c:v>
                </c:pt>
                <c:pt idx="7452">
                  <c:v>44397.5</c:v>
                </c:pt>
                <c:pt idx="7453">
                  <c:v>44397.625</c:v>
                </c:pt>
                <c:pt idx="7454">
                  <c:v>44397.75</c:v>
                </c:pt>
                <c:pt idx="7455">
                  <c:v>44397.875</c:v>
                </c:pt>
                <c:pt idx="7456">
                  <c:v>44398</c:v>
                </c:pt>
                <c:pt idx="7457">
                  <c:v>44398.125</c:v>
                </c:pt>
                <c:pt idx="7458">
                  <c:v>44398.25</c:v>
                </c:pt>
                <c:pt idx="7459">
                  <c:v>44398.375</c:v>
                </c:pt>
                <c:pt idx="7460">
                  <c:v>44398.5</c:v>
                </c:pt>
                <c:pt idx="7461">
                  <c:v>44398.625</c:v>
                </c:pt>
                <c:pt idx="7462">
                  <c:v>44398.75</c:v>
                </c:pt>
                <c:pt idx="7463">
                  <c:v>44398.875</c:v>
                </c:pt>
                <c:pt idx="7464">
                  <c:v>44399</c:v>
                </c:pt>
                <c:pt idx="7465">
                  <c:v>44399.125</c:v>
                </c:pt>
                <c:pt idx="7466">
                  <c:v>44399.25</c:v>
                </c:pt>
                <c:pt idx="7467">
                  <c:v>44399.375</c:v>
                </c:pt>
                <c:pt idx="7468">
                  <c:v>44399.5</c:v>
                </c:pt>
                <c:pt idx="7469">
                  <c:v>44399.625</c:v>
                </c:pt>
                <c:pt idx="7470">
                  <c:v>44399.75</c:v>
                </c:pt>
                <c:pt idx="7471">
                  <c:v>44399.875</c:v>
                </c:pt>
                <c:pt idx="7472">
                  <c:v>44400</c:v>
                </c:pt>
                <c:pt idx="7473">
                  <c:v>44400.125</c:v>
                </c:pt>
                <c:pt idx="7474">
                  <c:v>44400.25</c:v>
                </c:pt>
                <c:pt idx="7475">
                  <c:v>44400.375</c:v>
                </c:pt>
                <c:pt idx="7476">
                  <c:v>44400.5</c:v>
                </c:pt>
                <c:pt idx="7477">
                  <c:v>44400.625</c:v>
                </c:pt>
                <c:pt idx="7478">
                  <c:v>44400.75</c:v>
                </c:pt>
                <c:pt idx="7479">
                  <c:v>44400.875</c:v>
                </c:pt>
                <c:pt idx="7480">
                  <c:v>44401</c:v>
                </c:pt>
                <c:pt idx="7481">
                  <c:v>44401.125</c:v>
                </c:pt>
                <c:pt idx="7482">
                  <c:v>44401.25</c:v>
                </c:pt>
                <c:pt idx="7483">
                  <c:v>44401.375</c:v>
                </c:pt>
                <c:pt idx="7484">
                  <c:v>44401.5</c:v>
                </c:pt>
                <c:pt idx="7485">
                  <c:v>44401.625</c:v>
                </c:pt>
                <c:pt idx="7486">
                  <c:v>44401.75</c:v>
                </c:pt>
                <c:pt idx="7487">
                  <c:v>44401.875</c:v>
                </c:pt>
                <c:pt idx="7488">
                  <c:v>44402</c:v>
                </c:pt>
                <c:pt idx="7489">
                  <c:v>44402.125</c:v>
                </c:pt>
                <c:pt idx="7490">
                  <c:v>44402.25</c:v>
                </c:pt>
                <c:pt idx="7491">
                  <c:v>44402.375</c:v>
                </c:pt>
                <c:pt idx="7492">
                  <c:v>44402.5</c:v>
                </c:pt>
                <c:pt idx="7493">
                  <c:v>44402.625</c:v>
                </c:pt>
                <c:pt idx="7494">
                  <c:v>44402.75</c:v>
                </c:pt>
                <c:pt idx="7495">
                  <c:v>44402.875</c:v>
                </c:pt>
                <c:pt idx="7496">
                  <c:v>44403</c:v>
                </c:pt>
                <c:pt idx="7497">
                  <c:v>44403.125</c:v>
                </c:pt>
                <c:pt idx="7498">
                  <c:v>44403.25</c:v>
                </c:pt>
                <c:pt idx="7499">
                  <c:v>44403.375</c:v>
                </c:pt>
                <c:pt idx="7500">
                  <c:v>44403.5</c:v>
                </c:pt>
                <c:pt idx="7501">
                  <c:v>44403.625</c:v>
                </c:pt>
                <c:pt idx="7502">
                  <c:v>44403.75</c:v>
                </c:pt>
                <c:pt idx="7503">
                  <c:v>44403.875</c:v>
                </c:pt>
                <c:pt idx="7504">
                  <c:v>44404</c:v>
                </c:pt>
                <c:pt idx="7505">
                  <c:v>44404.125</c:v>
                </c:pt>
                <c:pt idx="7506">
                  <c:v>44404.25</c:v>
                </c:pt>
                <c:pt idx="7507">
                  <c:v>44404.375</c:v>
                </c:pt>
                <c:pt idx="7508">
                  <c:v>44404.5</c:v>
                </c:pt>
                <c:pt idx="7509">
                  <c:v>44404.625</c:v>
                </c:pt>
                <c:pt idx="7510">
                  <c:v>44404.75</c:v>
                </c:pt>
                <c:pt idx="7511">
                  <c:v>44404.875</c:v>
                </c:pt>
                <c:pt idx="7512">
                  <c:v>44405</c:v>
                </c:pt>
                <c:pt idx="7513">
                  <c:v>44405.125</c:v>
                </c:pt>
                <c:pt idx="7514">
                  <c:v>44405.25</c:v>
                </c:pt>
                <c:pt idx="7515">
                  <c:v>44405.375</c:v>
                </c:pt>
                <c:pt idx="7516">
                  <c:v>44405.5</c:v>
                </c:pt>
                <c:pt idx="7517">
                  <c:v>44405.625</c:v>
                </c:pt>
                <c:pt idx="7518">
                  <c:v>44405.75</c:v>
                </c:pt>
                <c:pt idx="7519">
                  <c:v>44405.875</c:v>
                </c:pt>
                <c:pt idx="7520">
                  <c:v>44406</c:v>
                </c:pt>
                <c:pt idx="7521">
                  <c:v>44406.125</c:v>
                </c:pt>
                <c:pt idx="7522">
                  <c:v>44406.25</c:v>
                </c:pt>
                <c:pt idx="7523">
                  <c:v>44406.375</c:v>
                </c:pt>
                <c:pt idx="7524">
                  <c:v>44406.5</c:v>
                </c:pt>
                <c:pt idx="7525">
                  <c:v>44406.625</c:v>
                </c:pt>
                <c:pt idx="7526">
                  <c:v>44406.75</c:v>
                </c:pt>
                <c:pt idx="7527">
                  <c:v>44406.875</c:v>
                </c:pt>
                <c:pt idx="7528">
                  <c:v>44407</c:v>
                </c:pt>
                <c:pt idx="7529">
                  <c:v>44407.125</c:v>
                </c:pt>
                <c:pt idx="7530">
                  <c:v>44407.25</c:v>
                </c:pt>
                <c:pt idx="7531">
                  <c:v>44407.375</c:v>
                </c:pt>
                <c:pt idx="7532">
                  <c:v>44407.5</c:v>
                </c:pt>
                <c:pt idx="7533">
                  <c:v>44407.625</c:v>
                </c:pt>
                <c:pt idx="7534">
                  <c:v>44407.75</c:v>
                </c:pt>
                <c:pt idx="7535">
                  <c:v>44407.875</c:v>
                </c:pt>
                <c:pt idx="7536">
                  <c:v>44408</c:v>
                </c:pt>
                <c:pt idx="7537">
                  <c:v>44408.125</c:v>
                </c:pt>
                <c:pt idx="7538">
                  <c:v>44408.25</c:v>
                </c:pt>
                <c:pt idx="7539">
                  <c:v>44408.375</c:v>
                </c:pt>
                <c:pt idx="7540">
                  <c:v>44408.5</c:v>
                </c:pt>
                <c:pt idx="7541">
                  <c:v>44408.625</c:v>
                </c:pt>
                <c:pt idx="7542">
                  <c:v>44408.75</c:v>
                </c:pt>
                <c:pt idx="7543">
                  <c:v>44408.875</c:v>
                </c:pt>
                <c:pt idx="7544">
                  <c:v>44409</c:v>
                </c:pt>
                <c:pt idx="7545">
                  <c:v>44409.125</c:v>
                </c:pt>
                <c:pt idx="7546">
                  <c:v>44409.25</c:v>
                </c:pt>
                <c:pt idx="7547">
                  <c:v>44409.375</c:v>
                </c:pt>
                <c:pt idx="7548">
                  <c:v>44409.5</c:v>
                </c:pt>
                <c:pt idx="7549">
                  <c:v>44409.625</c:v>
                </c:pt>
                <c:pt idx="7550">
                  <c:v>44409.75</c:v>
                </c:pt>
                <c:pt idx="7551">
                  <c:v>44409.875</c:v>
                </c:pt>
                <c:pt idx="7552">
                  <c:v>44410</c:v>
                </c:pt>
                <c:pt idx="7553">
                  <c:v>44410.125</c:v>
                </c:pt>
                <c:pt idx="7554">
                  <c:v>44410.25</c:v>
                </c:pt>
                <c:pt idx="7555">
                  <c:v>44410.375</c:v>
                </c:pt>
                <c:pt idx="7556">
                  <c:v>44410.5</c:v>
                </c:pt>
                <c:pt idx="7557">
                  <c:v>44410.625</c:v>
                </c:pt>
                <c:pt idx="7558">
                  <c:v>44410.75</c:v>
                </c:pt>
                <c:pt idx="7559">
                  <c:v>44410.875</c:v>
                </c:pt>
                <c:pt idx="7560">
                  <c:v>44411</c:v>
                </c:pt>
                <c:pt idx="7561">
                  <c:v>44411.125</c:v>
                </c:pt>
                <c:pt idx="7562">
                  <c:v>44411.25</c:v>
                </c:pt>
                <c:pt idx="7563">
                  <c:v>44411.375</c:v>
                </c:pt>
                <c:pt idx="7564">
                  <c:v>44411.5</c:v>
                </c:pt>
                <c:pt idx="7565">
                  <c:v>44411.625</c:v>
                </c:pt>
                <c:pt idx="7566">
                  <c:v>44411.75</c:v>
                </c:pt>
                <c:pt idx="7567">
                  <c:v>44411.875</c:v>
                </c:pt>
                <c:pt idx="7568">
                  <c:v>44412</c:v>
                </c:pt>
                <c:pt idx="7569">
                  <c:v>44412.125</c:v>
                </c:pt>
                <c:pt idx="7570">
                  <c:v>44412.25</c:v>
                </c:pt>
                <c:pt idx="7571">
                  <c:v>44412.375</c:v>
                </c:pt>
                <c:pt idx="7572">
                  <c:v>44412.5</c:v>
                </c:pt>
                <c:pt idx="7573">
                  <c:v>44412.625</c:v>
                </c:pt>
                <c:pt idx="7574">
                  <c:v>44412.75</c:v>
                </c:pt>
                <c:pt idx="7575">
                  <c:v>44412.875</c:v>
                </c:pt>
                <c:pt idx="7576">
                  <c:v>44413</c:v>
                </c:pt>
                <c:pt idx="7577">
                  <c:v>44413.125</c:v>
                </c:pt>
                <c:pt idx="7578">
                  <c:v>44413.25</c:v>
                </c:pt>
                <c:pt idx="7579">
                  <c:v>44413.375</c:v>
                </c:pt>
                <c:pt idx="7580">
                  <c:v>44413.5</c:v>
                </c:pt>
                <c:pt idx="7581">
                  <c:v>44413.625</c:v>
                </c:pt>
                <c:pt idx="7582">
                  <c:v>44413.75</c:v>
                </c:pt>
                <c:pt idx="7583">
                  <c:v>44413.875</c:v>
                </c:pt>
                <c:pt idx="7584">
                  <c:v>44414</c:v>
                </c:pt>
                <c:pt idx="7585">
                  <c:v>44414.125</c:v>
                </c:pt>
                <c:pt idx="7586">
                  <c:v>44414.25</c:v>
                </c:pt>
                <c:pt idx="7587">
                  <c:v>44414.375</c:v>
                </c:pt>
                <c:pt idx="7588">
                  <c:v>44414.5</c:v>
                </c:pt>
                <c:pt idx="7589">
                  <c:v>44414.625</c:v>
                </c:pt>
                <c:pt idx="7590">
                  <c:v>44414.75</c:v>
                </c:pt>
                <c:pt idx="7591">
                  <c:v>44414.875</c:v>
                </c:pt>
                <c:pt idx="7592">
                  <c:v>44415</c:v>
                </c:pt>
                <c:pt idx="7593">
                  <c:v>44415.125</c:v>
                </c:pt>
                <c:pt idx="7594">
                  <c:v>44415.25</c:v>
                </c:pt>
                <c:pt idx="7595">
                  <c:v>44415.375</c:v>
                </c:pt>
                <c:pt idx="7596">
                  <c:v>44415.5</c:v>
                </c:pt>
                <c:pt idx="7597">
                  <c:v>44415.625</c:v>
                </c:pt>
                <c:pt idx="7598">
                  <c:v>44415.75</c:v>
                </c:pt>
                <c:pt idx="7599">
                  <c:v>44415.875</c:v>
                </c:pt>
                <c:pt idx="7600">
                  <c:v>44416</c:v>
                </c:pt>
                <c:pt idx="7601">
                  <c:v>44416.125</c:v>
                </c:pt>
                <c:pt idx="7602">
                  <c:v>44416.25</c:v>
                </c:pt>
                <c:pt idx="7603">
                  <c:v>44416.375</c:v>
                </c:pt>
                <c:pt idx="7604">
                  <c:v>44416.5</c:v>
                </c:pt>
                <c:pt idx="7605">
                  <c:v>44416.625</c:v>
                </c:pt>
                <c:pt idx="7606">
                  <c:v>44416.75</c:v>
                </c:pt>
                <c:pt idx="7607">
                  <c:v>44416.875</c:v>
                </c:pt>
                <c:pt idx="7608">
                  <c:v>44417</c:v>
                </c:pt>
                <c:pt idx="7609">
                  <c:v>44417.125</c:v>
                </c:pt>
                <c:pt idx="7610">
                  <c:v>44417.25</c:v>
                </c:pt>
                <c:pt idx="7611">
                  <c:v>44417.375</c:v>
                </c:pt>
                <c:pt idx="7612">
                  <c:v>44417.5</c:v>
                </c:pt>
                <c:pt idx="7613">
                  <c:v>44417.625</c:v>
                </c:pt>
                <c:pt idx="7614">
                  <c:v>44417.75</c:v>
                </c:pt>
                <c:pt idx="7615">
                  <c:v>44417.875</c:v>
                </c:pt>
                <c:pt idx="7616">
                  <c:v>44418</c:v>
                </c:pt>
                <c:pt idx="7617">
                  <c:v>44418.125</c:v>
                </c:pt>
                <c:pt idx="7618">
                  <c:v>44418.25</c:v>
                </c:pt>
                <c:pt idx="7619">
                  <c:v>44418.375</c:v>
                </c:pt>
                <c:pt idx="7620">
                  <c:v>44418.5</c:v>
                </c:pt>
                <c:pt idx="7621">
                  <c:v>44418.625</c:v>
                </c:pt>
                <c:pt idx="7622">
                  <c:v>44418.75</c:v>
                </c:pt>
                <c:pt idx="7623">
                  <c:v>44418.875</c:v>
                </c:pt>
                <c:pt idx="7624">
                  <c:v>44419</c:v>
                </c:pt>
                <c:pt idx="7625">
                  <c:v>44419.125</c:v>
                </c:pt>
                <c:pt idx="7626">
                  <c:v>44419.25</c:v>
                </c:pt>
                <c:pt idx="7627">
                  <c:v>44419.375</c:v>
                </c:pt>
                <c:pt idx="7628">
                  <c:v>44419.5</c:v>
                </c:pt>
                <c:pt idx="7629">
                  <c:v>44419.625</c:v>
                </c:pt>
                <c:pt idx="7630">
                  <c:v>44419.75</c:v>
                </c:pt>
                <c:pt idx="7631">
                  <c:v>44419.875</c:v>
                </c:pt>
                <c:pt idx="7632">
                  <c:v>44420</c:v>
                </c:pt>
                <c:pt idx="7633">
                  <c:v>44420.125</c:v>
                </c:pt>
                <c:pt idx="7634">
                  <c:v>44420.25</c:v>
                </c:pt>
                <c:pt idx="7635">
                  <c:v>44420.375</c:v>
                </c:pt>
                <c:pt idx="7636">
                  <c:v>44420.5</c:v>
                </c:pt>
                <c:pt idx="7637">
                  <c:v>44420.625</c:v>
                </c:pt>
                <c:pt idx="7638">
                  <c:v>44420.75</c:v>
                </c:pt>
                <c:pt idx="7639">
                  <c:v>44420.875</c:v>
                </c:pt>
                <c:pt idx="7640">
                  <c:v>44421</c:v>
                </c:pt>
                <c:pt idx="7641">
                  <c:v>44421.125</c:v>
                </c:pt>
                <c:pt idx="7642">
                  <c:v>44421.25</c:v>
                </c:pt>
                <c:pt idx="7643">
                  <c:v>44421.375</c:v>
                </c:pt>
                <c:pt idx="7644">
                  <c:v>44421.5</c:v>
                </c:pt>
                <c:pt idx="7645">
                  <c:v>44421.625</c:v>
                </c:pt>
                <c:pt idx="7646">
                  <c:v>44421.75</c:v>
                </c:pt>
                <c:pt idx="7647">
                  <c:v>44421.875</c:v>
                </c:pt>
                <c:pt idx="7648">
                  <c:v>44422</c:v>
                </c:pt>
                <c:pt idx="7649">
                  <c:v>44422.125</c:v>
                </c:pt>
                <c:pt idx="7650">
                  <c:v>44422.25</c:v>
                </c:pt>
                <c:pt idx="7651">
                  <c:v>44422.375</c:v>
                </c:pt>
                <c:pt idx="7652">
                  <c:v>44422.5</c:v>
                </c:pt>
                <c:pt idx="7653">
                  <c:v>44422.625</c:v>
                </c:pt>
                <c:pt idx="7654">
                  <c:v>44422.75</c:v>
                </c:pt>
                <c:pt idx="7655">
                  <c:v>44422.875</c:v>
                </c:pt>
                <c:pt idx="7656">
                  <c:v>44423</c:v>
                </c:pt>
                <c:pt idx="7657">
                  <c:v>44423.125</c:v>
                </c:pt>
                <c:pt idx="7658">
                  <c:v>44423.25</c:v>
                </c:pt>
                <c:pt idx="7659">
                  <c:v>44423.375</c:v>
                </c:pt>
                <c:pt idx="7660">
                  <c:v>44423.5</c:v>
                </c:pt>
                <c:pt idx="7661">
                  <c:v>44423.625</c:v>
                </c:pt>
                <c:pt idx="7662">
                  <c:v>44423.75</c:v>
                </c:pt>
                <c:pt idx="7663">
                  <c:v>44423.875</c:v>
                </c:pt>
                <c:pt idx="7664">
                  <c:v>44424</c:v>
                </c:pt>
                <c:pt idx="7665">
                  <c:v>44424.125</c:v>
                </c:pt>
                <c:pt idx="7666">
                  <c:v>44424.25</c:v>
                </c:pt>
                <c:pt idx="7667">
                  <c:v>44424.375</c:v>
                </c:pt>
                <c:pt idx="7668">
                  <c:v>44424.5</c:v>
                </c:pt>
                <c:pt idx="7669">
                  <c:v>44424.625</c:v>
                </c:pt>
                <c:pt idx="7670">
                  <c:v>44424.75</c:v>
                </c:pt>
                <c:pt idx="7671">
                  <c:v>44424.875</c:v>
                </c:pt>
                <c:pt idx="7672">
                  <c:v>44425</c:v>
                </c:pt>
                <c:pt idx="7673">
                  <c:v>44425.125</c:v>
                </c:pt>
                <c:pt idx="7674">
                  <c:v>44425.25</c:v>
                </c:pt>
                <c:pt idx="7675">
                  <c:v>44425.375</c:v>
                </c:pt>
                <c:pt idx="7676">
                  <c:v>44425.5</c:v>
                </c:pt>
                <c:pt idx="7677">
                  <c:v>44425.625</c:v>
                </c:pt>
                <c:pt idx="7678">
                  <c:v>44425.75</c:v>
                </c:pt>
                <c:pt idx="7679">
                  <c:v>44425.875</c:v>
                </c:pt>
                <c:pt idx="7680">
                  <c:v>44426</c:v>
                </c:pt>
                <c:pt idx="7681">
                  <c:v>44426.125</c:v>
                </c:pt>
                <c:pt idx="7682">
                  <c:v>44426.25</c:v>
                </c:pt>
                <c:pt idx="7683">
                  <c:v>44426.375</c:v>
                </c:pt>
                <c:pt idx="7684">
                  <c:v>44426.5</c:v>
                </c:pt>
                <c:pt idx="7685">
                  <c:v>44426.625</c:v>
                </c:pt>
                <c:pt idx="7686">
                  <c:v>44426.75</c:v>
                </c:pt>
                <c:pt idx="7687">
                  <c:v>44426.875</c:v>
                </c:pt>
                <c:pt idx="7688">
                  <c:v>44427</c:v>
                </c:pt>
                <c:pt idx="7689">
                  <c:v>44427.125</c:v>
                </c:pt>
                <c:pt idx="7690">
                  <c:v>44427.25</c:v>
                </c:pt>
                <c:pt idx="7691">
                  <c:v>44427.375</c:v>
                </c:pt>
                <c:pt idx="7692">
                  <c:v>44427.5</c:v>
                </c:pt>
                <c:pt idx="7693">
                  <c:v>44427.625</c:v>
                </c:pt>
                <c:pt idx="7694">
                  <c:v>44427.75</c:v>
                </c:pt>
                <c:pt idx="7695">
                  <c:v>44427.875</c:v>
                </c:pt>
                <c:pt idx="7696">
                  <c:v>44428</c:v>
                </c:pt>
                <c:pt idx="7697">
                  <c:v>44428.125</c:v>
                </c:pt>
                <c:pt idx="7698">
                  <c:v>44428.25</c:v>
                </c:pt>
                <c:pt idx="7699">
                  <c:v>44428.375</c:v>
                </c:pt>
                <c:pt idx="7700">
                  <c:v>44428.5</c:v>
                </c:pt>
                <c:pt idx="7701">
                  <c:v>44428.625</c:v>
                </c:pt>
                <c:pt idx="7702">
                  <c:v>44428.75</c:v>
                </c:pt>
                <c:pt idx="7703">
                  <c:v>44428.875</c:v>
                </c:pt>
                <c:pt idx="7704">
                  <c:v>44429</c:v>
                </c:pt>
                <c:pt idx="7705">
                  <c:v>44429.125</c:v>
                </c:pt>
                <c:pt idx="7706">
                  <c:v>44429.25</c:v>
                </c:pt>
                <c:pt idx="7707">
                  <c:v>44429.375</c:v>
                </c:pt>
                <c:pt idx="7708">
                  <c:v>44429.5</c:v>
                </c:pt>
                <c:pt idx="7709">
                  <c:v>44429.625</c:v>
                </c:pt>
                <c:pt idx="7710">
                  <c:v>44429.75</c:v>
                </c:pt>
                <c:pt idx="7711">
                  <c:v>44429.875</c:v>
                </c:pt>
                <c:pt idx="7712">
                  <c:v>44430</c:v>
                </c:pt>
                <c:pt idx="7713">
                  <c:v>44430.125</c:v>
                </c:pt>
                <c:pt idx="7714">
                  <c:v>44430.25</c:v>
                </c:pt>
                <c:pt idx="7715">
                  <c:v>44430.375</c:v>
                </c:pt>
                <c:pt idx="7716">
                  <c:v>44430.5</c:v>
                </c:pt>
                <c:pt idx="7717">
                  <c:v>44430.625</c:v>
                </c:pt>
                <c:pt idx="7718">
                  <c:v>44430.75</c:v>
                </c:pt>
                <c:pt idx="7719">
                  <c:v>44430.875</c:v>
                </c:pt>
                <c:pt idx="7720">
                  <c:v>44431</c:v>
                </c:pt>
                <c:pt idx="7721">
                  <c:v>44431.125</c:v>
                </c:pt>
                <c:pt idx="7722">
                  <c:v>44431.25</c:v>
                </c:pt>
                <c:pt idx="7723">
                  <c:v>44431.375</c:v>
                </c:pt>
                <c:pt idx="7724">
                  <c:v>44431.5</c:v>
                </c:pt>
                <c:pt idx="7725">
                  <c:v>44431.625</c:v>
                </c:pt>
                <c:pt idx="7726">
                  <c:v>44431.75</c:v>
                </c:pt>
                <c:pt idx="7727">
                  <c:v>44431.875</c:v>
                </c:pt>
                <c:pt idx="7728">
                  <c:v>44432</c:v>
                </c:pt>
                <c:pt idx="7729">
                  <c:v>44432.125</c:v>
                </c:pt>
                <c:pt idx="7730">
                  <c:v>44432.25</c:v>
                </c:pt>
                <c:pt idx="7731">
                  <c:v>44432.375</c:v>
                </c:pt>
                <c:pt idx="7732">
                  <c:v>44432.5</c:v>
                </c:pt>
                <c:pt idx="7733">
                  <c:v>44432.625</c:v>
                </c:pt>
                <c:pt idx="7734">
                  <c:v>44432.75</c:v>
                </c:pt>
                <c:pt idx="7735">
                  <c:v>44432.875</c:v>
                </c:pt>
                <c:pt idx="7736">
                  <c:v>44433</c:v>
                </c:pt>
                <c:pt idx="7737">
                  <c:v>44433.125</c:v>
                </c:pt>
                <c:pt idx="7738">
                  <c:v>44433.25</c:v>
                </c:pt>
                <c:pt idx="7739">
                  <c:v>44433.375</c:v>
                </c:pt>
                <c:pt idx="7740">
                  <c:v>44433.5</c:v>
                </c:pt>
                <c:pt idx="7741">
                  <c:v>44433.625</c:v>
                </c:pt>
                <c:pt idx="7742">
                  <c:v>44433.75</c:v>
                </c:pt>
                <c:pt idx="7743">
                  <c:v>44433.875</c:v>
                </c:pt>
                <c:pt idx="7744">
                  <c:v>44434</c:v>
                </c:pt>
                <c:pt idx="7745">
                  <c:v>44434.125</c:v>
                </c:pt>
                <c:pt idx="7746">
                  <c:v>44434.25</c:v>
                </c:pt>
                <c:pt idx="7747">
                  <c:v>44434.375</c:v>
                </c:pt>
                <c:pt idx="7748">
                  <c:v>44434.5</c:v>
                </c:pt>
                <c:pt idx="7749">
                  <c:v>44434.625</c:v>
                </c:pt>
                <c:pt idx="7750">
                  <c:v>44434.75</c:v>
                </c:pt>
                <c:pt idx="7751">
                  <c:v>44434.875</c:v>
                </c:pt>
                <c:pt idx="7752">
                  <c:v>44435</c:v>
                </c:pt>
                <c:pt idx="7753">
                  <c:v>44435.125</c:v>
                </c:pt>
                <c:pt idx="7754">
                  <c:v>44435.25</c:v>
                </c:pt>
                <c:pt idx="7755">
                  <c:v>44435.375</c:v>
                </c:pt>
                <c:pt idx="7756">
                  <c:v>44435.5</c:v>
                </c:pt>
                <c:pt idx="7757">
                  <c:v>44435.625</c:v>
                </c:pt>
                <c:pt idx="7758">
                  <c:v>44435.75</c:v>
                </c:pt>
                <c:pt idx="7759">
                  <c:v>44435.875</c:v>
                </c:pt>
                <c:pt idx="7760">
                  <c:v>44436</c:v>
                </c:pt>
                <c:pt idx="7761">
                  <c:v>44436.125</c:v>
                </c:pt>
                <c:pt idx="7762">
                  <c:v>44436.25</c:v>
                </c:pt>
                <c:pt idx="7763">
                  <c:v>44436.375</c:v>
                </c:pt>
                <c:pt idx="7764">
                  <c:v>44436.5</c:v>
                </c:pt>
                <c:pt idx="7765">
                  <c:v>44436.625</c:v>
                </c:pt>
                <c:pt idx="7766">
                  <c:v>44436.75</c:v>
                </c:pt>
                <c:pt idx="7767">
                  <c:v>44436.875</c:v>
                </c:pt>
                <c:pt idx="7768">
                  <c:v>44437</c:v>
                </c:pt>
                <c:pt idx="7769">
                  <c:v>44437.125</c:v>
                </c:pt>
                <c:pt idx="7770">
                  <c:v>44437.25</c:v>
                </c:pt>
                <c:pt idx="7771">
                  <c:v>44437.375</c:v>
                </c:pt>
                <c:pt idx="7772">
                  <c:v>44437.5</c:v>
                </c:pt>
                <c:pt idx="7773">
                  <c:v>44437.625</c:v>
                </c:pt>
                <c:pt idx="7774">
                  <c:v>44437.75</c:v>
                </c:pt>
                <c:pt idx="7775">
                  <c:v>44437.875</c:v>
                </c:pt>
                <c:pt idx="7776">
                  <c:v>44438</c:v>
                </c:pt>
                <c:pt idx="7777">
                  <c:v>44438.125</c:v>
                </c:pt>
                <c:pt idx="7778">
                  <c:v>44438.25</c:v>
                </c:pt>
                <c:pt idx="7779">
                  <c:v>44438.375</c:v>
                </c:pt>
                <c:pt idx="7780">
                  <c:v>44438.5</c:v>
                </c:pt>
                <c:pt idx="7781">
                  <c:v>44438.625</c:v>
                </c:pt>
                <c:pt idx="7782">
                  <c:v>44438.75</c:v>
                </c:pt>
                <c:pt idx="7783">
                  <c:v>44438.875</c:v>
                </c:pt>
                <c:pt idx="7784">
                  <c:v>44439</c:v>
                </c:pt>
                <c:pt idx="7785">
                  <c:v>44439.125</c:v>
                </c:pt>
                <c:pt idx="7786">
                  <c:v>44439.25</c:v>
                </c:pt>
                <c:pt idx="7787">
                  <c:v>44439.375</c:v>
                </c:pt>
                <c:pt idx="7788">
                  <c:v>44439.5</c:v>
                </c:pt>
                <c:pt idx="7789">
                  <c:v>44439.625</c:v>
                </c:pt>
                <c:pt idx="7790">
                  <c:v>44439.75</c:v>
                </c:pt>
                <c:pt idx="7791">
                  <c:v>44439.875</c:v>
                </c:pt>
                <c:pt idx="7792">
                  <c:v>44440</c:v>
                </c:pt>
                <c:pt idx="7793">
                  <c:v>44440.125</c:v>
                </c:pt>
                <c:pt idx="7794">
                  <c:v>44440.25</c:v>
                </c:pt>
                <c:pt idx="7795">
                  <c:v>44440.375</c:v>
                </c:pt>
                <c:pt idx="7796">
                  <c:v>44440.5</c:v>
                </c:pt>
                <c:pt idx="7797">
                  <c:v>44440.625</c:v>
                </c:pt>
                <c:pt idx="7798">
                  <c:v>44440.75</c:v>
                </c:pt>
                <c:pt idx="7799">
                  <c:v>44440.875</c:v>
                </c:pt>
                <c:pt idx="7800">
                  <c:v>44441</c:v>
                </c:pt>
                <c:pt idx="7801">
                  <c:v>44441.125</c:v>
                </c:pt>
                <c:pt idx="7802">
                  <c:v>44441.25</c:v>
                </c:pt>
                <c:pt idx="7803">
                  <c:v>44441.375</c:v>
                </c:pt>
                <c:pt idx="7804">
                  <c:v>44441.5</c:v>
                </c:pt>
                <c:pt idx="7805">
                  <c:v>44441.625</c:v>
                </c:pt>
                <c:pt idx="7806">
                  <c:v>44441.75</c:v>
                </c:pt>
                <c:pt idx="7807">
                  <c:v>44441.875</c:v>
                </c:pt>
                <c:pt idx="7808">
                  <c:v>44442</c:v>
                </c:pt>
                <c:pt idx="7809">
                  <c:v>44442.125</c:v>
                </c:pt>
                <c:pt idx="7810">
                  <c:v>44442.25</c:v>
                </c:pt>
                <c:pt idx="7811">
                  <c:v>44442.375</c:v>
                </c:pt>
                <c:pt idx="7812">
                  <c:v>44442.5</c:v>
                </c:pt>
                <c:pt idx="7813">
                  <c:v>44442.625</c:v>
                </c:pt>
                <c:pt idx="7814">
                  <c:v>44442.75</c:v>
                </c:pt>
                <c:pt idx="7815">
                  <c:v>44442.875</c:v>
                </c:pt>
                <c:pt idx="7816">
                  <c:v>44443</c:v>
                </c:pt>
                <c:pt idx="7817">
                  <c:v>44443.125</c:v>
                </c:pt>
                <c:pt idx="7818">
                  <c:v>44443.25</c:v>
                </c:pt>
                <c:pt idx="7819">
                  <c:v>44443.375</c:v>
                </c:pt>
                <c:pt idx="7820">
                  <c:v>44443.5</c:v>
                </c:pt>
                <c:pt idx="7821">
                  <c:v>44443.625</c:v>
                </c:pt>
                <c:pt idx="7822">
                  <c:v>44443.75</c:v>
                </c:pt>
                <c:pt idx="7823">
                  <c:v>44443.875</c:v>
                </c:pt>
                <c:pt idx="7824">
                  <c:v>44444</c:v>
                </c:pt>
                <c:pt idx="7825">
                  <c:v>44444.125</c:v>
                </c:pt>
                <c:pt idx="7826">
                  <c:v>44444.25</c:v>
                </c:pt>
                <c:pt idx="7827">
                  <c:v>44444.375</c:v>
                </c:pt>
                <c:pt idx="7828">
                  <c:v>44444.5</c:v>
                </c:pt>
                <c:pt idx="7829">
                  <c:v>44444.625</c:v>
                </c:pt>
                <c:pt idx="7830">
                  <c:v>44444.75</c:v>
                </c:pt>
                <c:pt idx="7831">
                  <c:v>44444.875</c:v>
                </c:pt>
                <c:pt idx="7832">
                  <c:v>44445</c:v>
                </c:pt>
                <c:pt idx="7833">
                  <c:v>44445.125</c:v>
                </c:pt>
                <c:pt idx="7834">
                  <c:v>44445.25</c:v>
                </c:pt>
                <c:pt idx="7835">
                  <c:v>44445.375</c:v>
                </c:pt>
                <c:pt idx="7836">
                  <c:v>44445.5</c:v>
                </c:pt>
                <c:pt idx="7837">
                  <c:v>44445.625</c:v>
                </c:pt>
                <c:pt idx="7838">
                  <c:v>44445.75</c:v>
                </c:pt>
                <c:pt idx="7839">
                  <c:v>44445.875</c:v>
                </c:pt>
                <c:pt idx="7840">
                  <c:v>44446</c:v>
                </c:pt>
                <c:pt idx="7841">
                  <c:v>44446.125</c:v>
                </c:pt>
                <c:pt idx="7842">
                  <c:v>44446.25</c:v>
                </c:pt>
                <c:pt idx="7843">
                  <c:v>44446.375</c:v>
                </c:pt>
                <c:pt idx="7844">
                  <c:v>44446.5</c:v>
                </c:pt>
                <c:pt idx="7845">
                  <c:v>44446.625</c:v>
                </c:pt>
                <c:pt idx="7846">
                  <c:v>44446.75</c:v>
                </c:pt>
                <c:pt idx="7847">
                  <c:v>44446.875</c:v>
                </c:pt>
                <c:pt idx="7848">
                  <c:v>44447</c:v>
                </c:pt>
                <c:pt idx="7849">
                  <c:v>44447.125</c:v>
                </c:pt>
                <c:pt idx="7850">
                  <c:v>44447.25</c:v>
                </c:pt>
                <c:pt idx="7851">
                  <c:v>44447.375</c:v>
                </c:pt>
                <c:pt idx="7852">
                  <c:v>44447.5</c:v>
                </c:pt>
                <c:pt idx="7853">
                  <c:v>44447.625</c:v>
                </c:pt>
                <c:pt idx="7854">
                  <c:v>44447.75</c:v>
                </c:pt>
                <c:pt idx="7855">
                  <c:v>44447.875</c:v>
                </c:pt>
                <c:pt idx="7856">
                  <c:v>44448</c:v>
                </c:pt>
                <c:pt idx="7857">
                  <c:v>44448.125</c:v>
                </c:pt>
                <c:pt idx="7858">
                  <c:v>44448.25</c:v>
                </c:pt>
                <c:pt idx="7859">
                  <c:v>44448.375</c:v>
                </c:pt>
                <c:pt idx="7860">
                  <c:v>44448.5</c:v>
                </c:pt>
                <c:pt idx="7861">
                  <c:v>44448.625</c:v>
                </c:pt>
                <c:pt idx="7862">
                  <c:v>44448.75</c:v>
                </c:pt>
                <c:pt idx="7863">
                  <c:v>44448.875</c:v>
                </c:pt>
                <c:pt idx="7864">
                  <c:v>44449</c:v>
                </c:pt>
                <c:pt idx="7865">
                  <c:v>44449.125</c:v>
                </c:pt>
                <c:pt idx="7866">
                  <c:v>44449.25</c:v>
                </c:pt>
                <c:pt idx="7867">
                  <c:v>44449.375</c:v>
                </c:pt>
                <c:pt idx="7868">
                  <c:v>44449.5</c:v>
                </c:pt>
                <c:pt idx="7869">
                  <c:v>44449.625</c:v>
                </c:pt>
                <c:pt idx="7870">
                  <c:v>44449.75</c:v>
                </c:pt>
                <c:pt idx="7871">
                  <c:v>44449.875</c:v>
                </c:pt>
                <c:pt idx="7872">
                  <c:v>44450</c:v>
                </c:pt>
                <c:pt idx="7873">
                  <c:v>44450.125</c:v>
                </c:pt>
                <c:pt idx="7874">
                  <c:v>44450.25</c:v>
                </c:pt>
                <c:pt idx="7875">
                  <c:v>44450.375</c:v>
                </c:pt>
                <c:pt idx="7876">
                  <c:v>44450.5</c:v>
                </c:pt>
                <c:pt idx="7877">
                  <c:v>44450.625</c:v>
                </c:pt>
                <c:pt idx="7878">
                  <c:v>44450.75</c:v>
                </c:pt>
                <c:pt idx="7879">
                  <c:v>44450.875</c:v>
                </c:pt>
                <c:pt idx="7880">
                  <c:v>44451</c:v>
                </c:pt>
                <c:pt idx="7881">
                  <c:v>44451.125</c:v>
                </c:pt>
                <c:pt idx="7882">
                  <c:v>44451.25</c:v>
                </c:pt>
                <c:pt idx="7883">
                  <c:v>44451.375</c:v>
                </c:pt>
                <c:pt idx="7884">
                  <c:v>44451.5</c:v>
                </c:pt>
                <c:pt idx="7885">
                  <c:v>44451.625</c:v>
                </c:pt>
                <c:pt idx="7886">
                  <c:v>44451.75</c:v>
                </c:pt>
                <c:pt idx="7887">
                  <c:v>44451.875</c:v>
                </c:pt>
                <c:pt idx="7888">
                  <c:v>44452</c:v>
                </c:pt>
                <c:pt idx="7889">
                  <c:v>44452.125</c:v>
                </c:pt>
                <c:pt idx="7890">
                  <c:v>44452.25</c:v>
                </c:pt>
                <c:pt idx="7891">
                  <c:v>44452.375</c:v>
                </c:pt>
                <c:pt idx="7892">
                  <c:v>44452.5</c:v>
                </c:pt>
                <c:pt idx="7893">
                  <c:v>44452.625</c:v>
                </c:pt>
                <c:pt idx="7894">
                  <c:v>44452.75</c:v>
                </c:pt>
                <c:pt idx="7895">
                  <c:v>44452.875</c:v>
                </c:pt>
                <c:pt idx="7896">
                  <c:v>44453</c:v>
                </c:pt>
                <c:pt idx="7897">
                  <c:v>44453.125</c:v>
                </c:pt>
                <c:pt idx="7898">
                  <c:v>44453.25</c:v>
                </c:pt>
                <c:pt idx="7899">
                  <c:v>44453.375</c:v>
                </c:pt>
                <c:pt idx="7900">
                  <c:v>44453.5</c:v>
                </c:pt>
                <c:pt idx="7901">
                  <c:v>44453.625</c:v>
                </c:pt>
                <c:pt idx="7902">
                  <c:v>44453.75</c:v>
                </c:pt>
                <c:pt idx="7903">
                  <c:v>44453.875</c:v>
                </c:pt>
                <c:pt idx="7904">
                  <c:v>44454</c:v>
                </c:pt>
                <c:pt idx="7905">
                  <c:v>44454.125</c:v>
                </c:pt>
                <c:pt idx="7906">
                  <c:v>44454.25</c:v>
                </c:pt>
                <c:pt idx="7907">
                  <c:v>44454.375</c:v>
                </c:pt>
                <c:pt idx="7908">
                  <c:v>44454.5</c:v>
                </c:pt>
                <c:pt idx="7909">
                  <c:v>44454.625</c:v>
                </c:pt>
                <c:pt idx="7910">
                  <c:v>44454.75</c:v>
                </c:pt>
                <c:pt idx="7911">
                  <c:v>44454.875</c:v>
                </c:pt>
                <c:pt idx="7912">
                  <c:v>44455</c:v>
                </c:pt>
                <c:pt idx="7913">
                  <c:v>44455.125</c:v>
                </c:pt>
                <c:pt idx="7914">
                  <c:v>44455.25</c:v>
                </c:pt>
                <c:pt idx="7915">
                  <c:v>44455.375</c:v>
                </c:pt>
                <c:pt idx="7916">
                  <c:v>44455.5</c:v>
                </c:pt>
                <c:pt idx="7917">
                  <c:v>44455.625</c:v>
                </c:pt>
                <c:pt idx="7918">
                  <c:v>44455.75</c:v>
                </c:pt>
                <c:pt idx="7919">
                  <c:v>44455.875</c:v>
                </c:pt>
                <c:pt idx="7920">
                  <c:v>44456</c:v>
                </c:pt>
                <c:pt idx="7921">
                  <c:v>44456.125</c:v>
                </c:pt>
                <c:pt idx="7922">
                  <c:v>44456.25</c:v>
                </c:pt>
                <c:pt idx="7923">
                  <c:v>44456.375</c:v>
                </c:pt>
                <c:pt idx="7924">
                  <c:v>44456.5</c:v>
                </c:pt>
                <c:pt idx="7925">
                  <c:v>44456.625</c:v>
                </c:pt>
                <c:pt idx="7926">
                  <c:v>44456.75</c:v>
                </c:pt>
                <c:pt idx="7927">
                  <c:v>44456.875</c:v>
                </c:pt>
                <c:pt idx="7928">
                  <c:v>44457</c:v>
                </c:pt>
                <c:pt idx="7929">
                  <c:v>44457.125</c:v>
                </c:pt>
                <c:pt idx="7930">
                  <c:v>44457.25</c:v>
                </c:pt>
                <c:pt idx="7931">
                  <c:v>44457.375</c:v>
                </c:pt>
                <c:pt idx="7932">
                  <c:v>44457.5</c:v>
                </c:pt>
                <c:pt idx="7933">
                  <c:v>44457.625</c:v>
                </c:pt>
                <c:pt idx="7934">
                  <c:v>44457.75</c:v>
                </c:pt>
                <c:pt idx="7935">
                  <c:v>44457.875</c:v>
                </c:pt>
                <c:pt idx="7936">
                  <c:v>44458</c:v>
                </c:pt>
                <c:pt idx="7937">
                  <c:v>44458.125</c:v>
                </c:pt>
                <c:pt idx="7938">
                  <c:v>44458.25</c:v>
                </c:pt>
                <c:pt idx="7939">
                  <c:v>44458.375</c:v>
                </c:pt>
                <c:pt idx="7940">
                  <c:v>44458.5</c:v>
                </c:pt>
                <c:pt idx="7941">
                  <c:v>44458.625</c:v>
                </c:pt>
                <c:pt idx="7942">
                  <c:v>44458.75</c:v>
                </c:pt>
                <c:pt idx="7943">
                  <c:v>44458.875</c:v>
                </c:pt>
                <c:pt idx="7944">
                  <c:v>44459</c:v>
                </c:pt>
                <c:pt idx="7945">
                  <c:v>44459.125</c:v>
                </c:pt>
                <c:pt idx="7946">
                  <c:v>44459.25</c:v>
                </c:pt>
                <c:pt idx="7947">
                  <c:v>44459.375</c:v>
                </c:pt>
                <c:pt idx="7948">
                  <c:v>44459.5</c:v>
                </c:pt>
                <c:pt idx="7949">
                  <c:v>44459.625</c:v>
                </c:pt>
                <c:pt idx="7950">
                  <c:v>44459.75</c:v>
                </c:pt>
                <c:pt idx="7951">
                  <c:v>44459.875</c:v>
                </c:pt>
                <c:pt idx="7952">
                  <c:v>44460</c:v>
                </c:pt>
                <c:pt idx="7953">
                  <c:v>44460.125</c:v>
                </c:pt>
                <c:pt idx="7954">
                  <c:v>44460.25</c:v>
                </c:pt>
                <c:pt idx="7955">
                  <c:v>44460.375</c:v>
                </c:pt>
                <c:pt idx="7956">
                  <c:v>44460.5</c:v>
                </c:pt>
                <c:pt idx="7957">
                  <c:v>44460.625</c:v>
                </c:pt>
                <c:pt idx="7958">
                  <c:v>44460.75</c:v>
                </c:pt>
                <c:pt idx="7959">
                  <c:v>44460.875</c:v>
                </c:pt>
                <c:pt idx="7960">
                  <c:v>44461</c:v>
                </c:pt>
                <c:pt idx="7961">
                  <c:v>44461.125</c:v>
                </c:pt>
                <c:pt idx="7962">
                  <c:v>44461.25</c:v>
                </c:pt>
                <c:pt idx="7963">
                  <c:v>44461.375</c:v>
                </c:pt>
                <c:pt idx="7964">
                  <c:v>44461.5</c:v>
                </c:pt>
                <c:pt idx="7965">
                  <c:v>44461.625</c:v>
                </c:pt>
                <c:pt idx="7966">
                  <c:v>44461.75</c:v>
                </c:pt>
                <c:pt idx="7967">
                  <c:v>44461.875</c:v>
                </c:pt>
                <c:pt idx="7968">
                  <c:v>44462</c:v>
                </c:pt>
                <c:pt idx="7969">
                  <c:v>44462.125</c:v>
                </c:pt>
                <c:pt idx="7970">
                  <c:v>44462.25</c:v>
                </c:pt>
                <c:pt idx="7971">
                  <c:v>44462.375</c:v>
                </c:pt>
                <c:pt idx="7972">
                  <c:v>44462.5</c:v>
                </c:pt>
                <c:pt idx="7973">
                  <c:v>44462.625</c:v>
                </c:pt>
                <c:pt idx="7974">
                  <c:v>44462.75</c:v>
                </c:pt>
                <c:pt idx="7975">
                  <c:v>44462.875</c:v>
                </c:pt>
                <c:pt idx="7976">
                  <c:v>44463</c:v>
                </c:pt>
                <c:pt idx="7977">
                  <c:v>44463.125</c:v>
                </c:pt>
                <c:pt idx="7978">
                  <c:v>44463.25</c:v>
                </c:pt>
                <c:pt idx="7979">
                  <c:v>44463.375</c:v>
                </c:pt>
                <c:pt idx="7980">
                  <c:v>44463.5</c:v>
                </c:pt>
                <c:pt idx="7981">
                  <c:v>44463.625</c:v>
                </c:pt>
                <c:pt idx="7982">
                  <c:v>44463.75</c:v>
                </c:pt>
                <c:pt idx="7983">
                  <c:v>44463.875</c:v>
                </c:pt>
                <c:pt idx="7984">
                  <c:v>44464</c:v>
                </c:pt>
                <c:pt idx="7985">
                  <c:v>44464.125</c:v>
                </c:pt>
                <c:pt idx="7986">
                  <c:v>44464.25</c:v>
                </c:pt>
                <c:pt idx="7987">
                  <c:v>44464.375</c:v>
                </c:pt>
                <c:pt idx="7988">
                  <c:v>44464.5</c:v>
                </c:pt>
                <c:pt idx="7989">
                  <c:v>44464.625</c:v>
                </c:pt>
                <c:pt idx="7990">
                  <c:v>44464.75</c:v>
                </c:pt>
                <c:pt idx="7991">
                  <c:v>44464.875</c:v>
                </c:pt>
                <c:pt idx="7992">
                  <c:v>44465</c:v>
                </c:pt>
                <c:pt idx="7993">
                  <c:v>44465.125</c:v>
                </c:pt>
                <c:pt idx="7994">
                  <c:v>44465.25</c:v>
                </c:pt>
                <c:pt idx="7995">
                  <c:v>44465.375</c:v>
                </c:pt>
                <c:pt idx="7996">
                  <c:v>44465.5</c:v>
                </c:pt>
                <c:pt idx="7997">
                  <c:v>44465.625</c:v>
                </c:pt>
                <c:pt idx="7998">
                  <c:v>44465.75</c:v>
                </c:pt>
                <c:pt idx="7999">
                  <c:v>44465.875</c:v>
                </c:pt>
                <c:pt idx="8000">
                  <c:v>44466</c:v>
                </c:pt>
                <c:pt idx="8001">
                  <c:v>44466.125</c:v>
                </c:pt>
                <c:pt idx="8002">
                  <c:v>44466.25</c:v>
                </c:pt>
                <c:pt idx="8003">
                  <c:v>44466.375</c:v>
                </c:pt>
                <c:pt idx="8004">
                  <c:v>44466.5</c:v>
                </c:pt>
                <c:pt idx="8005">
                  <c:v>44466.625</c:v>
                </c:pt>
                <c:pt idx="8006">
                  <c:v>44466.75</c:v>
                </c:pt>
                <c:pt idx="8007">
                  <c:v>44466.875</c:v>
                </c:pt>
                <c:pt idx="8008">
                  <c:v>44467</c:v>
                </c:pt>
                <c:pt idx="8009">
                  <c:v>44467.125</c:v>
                </c:pt>
                <c:pt idx="8010">
                  <c:v>44467.25</c:v>
                </c:pt>
                <c:pt idx="8011">
                  <c:v>44467.375</c:v>
                </c:pt>
                <c:pt idx="8012">
                  <c:v>44467.5</c:v>
                </c:pt>
                <c:pt idx="8013">
                  <c:v>44467.625</c:v>
                </c:pt>
                <c:pt idx="8014">
                  <c:v>44467.75</c:v>
                </c:pt>
                <c:pt idx="8015">
                  <c:v>44467.875</c:v>
                </c:pt>
                <c:pt idx="8016">
                  <c:v>44468</c:v>
                </c:pt>
                <c:pt idx="8017">
                  <c:v>44468.125</c:v>
                </c:pt>
                <c:pt idx="8018">
                  <c:v>44468.25</c:v>
                </c:pt>
                <c:pt idx="8019">
                  <c:v>44468.375</c:v>
                </c:pt>
                <c:pt idx="8020">
                  <c:v>44468.5</c:v>
                </c:pt>
                <c:pt idx="8021">
                  <c:v>44468.625</c:v>
                </c:pt>
                <c:pt idx="8022">
                  <c:v>44468.75</c:v>
                </c:pt>
                <c:pt idx="8023">
                  <c:v>44468.875</c:v>
                </c:pt>
                <c:pt idx="8024">
                  <c:v>44469</c:v>
                </c:pt>
                <c:pt idx="8025">
                  <c:v>44469.125</c:v>
                </c:pt>
                <c:pt idx="8026">
                  <c:v>44469.25</c:v>
                </c:pt>
                <c:pt idx="8027">
                  <c:v>44469.375</c:v>
                </c:pt>
                <c:pt idx="8028">
                  <c:v>44469.5</c:v>
                </c:pt>
                <c:pt idx="8029">
                  <c:v>44469.625</c:v>
                </c:pt>
                <c:pt idx="8030">
                  <c:v>44469.75</c:v>
                </c:pt>
                <c:pt idx="8031">
                  <c:v>44469.875</c:v>
                </c:pt>
                <c:pt idx="8032">
                  <c:v>44470</c:v>
                </c:pt>
                <c:pt idx="8033">
                  <c:v>44470.125</c:v>
                </c:pt>
                <c:pt idx="8034">
                  <c:v>44470.25</c:v>
                </c:pt>
                <c:pt idx="8035">
                  <c:v>44470.375</c:v>
                </c:pt>
                <c:pt idx="8036">
                  <c:v>44470.5</c:v>
                </c:pt>
                <c:pt idx="8037">
                  <c:v>44470.625</c:v>
                </c:pt>
                <c:pt idx="8038">
                  <c:v>44470.75</c:v>
                </c:pt>
                <c:pt idx="8039">
                  <c:v>44470.875</c:v>
                </c:pt>
                <c:pt idx="8040">
                  <c:v>44471</c:v>
                </c:pt>
                <c:pt idx="8041">
                  <c:v>44471.125</c:v>
                </c:pt>
                <c:pt idx="8042">
                  <c:v>44471.25</c:v>
                </c:pt>
                <c:pt idx="8043">
                  <c:v>44471.375</c:v>
                </c:pt>
                <c:pt idx="8044">
                  <c:v>44471.5</c:v>
                </c:pt>
                <c:pt idx="8045">
                  <c:v>44471.625</c:v>
                </c:pt>
                <c:pt idx="8046">
                  <c:v>44471.75</c:v>
                </c:pt>
                <c:pt idx="8047">
                  <c:v>44471.875</c:v>
                </c:pt>
                <c:pt idx="8048">
                  <c:v>44472</c:v>
                </c:pt>
                <c:pt idx="8049">
                  <c:v>44472.125</c:v>
                </c:pt>
                <c:pt idx="8050">
                  <c:v>44472.25</c:v>
                </c:pt>
                <c:pt idx="8051">
                  <c:v>44472.375</c:v>
                </c:pt>
                <c:pt idx="8052">
                  <c:v>44472.5</c:v>
                </c:pt>
                <c:pt idx="8053">
                  <c:v>44472.625</c:v>
                </c:pt>
                <c:pt idx="8054">
                  <c:v>44472.75</c:v>
                </c:pt>
                <c:pt idx="8055">
                  <c:v>44472.875</c:v>
                </c:pt>
                <c:pt idx="8056">
                  <c:v>44473</c:v>
                </c:pt>
                <c:pt idx="8057">
                  <c:v>44473.125</c:v>
                </c:pt>
                <c:pt idx="8058">
                  <c:v>44473.25</c:v>
                </c:pt>
                <c:pt idx="8059">
                  <c:v>44473.375</c:v>
                </c:pt>
                <c:pt idx="8060">
                  <c:v>44473.5</c:v>
                </c:pt>
                <c:pt idx="8061">
                  <c:v>44473.625</c:v>
                </c:pt>
                <c:pt idx="8062">
                  <c:v>44473.75</c:v>
                </c:pt>
                <c:pt idx="8063">
                  <c:v>44473.875</c:v>
                </c:pt>
                <c:pt idx="8064">
                  <c:v>44474</c:v>
                </c:pt>
                <c:pt idx="8065">
                  <c:v>44474.125</c:v>
                </c:pt>
                <c:pt idx="8066">
                  <c:v>44474.25</c:v>
                </c:pt>
                <c:pt idx="8067">
                  <c:v>44474.375</c:v>
                </c:pt>
                <c:pt idx="8068">
                  <c:v>44474.5</c:v>
                </c:pt>
                <c:pt idx="8069">
                  <c:v>44474.625</c:v>
                </c:pt>
                <c:pt idx="8070">
                  <c:v>44474.75</c:v>
                </c:pt>
                <c:pt idx="8071">
                  <c:v>44474.875</c:v>
                </c:pt>
                <c:pt idx="8072">
                  <c:v>44475</c:v>
                </c:pt>
                <c:pt idx="8073">
                  <c:v>44475.125</c:v>
                </c:pt>
                <c:pt idx="8074">
                  <c:v>44475.25</c:v>
                </c:pt>
                <c:pt idx="8075">
                  <c:v>44475.375</c:v>
                </c:pt>
                <c:pt idx="8076">
                  <c:v>44475.5</c:v>
                </c:pt>
                <c:pt idx="8077">
                  <c:v>44475.625</c:v>
                </c:pt>
                <c:pt idx="8078">
                  <c:v>44475.75</c:v>
                </c:pt>
                <c:pt idx="8079">
                  <c:v>44475.875</c:v>
                </c:pt>
                <c:pt idx="8080">
                  <c:v>44476</c:v>
                </c:pt>
                <c:pt idx="8081">
                  <c:v>44476.125</c:v>
                </c:pt>
                <c:pt idx="8082">
                  <c:v>44476.25</c:v>
                </c:pt>
                <c:pt idx="8083">
                  <c:v>44476.375</c:v>
                </c:pt>
                <c:pt idx="8084">
                  <c:v>44476.5</c:v>
                </c:pt>
                <c:pt idx="8085">
                  <c:v>44476.625</c:v>
                </c:pt>
                <c:pt idx="8086">
                  <c:v>44476.75</c:v>
                </c:pt>
                <c:pt idx="8087">
                  <c:v>44476.875</c:v>
                </c:pt>
                <c:pt idx="8088">
                  <c:v>44477</c:v>
                </c:pt>
                <c:pt idx="8089">
                  <c:v>44477.125</c:v>
                </c:pt>
                <c:pt idx="8090">
                  <c:v>44477.25</c:v>
                </c:pt>
                <c:pt idx="8091">
                  <c:v>44477.375</c:v>
                </c:pt>
                <c:pt idx="8092">
                  <c:v>44477.5</c:v>
                </c:pt>
                <c:pt idx="8093">
                  <c:v>44477.625</c:v>
                </c:pt>
                <c:pt idx="8094">
                  <c:v>44477.75</c:v>
                </c:pt>
                <c:pt idx="8095">
                  <c:v>44477.875</c:v>
                </c:pt>
                <c:pt idx="8096">
                  <c:v>44478</c:v>
                </c:pt>
                <c:pt idx="8097">
                  <c:v>44478.125</c:v>
                </c:pt>
                <c:pt idx="8098">
                  <c:v>44478.25</c:v>
                </c:pt>
                <c:pt idx="8099">
                  <c:v>44478.375</c:v>
                </c:pt>
                <c:pt idx="8100">
                  <c:v>44478.5</c:v>
                </c:pt>
                <c:pt idx="8101">
                  <c:v>44478.625</c:v>
                </c:pt>
                <c:pt idx="8102">
                  <c:v>44478.75</c:v>
                </c:pt>
                <c:pt idx="8103">
                  <c:v>44478.875</c:v>
                </c:pt>
                <c:pt idx="8104">
                  <c:v>44479</c:v>
                </c:pt>
                <c:pt idx="8105">
                  <c:v>44479.125</c:v>
                </c:pt>
                <c:pt idx="8106">
                  <c:v>44479.25</c:v>
                </c:pt>
                <c:pt idx="8107">
                  <c:v>44479.375</c:v>
                </c:pt>
                <c:pt idx="8108">
                  <c:v>44479.5</c:v>
                </c:pt>
                <c:pt idx="8109">
                  <c:v>44479.625</c:v>
                </c:pt>
                <c:pt idx="8110">
                  <c:v>44479.75</c:v>
                </c:pt>
                <c:pt idx="8111">
                  <c:v>44479.875</c:v>
                </c:pt>
                <c:pt idx="8112">
                  <c:v>44480</c:v>
                </c:pt>
                <c:pt idx="8113">
                  <c:v>44480.125</c:v>
                </c:pt>
                <c:pt idx="8114">
                  <c:v>44480.25</c:v>
                </c:pt>
                <c:pt idx="8115">
                  <c:v>44480.375</c:v>
                </c:pt>
                <c:pt idx="8116">
                  <c:v>44480.5</c:v>
                </c:pt>
                <c:pt idx="8117">
                  <c:v>44480.625</c:v>
                </c:pt>
                <c:pt idx="8118">
                  <c:v>44480.75</c:v>
                </c:pt>
                <c:pt idx="8119">
                  <c:v>44480.875</c:v>
                </c:pt>
                <c:pt idx="8120">
                  <c:v>44481</c:v>
                </c:pt>
                <c:pt idx="8121">
                  <c:v>44481.125</c:v>
                </c:pt>
                <c:pt idx="8122">
                  <c:v>44481.25</c:v>
                </c:pt>
                <c:pt idx="8123">
                  <c:v>44481.375</c:v>
                </c:pt>
                <c:pt idx="8124">
                  <c:v>44481.5</c:v>
                </c:pt>
                <c:pt idx="8125">
                  <c:v>44481.625</c:v>
                </c:pt>
                <c:pt idx="8126">
                  <c:v>44481.75</c:v>
                </c:pt>
                <c:pt idx="8127">
                  <c:v>44481.875</c:v>
                </c:pt>
                <c:pt idx="8128">
                  <c:v>44482</c:v>
                </c:pt>
                <c:pt idx="8129">
                  <c:v>44482.125</c:v>
                </c:pt>
                <c:pt idx="8130">
                  <c:v>44482.25</c:v>
                </c:pt>
                <c:pt idx="8131">
                  <c:v>44482.375</c:v>
                </c:pt>
                <c:pt idx="8132">
                  <c:v>44482.5</c:v>
                </c:pt>
                <c:pt idx="8133">
                  <c:v>44482.625</c:v>
                </c:pt>
                <c:pt idx="8134">
                  <c:v>44482.75</c:v>
                </c:pt>
                <c:pt idx="8135">
                  <c:v>44482.875</c:v>
                </c:pt>
                <c:pt idx="8136">
                  <c:v>44483</c:v>
                </c:pt>
                <c:pt idx="8137">
                  <c:v>44483.125</c:v>
                </c:pt>
                <c:pt idx="8138">
                  <c:v>44483.25</c:v>
                </c:pt>
                <c:pt idx="8139">
                  <c:v>44483.375</c:v>
                </c:pt>
                <c:pt idx="8140">
                  <c:v>44483.5</c:v>
                </c:pt>
                <c:pt idx="8141">
                  <c:v>44483.625</c:v>
                </c:pt>
                <c:pt idx="8142">
                  <c:v>44483.75</c:v>
                </c:pt>
                <c:pt idx="8143">
                  <c:v>44483.875</c:v>
                </c:pt>
                <c:pt idx="8144">
                  <c:v>44484</c:v>
                </c:pt>
                <c:pt idx="8145">
                  <c:v>44484.125</c:v>
                </c:pt>
                <c:pt idx="8146">
                  <c:v>44484.25</c:v>
                </c:pt>
                <c:pt idx="8147">
                  <c:v>44484.375</c:v>
                </c:pt>
                <c:pt idx="8148">
                  <c:v>44484.5</c:v>
                </c:pt>
                <c:pt idx="8149">
                  <c:v>44484.625</c:v>
                </c:pt>
                <c:pt idx="8150">
                  <c:v>44484.75</c:v>
                </c:pt>
                <c:pt idx="8151">
                  <c:v>44484.875</c:v>
                </c:pt>
                <c:pt idx="8152">
                  <c:v>44485</c:v>
                </c:pt>
                <c:pt idx="8153">
                  <c:v>44485.125</c:v>
                </c:pt>
                <c:pt idx="8154">
                  <c:v>44485.25</c:v>
                </c:pt>
                <c:pt idx="8155">
                  <c:v>44485.375</c:v>
                </c:pt>
                <c:pt idx="8156">
                  <c:v>44485.5</c:v>
                </c:pt>
                <c:pt idx="8157">
                  <c:v>44485.625</c:v>
                </c:pt>
                <c:pt idx="8158">
                  <c:v>44485.75</c:v>
                </c:pt>
                <c:pt idx="8159">
                  <c:v>44485.875</c:v>
                </c:pt>
                <c:pt idx="8160">
                  <c:v>44486</c:v>
                </c:pt>
                <c:pt idx="8161">
                  <c:v>44486.125</c:v>
                </c:pt>
                <c:pt idx="8162">
                  <c:v>44486.25</c:v>
                </c:pt>
                <c:pt idx="8163">
                  <c:v>44486.375</c:v>
                </c:pt>
                <c:pt idx="8164">
                  <c:v>44486.5</c:v>
                </c:pt>
                <c:pt idx="8165">
                  <c:v>44486.625</c:v>
                </c:pt>
                <c:pt idx="8166">
                  <c:v>44486.75</c:v>
                </c:pt>
                <c:pt idx="8167">
                  <c:v>44486.875</c:v>
                </c:pt>
                <c:pt idx="8168">
                  <c:v>44487</c:v>
                </c:pt>
                <c:pt idx="8169">
                  <c:v>44487.125</c:v>
                </c:pt>
                <c:pt idx="8170">
                  <c:v>44487.25</c:v>
                </c:pt>
                <c:pt idx="8171">
                  <c:v>44487.375</c:v>
                </c:pt>
                <c:pt idx="8172">
                  <c:v>44487.5</c:v>
                </c:pt>
                <c:pt idx="8173">
                  <c:v>44487.625</c:v>
                </c:pt>
                <c:pt idx="8174">
                  <c:v>44487.75</c:v>
                </c:pt>
                <c:pt idx="8175">
                  <c:v>44487.875</c:v>
                </c:pt>
                <c:pt idx="8176">
                  <c:v>44488</c:v>
                </c:pt>
                <c:pt idx="8177">
                  <c:v>44488.125</c:v>
                </c:pt>
                <c:pt idx="8178">
                  <c:v>44488.25</c:v>
                </c:pt>
                <c:pt idx="8179">
                  <c:v>44488.375</c:v>
                </c:pt>
                <c:pt idx="8180">
                  <c:v>44488.5</c:v>
                </c:pt>
                <c:pt idx="8181">
                  <c:v>44488.625</c:v>
                </c:pt>
                <c:pt idx="8182">
                  <c:v>44488.75</c:v>
                </c:pt>
                <c:pt idx="8183">
                  <c:v>44488.875</c:v>
                </c:pt>
                <c:pt idx="8184">
                  <c:v>44489</c:v>
                </c:pt>
                <c:pt idx="8185">
                  <c:v>44489.125</c:v>
                </c:pt>
                <c:pt idx="8186">
                  <c:v>44489.25</c:v>
                </c:pt>
                <c:pt idx="8187">
                  <c:v>44489.375</c:v>
                </c:pt>
                <c:pt idx="8188">
                  <c:v>44489.5</c:v>
                </c:pt>
                <c:pt idx="8189">
                  <c:v>44489.625</c:v>
                </c:pt>
                <c:pt idx="8190">
                  <c:v>44489.75</c:v>
                </c:pt>
                <c:pt idx="8191">
                  <c:v>44489.875</c:v>
                </c:pt>
                <c:pt idx="8192">
                  <c:v>44490</c:v>
                </c:pt>
                <c:pt idx="8193">
                  <c:v>44490.125</c:v>
                </c:pt>
                <c:pt idx="8194">
                  <c:v>44490.25</c:v>
                </c:pt>
                <c:pt idx="8195">
                  <c:v>44490.375</c:v>
                </c:pt>
                <c:pt idx="8196">
                  <c:v>44490.5</c:v>
                </c:pt>
                <c:pt idx="8197">
                  <c:v>44490.625</c:v>
                </c:pt>
                <c:pt idx="8198">
                  <c:v>44490.75</c:v>
                </c:pt>
                <c:pt idx="8199">
                  <c:v>44490.875</c:v>
                </c:pt>
                <c:pt idx="8200">
                  <c:v>44491</c:v>
                </c:pt>
                <c:pt idx="8201">
                  <c:v>44491.125</c:v>
                </c:pt>
                <c:pt idx="8202">
                  <c:v>44491.25</c:v>
                </c:pt>
                <c:pt idx="8203">
                  <c:v>44491.375</c:v>
                </c:pt>
                <c:pt idx="8204">
                  <c:v>44491.5</c:v>
                </c:pt>
                <c:pt idx="8205">
                  <c:v>44491.625</c:v>
                </c:pt>
                <c:pt idx="8206">
                  <c:v>44491.75</c:v>
                </c:pt>
                <c:pt idx="8207">
                  <c:v>44491.875</c:v>
                </c:pt>
                <c:pt idx="8208">
                  <c:v>44492</c:v>
                </c:pt>
                <c:pt idx="8209">
                  <c:v>44492.125</c:v>
                </c:pt>
                <c:pt idx="8210">
                  <c:v>44492.25</c:v>
                </c:pt>
                <c:pt idx="8211">
                  <c:v>44492.375</c:v>
                </c:pt>
                <c:pt idx="8212">
                  <c:v>44492.5</c:v>
                </c:pt>
                <c:pt idx="8213">
                  <c:v>44492.625</c:v>
                </c:pt>
                <c:pt idx="8214">
                  <c:v>44492.75</c:v>
                </c:pt>
                <c:pt idx="8215">
                  <c:v>44492.875</c:v>
                </c:pt>
                <c:pt idx="8216">
                  <c:v>44493</c:v>
                </c:pt>
                <c:pt idx="8217">
                  <c:v>44493.125</c:v>
                </c:pt>
                <c:pt idx="8218">
                  <c:v>44493.25</c:v>
                </c:pt>
                <c:pt idx="8219">
                  <c:v>44493.375</c:v>
                </c:pt>
                <c:pt idx="8220">
                  <c:v>44493.5</c:v>
                </c:pt>
                <c:pt idx="8221">
                  <c:v>44493.625</c:v>
                </c:pt>
                <c:pt idx="8222">
                  <c:v>44493.75</c:v>
                </c:pt>
                <c:pt idx="8223">
                  <c:v>44493.875</c:v>
                </c:pt>
                <c:pt idx="8224">
                  <c:v>44494</c:v>
                </c:pt>
                <c:pt idx="8225">
                  <c:v>44494.125</c:v>
                </c:pt>
                <c:pt idx="8226">
                  <c:v>44494.25</c:v>
                </c:pt>
                <c:pt idx="8227">
                  <c:v>44494.375</c:v>
                </c:pt>
                <c:pt idx="8228">
                  <c:v>44494.5</c:v>
                </c:pt>
                <c:pt idx="8229">
                  <c:v>44494.625</c:v>
                </c:pt>
                <c:pt idx="8230">
                  <c:v>44494.75</c:v>
                </c:pt>
                <c:pt idx="8231">
                  <c:v>44494.875</c:v>
                </c:pt>
                <c:pt idx="8232">
                  <c:v>44495</c:v>
                </c:pt>
                <c:pt idx="8233">
                  <c:v>44495.125</c:v>
                </c:pt>
                <c:pt idx="8234">
                  <c:v>44495.25</c:v>
                </c:pt>
                <c:pt idx="8235">
                  <c:v>44495.375</c:v>
                </c:pt>
                <c:pt idx="8236">
                  <c:v>44495.5</c:v>
                </c:pt>
                <c:pt idx="8237">
                  <c:v>44495.625</c:v>
                </c:pt>
                <c:pt idx="8238">
                  <c:v>44495.75</c:v>
                </c:pt>
                <c:pt idx="8239">
                  <c:v>44495.875</c:v>
                </c:pt>
                <c:pt idx="8240">
                  <c:v>44496</c:v>
                </c:pt>
                <c:pt idx="8241">
                  <c:v>44496.125</c:v>
                </c:pt>
                <c:pt idx="8242">
                  <c:v>44496.25</c:v>
                </c:pt>
                <c:pt idx="8243">
                  <c:v>44496.375</c:v>
                </c:pt>
                <c:pt idx="8244">
                  <c:v>44496.5</c:v>
                </c:pt>
                <c:pt idx="8245">
                  <c:v>44496.625</c:v>
                </c:pt>
                <c:pt idx="8246">
                  <c:v>44496.75</c:v>
                </c:pt>
                <c:pt idx="8247">
                  <c:v>44496.875</c:v>
                </c:pt>
                <c:pt idx="8248">
                  <c:v>44497</c:v>
                </c:pt>
                <c:pt idx="8249">
                  <c:v>44497.125</c:v>
                </c:pt>
                <c:pt idx="8250">
                  <c:v>44497.25</c:v>
                </c:pt>
                <c:pt idx="8251">
                  <c:v>44497.375</c:v>
                </c:pt>
                <c:pt idx="8252">
                  <c:v>44497.5</c:v>
                </c:pt>
                <c:pt idx="8253">
                  <c:v>44497.625</c:v>
                </c:pt>
                <c:pt idx="8254">
                  <c:v>44497.75</c:v>
                </c:pt>
                <c:pt idx="8255">
                  <c:v>44497.875</c:v>
                </c:pt>
                <c:pt idx="8256">
                  <c:v>44498</c:v>
                </c:pt>
                <c:pt idx="8257">
                  <c:v>44498.125</c:v>
                </c:pt>
                <c:pt idx="8258">
                  <c:v>44498.25</c:v>
                </c:pt>
                <c:pt idx="8259">
                  <c:v>44498.375</c:v>
                </c:pt>
                <c:pt idx="8260">
                  <c:v>44498.5</c:v>
                </c:pt>
                <c:pt idx="8261">
                  <c:v>44498.625</c:v>
                </c:pt>
                <c:pt idx="8262">
                  <c:v>44498.75</c:v>
                </c:pt>
                <c:pt idx="8263">
                  <c:v>44498.875</c:v>
                </c:pt>
                <c:pt idx="8264">
                  <c:v>44499</c:v>
                </c:pt>
                <c:pt idx="8265">
                  <c:v>44499.125</c:v>
                </c:pt>
                <c:pt idx="8266">
                  <c:v>44499.25</c:v>
                </c:pt>
                <c:pt idx="8267">
                  <c:v>44499.375</c:v>
                </c:pt>
                <c:pt idx="8268">
                  <c:v>44499.5</c:v>
                </c:pt>
                <c:pt idx="8269">
                  <c:v>44499.625</c:v>
                </c:pt>
                <c:pt idx="8270">
                  <c:v>44499.75</c:v>
                </c:pt>
                <c:pt idx="8271">
                  <c:v>44499.875</c:v>
                </c:pt>
                <c:pt idx="8272">
                  <c:v>44500</c:v>
                </c:pt>
                <c:pt idx="8273">
                  <c:v>44500.125</c:v>
                </c:pt>
                <c:pt idx="8274">
                  <c:v>44500.25</c:v>
                </c:pt>
                <c:pt idx="8275">
                  <c:v>44500.375</c:v>
                </c:pt>
                <c:pt idx="8276">
                  <c:v>44500.5</c:v>
                </c:pt>
                <c:pt idx="8277">
                  <c:v>44500.625</c:v>
                </c:pt>
                <c:pt idx="8278">
                  <c:v>44500.75</c:v>
                </c:pt>
                <c:pt idx="8279">
                  <c:v>44500.875</c:v>
                </c:pt>
                <c:pt idx="8280">
                  <c:v>44501</c:v>
                </c:pt>
                <c:pt idx="8281">
                  <c:v>44501.125</c:v>
                </c:pt>
                <c:pt idx="8282">
                  <c:v>44501.25</c:v>
                </c:pt>
                <c:pt idx="8283">
                  <c:v>44501.375</c:v>
                </c:pt>
                <c:pt idx="8284">
                  <c:v>44501.5</c:v>
                </c:pt>
                <c:pt idx="8285">
                  <c:v>44501.625</c:v>
                </c:pt>
                <c:pt idx="8286">
                  <c:v>44501.75</c:v>
                </c:pt>
                <c:pt idx="8287">
                  <c:v>44501.875</c:v>
                </c:pt>
                <c:pt idx="8288">
                  <c:v>44502</c:v>
                </c:pt>
                <c:pt idx="8289">
                  <c:v>44502.125</c:v>
                </c:pt>
                <c:pt idx="8290">
                  <c:v>44502.25</c:v>
                </c:pt>
                <c:pt idx="8291">
                  <c:v>44502.375</c:v>
                </c:pt>
                <c:pt idx="8292">
                  <c:v>44502.5</c:v>
                </c:pt>
                <c:pt idx="8293">
                  <c:v>44502.625</c:v>
                </c:pt>
                <c:pt idx="8294">
                  <c:v>44502.75</c:v>
                </c:pt>
                <c:pt idx="8295">
                  <c:v>44502.875</c:v>
                </c:pt>
                <c:pt idx="8296">
                  <c:v>44503</c:v>
                </c:pt>
                <c:pt idx="8297">
                  <c:v>44503.125</c:v>
                </c:pt>
                <c:pt idx="8298">
                  <c:v>44503.25</c:v>
                </c:pt>
                <c:pt idx="8299">
                  <c:v>44503.375</c:v>
                </c:pt>
                <c:pt idx="8300">
                  <c:v>44503.5</c:v>
                </c:pt>
                <c:pt idx="8301">
                  <c:v>44503.625</c:v>
                </c:pt>
                <c:pt idx="8302">
                  <c:v>44503.75</c:v>
                </c:pt>
                <c:pt idx="8303">
                  <c:v>44503.875</c:v>
                </c:pt>
                <c:pt idx="8304">
                  <c:v>44504</c:v>
                </c:pt>
                <c:pt idx="8305">
                  <c:v>44504.125</c:v>
                </c:pt>
                <c:pt idx="8306">
                  <c:v>44504.25</c:v>
                </c:pt>
                <c:pt idx="8307">
                  <c:v>44504.375</c:v>
                </c:pt>
                <c:pt idx="8308">
                  <c:v>44504.5</c:v>
                </c:pt>
                <c:pt idx="8309">
                  <c:v>44504.625</c:v>
                </c:pt>
                <c:pt idx="8310">
                  <c:v>44504.75</c:v>
                </c:pt>
                <c:pt idx="8311">
                  <c:v>44504.875</c:v>
                </c:pt>
                <c:pt idx="8312">
                  <c:v>44505</c:v>
                </c:pt>
                <c:pt idx="8313">
                  <c:v>44505.125</c:v>
                </c:pt>
                <c:pt idx="8314">
                  <c:v>44505.25</c:v>
                </c:pt>
                <c:pt idx="8315">
                  <c:v>44505.375</c:v>
                </c:pt>
                <c:pt idx="8316">
                  <c:v>44505.5</c:v>
                </c:pt>
                <c:pt idx="8317">
                  <c:v>44505.625</c:v>
                </c:pt>
                <c:pt idx="8318">
                  <c:v>44505.75</c:v>
                </c:pt>
                <c:pt idx="8319">
                  <c:v>44505.875</c:v>
                </c:pt>
                <c:pt idx="8320">
                  <c:v>44506</c:v>
                </c:pt>
                <c:pt idx="8321">
                  <c:v>44506.125</c:v>
                </c:pt>
                <c:pt idx="8322">
                  <c:v>44506.25</c:v>
                </c:pt>
                <c:pt idx="8323">
                  <c:v>44506.375</c:v>
                </c:pt>
                <c:pt idx="8324">
                  <c:v>44506.5</c:v>
                </c:pt>
                <c:pt idx="8325">
                  <c:v>44506.625</c:v>
                </c:pt>
                <c:pt idx="8326">
                  <c:v>44506.75</c:v>
                </c:pt>
                <c:pt idx="8327">
                  <c:v>44506.875</c:v>
                </c:pt>
                <c:pt idx="8328">
                  <c:v>44507</c:v>
                </c:pt>
                <c:pt idx="8329">
                  <c:v>44507.125</c:v>
                </c:pt>
                <c:pt idx="8330">
                  <c:v>44507.25</c:v>
                </c:pt>
                <c:pt idx="8331">
                  <c:v>44507.375</c:v>
                </c:pt>
                <c:pt idx="8332">
                  <c:v>44507.5</c:v>
                </c:pt>
                <c:pt idx="8333">
                  <c:v>44507.625</c:v>
                </c:pt>
                <c:pt idx="8334">
                  <c:v>44507.75</c:v>
                </c:pt>
                <c:pt idx="8335">
                  <c:v>44507.875</c:v>
                </c:pt>
                <c:pt idx="8336">
                  <c:v>44508</c:v>
                </c:pt>
                <c:pt idx="8337">
                  <c:v>44508.125</c:v>
                </c:pt>
                <c:pt idx="8338">
                  <c:v>44508.25</c:v>
                </c:pt>
                <c:pt idx="8339">
                  <c:v>44508.375</c:v>
                </c:pt>
                <c:pt idx="8340">
                  <c:v>44508.5</c:v>
                </c:pt>
                <c:pt idx="8341">
                  <c:v>44508.625</c:v>
                </c:pt>
                <c:pt idx="8342">
                  <c:v>44508.75</c:v>
                </c:pt>
                <c:pt idx="8343">
                  <c:v>44508.875</c:v>
                </c:pt>
                <c:pt idx="8344">
                  <c:v>44509</c:v>
                </c:pt>
                <c:pt idx="8345">
                  <c:v>44509.125</c:v>
                </c:pt>
                <c:pt idx="8346">
                  <c:v>44509.25</c:v>
                </c:pt>
                <c:pt idx="8347">
                  <c:v>44509.375</c:v>
                </c:pt>
                <c:pt idx="8348">
                  <c:v>44509.5</c:v>
                </c:pt>
                <c:pt idx="8349">
                  <c:v>44509.625</c:v>
                </c:pt>
                <c:pt idx="8350">
                  <c:v>44509.75</c:v>
                </c:pt>
                <c:pt idx="8351">
                  <c:v>44509.875</c:v>
                </c:pt>
                <c:pt idx="8352">
                  <c:v>44510</c:v>
                </c:pt>
                <c:pt idx="8353">
                  <c:v>44510.125</c:v>
                </c:pt>
                <c:pt idx="8354">
                  <c:v>44510.25</c:v>
                </c:pt>
                <c:pt idx="8355">
                  <c:v>44510.375</c:v>
                </c:pt>
                <c:pt idx="8356">
                  <c:v>44510.5</c:v>
                </c:pt>
                <c:pt idx="8357">
                  <c:v>44510.625</c:v>
                </c:pt>
                <c:pt idx="8358">
                  <c:v>44510.75</c:v>
                </c:pt>
                <c:pt idx="8359">
                  <c:v>44510.875</c:v>
                </c:pt>
                <c:pt idx="8360">
                  <c:v>44511</c:v>
                </c:pt>
                <c:pt idx="8361">
                  <c:v>44511.125</c:v>
                </c:pt>
                <c:pt idx="8362">
                  <c:v>44511.25</c:v>
                </c:pt>
                <c:pt idx="8363">
                  <c:v>44511.375</c:v>
                </c:pt>
                <c:pt idx="8364">
                  <c:v>44511.5</c:v>
                </c:pt>
                <c:pt idx="8365">
                  <c:v>44511.625</c:v>
                </c:pt>
                <c:pt idx="8366">
                  <c:v>44511.75</c:v>
                </c:pt>
                <c:pt idx="8367">
                  <c:v>44511.875</c:v>
                </c:pt>
                <c:pt idx="8368">
                  <c:v>44512</c:v>
                </c:pt>
                <c:pt idx="8369">
                  <c:v>44512.125</c:v>
                </c:pt>
                <c:pt idx="8370">
                  <c:v>44512.25</c:v>
                </c:pt>
                <c:pt idx="8371">
                  <c:v>44512.375</c:v>
                </c:pt>
                <c:pt idx="8372">
                  <c:v>44512.5</c:v>
                </c:pt>
                <c:pt idx="8373">
                  <c:v>44512.625</c:v>
                </c:pt>
                <c:pt idx="8374">
                  <c:v>44512.75</c:v>
                </c:pt>
                <c:pt idx="8375">
                  <c:v>44512.875</c:v>
                </c:pt>
                <c:pt idx="8376">
                  <c:v>44513</c:v>
                </c:pt>
                <c:pt idx="8377">
                  <c:v>44513.125</c:v>
                </c:pt>
                <c:pt idx="8378">
                  <c:v>44513.25</c:v>
                </c:pt>
                <c:pt idx="8379">
                  <c:v>44513.375</c:v>
                </c:pt>
                <c:pt idx="8380">
                  <c:v>44513.5</c:v>
                </c:pt>
                <c:pt idx="8381">
                  <c:v>44513.625</c:v>
                </c:pt>
                <c:pt idx="8382">
                  <c:v>44513.75</c:v>
                </c:pt>
                <c:pt idx="8383">
                  <c:v>44513.875</c:v>
                </c:pt>
                <c:pt idx="8384">
                  <c:v>44514</c:v>
                </c:pt>
                <c:pt idx="8385">
                  <c:v>44514.125</c:v>
                </c:pt>
                <c:pt idx="8386">
                  <c:v>44514.25</c:v>
                </c:pt>
                <c:pt idx="8387">
                  <c:v>44514.375</c:v>
                </c:pt>
                <c:pt idx="8388">
                  <c:v>44514.5</c:v>
                </c:pt>
                <c:pt idx="8389">
                  <c:v>44514.625</c:v>
                </c:pt>
                <c:pt idx="8390">
                  <c:v>44514.75</c:v>
                </c:pt>
                <c:pt idx="8391">
                  <c:v>44514.875</c:v>
                </c:pt>
                <c:pt idx="8392">
                  <c:v>44515</c:v>
                </c:pt>
                <c:pt idx="8393">
                  <c:v>44515.125</c:v>
                </c:pt>
                <c:pt idx="8394">
                  <c:v>44515.25</c:v>
                </c:pt>
                <c:pt idx="8395">
                  <c:v>44515.375</c:v>
                </c:pt>
                <c:pt idx="8396">
                  <c:v>44515.5</c:v>
                </c:pt>
                <c:pt idx="8397">
                  <c:v>44515.625</c:v>
                </c:pt>
                <c:pt idx="8398">
                  <c:v>44515.75</c:v>
                </c:pt>
                <c:pt idx="8399">
                  <c:v>44515.875</c:v>
                </c:pt>
                <c:pt idx="8400">
                  <c:v>44516</c:v>
                </c:pt>
                <c:pt idx="8401">
                  <c:v>44516.125</c:v>
                </c:pt>
                <c:pt idx="8402">
                  <c:v>44516.25</c:v>
                </c:pt>
                <c:pt idx="8403">
                  <c:v>44516.375</c:v>
                </c:pt>
                <c:pt idx="8404">
                  <c:v>44516.5</c:v>
                </c:pt>
                <c:pt idx="8405">
                  <c:v>44516.625</c:v>
                </c:pt>
                <c:pt idx="8406">
                  <c:v>44516.75</c:v>
                </c:pt>
                <c:pt idx="8407">
                  <c:v>44516.875</c:v>
                </c:pt>
                <c:pt idx="8408">
                  <c:v>44517</c:v>
                </c:pt>
                <c:pt idx="8409">
                  <c:v>44517.125</c:v>
                </c:pt>
                <c:pt idx="8410">
                  <c:v>44517.25</c:v>
                </c:pt>
                <c:pt idx="8411">
                  <c:v>44517.375</c:v>
                </c:pt>
                <c:pt idx="8412">
                  <c:v>44517.5</c:v>
                </c:pt>
                <c:pt idx="8413">
                  <c:v>44517.625</c:v>
                </c:pt>
                <c:pt idx="8414">
                  <c:v>44517.75</c:v>
                </c:pt>
                <c:pt idx="8415">
                  <c:v>44517.875</c:v>
                </c:pt>
                <c:pt idx="8416">
                  <c:v>44518</c:v>
                </c:pt>
                <c:pt idx="8417">
                  <c:v>44518.125</c:v>
                </c:pt>
                <c:pt idx="8418">
                  <c:v>44518.25</c:v>
                </c:pt>
                <c:pt idx="8419">
                  <c:v>44518.375</c:v>
                </c:pt>
                <c:pt idx="8420">
                  <c:v>44518.5</c:v>
                </c:pt>
                <c:pt idx="8421">
                  <c:v>44518.625</c:v>
                </c:pt>
                <c:pt idx="8422">
                  <c:v>44518.75</c:v>
                </c:pt>
                <c:pt idx="8423">
                  <c:v>44518.875</c:v>
                </c:pt>
                <c:pt idx="8424">
                  <c:v>44519</c:v>
                </c:pt>
                <c:pt idx="8425">
                  <c:v>44519.125</c:v>
                </c:pt>
                <c:pt idx="8426">
                  <c:v>44519.25</c:v>
                </c:pt>
                <c:pt idx="8427">
                  <c:v>44519.375</c:v>
                </c:pt>
                <c:pt idx="8428">
                  <c:v>44519.5</c:v>
                </c:pt>
                <c:pt idx="8429">
                  <c:v>44519.625</c:v>
                </c:pt>
                <c:pt idx="8430">
                  <c:v>44519.75</c:v>
                </c:pt>
                <c:pt idx="8431">
                  <c:v>44519.875</c:v>
                </c:pt>
                <c:pt idx="8432">
                  <c:v>44520</c:v>
                </c:pt>
                <c:pt idx="8433">
                  <c:v>44520.125</c:v>
                </c:pt>
                <c:pt idx="8434">
                  <c:v>44520.25</c:v>
                </c:pt>
                <c:pt idx="8435">
                  <c:v>44520.375</c:v>
                </c:pt>
                <c:pt idx="8436">
                  <c:v>44520.5</c:v>
                </c:pt>
                <c:pt idx="8437">
                  <c:v>44520.625</c:v>
                </c:pt>
                <c:pt idx="8438">
                  <c:v>44520.75</c:v>
                </c:pt>
                <c:pt idx="8439">
                  <c:v>44520.875</c:v>
                </c:pt>
                <c:pt idx="8440">
                  <c:v>44521</c:v>
                </c:pt>
                <c:pt idx="8441">
                  <c:v>44521.125</c:v>
                </c:pt>
                <c:pt idx="8442">
                  <c:v>44521.25</c:v>
                </c:pt>
                <c:pt idx="8443">
                  <c:v>44521.375</c:v>
                </c:pt>
                <c:pt idx="8444">
                  <c:v>44521.5</c:v>
                </c:pt>
                <c:pt idx="8445">
                  <c:v>44521.625</c:v>
                </c:pt>
                <c:pt idx="8446">
                  <c:v>44521.75</c:v>
                </c:pt>
                <c:pt idx="8447">
                  <c:v>44521.875</c:v>
                </c:pt>
                <c:pt idx="8448">
                  <c:v>44522</c:v>
                </c:pt>
                <c:pt idx="8449">
                  <c:v>44522.125</c:v>
                </c:pt>
                <c:pt idx="8450">
                  <c:v>44522.25</c:v>
                </c:pt>
                <c:pt idx="8451">
                  <c:v>44522.375</c:v>
                </c:pt>
                <c:pt idx="8452">
                  <c:v>44522.5</c:v>
                </c:pt>
                <c:pt idx="8453">
                  <c:v>44522.625</c:v>
                </c:pt>
                <c:pt idx="8454">
                  <c:v>44522.75</c:v>
                </c:pt>
                <c:pt idx="8455">
                  <c:v>44522.875</c:v>
                </c:pt>
                <c:pt idx="8456">
                  <c:v>44523</c:v>
                </c:pt>
                <c:pt idx="8457">
                  <c:v>44523.125</c:v>
                </c:pt>
                <c:pt idx="8458">
                  <c:v>44523.25</c:v>
                </c:pt>
                <c:pt idx="8459">
                  <c:v>44523.375</c:v>
                </c:pt>
                <c:pt idx="8460">
                  <c:v>44523.5</c:v>
                </c:pt>
                <c:pt idx="8461">
                  <c:v>44523.625</c:v>
                </c:pt>
                <c:pt idx="8462">
                  <c:v>44523.75</c:v>
                </c:pt>
                <c:pt idx="8463">
                  <c:v>44523.875</c:v>
                </c:pt>
                <c:pt idx="8464">
                  <c:v>44524</c:v>
                </c:pt>
                <c:pt idx="8465">
                  <c:v>44524.125</c:v>
                </c:pt>
                <c:pt idx="8466">
                  <c:v>44524.25</c:v>
                </c:pt>
                <c:pt idx="8467">
                  <c:v>44524.375</c:v>
                </c:pt>
                <c:pt idx="8468">
                  <c:v>44524.5</c:v>
                </c:pt>
                <c:pt idx="8469">
                  <c:v>44524.625</c:v>
                </c:pt>
                <c:pt idx="8470">
                  <c:v>44524.75</c:v>
                </c:pt>
                <c:pt idx="8471">
                  <c:v>44524.875</c:v>
                </c:pt>
                <c:pt idx="8472">
                  <c:v>44525</c:v>
                </c:pt>
                <c:pt idx="8473">
                  <c:v>44525.125</c:v>
                </c:pt>
                <c:pt idx="8474">
                  <c:v>44525.25</c:v>
                </c:pt>
                <c:pt idx="8475">
                  <c:v>44525.375</c:v>
                </c:pt>
                <c:pt idx="8476">
                  <c:v>44525.5</c:v>
                </c:pt>
                <c:pt idx="8477">
                  <c:v>44525.625</c:v>
                </c:pt>
                <c:pt idx="8478">
                  <c:v>44525.75</c:v>
                </c:pt>
                <c:pt idx="8479">
                  <c:v>44525.875</c:v>
                </c:pt>
                <c:pt idx="8480">
                  <c:v>44526</c:v>
                </c:pt>
                <c:pt idx="8481">
                  <c:v>44526.125</c:v>
                </c:pt>
                <c:pt idx="8482">
                  <c:v>44526.25</c:v>
                </c:pt>
                <c:pt idx="8483">
                  <c:v>44526.375</c:v>
                </c:pt>
                <c:pt idx="8484">
                  <c:v>44526.5</c:v>
                </c:pt>
                <c:pt idx="8485">
                  <c:v>44526.625</c:v>
                </c:pt>
                <c:pt idx="8486">
                  <c:v>44526.75</c:v>
                </c:pt>
                <c:pt idx="8487">
                  <c:v>44526.875</c:v>
                </c:pt>
                <c:pt idx="8488">
                  <c:v>44527</c:v>
                </c:pt>
                <c:pt idx="8489">
                  <c:v>44527.125</c:v>
                </c:pt>
                <c:pt idx="8490">
                  <c:v>44527.25</c:v>
                </c:pt>
                <c:pt idx="8491">
                  <c:v>44527.375</c:v>
                </c:pt>
                <c:pt idx="8492">
                  <c:v>44527.5</c:v>
                </c:pt>
                <c:pt idx="8493">
                  <c:v>44527.625</c:v>
                </c:pt>
                <c:pt idx="8494">
                  <c:v>44527.75</c:v>
                </c:pt>
                <c:pt idx="8495">
                  <c:v>44527.875</c:v>
                </c:pt>
                <c:pt idx="8496">
                  <c:v>44528</c:v>
                </c:pt>
                <c:pt idx="8497">
                  <c:v>44528.125</c:v>
                </c:pt>
                <c:pt idx="8498">
                  <c:v>44528.25</c:v>
                </c:pt>
                <c:pt idx="8499">
                  <c:v>44528.375</c:v>
                </c:pt>
                <c:pt idx="8500">
                  <c:v>44528.5</c:v>
                </c:pt>
                <c:pt idx="8501">
                  <c:v>44528.625</c:v>
                </c:pt>
                <c:pt idx="8502">
                  <c:v>44528.75</c:v>
                </c:pt>
                <c:pt idx="8503">
                  <c:v>44528.875</c:v>
                </c:pt>
                <c:pt idx="8504">
                  <c:v>44529</c:v>
                </c:pt>
                <c:pt idx="8505">
                  <c:v>44529.125</c:v>
                </c:pt>
                <c:pt idx="8506">
                  <c:v>44529.25</c:v>
                </c:pt>
                <c:pt idx="8507">
                  <c:v>44529.375</c:v>
                </c:pt>
                <c:pt idx="8508">
                  <c:v>44529.5</c:v>
                </c:pt>
                <c:pt idx="8509">
                  <c:v>44529.625</c:v>
                </c:pt>
                <c:pt idx="8510">
                  <c:v>44529.75</c:v>
                </c:pt>
                <c:pt idx="8511">
                  <c:v>44529.875</c:v>
                </c:pt>
                <c:pt idx="8512">
                  <c:v>44530</c:v>
                </c:pt>
                <c:pt idx="8513">
                  <c:v>44530.125</c:v>
                </c:pt>
                <c:pt idx="8514">
                  <c:v>44530.25</c:v>
                </c:pt>
                <c:pt idx="8515">
                  <c:v>44530.375</c:v>
                </c:pt>
                <c:pt idx="8516">
                  <c:v>44530.5</c:v>
                </c:pt>
                <c:pt idx="8517">
                  <c:v>44530.625</c:v>
                </c:pt>
                <c:pt idx="8518">
                  <c:v>44530.75</c:v>
                </c:pt>
                <c:pt idx="8519">
                  <c:v>44530.875</c:v>
                </c:pt>
                <c:pt idx="8520">
                  <c:v>44531</c:v>
                </c:pt>
                <c:pt idx="8521">
                  <c:v>44531.125</c:v>
                </c:pt>
                <c:pt idx="8522">
                  <c:v>44531.25</c:v>
                </c:pt>
                <c:pt idx="8523">
                  <c:v>44531.375</c:v>
                </c:pt>
                <c:pt idx="8524">
                  <c:v>44531.5</c:v>
                </c:pt>
                <c:pt idx="8525">
                  <c:v>44531.625</c:v>
                </c:pt>
                <c:pt idx="8526">
                  <c:v>44531.75</c:v>
                </c:pt>
                <c:pt idx="8527">
                  <c:v>44531.875</c:v>
                </c:pt>
                <c:pt idx="8528">
                  <c:v>44532</c:v>
                </c:pt>
                <c:pt idx="8529">
                  <c:v>44532.125</c:v>
                </c:pt>
                <c:pt idx="8530">
                  <c:v>44532.25</c:v>
                </c:pt>
                <c:pt idx="8531">
                  <c:v>44532.375</c:v>
                </c:pt>
                <c:pt idx="8532">
                  <c:v>44532.5</c:v>
                </c:pt>
                <c:pt idx="8533">
                  <c:v>44532.625</c:v>
                </c:pt>
                <c:pt idx="8534">
                  <c:v>44532.75</c:v>
                </c:pt>
                <c:pt idx="8535">
                  <c:v>44532.875</c:v>
                </c:pt>
                <c:pt idx="8536">
                  <c:v>44533</c:v>
                </c:pt>
                <c:pt idx="8537">
                  <c:v>44533.125</c:v>
                </c:pt>
                <c:pt idx="8538">
                  <c:v>44533.25</c:v>
                </c:pt>
                <c:pt idx="8539">
                  <c:v>44533.375</c:v>
                </c:pt>
                <c:pt idx="8540">
                  <c:v>44533.5</c:v>
                </c:pt>
                <c:pt idx="8541">
                  <c:v>44533.625</c:v>
                </c:pt>
                <c:pt idx="8542">
                  <c:v>44533.75</c:v>
                </c:pt>
                <c:pt idx="8543">
                  <c:v>44533.875</c:v>
                </c:pt>
                <c:pt idx="8544">
                  <c:v>44534</c:v>
                </c:pt>
                <c:pt idx="8545">
                  <c:v>44534.125</c:v>
                </c:pt>
                <c:pt idx="8546">
                  <c:v>44534.25</c:v>
                </c:pt>
                <c:pt idx="8547">
                  <c:v>44534.375</c:v>
                </c:pt>
                <c:pt idx="8548">
                  <c:v>44534.5</c:v>
                </c:pt>
                <c:pt idx="8549">
                  <c:v>44534.625</c:v>
                </c:pt>
                <c:pt idx="8550">
                  <c:v>44534.75</c:v>
                </c:pt>
                <c:pt idx="8551">
                  <c:v>44534.875</c:v>
                </c:pt>
                <c:pt idx="8552">
                  <c:v>44535</c:v>
                </c:pt>
                <c:pt idx="8553">
                  <c:v>44535.125</c:v>
                </c:pt>
                <c:pt idx="8554">
                  <c:v>44535.25</c:v>
                </c:pt>
                <c:pt idx="8555">
                  <c:v>44535.375</c:v>
                </c:pt>
                <c:pt idx="8556">
                  <c:v>44535.5</c:v>
                </c:pt>
                <c:pt idx="8557">
                  <c:v>44535.625</c:v>
                </c:pt>
                <c:pt idx="8558">
                  <c:v>44535.75</c:v>
                </c:pt>
                <c:pt idx="8559">
                  <c:v>44535.875</c:v>
                </c:pt>
                <c:pt idx="8560">
                  <c:v>44536</c:v>
                </c:pt>
                <c:pt idx="8561">
                  <c:v>44536.125</c:v>
                </c:pt>
                <c:pt idx="8562">
                  <c:v>44536.25</c:v>
                </c:pt>
                <c:pt idx="8563">
                  <c:v>44536.375</c:v>
                </c:pt>
                <c:pt idx="8564">
                  <c:v>44536.5</c:v>
                </c:pt>
                <c:pt idx="8565">
                  <c:v>44536.625</c:v>
                </c:pt>
                <c:pt idx="8566">
                  <c:v>44536.75</c:v>
                </c:pt>
                <c:pt idx="8567">
                  <c:v>44536.875</c:v>
                </c:pt>
                <c:pt idx="8568">
                  <c:v>44537</c:v>
                </c:pt>
                <c:pt idx="8569">
                  <c:v>44537.125</c:v>
                </c:pt>
                <c:pt idx="8570">
                  <c:v>44537.25</c:v>
                </c:pt>
                <c:pt idx="8571">
                  <c:v>44537.375</c:v>
                </c:pt>
                <c:pt idx="8572">
                  <c:v>44537.5</c:v>
                </c:pt>
                <c:pt idx="8573">
                  <c:v>44537.625</c:v>
                </c:pt>
                <c:pt idx="8574">
                  <c:v>44537.75</c:v>
                </c:pt>
                <c:pt idx="8575">
                  <c:v>44537.875</c:v>
                </c:pt>
                <c:pt idx="8576">
                  <c:v>44538</c:v>
                </c:pt>
                <c:pt idx="8577">
                  <c:v>44538.125</c:v>
                </c:pt>
                <c:pt idx="8578">
                  <c:v>44538.25</c:v>
                </c:pt>
                <c:pt idx="8579">
                  <c:v>44538.375</c:v>
                </c:pt>
                <c:pt idx="8580">
                  <c:v>44538.5</c:v>
                </c:pt>
                <c:pt idx="8581">
                  <c:v>44538.625</c:v>
                </c:pt>
                <c:pt idx="8582">
                  <c:v>44538.75</c:v>
                </c:pt>
                <c:pt idx="8583">
                  <c:v>44538.875</c:v>
                </c:pt>
                <c:pt idx="8584">
                  <c:v>44539</c:v>
                </c:pt>
                <c:pt idx="8585">
                  <c:v>44539.125</c:v>
                </c:pt>
                <c:pt idx="8586">
                  <c:v>44539.25</c:v>
                </c:pt>
                <c:pt idx="8587">
                  <c:v>44539.375</c:v>
                </c:pt>
                <c:pt idx="8588">
                  <c:v>44539.5</c:v>
                </c:pt>
                <c:pt idx="8589">
                  <c:v>44539.625</c:v>
                </c:pt>
                <c:pt idx="8590">
                  <c:v>44539.75</c:v>
                </c:pt>
                <c:pt idx="8591">
                  <c:v>44539.875</c:v>
                </c:pt>
                <c:pt idx="8592">
                  <c:v>44540</c:v>
                </c:pt>
                <c:pt idx="8593">
                  <c:v>44540.125</c:v>
                </c:pt>
                <c:pt idx="8594">
                  <c:v>44540.25</c:v>
                </c:pt>
                <c:pt idx="8595">
                  <c:v>44540.375</c:v>
                </c:pt>
                <c:pt idx="8596">
                  <c:v>44540.5</c:v>
                </c:pt>
                <c:pt idx="8597">
                  <c:v>44540.625</c:v>
                </c:pt>
                <c:pt idx="8598">
                  <c:v>44540.75</c:v>
                </c:pt>
                <c:pt idx="8599">
                  <c:v>44540.875</c:v>
                </c:pt>
                <c:pt idx="8600">
                  <c:v>44541</c:v>
                </c:pt>
                <c:pt idx="8601">
                  <c:v>44541.125</c:v>
                </c:pt>
                <c:pt idx="8602">
                  <c:v>44541.25</c:v>
                </c:pt>
                <c:pt idx="8603">
                  <c:v>44541.375</c:v>
                </c:pt>
                <c:pt idx="8604">
                  <c:v>44541.5</c:v>
                </c:pt>
                <c:pt idx="8605">
                  <c:v>44541.625</c:v>
                </c:pt>
                <c:pt idx="8606">
                  <c:v>44541.75</c:v>
                </c:pt>
                <c:pt idx="8607">
                  <c:v>44541.875</c:v>
                </c:pt>
                <c:pt idx="8608">
                  <c:v>44542</c:v>
                </c:pt>
                <c:pt idx="8609">
                  <c:v>44542.125</c:v>
                </c:pt>
                <c:pt idx="8610">
                  <c:v>44542.25</c:v>
                </c:pt>
                <c:pt idx="8611">
                  <c:v>44542.375</c:v>
                </c:pt>
                <c:pt idx="8612">
                  <c:v>44542.5</c:v>
                </c:pt>
                <c:pt idx="8613">
                  <c:v>44542.625</c:v>
                </c:pt>
                <c:pt idx="8614">
                  <c:v>44542.75</c:v>
                </c:pt>
                <c:pt idx="8615">
                  <c:v>44542.875</c:v>
                </c:pt>
                <c:pt idx="8616">
                  <c:v>44543</c:v>
                </c:pt>
                <c:pt idx="8617">
                  <c:v>44543.125</c:v>
                </c:pt>
                <c:pt idx="8618">
                  <c:v>44543.25</c:v>
                </c:pt>
                <c:pt idx="8619">
                  <c:v>44543.375</c:v>
                </c:pt>
                <c:pt idx="8620">
                  <c:v>44543.5</c:v>
                </c:pt>
                <c:pt idx="8621">
                  <c:v>44543.625</c:v>
                </c:pt>
                <c:pt idx="8622">
                  <c:v>44543.75</c:v>
                </c:pt>
                <c:pt idx="8623">
                  <c:v>44543.875</c:v>
                </c:pt>
                <c:pt idx="8624">
                  <c:v>44544</c:v>
                </c:pt>
                <c:pt idx="8625">
                  <c:v>44544.125</c:v>
                </c:pt>
                <c:pt idx="8626">
                  <c:v>44544.25</c:v>
                </c:pt>
                <c:pt idx="8627">
                  <c:v>44544.375</c:v>
                </c:pt>
                <c:pt idx="8628">
                  <c:v>44544.5</c:v>
                </c:pt>
                <c:pt idx="8629">
                  <c:v>44544.625</c:v>
                </c:pt>
                <c:pt idx="8630">
                  <c:v>44544.75</c:v>
                </c:pt>
                <c:pt idx="8631">
                  <c:v>44544.875</c:v>
                </c:pt>
                <c:pt idx="8632">
                  <c:v>44545</c:v>
                </c:pt>
                <c:pt idx="8633">
                  <c:v>44545.125</c:v>
                </c:pt>
                <c:pt idx="8634">
                  <c:v>44545.25</c:v>
                </c:pt>
                <c:pt idx="8635">
                  <c:v>44545.375</c:v>
                </c:pt>
                <c:pt idx="8636">
                  <c:v>44545.5</c:v>
                </c:pt>
                <c:pt idx="8637">
                  <c:v>44545.625</c:v>
                </c:pt>
                <c:pt idx="8638">
                  <c:v>44545.75</c:v>
                </c:pt>
                <c:pt idx="8639">
                  <c:v>44545.875</c:v>
                </c:pt>
                <c:pt idx="8640">
                  <c:v>44546</c:v>
                </c:pt>
                <c:pt idx="8641">
                  <c:v>44546.125</c:v>
                </c:pt>
                <c:pt idx="8642">
                  <c:v>44546.25</c:v>
                </c:pt>
                <c:pt idx="8643">
                  <c:v>44546.375</c:v>
                </c:pt>
                <c:pt idx="8644">
                  <c:v>44546.5</c:v>
                </c:pt>
                <c:pt idx="8645">
                  <c:v>44546.625</c:v>
                </c:pt>
                <c:pt idx="8646">
                  <c:v>44546.75</c:v>
                </c:pt>
                <c:pt idx="8647">
                  <c:v>44546.875</c:v>
                </c:pt>
                <c:pt idx="8648">
                  <c:v>44547</c:v>
                </c:pt>
                <c:pt idx="8649">
                  <c:v>44547.125</c:v>
                </c:pt>
                <c:pt idx="8650">
                  <c:v>44547.25</c:v>
                </c:pt>
                <c:pt idx="8651">
                  <c:v>44547.375</c:v>
                </c:pt>
                <c:pt idx="8652">
                  <c:v>44547.5</c:v>
                </c:pt>
                <c:pt idx="8653">
                  <c:v>44547.625</c:v>
                </c:pt>
                <c:pt idx="8654">
                  <c:v>44547.75</c:v>
                </c:pt>
                <c:pt idx="8655">
                  <c:v>44547.875</c:v>
                </c:pt>
                <c:pt idx="8656">
                  <c:v>44548</c:v>
                </c:pt>
                <c:pt idx="8657">
                  <c:v>44548.125</c:v>
                </c:pt>
                <c:pt idx="8658">
                  <c:v>44548.25</c:v>
                </c:pt>
                <c:pt idx="8659">
                  <c:v>44548.375</c:v>
                </c:pt>
                <c:pt idx="8660">
                  <c:v>44548.5</c:v>
                </c:pt>
                <c:pt idx="8661">
                  <c:v>44548.625</c:v>
                </c:pt>
                <c:pt idx="8662">
                  <c:v>44548.75</c:v>
                </c:pt>
                <c:pt idx="8663">
                  <c:v>44548.875</c:v>
                </c:pt>
                <c:pt idx="8664">
                  <c:v>44549</c:v>
                </c:pt>
                <c:pt idx="8665">
                  <c:v>44549.125</c:v>
                </c:pt>
                <c:pt idx="8666">
                  <c:v>44549.25</c:v>
                </c:pt>
                <c:pt idx="8667">
                  <c:v>44549.375</c:v>
                </c:pt>
                <c:pt idx="8668">
                  <c:v>44549.5</c:v>
                </c:pt>
                <c:pt idx="8669">
                  <c:v>44549.625</c:v>
                </c:pt>
                <c:pt idx="8670">
                  <c:v>44549.75</c:v>
                </c:pt>
                <c:pt idx="8671">
                  <c:v>44549.875</c:v>
                </c:pt>
                <c:pt idx="8672">
                  <c:v>44550</c:v>
                </c:pt>
                <c:pt idx="8673">
                  <c:v>44550.125</c:v>
                </c:pt>
                <c:pt idx="8674">
                  <c:v>44550.25</c:v>
                </c:pt>
                <c:pt idx="8675">
                  <c:v>44550.375</c:v>
                </c:pt>
                <c:pt idx="8676">
                  <c:v>44550.5</c:v>
                </c:pt>
                <c:pt idx="8677">
                  <c:v>44550.625</c:v>
                </c:pt>
                <c:pt idx="8678">
                  <c:v>44550.75</c:v>
                </c:pt>
                <c:pt idx="8679">
                  <c:v>44550.875</c:v>
                </c:pt>
                <c:pt idx="8680">
                  <c:v>44551</c:v>
                </c:pt>
                <c:pt idx="8681">
                  <c:v>44551.125</c:v>
                </c:pt>
                <c:pt idx="8682">
                  <c:v>44551.25</c:v>
                </c:pt>
                <c:pt idx="8683">
                  <c:v>44551.375</c:v>
                </c:pt>
                <c:pt idx="8684">
                  <c:v>44551.5</c:v>
                </c:pt>
                <c:pt idx="8685">
                  <c:v>44551.625</c:v>
                </c:pt>
                <c:pt idx="8686">
                  <c:v>44551.75</c:v>
                </c:pt>
                <c:pt idx="8687">
                  <c:v>44551.875</c:v>
                </c:pt>
                <c:pt idx="8688">
                  <c:v>44552</c:v>
                </c:pt>
                <c:pt idx="8689">
                  <c:v>44552.125</c:v>
                </c:pt>
                <c:pt idx="8690">
                  <c:v>44552.25</c:v>
                </c:pt>
                <c:pt idx="8691">
                  <c:v>44552.375</c:v>
                </c:pt>
                <c:pt idx="8692">
                  <c:v>44552.5</c:v>
                </c:pt>
                <c:pt idx="8693">
                  <c:v>44552.625</c:v>
                </c:pt>
                <c:pt idx="8694">
                  <c:v>44552.75</c:v>
                </c:pt>
                <c:pt idx="8695">
                  <c:v>44552.875</c:v>
                </c:pt>
                <c:pt idx="8696">
                  <c:v>44553</c:v>
                </c:pt>
                <c:pt idx="8697">
                  <c:v>44553.125</c:v>
                </c:pt>
                <c:pt idx="8698">
                  <c:v>44553.25</c:v>
                </c:pt>
                <c:pt idx="8699">
                  <c:v>44553.375</c:v>
                </c:pt>
                <c:pt idx="8700">
                  <c:v>44553.5</c:v>
                </c:pt>
                <c:pt idx="8701">
                  <c:v>44553.625</c:v>
                </c:pt>
                <c:pt idx="8702">
                  <c:v>44553.75</c:v>
                </c:pt>
                <c:pt idx="8703">
                  <c:v>44553.875</c:v>
                </c:pt>
                <c:pt idx="8704">
                  <c:v>44554</c:v>
                </c:pt>
                <c:pt idx="8705">
                  <c:v>44554.125</c:v>
                </c:pt>
                <c:pt idx="8706">
                  <c:v>44554.25</c:v>
                </c:pt>
                <c:pt idx="8707">
                  <c:v>44554.375</c:v>
                </c:pt>
                <c:pt idx="8708">
                  <c:v>44554.5</c:v>
                </c:pt>
                <c:pt idx="8709">
                  <c:v>44554.625</c:v>
                </c:pt>
                <c:pt idx="8710">
                  <c:v>44554.75</c:v>
                </c:pt>
                <c:pt idx="8711">
                  <c:v>44554.875</c:v>
                </c:pt>
                <c:pt idx="8712">
                  <c:v>44555</c:v>
                </c:pt>
                <c:pt idx="8713">
                  <c:v>44555.125</c:v>
                </c:pt>
                <c:pt idx="8714">
                  <c:v>44555.25</c:v>
                </c:pt>
                <c:pt idx="8715">
                  <c:v>44555.375</c:v>
                </c:pt>
                <c:pt idx="8716">
                  <c:v>44555.5</c:v>
                </c:pt>
                <c:pt idx="8717">
                  <c:v>44555.625</c:v>
                </c:pt>
                <c:pt idx="8718">
                  <c:v>44555.75</c:v>
                </c:pt>
                <c:pt idx="8719">
                  <c:v>44555.875</c:v>
                </c:pt>
                <c:pt idx="8720">
                  <c:v>44556</c:v>
                </c:pt>
                <c:pt idx="8721">
                  <c:v>44556.125</c:v>
                </c:pt>
                <c:pt idx="8722">
                  <c:v>44556.25</c:v>
                </c:pt>
                <c:pt idx="8723">
                  <c:v>44556.375</c:v>
                </c:pt>
                <c:pt idx="8724">
                  <c:v>44556.5</c:v>
                </c:pt>
                <c:pt idx="8725">
                  <c:v>44556.625</c:v>
                </c:pt>
                <c:pt idx="8726">
                  <c:v>44556.75</c:v>
                </c:pt>
                <c:pt idx="8727">
                  <c:v>44556.875</c:v>
                </c:pt>
                <c:pt idx="8728">
                  <c:v>44557</c:v>
                </c:pt>
                <c:pt idx="8729">
                  <c:v>44557.125</c:v>
                </c:pt>
                <c:pt idx="8730">
                  <c:v>44557.25</c:v>
                </c:pt>
                <c:pt idx="8731">
                  <c:v>44557.375</c:v>
                </c:pt>
                <c:pt idx="8732">
                  <c:v>44557.5</c:v>
                </c:pt>
                <c:pt idx="8733">
                  <c:v>44557.625</c:v>
                </c:pt>
                <c:pt idx="8734">
                  <c:v>44557.75</c:v>
                </c:pt>
                <c:pt idx="8735">
                  <c:v>44557.875</c:v>
                </c:pt>
                <c:pt idx="8736">
                  <c:v>44558</c:v>
                </c:pt>
                <c:pt idx="8737">
                  <c:v>44558.125</c:v>
                </c:pt>
                <c:pt idx="8738">
                  <c:v>44558.25</c:v>
                </c:pt>
                <c:pt idx="8739">
                  <c:v>44558.375</c:v>
                </c:pt>
                <c:pt idx="8740">
                  <c:v>44558.5</c:v>
                </c:pt>
                <c:pt idx="8741">
                  <c:v>44558.625</c:v>
                </c:pt>
                <c:pt idx="8742">
                  <c:v>44558.75</c:v>
                </c:pt>
                <c:pt idx="8743">
                  <c:v>44558.875</c:v>
                </c:pt>
                <c:pt idx="8744">
                  <c:v>44559</c:v>
                </c:pt>
                <c:pt idx="8745">
                  <c:v>44559.125</c:v>
                </c:pt>
                <c:pt idx="8746">
                  <c:v>44559.25</c:v>
                </c:pt>
                <c:pt idx="8747">
                  <c:v>44559.375</c:v>
                </c:pt>
                <c:pt idx="8748">
                  <c:v>44559.5</c:v>
                </c:pt>
                <c:pt idx="8749">
                  <c:v>44559.625</c:v>
                </c:pt>
                <c:pt idx="8750">
                  <c:v>44559.75</c:v>
                </c:pt>
                <c:pt idx="8751">
                  <c:v>44559.875</c:v>
                </c:pt>
                <c:pt idx="8752">
                  <c:v>44560</c:v>
                </c:pt>
                <c:pt idx="8753">
                  <c:v>44560.125</c:v>
                </c:pt>
                <c:pt idx="8754">
                  <c:v>44560.25</c:v>
                </c:pt>
                <c:pt idx="8755">
                  <c:v>44560.375</c:v>
                </c:pt>
                <c:pt idx="8756">
                  <c:v>44560.5</c:v>
                </c:pt>
                <c:pt idx="8757">
                  <c:v>44560.625</c:v>
                </c:pt>
                <c:pt idx="8758">
                  <c:v>44560.75</c:v>
                </c:pt>
                <c:pt idx="8759">
                  <c:v>44560.875</c:v>
                </c:pt>
                <c:pt idx="8760">
                  <c:v>44561</c:v>
                </c:pt>
                <c:pt idx="8761">
                  <c:v>44561.125</c:v>
                </c:pt>
                <c:pt idx="8762">
                  <c:v>44561.25</c:v>
                </c:pt>
                <c:pt idx="8763">
                  <c:v>44561.375</c:v>
                </c:pt>
                <c:pt idx="8764">
                  <c:v>44561.5</c:v>
                </c:pt>
                <c:pt idx="8765">
                  <c:v>44561.625</c:v>
                </c:pt>
                <c:pt idx="8766">
                  <c:v>44561.75</c:v>
                </c:pt>
                <c:pt idx="8767">
                  <c:v>44561.875</c:v>
                </c:pt>
                <c:pt idx="8768">
                  <c:v>44562</c:v>
                </c:pt>
                <c:pt idx="8769">
                  <c:v>44562.125</c:v>
                </c:pt>
                <c:pt idx="8770">
                  <c:v>44562.25</c:v>
                </c:pt>
                <c:pt idx="8771">
                  <c:v>44562.375</c:v>
                </c:pt>
                <c:pt idx="8772">
                  <c:v>44562.5</c:v>
                </c:pt>
                <c:pt idx="8773">
                  <c:v>44562.625</c:v>
                </c:pt>
                <c:pt idx="8774">
                  <c:v>44562.75</c:v>
                </c:pt>
                <c:pt idx="8775">
                  <c:v>44562.875</c:v>
                </c:pt>
                <c:pt idx="8776">
                  <c:v>44563</c:v>
                </c:pt>
                <c:pt idx="8777">
                  <c:v>44563.125</c:v>
                </c:pt>
                <c:pt idx="8778">
                  <c:v>44563.25</c:v>
                </c:pt>
                <c:pt idx="8779">
                  <c:v>44563.375</c:v>
                </c:pt>
                <c:pt idx="8780">
                  <c:v>44563.5</c:v>
                </c:pt>
                <c:pt idx="8781">
                  <c:v>44563.625</c:v>
                </c:pt>
                <c:pt idx="8782">
                  <c:v>44563.75</c:v>
                </c:pt>
                <c:pt idx="8783">
                  <c:v>44563.875</c:v>
                </c:pt>
                <c:pt idx="8784">
                  <c:v>44564</c:v>
                </c:pt>
                <c:pt idx="8785">
                  <c:v>44564.125</c:v>
                </c:pt>
                <c:pt idx="8786">
                  <c:v>44564.25</c:v>
                </c:pt>
                <c:pt idx="8787">
                  <c:v>44564.375</c:v>
                </c:pt>
                <c:pt idx="8788">
                  <c:v>44564.5</c:v>
                </c:pt>
                <c:pt idx="8789">
                  <c:v>44564.625</c:v>
                </c:pt>
                <c:pt idx="8790">
                  <c:v>44564.75</c:v>
                </c:pt>
                <c:pt idx="8791">
                  <c:v>44564.875</c:v>
                </c:pt>
                <c:pt idx="8792">
                  <c:v>44565</c:v>
                </c:pt>
                <c:pt idx="8793">
                  <c:v>44565.125</c:v>
                </c:pt>
                <c:pt idx="8794">
                  <c:v>44565.25</c:v>
                </c:pt>
                <c:pt idx="8795">
                  <c:v>44565.375</c:v>
                </c:pt>
                <c:pt idx="8796">
                  <c:v>44565.5</c:v>
                </c:pt>
                <c:pt idx="8797">
                  <c:v>44565.625</c:v>
                </c:pt>
                <c:pt idx="8798">
                  <c:v>44565.75</c:v>
                </c:pt>
                <c:pt idx="8799">
                  <c:v>44565.875</c:v>
                </c:pt>
                <c:pt idx="8800">
                  <c:v>44566</c:v>
                </c:pt>
                <c:pt idx="8801">
                  <c:v>44566.125</c:v>
                </c:pt>
                <c:pt idx="8802">
                  <c:v>44566.25</c:v>
                </c:pt>
                <c:pt idx="8803">
                  <c:v>44566.375</c:v>
                </c:pt>
                <c:pt idx="8804">
                  <c:v>44566.5</c:v>
                </c:pt>
                <c:pt idx="8805">
                  <c:v>44566.625</c:v>
                </c:pt>
                <c:pt idx="8806">
                  <c:v>44566.75</c:v>
                </c:pt>
                <c:pt idx="8807">
                  <c:v>44566.875</c:v>
                </c:pt>
                <c:pt idx="8808">
                  <c:v>44567</c:v>
                </c:pt>
                <c:pt idx="8809">
                  <c:v>44567.125</c:v>
                </c:pt>
                <c:pt idx="8810">
                  <c:v>44567.25</c:v>
                </c:pt>
                <c:pt idx="8811">
                  <c:v>44567.375</c:v>
                </c:pt>
                <c:pt idx="8812">
                  <c:v>44567.5</c:v>
                </c:pt>
                <c:pt idx="8813">
                  <c:v>44567.625</c:v>
                </c:pt>
                <c:pt idx="8814">
                  <c:v>44567.75</c:v>
                </c:pt>
                <c:pt idx="8815">
                  <c:v>44567.875</c:v>
                </c:pt>
                <c:pt idx="8816">
                  <c:v>44568</c:v>
                </c:pt>
                <c:pt idx="8817">
                  <c:v>44568.125</c:v>
                </c:pt>
                <c:pt idx="8818">
                  <c:v>44568.25</c:v>
                </c:pt>
                <c:pt idx="8819">
                  <c:v>44568.375</c:v>
                </c:pt>
                <c:pt idx="8820">
                  <c:v>44568.5</c:v>
                </c:pt>
                <c:pt idx="8821">
                  <c:v>44568.625</c:v>
                </c:pt>
                <c:pt idx="8822">
                  <c:v>44568.75</c:v>
                </c:pt>
                <c:pt idx="8823">
                  <c:v>44568.875</c:v>
                </c:pt>
                <c:pt idx="8824">
                  <c:v>44569</c:v>
                </c:pt>
                <c:pt idx="8825">
                  <c:v>44569.125</c:v>
                </c:pt>
                <c:pt idx="8826">
                  <c:v>44569.25</c:v>
                </c:pt>
                <c:pt idx="8827">
                  <c:v>44569.375</c:v>
                </c:pt>
                <c:pt idx="8828">
                  <c:v>44569.5</c:v>
                </c:pt>
                <c:pt idx="8829">
                  <c:v>44569.625</c:v>
                </c:pt>
                <c:pt idx="8830">
                  <c:v>44569.75</c:v>
                </c:pt>
                <c:pt idx="8831">
                  <c:v>44569.875</c:v>
                </c:pt>
                <c:pt idx="8832">
                  <c:v>44570</c:v>
                </c:pt>
                <c:pt idx="8833">
                  <c:v>44570.125</c:v>
                </c:pt>
                <c:pt idx="8834">
                  <c:v>44570.25</c:v>
                </c:pt>
                <c:pt idx="8835">
                  <c:v>44570.375</c:v>
                </c:pt>
                <c:pt idx="8836">
                  <c:v>44570.5</c:v>
                </c:pt>
                <c:pt idx="8837">
                  <c:v>44570.625</c:v>
                </c:pt>
                <c:pt idx="8838">
                  <c:v>44570.75</c:v>
                </c:pt>
                <c:pt idx="8839">
                  <c:v>44570.875</c:v>
                </c:pt>
                <c:pt idx="8840">
                  <c:v>44571</c:v>
                </c:pt>
                <c:pt idx="8841">
                  <c:v>44571.125</c:v>
                </c:pt>
                <c:pt idx="8842">
                  <c:v>44571.25</c:v>
                </c:pt>
                <c:pt idx="8843">
                  <c:v>44571.375</c:v>
                </c:pt>
                <c:pt idx="8844">
                  <c:v>44571.5</c:v>
                </c:pt>
                <c:pt idx="8845">
                  <c:v>44571.625</c:v>
                </c:pt>
                <c:pt idx="8846">
                  <c:v>44571.75</c:v>
                </c:pt>
                <c:pt idx="8847">
                  <c:v>44571.875</c:v>
                </c:pt>
                <c:pt idx="8848">
                  <c:v>44572</c:v>
                </c:pt>
                <c:pt idx="8849">
                  <c:v>44572.125</c:v>
                </c:pt>
                <c:pt idx="8850">
                  <c:v>44572.25</c:v>
                </c:pt>
                <c:pt idx="8851">
                  <c:v>44572.375</c:v>
                </c:pt>
                <c:pt idx="8852">
                  <c:v>44572.5</c:v>
                </c:pt>
                <c:pt idx="8853">
                  <c:v>44572.625</c:v>
                </c:pt>
                <c:pt idx="8854">
                  <c:v>44572.75</c:v>
                </c:pt>
                <c:pt idx="8855">
                  <c:v>44572.875</c:v>
                </c:pt>
                <c:pt idx="8856">
                  <c:v>44573</c:v>
                </c:pt>
                <c:pt idx="8857">
                  <c:v>44573.125</c:v>
                </c:pt>
                <c:pt idx="8858">
                  <c:v>44573.25</c:v>
                </c:pt>
                <c:pt idx="8859">
                  <c:v>44573.375</c:v>
                </c:pt>
                <c:pt idx="8860">
                  <c:v>44573.5</c:v>
                </c:pt>
                <c:pt idx="8861">
                  <c:v>44573.625</c:v>
                </c:pt>
                <c:pt idx="8862">
                  <c:v>44573.75</c:v>
                </c:pt>
                <c:pt idx="8863">
                  <c:v>44573.875</c:v>
                </c:pt>
                <c:pt idx="8864">
                  <c:v>44574</c:v>
                </c:pt>
                <c:pt idx="8865">
                  <c:v>44574.125</c:v>
                </c:pt>
                <c:pt idx="8866">
                  <c:v>44574.25</c:v>
                </c:pt>
                <c:pt idx="8867">
                  <c:v>44574.375</c:v>
                </c:pt>
                <c:pt idx="8868">
                  <c:v>44574.5</c:v>
                </c:pt>
                <c:pt idx="8869">
                  <c:v>44574.625</c:v>
                </c:pt>
                <c:pt idx="8870">
                  <c:v>44574.75</c:v>
                </c:pt>
                <c:pt idx="8871">
                  <c:v>44574.875</c:v>
                </c:pt>
                <c:pt idx="8872">
                  <c:v>44575</c:v>
                </c:pt>
                <c:pt idx="8873">
                  <c:v>44575.125</c:v>
                </c:pt>
                <c:pt idx="8874">
                  <c:v>44575.25</c:v>
                </c:pt>
                <c:pt idx="8875">
                  <c:v>44575.375</c:v>
                </c:pt>
                <c:pt idx="8876">
                  <c:v>44575.5</c:v>
                </c:pt>
                <c:pt idx="8877">
                  <c:v>44575.625</c:v>
                </c:pt>
                <c:pt idx="8878">
                  <c:v>44575.75</c:v>
                </c:pt>
                <c:pt idx="8879">
                  <c:v>44575.875</c:v>
                </c:pt>
                <c:pt idx="8880">
                  <c:v>44576</c:v>
                </c:pt>
                <c:pt idx="8881">
                  <c:v>44576.125</c:v>
                </c:pt>
                <c:pt idx="8882">
                  <c:v>44576.25</c:v>
                </c:pt>
                <c:pt idx="8883">
                  <c:v>44576.375</c:v>
                </c:pt>
                <c:pt idx="8884">
                  <c:v>44576.5</c:v>
                </c:pt>
                <c:pt idx="8885">
                  <c:v>44576.625</c:v>
                </c:pt>
                <c:pt idx="8886">
                  <c:v>44576.75</c:v>
                </c:pt>
                <c:pt idx="8887">
                  <c:v>44576.875</c:v>
                </c:pt>
                <c:pt idx="8888">
                  <c:v>44577</c:v>
                </c:pt>
                <c:pt idx="8889">
                  <c:v>44577.125</c:v>
                </c:pt>
                <c:pt idx="8890">
                  <c:v>44577.25</c:v>
                </c:pt>
                <c:pt idx="8891">
                  <c:v>44577.375</c:v>
                </c:pt>
                <c:pt idx="8892">
                  <c:v>44577.5</c:v>
                </c:pt>
                <c:pt idx="8893">
                  <c:v>44577.625</c:v>
                </c:pt>
                <c:pt idx="8894">
                  <c:v>44577.75</c:v>
                </c:pt>
                <c:pt idx="8895">
                  <c:v>44577.875</c:v>
                </c:pt>
                <c:pt idx="8896">
                  <c:v>44578</c:v>
                </c:pt>
                <c:pt idx="8897">
                  <c:v>44578.125</c:v>
                </c:pt>
                <c:pt idx="8898">
                  <c:v>44578.25</c:v>
                </c:pt>
                <c:pt idx="8899">
                  <c:v>44578.375</c:v>
                </c:pt>
                <c:pt idx="8900">
                  <c:v>44578.5</c:v>
                </c:pt>
                <c:pt idx="8901">
                  <c:v>44578.625</c:v>
                </c:pt>
                <c:pt idx="8902">
                  <c:v>44578.75</c:v>
                </c:pt>
                <c:pt idx="8903">
                  <c:v>44578.875</c:v>
                </c:pt>
                <c:pt idx="8904">
                  <c:v>44579</c:v>
                </c:pt>
                <c:pt idx="8905">
                  <c:v>44579.125</c:v>
                </c:pt>
                <c:pt idx="8906">
                  <c:v>44579.25</c:v>
                </c:pt>
                <c:pt idx="8907">
                  <c:v>44579.375</c:v>
                </c:pt>
                <c:pt idx="8908">
                  <c:v>44579.5</c:v>
                </c:pt>
                <c:pt idx="8909">
                  <c:v>44579.625</c:v>
                </c:pt>
                <c:pt idx="8910">
                  <c:v>44579.75</c:v>
                </c:pt>
                <c:pt idx="8911">
                  <c:v>44579.875</c:v>
                </c:pt>
                <c:pt idx="8912">
                  <c:v>44580</c:v>
                </c:pt>
                <c:pt idx="8913">
                  <c:v>44580.125</c:v>
                </c:pt>
                <c:pt idx="8914">
                  <c:v>44580.25</c:v>
                </c:pt>
                <c:pt idx="8915">
                  <c:v>44580.375</c:v>
                </c:pt>
                <c:pt idx="8916">
                  <c:v>44580.5</c:v>
                </c:pt>
                <c:pt idx="8917">
                  <c:v>44580.625</c:v>
                </c:pt>
                <c:pt idx="8918">
                  <c:v>44580.75</c:v>
                </c:pt>
                <c:pt idx="8919">
                  <c:v>44580.875</c:v>
                </c:pt>
                <c:pt idx="8920">
                  <c:v>44581</c:v>
                </c:pt>
                <c:pt idx="8921">
                  <c:v>44581.125</c:v>
                </c:pt>
                <c:pt idx="8922">
                  <c:v>44581.25</c:v>
                </c:pt>
                <c:pt idx="8923">
                  <c:v>44581.375</c:v>
                </c:pt>
                <c:pt idx="8924">
                  <c:v>44581.5</c:v>
                </c:pt>
                <c:pt idx="8925">
                  <c:v>44581.625</c:v>
                </c:pt>
                <c:pt idx="8926">
                  <c:v>44581.75</c:v>
                </c:pt>
                <c:pt idx="8927">
                  <c:v>44581.875</c:v>
                </c:pt>
                <c:pt idx="8928">
                  <c:v>44582</c:v>
                </c:pt>
                <c:pt idx="8929">
                  <c:v>44582.125</c:v>
                </c:pt>
                <c:pt idx="8930">
                  <c:v>44582.25</c:v>
                </c:pt>
                <c:pt idx="8931">
                  <c:v>44582.375</c:v>
                </c:pt>
                <c:pt idx="8932">
                  <c:v>44582.5</c:v>
                </c:pt>
                <c:pt idx="8933">
                  <c:v>44582.625</c:v>
                </c:pt>
                <c:pt idx="8934">
                  <c:v>44582.75</c:v>
                </c:pt>
                <c:pt idx="8935">
                  <c:v>44582.875</c:v>
                </c:pt>
                <c:pt idx="8936">
                  <c:v>44583</c:v>
                </c:pt>
                <c:pt idx="8937">
                  <c:v>44583.125</c:v>
                </c:pt>
                <c:pt idx="8938">
                  <c:v>44583.25</c:v>
                </c:pt>
                <c:pt idx="8939">
                  <c:v>44583.375</c:v>
                </c:pt>
                <c:pt idx="8940">
                  <c:v>44583.5</c:v>
                </c:pt>
                <c:pt idx="8941">
                  <c:v>44583.625</c:v>
                </c:pt>
                <c:pt idx="8942">
                  <c:v>44583.75</c:v>
                </c:pt>
                <c:pt idx="8943">
                  <c:v>44583.875</c:v>
                </c:pt>
                <c:pt idx="8944">
                  <c:v>44584</c:v>
                </c:pt>
                <c:pt idx="8945">
                  <c:v>44584.125</c:v>
                </c:pt>
                <c:pt idx="8946">
                  <c:v>44584.25</c:v>
                </c:pt>
                <c:pt idx="8947">
                  <c:v>44584.375</c:v>
                </c:pt>
                <c:pt idx="8948">
                  <c:v>44584.5</c:v>
                </c:pt>
                <c:pt idx="8949">
                  <c:v>44584.625</c:v>
                </c:pt>
                <c:pt idx="8950">
                  <c:v>44584.75</c:v>
                </c:pt>
                <c:pt idx="8951">
                  <c:v>44584.875</c:v>
                </c:pt>
                <c:pt idx="8952">
                  <c:v>44585</c:v>
                </c:pt>
                <c:pt idx="8953">
                  <c:v>44585.125</c:v>
                </c:pt>
                <c:pt idx="8954">
                  <c:v>44585.25</c:v>
                </c:pt>
                <c:pt idx="8955">
                  <c:v>44585.375</c:v>
                </c:pt>
                <c:pt idx="8956">
                  <c:v>44585.5</c:v>
                </c:pt>
                <c:pt idx="8957">
                  <c:v>44585.625</c:v>
                </c:pt>
                <c:pt idx="8958">
                  <c:v>44585.75</c:v>
                </c:pt>
                <c:pt idx="8959">
                  <c:v>44585.875</c:v>
                </c:pt>
                <c:pt idx="8960">
                  <c:v>44586</c:v>
                </c:pt>
                <c:pt idx="8961">
                  <c:v>44586.125</c:v>
                </c:pt>
                <c:pt idx="8962">
                  <c:v>44586.25</c:v>
                </c:pt>
                <c:pt idx="8963">
                  <c:v>44586.375</c:v>
                </c:pt>
                <c:pt idx="8964">
                  <c:v>44586.5</c:v>
                </c:pt>
                <c:pt idx="8965">
                  <c:v>44586.625</c:v>
                </c:pt>
                <c:pt idx="8966">
                  <c:v>44586.75</c:v>
                </c:pt>
                <c:pt idx="8967">
                  <c:v>44586.875</c:v>
                </c:pt>
                <c:pt idx="8968">
                  <c:v>44587</c:v>
                </c:pt>
                <c:pt idx="8969">
                  <c:v>44587.125</c:v>
                </c:pt>
                <c:pt idx="8970">
                  <c:v>44587.25</c:v>
                </c:pt>
                <c:pt idx="8971">
                  <c:v>44587.375</c:v>
                </c:pt>
                <c:pt idx="8972">
                  <c:v>44587.5</c:v>
                </c:pt>
                <c:pt idx="8973">
                  <c:v>44587.625</c:v>
                </c:pt>
                <c:pt idx="8974">
                  <c:v>44587.75</c:v>
                </c:pt>
                <c:pt idx="8975">
                  <c:v>44587.875</c:v>
                </c:pt>
                <c:pt idx="8976">
                  <c:v>44588</c:v>
                </c:pt>
                <c:pt idx="8977">
                  <c:v>44588.125</c:v>
                </c:pt>
                <c:pt idx="8978">
                  <c:v>44588.25</c:v>
                </c:pt>
                <c:pt idx="8979">
                  <c:v>44588.375</c:v>
                </c:pt>
                <c:pt idx="8980">
                  <c:v>44588.5</c:v>
                </c:pt>
                <c:pt idx="8981">
                  <c:v>44588.625</c:v>
                </c:pt>
                <c:pt idx="8982">
                  <c:v>44588.75</c:v>
                </c:pt>
                <c:pt idx="8983">
                  <c:v>44588.875</c:v>
                </c:pt>
                <c:pt idx="8984">
                  <c:v>44589</c:v>
                </c:pt>
                <c:pt idx="8985">
                  <c:v>44589.125</c:v>
                </c:pt>
                <c:pt idx="8986">
                  <c:v>44589.25</c:v>
                </c:pt>
                <c:pt idx="8987">
                  <c:v>44589.375</c:v>
                </c:pt>
                <c:pt idx="8988">
                  <c:v>44589.5</c:v>
                </c:pt>
                <c:pt idx="8989">
                  <c:v>44589.625</c:v>
                </c:pt>
                <c:pt idx="8990">
                  <c:v>44589.75</c:v>
                </c:pt>
                <c:pt idx="8991">
                  <c:v>44589.875</c:v>
                </c:pt>
                <c:pt idx="8992">
                  <c:v>44590</c:v>
                </c:pt>
                <c:pt idx="8993">
                  <c:v>44590.125</c:v>
                </c:pt>
                <c:pt idx="8994">
                  <c:v>44590.25</c:v>
                </c:pt>
                <c:pt idx="8995">
                  <c:v>44590.375</c:v>
                </c:pt>
                <c:pt idx="8996">
                  <c:v>44590.5</c:v>
                </c:pt>
                <c:pt idx="8997">
                  <c:v>44590.625</c:v>
                </c:pt>
                <c:pt idx="8998">
                  <c:v>44590.75</c:v>
                </c:pt>
                <c:pt idx="8999">
                  <c:v>44590.875</c:v>
                </c:pt>
                <c:pt idx="9000">
                  <c:v>44591</c:v>
                </c:pt>
                <c:pt idx="9001">
                  <c:v>44591.125</c:v>
                </c:pt>
                <c:pt idx="9002">
                  <c:v>44591.25</c:v>
                </c:pt>
                <c:pt idx="9003">
                  <c:v>44591.375</c:v>
                </c:pt>
                <c:pt idx="9004">
                  <c:v>44591.5</c:v>
                </c:pt>
                <c:pt idx="9005">
                  <c:v>44591.625</c:v>
                </c:pt>
                <c:pt idx="9006">
                  <c:v>44591.75</c:v>
                </c:pt>
                <c:pt idx="9007">
                  <c:v>44591.875</c:v>
                </c:pt>
                <c:pt idx="9008">
                  <c:v>44592</c:v>
                </c:pt>
                <c:pt idx="9009">
                  <c:v>44592.125</c:v>
                </c:pt>
                <c:pt idx="9010">
                  <c:v>44592.25</c:v>
                </c:pt>
                <c:pt idx="9011">
                  <c:v>44592.375</c:v>
                </c:pt>
                <c:pt idx="9012">
                  <c:v>44592.5</c:v>
                </c:pt>
                <c:pt idx="9013">
                  <c:v>44592.625</c:v>
                </c:pt>
                <c:pt idx="9014">
                  <c:v>44592.75</c:v>
                </c:pt>
                <c:pt idx="9015">
                  <c:v>44592.875</c:v>
                </c:pt>
                <c:pt idx="9016">
                  <c:v>44593</c:v>
                </c:pt>
                <c:pt idx="9017">
                  <c:v>44593.125</c:v>
                </c:pt>
                <c:pt idx="9018">
                  <c:v>44593.25</c:v>
                </c:pt>
                <c:pt idx="9019">
                  <c:v>44593.375</c:v>
                </c:pt>
                <c:pt idx="9020">
                  <c:v>44593.5</c:v>
                </c:pt>
                <c:pt idx="9021">
                  <c:v>44593.625</c:v>
                </c:pt>
                <c:pt idx="9022">
                  <c:v>44593.75</c:v>
                </c:pt>
                <c:pt idx="9023">
                  <c:v>44593.875</c:v>
                </c:pt>
                <c:pt idx="9024">
                  <c:v>44594</c:v>
                </c:pt>
                <c:pt idx="9025">
                  <c:v>44594.125</c:v>
                </c:pt>
                <c:pt idx="9026">
                  <c:v>44594.25</c:v>
                </c:pt>
                <c:pt idx="9027">
                  <c:v>44594.375</c:v>
                </c:pt>
                <c:pt idx="9028">
                  <c:v>44594.5</c:v>
                </c:pt>
                <c:pt idx="9029">
                  <c:v>44594.625</c:v>
                </c:pt>
                <c:pt idx="9030">
                  <c:v>44594.75</c:v>
                </c:pt>
                <c:pt idx="9031">
                  <c:v>44594.875</c:v>
                </c:pt>
                <c:pt idx="9032">
                  <c:v>44595</c:v>
                </c:pt>
                <c:pt idx="9033">
                  <c:v>44595.125</c:v>
                </c:pt>
                <c:pt idx="9034">
                  <c:v>44595.25</c:v>
                </c:pt>
                <c:pt idx="9035">
                  <c:v>44595.375</c:v>
                </c:pt>
                <c:pt idx="9036">
                  <c:v>44595.5</c:v>
                </c:pt>
                <c:pt idx="9037">
                  <c:v>44595.625</c:v>
                </c:pt>
                <c:pt idx="9038">
                  <c:v>44595.75</c:v>
                </c:pt>
                <c:pt idx="9039">
                  <c:v>44595.875</c:v>
                </c:pt>
                <c:pt idx="9040">
                  <c:v>44596</c:v>
                </c:pt>
                <c:pt idx="9041">
                  <c:v>44596.125</c:v>
                </c:pt>
                <c:pt idx="9042">
                  <c:v>44596.25</c:v>
                </c:pt>
                <c:pt idx="9043">
                  <c:v>44596.375</c:v>
                </c:pt>
                <c:pt idx="9044">
                  <c:v>44596.5</c:v>
                </c:pt>
                <c:pt idx="9045">
                  <c:v>44596.625</c:v>
                </c:pt>
                <c:pt idx="9046">
                  <c:v>44596.75</c:v>
                </c:pt>
                <c:pt idx="9047">
                  <c:v>44596.875</c:v>
                </c:pt>
                <c:pt idx="9048">
                  <c:v>44597</c:v>
                </c:pt>
                <c:pt idx="9049">
                  <c:v>44597.125</c:v>
                </c:pt>
                <c:pt idx="9050">
                  <c:v>44597.25</c:v>
                </c:pt>
                <c:pt idx="9051">
                  <c:v>44597.375</c:v>
                </c:pt>
                <c:pt idx="9052">
                  <c:v>44597.5</c:v>
                </c:pt>
                <c:pt idx="9053">
                  <c:v>44597.625</c:v>
                </c:pt>
                <c:pt idx="9054">
                  <c:v>44597.75</c:v>
                </c:pt>
                <c:pt idx="9055">
                  <c:v>44597.875</c:v>
                </c:pt>
                <c:pt idx="9056">
                  <c:v>44598</c:v>
                </c:pt>
                <c:pt idx="9057">
                  <c:v>44598.125</c:v>
                </c:pt>
                <c:pt idx="9058">
                  <c:v>44598.25</c:v>
                </c:pt>
                <c:pt idx="9059">
                  <c:v>44598.375</c:v>
                </c:pt>
                <c:pt idx="9060">
                  <c:v>44598.5</c:v>
                </c:pt>
                <c:pt idx="9061">
                  <c:v>44598.625</c:v>
                </c:pt>
                <c:pt idx="9062">
                  <c:v>44598.75</c:v>
                </c:pt>
                <c:pt idx="9063">
                  <c:v>44598.875</c:v>
                </c:pt>
                <c:pt idx="9064">
                  <c:v>44599</c:v>
                </c:pt>
                <c:pt idx="9065">
                  <c:v>44599.125</c:v>
                </c:pt>
                <c:pt idx="9066">
                  <c:v>44599.25</c:v>
                </c:pt>
                <c:pt idx="9067">
                  <c:v>44599.375</c:v>
                </c:pt>
                <c:pt idx="9068">
                  <c:v>44599.5</c:v>
                </c:pt>
                <c:pt idx="9069">
                  <c:v>44599.625</c:v>
                </c:pt>
                <c:pt idx="9070">
                  <c:v>44599.75</c:v>
                </c:pt>
                <c:pt idx="9071">
                  <c:v>44599.875</c:v>
                </c:pt>
                <c:pt idx="9072">
                  <c:v>44600</c:v>
                </c:pt>
                <c:pt idx="9073">
                  <c:v>44600.125</c:v>
                </c:pt>
                <c:pt idx="9074">
                  <c:v>44600.25</c:v>
                </c:pt>
                <c:pt idx="9075">
                  <c:v>44600.375</c:v>
                </c:pt>
                <c:pt idx="9076">
                  <c:v>44600.5</c:v>
                </c:pt>
                <c:pt idx="9077">
                  <c:v>44600.625</c:v>
                </c:pt>
                <c:pt idx="9078">
                  <c:v>44600.75</c:v>
                </c:pt>
                <c:pt idx="9079">
                  <c:v>44600.875</c:v>
                </c:pt>
                <c:pt idx="9080">
                  <c:v>44601</c:v>
                </c:pt>
                <c:pt idx="9081">
                  <c:v>44601.125</c:v>
                </c:pt>
                <c:pt idx="9082">
                  <c:v>44601.25</c:v>
                </c:pt>
                <c:pt idx="9083">
                  <c:v>44601.375</c:v>
                </c:pt>
                <c:pt idx="9084">
                  <c:v>44601.5</c:v>
                </c:pt>
                <c:pt idx="9085">
                  <c:v>44601.625</c:v>
                </c:pt>
                <c:pt idx="9086">
                  <c:v>44601.75</c:v>
                </c:pt>
                <c:pt idx="9087">
                  <c:v>44601.875</c:v>
                </c:pt>
                <c:pt idx="9088">
                  <c:v>44602</c:v>
                </c:pt>
                <c:pt idx="9089">
                  <c:v>44602.125</c:v>
                </c:pt>
                <c:pt idx="9090">
                  <c:v>44602.25</c:v>
                </c:pt>
                <c:pt idx="9091">
                  <c:v>44602.375</c:v>
                </c:pt>
                <c:pt idx="9092">
                  <c:v>44602.5</c:v>
                </c:pt>
                <c:pt idx="9093">
                  <c:v>44602.625</c:v>
                </c:pt>
                <c:pt idx="9094">
                  <c:v>44602.75</c:v>
                </c:pt>
                <c:pt idx="9095">
                  <c:v>44602.875</c:v>
                </c:pt>
                <c:pt idx="9096">
                  <c:v>44603</c:v>
                </c:pt>
                <c:pt idx="9097">
                  <c:v>44603.125</c:v>
                </c:pt>
                <c:pt idx="9098">
                  <c:v>44603.25</c:v>
                </c:pt>
                <c:pt idx="9099">
                  <c:v>44603.375</c:v>
                </c:pt>
                <c:pt idx="9100">
                  <c:v>44603.5</c:v>
                </c:pt>
                <c:pt idx="9101">
                  <c:v>44603.625</c:v>
                </c:pt>
                <c:pt idx="9102">
                  <c:v>44603.75</c:v>
                </c:pt>
                <c:pt idx="9103">
                  <c:v>44603.875</c:v>
                </c:pt>
                <c:pt idx="9104">
                  <c:v>44604</c:v>
                </c:pt>
                <c:pt idx="9105">
                  <c:v>44604.125</c:v>
                </c:pt>
                <c:pt idx="9106">
                  <c:v>44604.25</c:v>
                </c:pt>
                <c:pt idx="9107">
                  <c:v>44604.375</c:v>
                </c:pt>
                <c:pt idx="9108">
                  <c:v>44604.5</c:v>
                </c:pt>
                <c:pt idx="9109">
                  <c:v>44604.625</c:v>
                </c:pt>
                <c:pt idx="9110">
                  <c:v>44604.75</c:v>
                </c:pt>
                <c:pt idx="9111">
                  <c:v>44604.875</c:v>
                </c:pt>
                <c:pt idx="9112">
                  <c:v>44605</c:v>
                </c:pt>
                <c:pt idx="9113">
                  <c:v>44605.125</c:v>
                </c:pt>
                <c:pt idx="9114">
                  <c:v>44605.25</c:v>
                </c:pt>
                <c:pt idx="9115">
                  <c:v>44605.375</c:v>
                </c:pt>
                <c:pt idx="9116">
                  <c:v>44605.5</c:v>
                </c:pt>
                <c:pt idx="9117">
                  <c:v>44605.625</c:v>
                </c:pt>
                <c:pt idx="9118">
                  <c:v>44605.75</c:v>
                </c:pt>
                <c:pt idx="9119">
                  <c:v>44605.875</c:v>
                </c:pt>
                <c:pt idx="9120">
                  <c:v>44606</c:v>
                </c:pt>
                <c:pt idx="9121">
                  <c:v>44606.125</c:v>
                </c:pt>
                <c:pt idx="9122">
                  <c:v>44606.25</c:v>
                </c:pt>
                <c:pt idx="9123">
                  <c:v>44606.375</c:v>
                </c:pt>
                <c:pt idx="9124">
                  <c:v>44606.5</c:v>
                </c:pt>
                <c:pt idx="9125">
                  <c:v>44606.625</c:v>
                </c:pt>
                <c:pt idx="9126">
                  <c:v>44606.75</c:v>
                </c:pt>
                <c:pt idx="9127">
                  <c:v>44606.875</c:v>
                </c:pt>
                <c:pt idx="9128">
                  <c:v>44607</c:v>
                </c:pt>
                <c:pt idx="9129">
                  <c:v>44607.125</c:v>
                </c:pt>
                <c:pt idx="9130">
                  <c:v>44607.25</c:v>
                </c:pt>
                <c:pt idx="9131">
                  <c:v>44607.375</c:v>
                </c:pt>
                <c:pt idx="9132">
                  <c:v>44607.5</c:v>
                </c:pt>
                <c:pt idx="9133">
                  <c:v>44607.625</c:v>
                </c:pt>
                <c:pt idx="9134">
                  <c:v>44607.75</c:v>
                </c:pt>
                <c:pt idx="9135">
                  <c:v>44607.875</c:v>
                </c:pt>
                <c:pt idx="9136">
                  <c:v>44608</c:v>
                </c:pt>
                <c:pt idx="9137">
                  <c:v>44608.125</c:v>
                </c:pt>
                <c:pt idx="9138">
                  <c:v>44608.25</c:v>
                </c:pt>
                <c:pt idx="9139">
                  <c:v>44608.375</c:v>
                </c:pt>
                <c:pt idx="9140">
                  <c:v>44608.5</c:v>
                </c:pt>
                <c:pt idx="9141">
                  <c:v>44608.625</c:v>
                </c:pt>
                <c:pt idx="9142">
                  <c:v>44608.75</c:v>
                </c:pt>
                <c:pt idx="9143">
                  <c:v>44608.875</c:v>
                </c:pt>
                <c:pt idx="9144">
                  <c:v>44609</c:v>
                </c:pt>
                <c:pt idx="9145">
                  <c:v>44609.125</c:v>
                </c:pt>
                <c:pt idx="9146">
                  <c:v>44609.25</c:v>
                </c:pt>
                <c:pt idx="9147">
                  <c:v>44609.375</c:v>
                </c:pt>
                <c:pt idx="9148">
                  <c:v>44609.5</c:v>
                </c:pt>
                <c:pt idx="9149">
                  <c:v>44609.625</c:v>
                </c:pt>
                <c:pt idx="9150">
                  <c:v>44609.75</c:v>
                </c:pt>
                <c:pt idx="9151">
                  <c:v>44609.875</c:v>
                </c:pt>
                <c:pt idx="9152">
                  <c:v>44610</c:v>
                </c:pt>
                <c:pt idx="9153">
                  <c:v>44610.125</c:v>
                </c:pt>
                <c:pt idx="9154">
                  <c:v>44610.25</c:v>
                </c:pt>
                <c:pt idx="9155">
                  <c:v>44610.375</c:v>
                </c:pt>
                <c:pt idx="9156">
                  <c:v>44610.5</c:v>
                </c:pt>
                <c:pt idx="9157">
                  <c:v>44610.625</c:v>
                </c:pt>
                <c:pt idx="9158">
                  <c:v>44610.75</c:v>
                </c:pt>
                <c:pt idx="9159">
                  <c:v>44610.875</c:v>
                </c:pt>
                <c:pt idx="9160">
                  <c:v>44611</c:v>
                </c:pt>
                <c:pt idx="9161">
                  <c:v>44611.125</c:v>
                </c:pt>
                <c:pt idx="9162">
                  <c:v>44611.25</c:v>
                </c:pt>
                <c:pt idx="9163">
                  <c:v>44611.375</c:v>
                </c:pt>
                <c:pt idx="9164">
                  <c:v>44611.5</c:v>
                </c:pt>
                <c:pt idx="9165">
                  <c:v>44611.625</c:v>
                </c:pt>
                <c:pt idx="9166">
                  <c:v>44611.75</c:v>
                </c:pt>
                <c:pt idx="9167">
                  <c:v>44611.875</c:v>
                </c:pt>
                <c:pt idx="9168">
                  <c:v>44612</c:v>
                </c:pt>
                <c:pt idx="9169">
                  <c:v>44612.125</c:v>
                </c:pt>
                <c:pt idx="9170">
                  <c:v>44612.25</c:v>
                </c:pt>
                <c:pt idx="9171">
                  <c:v>44612.375</c:v>
                </c:pt>
                <c:pt idx="9172">
                  <c:v>44612.5</c:v>
                </c:pt>
                <c:pt idx="9173">
                  <c:v>44612.625</c:v>
                </c:pt>
                <c:pt idx="9174">
                  <c:v>44612.75</c:v>
                </c:pt>
                <c:pt idx="9175">
                  <c:v>44612.875</c:v>
                </c:pt>
                <c:pt idx="9176">
                  <c:v>44613</c:v>
                </c:pt>
                <c:pt idx="9177">
                  <c:v>44613.125</c:v>
                </c:pt>
                <c:pt idx="9178">
                  <c:v>44613.25</c:v>
                </c:pt>
                <c:pt idx="9179">
                  <c:v>44613.375</c:v>
                </c:pt>
                <c:pt idx="9180">
                  <c:v>44613.5</c:v>
                </c:pt>
                <c:pt idx="9181">
                  <c:v>44613.625</c:v>
                </c:pt>
                <c:pt idx="9182">
                  <c:v>44613.75</c:v>
                </c:pt>
                <c:pt idx="9183">
                  <c:v>44613.875</c:v>
                </c:pt>
                <c:pt idx="9184">
                  <c:v>44614</c:v>
                </c:pt>
                <c:pt idx="9185">
                  <c:v>44614.125</c:v>
                </c:pt>
                <c:pt idx="9186">
                  <c:v>44614.25</c:v>
                </c:pt>
                <c:pt idx="9187">
                  <c:v>44614.375</c:v>
                </c:pt>
                <c:pt idx="9188">
                  <c:v>44614.5</c:v>
                </c:pt>
                <c:pt idx="9189">
                  <c:v>44614.625</c:v>
                </c:pt>
                <c:pt idx="9190">
                  <c:v>44614.75</c:v>
                </c:pt>
                <c:pt idx="9191">
                  <c:v>44614.875</c:v>
                </c:pt>
                <c:pt idx="9192">
                  <c:v>44615</c:v>
                </c:pt>
                <c:pt idx="9193">
                  <c:v>44615.125</c:v>
                </c:pt>
                <c:pt idx="9194">
                  <c:v>44615.25</c:v>
                </c:pt>
                <c:pt idx="9195">
                  <c:v>44615.375</c:v>
                </c:pt>
                <c:pt idx="9196">
                  <c:v>44615.5</c:v>
                </c:pt>
                <c:pt idx="9197">
                  <c:v>44615.625</c:v>
                </c:pt>
                <c:pt idx="9198">
                  <c:v>44615.75</c:v>
                </c:pt>
                <c:pt idx="9199">
                  <c:v>44615.875</c:v>
                </c:pt>
                <c:pt idx="9200">
                  <c:v>44616</c:v>
                </c:pt>
                <c:pt idx="9201">
                  <c:v>44616.125</c:v>
                </c:pt>
                <c:pt idx="9202">
                  <c:v>44616.25</c:v>
                </c:pt>
                <c:pt idx="9203">
                  <c:v>44616.375</c:v>
                </c:pt>
                <c:pt idx="9204">
                  <c:v>44616.5</c:v>
                </c:pt>
                <c:pt idx="9205">
                  <c:v>44616.625</c:v>
                </c:pt>
                <c:pt idx="9206">
                  <c:v>44616.75</c:v>
                </c:pt>
                <c:pt idx="9207">
                  <c:v>44616.875</c:v>
                </c:pt>
                <c:pt idx="9208">
                  <c:v>44617</c:v>
                </c:pt>
                <c:pt idx="9209">
                  <c:v>44617.125</c:v>
                </c:pt>
                <c:pt idx="9210">
                  <c:v>44617.25</c:v>
                </c:pt>
                <c:pt idx="9211">
                  <c:v>44617.375</c:v>
                </c:pt>
                <c:pt idx="9212">
                  <c:v>44617.5</c:v>
                </c:pt>
                <c:pt idx="9213">
                  <c:v>44617.625</c:v>
                </c:pt>
                <c:pt idx="9214">
                  <c:v>44617.75</c:v>
                </c:pt>
                <c:pt idx="9215">
                  <c:v>44617.875</c:v>
                </c:pt>
                <c:pt idx="9216">
                  <c:v>44618</c:v>
                </c:pt>
                <c:pt idx="9217">
                  <c:v>44618.125</c:v>
                </c:pt>
                <c:pt idx="9218">
                  <c:v>44618.25</c:v>
                </c:pt>
                <c:pt idx="9219">
                  <c:v>44618.375</c:v>
                </c:pt>
                <c:pt idx="9220">
                  <c:v>44618.5</c:v>
                </c:pt>
                <c:pt idx="9221">
                  <c:v>44618.625</c:v>
                </c:pt>
                <c:pt idx="9222">
                  <c:v>44618.75</c:v>
                </c:pt>
                <c:pt idx="9223">
                  <c:v>44618.875</c:v>
                </c:pt>
                <c:pt idx="9224">
                  <c:v>44619</c:v>
                </c:pt>
                <c:pt idx="9225">
                  <c:v>44619.125</c:v>
                </c:pt>
                <c:pt idx="9226">
                  <c:v>44619.25</c:v>
                </c:pt>
                <c:pt idx="9227">
                  <c:v>44619.375</c:v>
                </c:pt>
                <c:pt idx="9228">
                  <c:v>44619.5</c:v>
                </c:pt>
                <c:pt idx="9229">
                  <c:v>44619.625</c:v>
                </c:pt>
                <c:pt idx="9230">
                  <c:v>44619.75</c:v>
                </c:pt>
                <c:pt idx="9231">
                  <c:v>44619.875</c:v>
                </c:pt>
                <c:pt idx="9232">
                  <c:v>44620</c:v>
                </c:pt>
                <c:pt idx="9233">
                  <c:v>44620.125</c:v>
                </c:pt>
                <c:pt idx="9234">
                  <c:v>44620.25</c:v>
                </c:pt>
                <c:pt idx="9235">
                  <c:v>44620.375</c:v>
                </c:pt>
                <c:pt idx="9236">
                  <c:v>44620.5</c:v>
                </c:pt>
                <c:pt idx="9237">
                  <c:v>44620.625</c:v>
                </c:pt>
                <c:pt idx="9238">
                  <c:v>44620.75</c:v>
                </c:pt>
                <c:pt idx="9239">
                  <c:v>44620.875</c:v>
                </c:pt>
                <c:pt idx="9240">
                  <c:v>44621</c:v>
                </c:pt>
                <c:pt idx="9241">
                  <c:v>44621.125</c:v>
                </c:pt>
                <c:pt idx="9242">
                  <c:v>44621.25</c:v>
                </c:pt>
                <c:pt idx="9243">
                  <c:v>44621.375</c:v>
                </c:pt>
                <c:pt idx="9244">
                  <c:v>44621.5</c:v>
                </c:pt>
                <c:pt idx="9245">
                  <c:v>44621.625</c:v>
                </c:pt>
                <c:pt idx="9246">
                  <c:v>44621.75</c:v>
                </c:pt>
                <c:pt idx="9247">
                  <c:v>44621.875</c:v>
                </c:pt>
                <c:pt idx="9248">
                  <c:v>44622</c:v>
                </c:pt>
                <c:pt idx="9249">
                  <c:v>44622.125</c:v>
                </c:pt>
                <c:pt idx="9250">
                  <c:v>44622.25</c:v>
                </c:pt>
                <c:pt idx="9251">
                  <c:v>44622.375</c:v>
                </c:pt>
                <c:pt idx="9252">
                  <c:v>44622.5</c:v>
                </c:pt>
                <c:pt idx="9253">
                  <c:v>44622.625</c:v>
                </c:pt>
                <c:pt idx="9254">
                  <c:v>44622.75</c:v>
                </c:pt>
                <c:pt idx="9255">
                  <c:v>44622.875</c:v>
                </c:pt>
                <c:pt idx="9256">
                  <c:v>44623</c:v>
                </c:pt>
                <c:pt idx="9257">
                  <c:v>44623.125</c:v>
                </c:pt>
                <c:pt idx="9258">
                  <c:v>44623.25</c:v>
                </c:pt>
                <c:pt idx="9259">
                  <c:v>44623.375</c:v>
                </c:pt>
                <c:pt idx="9260">
                  <c:v>44623.5</c:v>
                </c:pt>
                <c:pt idx="9261">
                  <c:v>44623.625</c:v>
                </c:pt>
                <c:pt idx="9262">
                  <c:v>44623.75</c:v>
                </c:pt>
                <c:pt idx="9263">
                  <c:v>44623.875</c:v>
                </c:pt>
                <c:pt idx="9264">
                  <c:v>44624</c:v>
                </c:pt>
                <c:pt idx="9265">
                  <c:v>44624.125</c:v>
                </c:pt>
                <c:pt idx="9266">
                  <c:v>44624.25</c:v>
                </c:pt>
                <c:pt idx="9267">
                  <c:v>44624.375</c:v>
                </c:pt>
                <c:pt idx="9268">
                  <c:v>44624.5</c:v>
                </c:pt>
                <c:pt idx="9269">
                  <c:v>44624.625</c:v>
                </c:pt>
                <c:pt idx="9270">
                  <c:v>44624.75</c:v>
                </c:pt>
                <c:pt idx="9271">
                  <c:v>44624.875</c:v>
                </c:pt>
                <c:pt idx="9272">
                  <c:v>44625</c:v>
                </c:pt>
                <c:pt idx="9273">
                  <c:v>44625.125</c:v>
                </c:pt>
                <c:pt idx="9274">
                  <c:v>44625.25</c:v>
                </c:pt>
                <c:pt idx="9275">
                  <c:v>44625.375</c:v>
                </c:pt>
                <c:pt idx="9276">
                  <c:v>44625.5</c:v>
                </c:pt>
                <c:pt idx="9277">
                  <c:v>44625.625</c:v>
                </c:pt>
                <c:pt idx="9278">
                  <c:v>44625.75</c:v>
                </c:pt>
                <c:pt idx="9279">
                  <c:v>44625.875</c:v>
                </c:pt>
                <c:pt idx="9280">
                  <c:v>44626</c:v>
                </c:pt>
                <c:pt idx="9281">
                  <c:v>44626.125</c:v>
                </c:pt>
                <c:pt idx="9282">
                  <c:v>44626.25</c:v>
                </c:pt>
                <c:pt idx="9283">
                  <c:v>44626.375</c:v>
                </c:pt>
                <c:pt idx="9284">
                  <c:v>44626.5</c:v>
                </c:pt>
                <c:pt idx="9285">
                  <c:v>44626.625</c:v>
                </c:pt>
                <c:pt idx="9286">
                  <c:v>44626.75</c:v>
                </c:pt>
                <c:pt idx="9287">
                  <c:v>44626.875</c:v>
                </c:pt>
                <c:pt idx="9288">
                  <c:v>44627</c:v>
                </c:pt>
                <c:pt idx="9289">
                  <c:v>44627.125</c:v>
                </c:pt>
                <c:pt idx="9290">
                  <c:v>44627.25</c:v>
                </c:pt>
                <c:pt idx="9291">
                  <c:v>44627.375</c:v>
                </c:pt>
                <c:pt idx="9292">
                  <c:v>44627.5</c:v>
                </c:pt>
                <c:pt idx="9293">
                  <c:v>44627.625</c:v>
                </c:pt>
                <c:pt idx="9294">
                  <c:v>44627.75</c:v>
                </c:pt>
                <c:pt idx="9295">
                  <c:v>44627.875</c:v>
                </c:pt>
                <c:pt idx="9296">
                  <c:v>44628</c:v>
                </c:pt>
                <c:pt idx="9297">
                  <c:v>44628.125</c:v>
                </c:pt>
                <c:pt idx="9298">
                  <c:v>44628.25</c:v>
                </c:pt>
                <c:pt idx="9299">
                  <c:v>44628.375</c:v>
                </c:pt>
                <c:pt idx="9300">
                  <c:v>44628.5</c:v>
                </c:pt>
                <c:pt idx="9301">
                  <c:v>44628.625</c:v>
                </c:pt>
                <c:pt idx="9302">
                  <c:v>44628.75</c:v>
                </c:pt>
                <c:pt idx="9303">
                  <c:v>44628.875</c:v>
                </c:pt>
                <c:pt idx="9304">
                  <c:v>44629</c:v>
                </c:pt>
                <c:pt idx="9305">
                  <c:v>44629.125</c:v>
                </c:pt>
                <c:pt idx="9306">
                  <c:v>44629.25</c:v>
                </c:pt>
                <c:pt idx="9307">
                  <c:v>44629.375</c:v>
                </c:pt>
                <c:pt idx="9308">
                  <c:v>44629.5</c:v>
                </c:pt>
                <c:pt idx="9309">
                  <c:v>44629.625</c:v>
                </c:pt>
                <c:pt idx="9310">
                  <c:v>44629.75</c:v>
                </c:pt>
                <c:pt idx="9311">
                  <c:v>44629.875</c:v>
                </c:pt>
                <c:pt idx="9312">
                  <c:v>44630</c:v>
                </c:pt>
                <c:pt idx="9313">
                  <c:v>44630.125</c:v>
                </c:pt>
                <c:pt idx="9314">
                  <c:v>44630.25</c:v>
                </c:pt>
                <c:pt idx="9315">
                  <c:v>44630.375</c:v>
                </c:pt>
                <c:pt idx="9316">
                  <c:v>44630.5</c:v>
                </c:pt>
                <c:pt idx="9317">
                  <c:v>44630.625</c:v>
                </c:pt>
                <c:pt idx="9318">
                  <c:v>44630.75</c:v>
                </c:pt>
                <c:pt idx="9319">
                  <c:v>44630.875</c:v>
                </c:pt>
                <c:pt idx="9320">
                  <c:v>44631</c:v>
                </c:pt>
                <c:pt idx="9321">
                  <c:v>44631.125</c:v>
                </c:pt>
                <c:pt idx="9322">
                  <c:v>44631.25</c:v>
                </c:pt>
                <c:pt idx="9323">
                  <c:v>44631.375</c:v>
                </c:pt>
                <c:pt idx="9324">
                  <c:v>44631.5</c:v>
                </c:pt>
                <c:pt idx="9325">
                  <c:v>44631.625</c:v>
                </c:pt>
                <c:pt idx="9326">
                  <c:v>44631.75</c:v>
                </c:pt>
                <c:pt idx="9327">
                  <c:v>44631.875</c:v>
                </c:pt>
                <c:pt idx="9328">
                  <c:v>44632</c:v>
                </c:pt>
                <c:pt idx="9329">
                  <c:v>44632.125</c:v>
                </c:pt>
                <c:pt idx="9330">
                  <c:v>44632.25</c:v>
                </c:pt>
                <c:pt idx="9331">
                  <c:v>44632.375</c:v>
                </c:pt>
                <c:pt idx="9332">
                  <c:v>44632.5</c:v>
                </c:pt>
                <c:pt idx="9333">
                  <c:v>44632.625</c:v>
                </c:pt>
                <c:pt idx="9334">
                  <c:v>44632.75</c:v>
                </c:pt>
                <c:pt idx="9335">
                  <c:v>44632.875</c:v>
                </c:pt>
                <c:pt idx="9336">
                  <c:v>44633</c:v>
                </c:pt>
                <c:pt idx="9337">
                  <c:v>44633.125</c:v>
                </c:pt>
                <c:pt idx="9338">
                  <c:v>44633.25</c:v>
                </c:pt>
                <c:pt idx="9339">
                  <c:v>44633.375</c:v>
                </c:pt>
                <c:pt idx="9340">
                  <c:v>44633.5</c:v>
                </c:pt>
                <c:pt idx="9341">
                  <c:v>44633.625</c:v>
                </c:pt>
                <c:pt idx="9342">
                  <c:v>44633.75</c:v>
                </c:pt>
                <c:pt idx="9343">
                  <c:v>44633.875</c:v>
                </c:pt>
                <c:pt idx="9344">
                  <c:v>44634</c:v>
                </c:pt>
                <c:pt idx="9345">
                  <c:v>44634.125</c:v>
                </c:pt>
                <c:pt idx="9346">
                  <c:v>44634.25</c:v>
                </c:pt>
                <c:pt idx="9347">
                  <c:v>44634.375</c:v>
                </c:pt>
                <c:pt idx="9348">
                  <c:v>44634.5</c:v>
                </c:pt>
                <c:pt idx="9349">
                  <c:v>44634.625</c:v>
                </c:pt>
                <c:pt idx="9350">
                  <c:v>44634.75</c:v>
                </c:pt>
                <c:pt idx="9351">
                  <c:v>44634.875</c:v>
                </c:pt>
                <c:pt idx="9352">
                  <c:v>44635</c:v>
                </c:pt>
                <c:pt idx="9353">
                  <c:v>44635.125</c:v>
                </c:pt>
                <c:pt idx="9354">
                  <c:v>44635.25</c:v>
                </c:pt>
                <c:pt idx="9355">
                  <c:v>44635.375</c:v>
                </c:pt>
                <c:pt idx="9356">
                  <c:v>44635.5</c:v>
                </c:pt>
                <c:pt idx="9357">
                  <c:v>44635.625</c:v>
                </c:pt>
                <c:pt idx="9358">
                  <c:v>44635.75</c:v>
                </c:pt>
                <c:pt idx="9359">
                  <c:v>44635.875</c:v>
                </c:pt>
                <c:pt idx="9360">
                  <c:v>44636</c:v>
                </c:pt>
                <c:pt idx="9361">
                  <c:v>44636.125</c:v>
                </c:pt>
                <c:pt idx="9362">
                  <c:v>44636.25</c:v>
                </c:pt>
                <c:pt idx="9363">
                  <c:v>44636.375</c:v>
                </c:pt>
                <c:pt idx="9364">
                  <c:v>44636.5</c:v>
                </c:pt>
                <c:pt idx="9365">
                  <c:v>44636.625</c:v>
                </c:pt>
                <c:pt idx="9366">
                  <c:v>44636.75</c:v>
                </c:pt>
                <c:pt idx="9367">
                  <c:v>44636.875</c:v>
                </c:pt>
                <c:pt idx="9368">
                  <c:v>44637</c:v>
                </c:pt>
                <c:pt idx="9369">
                  <c:v>44637.125</c:v>
                </c:pt>
                <c:pt idx="9370">
                  <c:v>44637.25</c:v>
                </c:pt>
                <c:pt idx="9371">
                  <c:v>44637.375</c:v>
                </c:pt>
                <c:pt idx="9372">
                  <c:v>44637.5</c:v>
                </c:pt>
                <c:pt idx="9373">
                  <c:v>44637.625</c:v>
                </c:pt>
                <c:pt idx="9374">
                  <c:v>44637.75</c:v>
                </c:pt>
                <c:pt idx="9375">
                  <c:v>44637.875</c:v>
                </c:pt>
                <c:pt idx="9376">
                  <c:v>44638</c:v>
                </c:pt>
                <c:pt idx="9377">
                  <c:v>44638.125</c:v>
                </c:pt>
                <c:pt idx="9378">
                  <c:v>44638.25</c:v>
                </c:pt>
                <c:pt idx="9379">
                  <c:v>44638.375</c:v>
                </c:pt>
                <c:pt idx="9380">
                  <c:v>44638.5</c:v>
                </c:pt>
                <c:pt idx="9381">
                  <c:v>44638.625</c:v>
                </c:pt>
                <c:pt idx="9382">
                  <c:v>44638.75</c:v>
                </c:pt>
                <c:pt idx="9383">
                  <c:v>44638.875</c:v>
                </c:pt>
                <c:pt idx="9384">
                  <c:v>44639</c:v>
                </c:pt>
                <c:pt idx="9385">
                  <c:v>44639.125</c:v>
                </c:pt>
                <c:pt idx="9386">
                  <c:v>44639.25</c:v>
                </c:pt>
                <c:pt idx="9387">
                  <c:v>44639.375</c:v>
                </c:pt>
                <c:pt idx="9388">
                  <c:v>44639.5</c:v>
                </c:pt>
                <c:pt idx="9389">
                  <c:v>44639.625</c:v>
                </c:pt>
                <c:pt idx="9390">
                  <c:v>44639.75</c:v>
                </c:pt>
                <c:pt idx="9391">
                  <c:v>44639.875</c:v>
                </c:pt>
                <c:pt idx="9392">
                  <c:v>44640</c:v>
                </c:pt>
                <c:pt idx="9393">
                  <c:v>44640.125</c:v>
                </c:pt>
                <c:pt idx="9394">
                  <c:v>44640.25</c:v>
                </c:pt>
                <c:pt idx="9395">
                  <c:v>44640.375</c:v>
                </c:pt>
                <c:pt idx="9396">
                  <c:v>44640.5</c:v>
                </c:pt>
                <c:pt idx="9397">
                  <c:v>44640.625</c:v>
                </c:pt>
                <c:pt idx="9398">
                  <c:v>44640.75</c:v>
                </c:pt>
                <c:pt idx="9399">
                  <c:v>44640.875</c:v>
                </c:pt>
                <c:pt idx="9400">
                  <c:v>44641</c:v>
                </c:pt>
                <c:pt idx="9401">
                  <c:v>44641.125</c:v>
                </c:pt>
                <c:pt idx="9402">
                  <c:v>44641.25</c:v>
                </c:pt>
                <c:pt idx="9403">
                  <c:v>44641.375</c:v>
                </c:pt>
                <c:pt idx="9404">
                  <c:v>44641.5</c:v>
                </c:pt>
                <c:pt idx="9405">
                  <c:v>44641.625</c:v>
                </c:pt>
                <c:pt idx="9406">
                  <c:v>44641.75</c:v>
                </c:pt>
                <c:pt idx="9407">
                  <c:v>44641.875</c:v>
                </c:pt>
                <c:pt idx="9408">
                  <c:v>44642</c:v>
                </c:pt>
                <c:pt idx="9409">
                  <c:v>44642.125</c:v>
                </c:pt>
                <c:pt idx="9410">
                  <c:v>44642.25</c:v>
                </c:pt>
                <c:pt idx="9411">
                  <c:v>44642.375</c:v>
                </c:pt>
                <c:pt idx="9412">
                  <c:v>44642.5</c:v>
                </c:pt>
                <c:pt idx="9413">
                  <c:v>44642.625</c:v>
                </c:pt>
                <c:pt idx="9414">
                  <c:v>44642.75</c:v>
                </c:pt>
                <c:pt idx="9415">
                  <c:v>44642.875</c:v>
                </c:pt>
                <c:pt idx="9416">
                  <c:v>44643</c:v>
                </c:pt>
                <c:pt idx="9417">
                  <c:v>44643.125</c:v>
                </c:pt>
                <c:pt idx="9418">
                  <c:v>44643.25</c:v>
                </c:pt>
                <c:pt idx="9419">
                  <c:v>44643.375</c:v>
                </c:pt>
                <c:pt idx="9420">
                  <c:v>44643.5</c:v>
                </c:pt>
                <c:pt idx="9421">
                  <c:v>44643.625</c:v>
                </c:pt>
                <c:pt idx="9422">
                  <c:v>44643.75</c:v>
                </c:pt>
                <c:pt idx="9423">
                  <c:v>44643.875</c:v>
                </c:pt>
                <c:pt idx="9424">
                  <c:v>44644</c:v>
                </c:pt>
                <c:pt idx="9425">
                  <c:v>44644.125</c:v>
                </c:pt>
                <c:pt idx="9426">
                  <c:v>44644.25</c:v>
                </c:pt>
                <c:pt idx="9427">
                  <c:v>44644.375</c:v>
                </c:pt>
                <c:pt idx="9428">
                  <c:v>44644.5</c:v>
                </c:pt>
                <c:pt idx="9429">
                  <c:v>44644.625</c:v>
                </c:pt>
                <c:pt idx="9430">
                  <c:v>44644.75</c:v>
                </c:pt>
                <c:pt idx="9431">
                  <c:v>44644.875</c:v>
                </c:pt>
                <c:pt idx="9432">
                  <c:v>44645</c:v>
                </c:pt>
                <c:pt idx="9433">
                  <c:v>44645.125</c:v>
                </c:pt>
                <c:pt idx="9434">
                  <c:v>44645.25</c:v>
                </c:pt>
                <c:pt idx="9435">
                  <c:v>44645.375</c:v>
                </c:pt>
                <c:pt idx="9436">
                  <c:v>44645.5</c:v>
                </c:pt>
                <c:pt idx="9437">
                  <c:v>44645.625</c:v>
                </c:pt>
                <c:pt idx="9438">
                  <c:v>44645.75</c:v>
                </c:pt>
                <c:pt idx="9439">
                  <c:v>44645.875</c:v>
                </c:pt>
                <c:pt idx="9440">
                  <c:v>44646</c:v>
                </c:pt>
                <c:pt idx="9441">
                  <c:v>44646.125</c:v>
                </c:pt>
                <c:pt idx="9442">
                  <c:v>44646.25</c:v>
                </c:pt>
                <c:pt idx="9443">
                  <c:v>44646.375</c:v>
                </c:pt>
                <c:pt idx="9444">
                  <c:v>44646.5</c:v>
                </c:pt>
                <c:pt idx="9445">
                  <c:v>44646.625</c:v>
                </c:pt>
                <c:pt idx="9446">
                  <c:v>44646.75</c:v>
                </c:pt>
                <c:pt idx="9447">
                  <c:v>44646.875</c:v>
                </c:pt>
                <c:pt idx="9448">
                  <c:v>44647</c:v>
                </c:pt>
                <c:pt idx="9449">
                  <c:v>44647.125</c:v>
                </c:pt>
                <c:pt idx="9450">
                  <c:v>44647.25</c:v>
                </c:pt>
                <c:pt idx="9451">
                  <c:v>44647.375</c:v>
                </c:pt>
                <c:pt idx="9452">
                  <c:v>44647.5</c:v>
                </c:pt>
                <c:pt idx="9453">
                  <c:v>44647.625</c:v>
                </c:pt>
                <c:pt idx="9454">
                  <c:v>44647.75</c:v>
                </c:pt>
                <c:pt idx="9455">
                  <c:v>44647.875</c:v>
                </c:pt>
                <c:pt idx="9456">
                  <c:v>44648</c:v>
                </c:pt>
                <c:pt idx="9457">
                  <c:v>44648.125</c:v>
                </c:pt>
                <c:pt idx="9458">
                  <c:v>44648.25</c:v>
                </c:pt>
                <c:pt idx="9459">
                  <c:v>44648.375</c:v>
                </c:pt>
                <c:pt idx="9460">
                  <c:v>44648.5</c:v>
                </c:pt>
                <c:pt idx="9461">
                  <c:v>44648.625</c:v>
                </c:pt>
                <c:pt idx="9462">
                  <c:v>44648.75</c:v>
                </c:pt>
                <c:pt idx="9463">
                  <c:v>44648.875</c:v>
                </c:pt>
                <c:pt idx="9464">
                  <c:v>44649</c:v>
                </c:pt>
                <c:pt idx="9465">
                  <c:v>44649.125</c:v>
                </c:pt>
                <c:pt idx="9466">
                  <c:v>44649.25</c:v>
                </c:pt>
                <c:pt idx="9467">
                  <c:v>44649.375</c:v>
                </c:pt>
                <c:pt idx="9468">
                  <c:v>44649.5</c:v>
                </c:pt>
                <c:pt idx="9469">
                  <c:v>44649.625</c:v>
                </c:pt>
                <c:pt idx="9470">
                  <c:v>44649.75</c:v>
                </c:pt>
                <c:pt idx="9471">
                  <c:v>44649.875</c:v>
                </c:pt>
                <c:pt idx="9472">
                  <c:v>44650</c:v>
                </c:pt>
                <c:pt idx="9473">
                  <c:v>44650.125</c:v>
                </c:pt>
                <c:pt idx="9474">
                  <c:v>44650.25</c:v>
                </c:pt>
                <c:pt idx="9475">
                  <c:v>44650.375</c:v>
                </c:pt>
                <c:pt idx="9476">
                  <c:v>44650.5</c:v>
                </c:pt>
                <c:pt idx="9477">
                  <c:v>44650.625</c:v>
                </c:pt>
                <c:pt idx="9478">
                  <c:v>44650.75</c:v>
                </c:pt>
                <c:pt idx="9479">
                  <c:v>44650.875</c:v>
                </c:pt>
                <c:pt idx="9480">
                  <c:v>44651</c:v>
                </c:pt>
                <c:pt idx="9481">
                  <c:v>44651.125</c:v>
                </c:pt>
                <c:pt idx="9482">
                  <c:v>44651.25</c:v>
                </c:pt>
                <c:pt idx="9483">
                  <c:v>44651.375</c:v>
                </c:pt>
                <c:pt idx="9484">
                  <c:v>44651.5</c:v>
                </c:pt>
                <c:pt idx="9485">
                  <c:v>44651.625</c:v>
                </c:pt>
                <c:pt idx="9486">
                  <c:v>44651.75</c:v>
                </c:pt>
                <c:pt idx="9487">
                  <c:v>44651.875</c:v>
                </c:pt>
                <c:pt idx="9488">
                  <c:v>44652</c:v>
                </c:pt>
                <c:pt idx="9489">
                  <c:v>44652.125</c:v>
                </c:pt>
                <c:pt idx="9490">
                  <c:v>44652.25</c:v>
                </c:pt>
                <c:pt idx="9491">
                  <c:v>44652.375</c:v>
                </c:pt>
                <c:pt idx="9492">
                  <c:v>44652.5</c:v>
                </c:pt>
                <c:pt idx="9493">
                  <c:v>44652.625</c:v>
                </c:pt>
                <c:pt idx="9494">
                  <c:v>44652.75</c:v>
                </c:pt>
                <c:pt idx="9495">
                  <c:v>44652.875</c:v>
                </c:pt>
                <c:pt idx="9496">
                  <c:v>44653</c:v>
                </c:pt>
                <c:pt idx="9497">
                  <c:v>44653.125</c:v>
                </c:pt>
                <c:pt idx="9498">
                  <c:v>44653.25</c:v>
                </c:pt>
                <c:pt idx="9499">
                  <c:v>44653.375</c:v>
                </c:pt>
                <c:pt idx="9500">
                  <c:v>44653.5</c:v>
                </c:pt>
                <c:pt idx="9501">
                  <c:v>44653.625</c:v>
                </c:pt>
                <c:pt idx="9502">
                  <c:v>44653.75</c:v>
                </c:pt>
                <c:pt idx="9503">
                  <c:v>44653.875</c:v>
                </c:pt>
                <c:pt idx="9504">
                  <c:v>44654</c:v>
                </c:pt>
                <c:pt idx="9505">
                  <c:v>44654.125</c:v>
                </c:pt>
                <c:pt idx="9506">
                  <c:v>44654.25</c:v>
                </c:pt>
                <c:pt idx="9507">
                  <c:v>44654.375</c:v>
                </c:pt>
                <c:pt idx="9508">
                  <c:v>44654.5</c:v>
                </c:pt>
                <c:pt idx="9509">
                  <c:v>44654.625</c:v>
                </c:pt>
                <c:pt idx="9510">
                  <c:v>44654.75</c:v>
                </c:pt>
                <c:pt idx="9511">
                  <c:v>44654.875</c:v>
                </c:pt>
                <c:pt idx="9512">
                  <c:v>44655</c:v>
                </c:pt>
                <c:pt idx="9513">
                  <c:v>44655.125</c:v>
                </c:pt>
                <c:pt idx="9514">
                  <c:v>44655.25</c:v>
                </c:pt>
                <c:pt idx="9515">
                  <c:v>44655.375</c:v>
                </c:pt>
                <c:pt idx="9516">
                  <c:v>44655.5</c:v>
                </c:pt>
                <c:pt idx="9517">
                  <c:v>44655.625</c:v>
                </c:pt>
                <c:pt idx="9518">
                  <c:v>44655.75</c:v>
                </c:pt>
                <c:pt idx="9519">
                  <c:v>44655.875</c:v>
                </c:pt>
                <c:pt idx="9520">
                  <c:v>44656</c:v>
                </c:pt>
                <c:pt idx="9521">
                  <c:v>44656.125</c:v>
                </c:pt>
                <c:pt idx="9522">
                  <c:v>44656.25</c:v>
                </c:pt>
                <c:pt idx="9523">
                  <c:v>44656.375</c:v>
                </c:pt>
                <c:pt idx="9524">
                  <c:v>44656.5</c:v>
                </c:pt>
                <c:pt idx="9525">
                  <c:v>44656.625</c:v>
                </c:pt>
                <c:pt idx="9526">
                  <c:v>44656.75</c:v>
                </c:pt>
                <c:pt idx="9527">
                  <c:v>44656.875</c:v>
                </c:pt>
                <c:pt idx="9528">
                  <c:v>44657</c:v>
                </c:pt>
                <c:pt idx="9529">
                  <c:v>44657.125</c:v>
                </c:pt>
                <c:pt idx="9530">
                  <c:v>44657.25</c:v>
                </c:pt>
                <c:pt idx="9531">
                  <c:v>44657.375</c:v>
                </c:pt>
                <c:pt idx="9532">
                  <c:v>44657.5</c:v>
                </c:pt>
                <c:pt idx="9533">
                  <c:v>44657.625</c:v>
                </c:pt>
                <c:pt idx="9534">
                  <c:v>44657.75</c:v>
                </c:pt>
                <c:pt idx="9535">
                  <c:v>44657.875</c:v>
                </c:pt>
                <c:pt idx="9536">
                  <c:v>44658</c:v>
                </c:pt>
                <c:pt idx="9537">
                  <c:v>44658.125</c:v>
                </c:pt>
                <c:pt idx="9538">
                  <c:v>44658.25</c:v>
                </c:pt>
                <c:pt idx="9539">
                  <c:v>44658.375</c:v>
                </c:pt>
                <c:pt idx="9540">
                  <c:v>44658.5</c:v>
                </c:pt>
                <c:pt idx="9541">
                  <c:v>44658.625</c:v>
                </c:pt>
                <c:pt idx="9542">
                  <c:v>44658.75</c:v>
                </c:pt>
                <c:pt idx="9543">
                  <c:v>44658.875</c:v>
                </c:pt>
                <c:pt idx="9544">
                  <c:v>44659</c:v>
                </c:pt>
                <c:pt idx="9545">
                  <c:v>44659.125</c:v>
                </c:pt>
                <c:pt idx="9546">
                  <c:v>44659.25</c:v>
                </c:pt>
                <c:pt idx="9547">
                  <c:v>44659.375</c:v>
                </c:pt>
                <c:pt idx="9548">
                  <c:v>44659.5</c:v>
                </c:pt>
                <c:pt idx="9549">
                  <c:v>44659.625</c:v>
                </c:pt>
                <c:pt idx="9550">
                  <c:v>44659.75</c:v>
                </c:pt>
                <c:pt idx="9551">
                  <c:v>44659.875</c:v>
                </c:pt>
                <c:pt idx="9552">
                  <c:v>44660</c:v>
                </c:pt>
                <c:pt idx="9553">
                  <c:v>44660.125</c:v>
                </c:pt>
                <c:pt idx="9554">
                  <c:v>44660.25</c:v>
                </c:pt>
                <c:pt idx="9555">
                  <c:v>44660.375</c:v>
                </c:pt>
                <c:pt idx="9556">
                  <c:v>44660.5</c:v>
                </c:pt>
                <c:pt idx="9557">
                  <c:v>44660.625</c:v>
                </c:pt>
                <c:pt idx="9558">
                  <c:v>44660.75</c:v>
                </c:pt>
                <c:pt idx="9559">
                  <c:v>44660.875</c:v>
                </c:pt>
                <c:pt idx="9560">
                  <c:v>44661</c:v>
                </c:pt>
                <c:pt idx="9561">
                  <c:v>44661.125</c:v>
                </c:pt>
                <c:pt idx="9562">
                  <c:v>44661.25</c:v>
                </c:pt>
                <c:pt idx="9563">
                  <c:v>44661.375</c:v>
                </c:pt>
                <c:pt idx="9564">
                  <c:v>44661.5</c:v>
                </c:pt>
                <c:pt idx="9565">
                  <c:v>44661.625</c:v>
                </c:pt>
                <c:pt idx="9566">
                  <c:v>44661.75</c:v>
                </c:pt>
                <c:pt idx="9567">
                  <c:v>44661.875</c:v>
                </c:pt>
                <c:pt idx="9568">
                  <c:v>44662</c:v>
                </c:pt>
                <c:pt idx="9569">
                  <c:v>44662.125</c:v>
                </c:pt>
                <c:pt idx="9570">
                  <c:v>44662.25</c:v>
                </c:pt>
                <c:pt idx="9571">
                  <c:v>44662.375</c:v>
                </c:pt>
                <c:pt idx="9572">
                  <c:v>44662.5</c:v>
                </c:pt>
                <c:pt idx="9573">
                  <c:v>44662.625</c:v>
                </c:pt>
                <c:pt idx="9574">
                  <c:v>44662.75</c:v>
                </c:pt>
                <c:pt idx="9575">
                  <c:v>44662.875</c:v>
                </c:pt>
                <c:pt idx="9576">
                  <c:v>44663</c:v>
                </c:pt>
                <c:pt idx="9577">
                  <c:v>44663.125</c:v>
                </c:pt>
                <c:pt idx="9578">
                  <c:v>44663.25</c:v>
                </c:pt>
                <c:pt idx="9579">
                  <c:v>44663.375</c:v>
                </c:pt>
                <c:pt idx="9580">
                  <c:v>44663.5</c:v>
                </c:pt>
                <c:pt idx="9581">
                  <c:v>44663.625</c:v>
                </c:pt>
                <c:pt idx="9582">
                  <c:v>44663.75</c:v>
                </c:pt>
                <c:pt idx="9583">
                  <c:v>44663.875</c:v>
                </c:pt>
                <c:pt idx="9584">
                  <c:v>44664</c:v>
                </c:pt>
                <c:pt idx="9585">
                  <c:v>44664.125</c:v>
                </c:pt>
                <c:pt idx="9586">
                  <c:v>44664.25</c:v>
                </c:pt>
                <c:pt idx="9587">
                  <c:v>44664.375</c:v>
                </c:pt>
                <c:pt idx="9588">
                  <c:v>44664.5</c:v>
                </c:pt>
                <c:pt idx="9589">
                  <c:v>44664.625</c:v>
                </c:pt>
                <c:pt idx="9590">
                  <c:v>44664.75</c:v>
                </c:pt>
                <c:pt idx="9591">
                  <c:v>44664.875</c:v>
                </c:pt>
                <c:pt idx="9592">
                  <c:v>44665</c:v>
                </c:pt>
                <c:pt idx="9593">
                  <c:v>44665.125</c:v>
                </c:pt>
                <c:pt idx="9594">
                  <c:v>44665.25</c:v>
                </c:pt>
                <c:pt idx="9595">
                  <c:v>44665.375</c:v>
                </c:pt>
                <c:pt idx="9596">
                  <c:v>44665.5</c:v>
                </c:pt>
                <c:pt idx="9597">
                  <c:v>44665.625</c:v>
                </c:pt>
                <c:pt idx="9598">
                  <c:v>44665.75</c:v>
                </c:pt>
                <c:pt idx="9599">
                  <c:v>44665.875</c:v>
                </c:pt>
                <c:pt idx="9600">
                  <c:v>44666</c:v>
                </c:pt>
                <c:pt idx="9601">
                  <c:v>44666.125</c:v>
                </c:pt>
                <c:pt idx="9602">
                  <c:v>44666.25</c:v>
                </c:pt>
                <c:pt idx="9603">
                  <c:v>44666.375</c:v>
                </c:pt>
                <c:pt idx="9604">
                  <c:v>44666.5</c:v>
                </c:pt>
                <c:pt idx="9605">
                  <c:v>44666.625</c:v>
                </c:pt>
                <c:pt idx="9606">
                  <c:v>44666.75</c:v>
                </c:pt>
                <c:pt idx="9607">
                  <c:v>44666.875</c:v>
                </c:pt>
                <c:pt idx="9608">
                  <c:v>44667</c:v>
                </c:pt>
                <c:pt idx="9609">
                  <c:v>44667.125</c:v>
                </c:pt>
                <c:pt idx="9610">
                  <c:v>44667.25</c:v>
                </c:pt>
                <c:pt idx="9611">
                  <c:v>44667.375</c:v>
                </c:pt>
                <c:pt idx="9612">
                  <c:v>44667.5</c:v>
                </c:pt>
                <c:pt idx="9613">
                  <c:v>44667.625</c:v>
                </c:pt>
                <c:pt idx="9614">
                  <c:v>44667.75</c:v>
                </c:pt>
                <c:pt idx="9615">
                  <c:v>44667.875</c:v>
                </c:pt>
                <c:pt idx="9616">
                  <c:v>44668</c:v>
                </c:pt>
                <c:pt idx="9617">
                  <c:v>44668.125</c:v>
                </c:pt>
                <c:pt idx="9618">
                  <c:v>44668.25</c:v>
                </c:pt>
                <c:pt idx="9619">
                  <c:v>44668.375</c:v>
                </c:pt>
                <c:pt idx="9620">
                  <c:v>44668.5</c:v>
                </c:pt>
                <c:pt idx="9621">
                  <c:v>44668.625</c:v>
                </c:pt>
                <c:pt idx="9622">
                  <c:v>44668.75</c:v>
                </c:pt>
                <c:pt idx="9623">
                  <c:v>44668.875</c:v>
                </c:pt>
                <c:pt idx="9624">
                  <c:v>44669</c:v>
                </c:pt>
                <c:pt idx="9625">
                  <c:v>44669.125</c:v>
                </c:pt>
                <c:pt idx="9626">
                  <c:v>44669.25</c:v>
                </c:pt>
                <c:pt idx="9627">
                  <c:v>44669.375</c:v>
                </c:pt>
                <c:pt idx="9628">
                  <c:v>44669.5</c:v>
                </c:pt>
                <c:pt idx="9629">
                  <c:v>44669.625</c:v>
                </c:pt>
                <c:pt idx="9630">
                  <c:v>44669.75</c:v>
                </c:pt>
                <c:pt idx="9631">
                  <c:v>44669.875</c:v>
                </c:pt>
                <c:pt idx="9632">
                  <c:v>44670</c:v>
                </c:pt>
                <c:pt idx="9633">
                  <c:v>44670.125</c:v>
                </c:pt>
                <c:pt idx="9634">
                  <c:v>44670.25</c:v>
                </c:pt>
                <c:pt idx="9635">
                  <c:v>44670.375</c:v>
                </c:pt>
                <c:pt idx="9636">
                  <c:v>44670.5</c:v>
                </c:pt>
                <c:pt idx="9637">
                  <c:v>44670.625</c:v>
                </c:pt>
                <c:pt idx="9638">
                  <c:v>44670.75</c:v>
                </c:pt>
                <c:pt idx="9639">
                  <c:v>44670.875</c:v>
                </c:pt>
                <c:pt idx="9640">
                  <c:v>44671</c:v>
                </c:pt>
                <c:pt idx="9641">
                  <c:v>44671.125</c:v>
                </c:pt>
                <c:pt idx="9642">
                  <c:v>44671.25</c:v>
                </c:pt>
                <c:pt idx="9643">
                  <c:v>44671.375</c:v>
                </c:pt>
                <c:pt idx="9644">
                  <c:v>44671.5</c:v>
                </c:pt>
                <c:pt idx="9645">
                  <c:v>44671.625</c:v>
                </c:pt>
                <c:pt idx="9646">
                  <c:v>44671.75</c:v>
                </c:pt>
                <c:pt idx="9647">
                  <c:v>44671.875</c:v>
                </c:pt>
                <c:pt idx="9648">
                  <c:v>44672</c:v>
                </c:pt>
                <c:pt idx="9649">
                  <c:v>44672.125</c:v>
                </c:pt>
                <c:pt idx="9650">
                  <c:v>44672.25</c:v>
                </c:pt>
                <c:pt idx="9651">
                  <c:v>44672.375</c:v>
                </c:pt>
                <c:pt idx="9652">
                  <c:v>44672.5</c:v>
                </c:pt>
                <c:pt idx="9653">
                  <c:v>44672.625</c:v>
                </c:pt>
                <c:pt idx="9654">
                  <c:v>44672.75</c:v>
                </c:pt>
                <c:pt idx="9655">
                  <c:v>44672.875</c:v>
                </c:pt>
                <c:pt idx="9656">
                  <c:v>44673</c:v>
                </c:pt>
                <c:pt idx="9657">
                  <c:v>44673.125</c:v>
                </c:pt>
                <c:pt idx="9658">
                  <c:v>44673.25</c:v>
                </c:pt>
                <c:pt idx="9659">
                  <c:v>44673.375</c:v>
                </c:pt>
                <c:pt idx="9660">
                  <c:v>44673.5</c:v>
                </c:pt>
                <c:pt idx="9661">
                  <c:v>44673.625</c:v>
                </c:pt>
                <c:pt idx="9662">
                  <c:v>44673.75</c:v>
                </c:pt>
                <c:pt idx="9663">
                  <c:v>44673.875</c:v>
                </c:pt>
                <c:pt idx="9664">
                  <c:v>44674</c:v>
                </c:pt>
                <c:pt idx="9665">
                  <c:v>44674.125</c:v>
                </c:pt>
                <c:pt idx="9666">
                  <c:v>44674.25</c:v>
                </c:pt>
                <c:pt idx="9667">
                  <c:v>44674.375</c:v>
                </c:pt>
                <c:pt idx="9668">
                  <c:v>44674.5</c:v>
                </c:pt>
                <c:pt idx="9669">
                  <c:v>44674.625</c:v>
                </c:pt>
                <c:pt idx="9670">
                  <c:v>44674.75</c:v>
                </c:pt>
                <c:pt idx="9671">
                  <c:v>44674.875</c:v>
                </c:pt>
                <c:pt idx="9672">
                  <c:v>44675</c:v>
                </c:pt>
                <c:pt idx="9673">
                  <c:v>44675.125</c:v>
                </c:pt>
                <c:pt idx="9674">
                  <c:v>44675.25</c:v>
                </c:pt>
                <c:pt idx="9675">
                  <c:v>44675.375</c:v>
                </c:pt>
                <c:pt idx="9676">
                  <c:v>44675.5</c:v>
                </c:pt>
                <c:pt idx="9677">
                  <c:v>44675.625</c:v>
                </c:pt>
                <c:pt idx="9678">
                  <c:v>44675.75</c:v>
                </c:pt>
                <c:pt idx="9679">
                  <c:v>44675.875</c:v>
                </c:pt>
                <c:pt idx="9680">
                  <c:v>44676</c:v>
                </c:pt>
                <c:pt idx="9681">
                  <c:v>44676.125</c:v>
                </c:pt>
                <c:pt idx="9682">
                  <c:v>44676.25</c:v>
                </c:pt>
                <c:pt idx="9683">
                  <c:v>44676.375</c:v>
                </c:pt>
                <c:pt idx="9684">
                  <c:v>44676.5</c:v>
                </c:pt>
                <c:pt idx="9685">
                  <c:v>44676.625</c:v>
                </c:pt>
                <c:pt idx="9686">
                  <c:v>44676.75</c:v>
                </c:pt>
                <c:pt idx="9687">
                  <c:v>44676.875</c:v>
                </c:pt>
                <c:pt idx="9688">
                  <c:v>44677</c:v>
                </c:pt>
                <c:pt idx="9689">
                  <c:v>44677.125</c:v>
                </c:pt>
                <c:pt idx="9690">
                  <c:v>44677.25</c:v>
                </c:pt>
                <c:pt idx="9691">
                  <c:v>44677.375</c:v>
                </c:pt>
                <c:pt idx="9692">
                  <c:v>44677.5</c:v>
                </c:pt>
                <c:pt idx="9693">
                  <c:v>44677.625</c:v>
                </c:pt>
                <c:pt idx="9694">
                  <c:v>44677.75</c:v>
                </c:pt>
                <c:pt idx="9695">
                  <c:v>44677.875</c:v>
                </c:pt>
                <c:pt idx="9696">
                  <c:v>44678</c:v>
                </c:pt>
                <c:pt idx="9697">
                  <c:v>44678.125</c:v>
                </c:pt>
                <c:pt idx="9698">
                  <c:v>44678.25</c:v>
                </c:pt>
                <c:pt idx="9699">
                  <c:v>44678.375</c:v>
                </c:pt>
                <c:pt idx="9700">
                  <c:v>44678.5</c:v>
                </c:pt>
                <c:pt idx="9701">
                  <c:v>44678.625</c:v>
                </c:pt>
                <c:pt idx="9702">
                  <c:v>44678.75</c:v>
                </c:pt>
                <c:pt idx="9703">
                  <c:v>44678.875</c:v>
                </c:pt>
                <c:pt idx="9704">
                  <c:v>44679</c:v>
                </c:pt>
                <c:pt idx="9705">
                  <c:v>44679.125</c:v>
                </c:pt>
                <c:pt idx="9706">
                  <c:v>44679.25</c:v>
                </c:pt>
                <c:pt idx="9707">
                  <c:v>44679.375</c:v>
                </c:pt>
                <c:pt idx="9708">
                  <c:v>44679.5</c:v>
                </c:pt>
                <c:pt idx="9709">
                  <c:v>44679.625</c:v>
                </c:pt>
                <c:pt idx="9710">
                  <c:v>44679.75</c:v>
                </c:pt>
                <c:pt idx="9711">
                  <c:v>44679.875</c:v>
                </c:pt>
                <c:pt idx="9712">
                  <c:v>44680</c:v>
                </c:pt>
                <c:pt idx="9713">
                  <c:v>44680.125</c:v>
                </c:pt>
                <c:pt idx="9714">
                  <c:v>44680.25</c:v>
                </c:pt>
                <c:pt idx="9715">
                  <c:v>44680.375</c:v>
                </c:pt>
                <c:pt idx="9716">
                  <c:v>44680.5</c:v>
                </c:pt>
                <c:pt idx="9717">
                  <c:v>44680.625</c:v>
                </c:pt>
                <c:pt idx="9718">
                  <c:v>44680.75</c:v>
                </c:pt>
                <c:pt idx="9719">
                  <c:v>44680.875</c:v>
                </c:pt>
                <c:pt idx="9720">
                  <c:v>44681</c:v>
                </c:pt>
                <c:pt idx="9721">
                  <c:v>44681.125</c:v>
                </c:pt>
                <c:pt idx="9722">
                  <c:v>44681.25</c:v>
                </c:pt>
                <c:pt idx="9723">
                  <c:v>44681.375</c:v>
                </c:pt>
                <c:pt idx="9724">
                  <c:v>44681.5</c:v>
                </c:pt>
                <c:pt idx="9725">
                  <c:v>44681.625</c:v>
                </c:pt>
                <c:pt idx="9726">
                  <c:v>44681.75</c:v>
                </c:pt>
                <c:pt idx="9727">
                  <c:v>44681.875</c:v>
                </c:pt>
                <c:pt idx="9728">
                  <c:v>44682</c:v>
                </c:pt>
                <c:pt idx="9729">
                  <c:v>44682.125</c:v>
                </c:pt>
                <c:pt idx="9730">
                  <c:v>44682.25</c:v>
                </c:pt>
                <c:pt idx="9731">
                  <c:v>44682.375</c:v>
                </c:pt>
                <c:pt idx="9732">
                  <c:v>44682.5</c:v>
                </c:pt>
                <c:pt idx="9733">
                  <c:v>44682.625</c:v>
                </c:pt>
                <c:pt idx="9734">
                  <c:v>44682.75</c:v>
                </c:pt>
                <c:pt idx="9735">
                  <c:v>44682.875</c:v>
                </c:pt>
                <c:pt idx="9736">
                  <c:v>44683</c:v>
                </c:pt>
                <c:pt idx="9737">
                  <c:v>44683.125</c:v>
                </c:pt>
                <c:pt idx="9738">
                  <c:v>44683.25</c:v>
                </c:pt>
                <c:pt idx="9739">
                  <c:v>44683.375</c:v>
                </c:pt>
                <c:pt idx="9740">
                  <c:v>44683.5</c:v>
                </c:pt>
                <c:pt idx="9741">
                  <c:v>44683.625</c:v>
                </c:pt>
                <c:pt idx="9742">
                  <c:v>44683.75</c:v>
                </c:pt>
                <c:pt idx="9743">
                  <c:v>44683.875</c:v>
                </c:pt>
                <c:pt idx="9744">
                  <c:v>44684</c:v>
                </c:pt>
                <c:pt idx="9745">
                  <c:v>44684.125</c:v>
                </c:pt>
                <c:pt idx="9746">
                  <c:v>44684.25</c:v>
                </c:pt>
                <c:pt idx="9747">
                  <c:v>44684.375</c:v>
                </c:pt>
                <c:pt idx="9748">
                  <c:v>44684.5</c:v>
                </c:pt>
                <c:pt idx="9749">
                  <c:v>44684.625</c:v>
                </c:pt>
                <c:pt idx="9750">
                  <c:v>44684.75</c:v>
                </c:pt>
                <c:pt idx="9751">
                  <c:v>44684.875</c:v>
                </c:pt>
                <c:pt idx="9752">
                  <c:v>44685</c:v>
                </c:pt>
                <c:pt idx="9753">
                  <c:v>44685.125</c:v>
                </c:pt>
                <c:pt idx="9754">
                  <c:v>44685.25</c:v>
                </c:pt>
                <c:pt idx="9755">
                  <c:v>44685.375</c:v>
                </c:pt>
                <c:pt idx="9756">
                  <c:v>44685.5</c:v>
                </c:pt>
                <c:pt idx="9757">
                  <c:v>44685.625</c:v>
                </c:pt>
                <c:pt idx="9758">
                  <c:v>44685.75</c:v>
                </c:pt>
                <c:pt idx="9759">
                  <c:v>44685.875</c:v>
                </c:pt>
                <c:pt idx="9760">
                  <c:v>44686</c:v>
                </c:pt>
                <c:pt idx="9761">
                  <c:v>44686.125</c:v>
                </c:pt>
                <c:pt idx="9762">
                  <c:v>44686.25</c:v>
                </c:pt>
                <c:pt idx="9763">
                  <c:v>44686.375</c:v>
                </c:pt>
                <c:pt idx="9764">
                  <c:v>44686.5</c:v>
                </c:pt>
                <c:pt idx="9765">
                  <c:v>44686.625</c:v>
                </c:pt>
                <c:pt idx="9766">
                  <c:v>44686.75</c:v>
                </c:pt>
                <c:pt idx="9767">
                  <c:v>44686.875</c:v>
                </c:pt>
                <c:pt idx="9768">
                  <c:v>44687</c:v>
                </c:pt>
                <c:pt idx="9769">
                  <c:v>44687.125</c:v>
                </c:pt>
                <c:pt idx="9770">
                  <c:v>44687.25</c:v>
                </c:pt>
                <c:pt idx="9771">
                  <c:v>44687.375</c:v>
                </c:pt>
                <c:pt idx="9772">
                  <c:v>44687.5</c:v>
                </c:pt>
                <c:pt idx="9773">
                  <c:v>44687.625</c:v>
                </c:pt>
                <c:pt idx="9774">
                  <c:v>44687.75</c:v>
                </c:pt>
                <c:pt idx="9775">
                  <c:v>44687.875</c:v>
                </c:pt>
                <c:pt idx="9776">
                  <c:v>44688</c:v>
                </c:pt>
                <c:pt idx="9777">
                  <c:v>44688.125</c:v>
                </c:pt>
                <c:pt idx="9778">
                  <c:v>44688.25</c:v>
                </c:pt>
                <c:pt idx="9779">
                  <c:v>44688.375</c:v>
                </c:pt>
                <c:pt idx="9780">
                  <c:v>44688.5</c:v>
                </c:pt>
                <c:pt idx="9781">
                  <c:v>44688.625</c:v>
                </c:pt>
                <c:pt idx="9782">
                  <c:v>44688.75</c:v>
                </c:pt>
                <c:pt idx="9783">
                  <c:v>44688.875</c:v>
                </c:pt>
                <c:pt idx="9784">
                  <c:v>44689</c:v>
                </c:pt>
                <c:pt idx="9785">
                  <c:v>44689.125</c:v>
                </c:pt>
                <c:pt idx="9786">
                  <c:v>44689.25</c:v>
                </c:pt>
                <c:pt idx="9787">
                  <c:v>44689.375</c:v>
                </c:pt>
                <c:pt idx="9788">
                  <c:v>44689.5</c:v>
                </c:pt>
                <c:pt idx="9789">
                  <c:v>44689.625</c:v>
                </c:pt>
                <c:pt idx="9790">
                  <c:v>44689.75</c:v>
                </c:pt>
                <c:pt idx="9791">
                  <c:v>44689.875</c:v>
                </c:pt>
                <c:pt idx="9792">
                  <c:v>44690</c:v>
                </c:pt>
                <c:pt idx="9793">
                  <c:v>44690.125</c:v>
                </c:pt>
                <c:pt idx="9794">
                  <c:v>44690.25</c:v>
                </c:pt>
                <c:pt idx="9795">
                  <c:v>44690.375</c:v>
                </c:pt>
                <c:pt idx="9796">
                  <c:v>44690.5</c:v>
                </c:pt>
                <c:pt idx="9797">
                  <c:v>44690.625</c:v>
                </c:pt>
                <c:pt idx="9798">
                  <c:v>44690.75</c:v>
                </c:pt>
                <c:pt idx="9799">
                  <c:v>44690.875</c:v>
                </c:pt>
                <c:pt idx="9800">
                  <c:v>44691</c:v>
                </c:pt>
                <c:pt idx="9801">
                  <c:v>44691.125</c:v>
                </c:pt>
                <c:pt idx="9802">
                  <c:v>44691.25</c:v>
                </c:pt>
                <c:pt idx="9803">
                  <c:v>44691.375</c:v>
                </c:pt>
                <c:pt idx="9804">
                  <c:v>44691.5</c:v>
                </c:pt>
                <c:pt idx="9805">
                  <c:v>44691.625</c:v>
                </c:pt>
                <c:pt idx="9806">
                  <c:v>44691.75</c:v>
                </c:pt>
                <c:pt idx="9807">
                  <c:v>44691.875</c:v>
                </c:pt>
                <c:pt idx="9808">
                  <c:v>44692</c:v>
                </c:pt>
                <c:pt idx="9809">
                  <c:v>44692.125</c:v>
                </c:pt>
                <c:pt idx="9810">
                  <c:v>44692.25</c:v>
                </c:pt>
                <c:pt idx="9811">
                  <c:v>44692.375</c:v>
                </c:pt>
                <c:pt idx="9812">
                  <c:v>44692.5</c:v>
                </c:pt>
                <c:pt idx="9813">
                  <c:v>44692.625</c:v>
                </c:pt>
                <c:pt idx="9814">
                  <c:v>44692.75</c:v>
                </c:pt>
                <c:pt idx="9815">
                  <c:v>44692.875</c:v>
                </c:pt>
                <c:pt idx="9816">
                  <c:v>44693</c:v>
                </c:pt>
                <c:pt idx="9817">
                  <c:v>44693.125</c:v>
                </c:pt>
                <c:pt idx="9818">
                  <c:v>44693.25</c:v>
                </c:pt>
                <c:pt idx="9819">
                  <c:v>44693.375</c:v>
                </c:pt>
                <c:pt idx="9820">
                  <c:v>44693.5</c:v>
                </c:pt>
                <c:pt idx="9821">
                  <c:v>44693.625</c:v>
                </c:pt>
                <c:pt idx="9822">
                  <c:v>44693.75</c:v>
                </c:pt>
                <c:pt idx="9823">
                  <c:v>44693.875</c:v>
                </c:pt>
                <c:pt idx="9824">
                  <c:v>44694</c:v>
                </c:pt>
                <c:pt idx="9825">
                  <c:v>44694.125</c:v>
                </c:pt>
                <c:pt idx="9826">
                  <c:v>44694.25</c:v>
                </c:pt>
                <c:pt idx="9827">
                  <c:v>44694.375</c:v>
                </c:pt>
                <c:pt idx="9828">
                  <c:v>44694.5</c:v>
                </c:pt>
                <c:pt idx="9829">
                  <c:v>44694.625</c:v>
                </c:pt>
                <c:pt idx="9830">
                  <c:v>44694.75</c:v>
                </c:pt>
                <c:pt idx="9831">
                  <c:v>44694.875</c:v>
                </c:pt>
                <c:pt idx="9832">
                  <c:v>44695</c:v>
                </c:pt>
                <c:pt idx="9833">
                  <c:v>44695.125</c:v>
                </c:pt>
                <c:pt idx="9834">
                  <c:v>44695.25</c:v>
                </c:pt>
                <c:pt idx="9835">
                  <c:v>44695.375</c:v>
                </c:pt>
                <c:pt idx="9836">
                  <c:v>44695.5</c:v>
                </c:pt>
                <c:pt idx="9837">
                  <c:v>44695.625</c:v>
                </c:pt>
                <c:pt idx="9838">
                  <c:v>44695.75</c:v>
                </c:pt>
                <c:pt idx="9839">
                  <c:v>44695.875</c:v>
                </c:pt>
                <c:pt idx="9840">
                  <c:v>44696</c:v>
                </c:pt>
                <c:pt idx="9841">
                  <c:v>44696.125</c:v>
                </c:pt>
                <c:pt idx="9842">
                  <c:v>44696.25</c:v>
                </c:pt>
                <c:pt idx="9843">
                  <c:v>44696.375</c:v>
                </c:pt>
                <c:pt idx="9844">
                  <c:v>44696.5</c:v>
                </c:pt>
                <c:pt idx="9845">
                  <c:v>44696.625</c:v>
                </c:pt>
                <c:pt idx="9846">
                  <c:v>44696.75</c:v>
                </c:pt>
                <c:pt idx="9847">
                  <c:v>44696.875</c:v>
                </c:pt>
                <c:pt idx="9848">
                  <c:v>44697</c:v>
                </c:pt>
                <c:pt idx="9849">
                  <c:v>44697.125</c:v>
                </c:pt>
                <c:pt idx="9850">
                  <c:v>44697.25</c:v>
                </c:pt>
                <c:pt idx="9851">
                  <c:v>44697.375</c:v>
                </c:pt>
                <c:pt idx="9852">
                  <c:v>44697.5</c:v>
                </c:pt>
                <c:pt idx="9853">
                  <c:v>44697.625</c:v>
                </c:pt>
                <c:pt idx="9854">
                  <c:v>44697.75</c:v>
                </c:pt>
                <c:pt idx="9855">
                  <c:v>44697.875</c:v>
                </c:pt>
                <c:pt idx="9856">
                  <c:v>44698</c:v>
                </c:pt>
                <c:pt idx="9857">
                  <c:v>44698.125</c:v>
                </c:pt>
                <c:pt idx="9858">
                  <c:v>44698.25</c:v>
                </c:pt>
                <c:pt idx="9859">
                  <c:v>44698.375</c:v>
                </c:pt>
                <c:pt idx="9860">
                  <c:v>44698.5</c:v>
                </c:pt>
                <c:pt idx="9861">
                  <c:v>44698.625</c:v>
                </c:pt>
                <c:pt idx="9862">
                  <c:v>44698.75</c:v>
                </c:pt>
                <c:pt idx="9863">
                  <c:v>44698.875</c:v>
                </c:pt>
                <c:pt idx="9864">
                  <c:v>44699</c:v>
                </c:pt>
                <c:pt idx="9865">
                  <c:v>44699.125</c:v>
                </c:pt>
                <c:pt idx="9866">
                  <c:v>44699.25</c:v>
                </c:pt>
                <c:pt idx="9867">
                  <c:v>44699.375</c:v>
                </c:pt>
                <c:pt idx="9868">
                  <c:v>44699.5</c:v>
                </c:pt>
                <c:pt idx="9869">
                  <c:v>44699.625</c:v>
                </c:pt>
                <c:pt idx="9870">
                  <c:v>44699.75</c:v>
                </c:pt>
                <c:pt idx="9871">
                  <c:v>44699.875</c:v>
                </c:pt>
                <c:pt idx="9872">
                  <c:v>44700</c:v>
                </c:pt>
                <c:pt idx="9873">
                  <c:v>44700.125</c:v>
                </c:pt>
                <c:pt idx="9874">
                  <c:v>44700.25</c:v>
                </c:pt>
                <c:pt idx="9875">
                  <c:v>44700.375</c:v>
                </c:pt>
                <c:pt idx="9876">
                  <c:v>44700.5</c:v>
                </c:pt>
                <c:pt idx="9877">
                  <c:v>44700.625</c:v>
                </c:pt>
                <c:pt idx="9878">
                  <c:v>44700.75</c:v>
                </c:pt>
                <c:pt idx="9879">
                  <c:v>44700.875</c:v>
                </c:pt>
                <c:pt idx="9880">
                  <c:v>44701</c:v>
                </c:pt>
                <c:pt idx="9881">
                  <c:v>44701.125</c:v>
                </c:pt>
                <c:pt idx="9882">
                  <c:v>44701.25</c:v>
                </c:pt>
                <c:pt idx="9883">
                  <c:v>44701.375</c:v>
                </c:pt>
                <c:pt idx="9884">
                  <c:v>44701.5</c:v>
                </c:pt>
                <c:pt idx="9885">
                  <c:v>44701.625</c:v>
                </c:pt>
                <c:pt idx="9886">
                  <c:v>44701.75</c:v>
                </c:pt>
                <c:pt idx="9887">
                  <c:v>44701.875</c:v>
                </c:pt>
                <c:pt idx="9888">
                  <c:v>44702</c:v>
                </c:pt>
                <c:pt idx="9889">
                  <c:v>44702.125</c:v>
                </c:pt>
                <c:pt idx="9890">
                  <c:v>44702.25</c:v>
                </c:pt>
                <c:pt idx="9891">
                  <c:v>44702.375</c:v>
                </c:pt>
                <c:pt idx="9892">
                  <c:v>44702.5</c:v>
                </c:pt>
                <c:pt idx="9893">
                  <c:v>44702.625</c:v>
                </c:pt>
                <c:pt idx="9894">
                  <c:v>44702.75</c:v>
                </c:pt>
                <c:pt idx="9895">
                  <c:v>44702.875</c:v>
                </c:pt>
                <c:pt idx="9896">
                  <c:v>44703</c:v>
                </c:pt>
                <c:pt idx="9897">
                  <c:v>44703.125</c:v>
                </c:pt>
                <c:pt idx="9898">
                  <c:v>44703.25</c:v>
                </c:pt>
                <c:pt idx="9899">
                  <c:v>44703.375</c:v>
                </c:pt>
                <c:pt idx="9900">
                  <c:v>44703.5</c:v>
                </c:pt>
                <c:pt idx="9901">
                  <c:v>44703.625</c:v>
                </c:pt>
                <c:pt idx="9902">
                  <c:v>44703.75</c:v>
                </c:pt>
                <c:pt idx="9903">
                  <c:v>44703.875</c:v>
                </c:pt>
                <c:pt idx="9904">
                  <c:v>44704</c:v>
                </c:pt>
                <c:pt idx="9905">
                  <c:v>44704.125</c:v>
                </c:pt>
                <c:pt idx="9906">
                  <c:v>44704.25</c:v>
                </c:pt>
                <c:pt idx="9907">
                  <c:v>44704.375</c:v>
                </c:pt>
                <c:pt idx="9908">
                  <c:v>44704.5</c:v>
                </c:pt>
                <c:pt idx="9909">
                  <c:v>44704.625</c:v>
                </c:pt>
                <c:pt idx="9910">
                  <c:v>44704.75</c:v>
                </c:pt>
                <c:pt idx="9911">
                  <c:v>44704.875</c:v>
                </c:pt>
                <c:pt idx="9912">
                  <c:v>44705</c:v>
                </c:pt>
                <c:pt idx="9913">
                  <c:v>44705.125</c:v>
                </c:pt>
                <c:pt idx="9914">
                  <c:v>44705.25</c:v>
                </c:pt>
                <c:pt idx="9915">
                  <c:v>44705.375</c:v>
                </c:pt>
                <c:pt idx="9916">
                  <c:v>44705.5</c:v>
                </c:pt>
                <c:pt idx="9917">
                  <c:v>44705.625</c:v>
                </c:pt>
                <c:pt idx="9918">
                  <c:v>44705.75</c:v>
                </c:pt>
                <c:pt idx="9919">
                  <c:v>44705.875</c:v>
                </c:pt>
                <c:pt idx="9920">
                  <c:v>44706</c:v>
                </c:pt>
                <c:pt idx="9921">
                  <c:v>44706.125</c:v>
                </c:pt>
                <c:pt idx="9922">
                  <c:v>44706.25</c:v>
                </c:pt>
                <c:pt idx="9923">
                  <c:v>44706.375</c:v>
                </c:pt>
                <c:pt idx="9924">
                  <c:v>44706.5</c:v>
                </c:pt>
                <c:pt idx="9925">
                  <c:v>44706.625</c:v>
                </c:pt>
                <c:pt idx="9926">
                  <c:v>44706.75</c:v>
                </c:pt>
                <c:pt idx="9927">
                  <c:v>44706.875</c:v>
                </c:pt>
                <c:pt idx="9928">
                  <c:v>44707</c:v>
                </c:pt>
                <c:pt idx="9929">
                  <c:v>44707.125</c:v>
                </c:pt>
                <c:pt idx="9930">
                  <c:v>44707.25</c:v>
                </c:pt>
                <c:pt idx="9931">
                  <c:v>44707.375</c:v>
                </c:pt>
                <c:pt idx="9932">
                  <c:v>44707.5</c:v>
                </c:pt>
                <c:pt idx="9933">
                  <c:v>44707.625</c:v>
                </c:pt>
                <c:pt idx="9934">
                  <c:v>44707.75</c:v>
                </c:pt>
                <c:pt idx="9935">
                  <c:v>44707.875</c:v>
                </c:pt>
                <c:pt idx="9936">
                  <c:v>44708</c:v>
                </c:pt>
                <c:pt idx="9937">
                  <c:v>44708.125</c:v>
                </c:pt>
                <c:pt idx="9938">
                  <c:v>44708.25</c:v>
                </c:pt>
                <c:pt idx="9939">
                  <c:v>44708.375</c:v>
                </c:pt>
                <c:pt idx="9940">
                  <c:v>44708.5</c:v>
                </c:pt>
                <c:pt idx="9941">
                  <c:v>44708.625</c:v>
                </c:pt>
                <c:pt idx="9942">
                  <c:v>44708.75</c:v>
                </c:pt>
                <c:pt idx="9943">
                  <c:v>44708.875</c:v>
                </c:pt>
                <c:pt idx="9944">
                  <c:v>44709</c:v>
                </c:pt>
                <c:pt idx="9945">
                  <c:v>44709.125</c:v>
                </c:pt>
                <c:pt idx="9946">
                  <c:v>44709.25</c:v>
                </c:pt>
                <c:pt idx="9947">
                  <c:v>44709.375</c:v>
                </c:pt>
                <c:pt idx="9948">
                  <c:v>44709.5</c:v>
                </c:pt>
                <c:pt idx="9949">
                  <c:v>44709.625</c:v>
                </c:pt>
                <c:pt idx="9950">
                  <c:v>44709.75</c:v>
                </c:pt>
                <c:pt idx="9951">
                  <c:v>44709.875</c:v>
                </c:pt>
                <c:pt idx="9952">
                  <c:v>44710</c:v>
                </c:pt>
                <c:pt idx="9953">
                  <c:v>44710.125</c:v>
                </c:pt>
                <c:pt idx="9954">
                  <c:v>44710.25</c:v>
                </c:pt>
                <c:pt idx="9955">
                  <c:v>44710.375</c:v>
                </c:pt>
                <c:pt idx="9956">
                  <c:v>44710.5</c:v>
                </c:pt>
                <c:pt idx="9957">
                  <c:v>44710.625</c:v>
                </c:pt>
                <c:pt idx="9958">
                  <c:v>44710.75</c:v>
                </c:pt>
                <c:pt idx="9959">
                  <c:v>44710.875</c:v>
                </c:pt>
                <c:pt idx="9960">
                  <c:v>44711</c:v>
                </c:pt>
                <c:pt idx="9961">
                  <c:v>44711.125</c:v>
                </c:pt>
                <c:pt idx="9962">
                  <c:v>44711.25</c:v>
                </c:pt>
                <c:pt idx="9963">
                  <c:v>44711.375</c:v>
                </c:pt>
                <c:pt idx="9964">
                  <c:v>44711.5</c:v>
                </c:pt>
                <c:pt idx="9965">
                  <c:v>44711.625</c:v>
                </c:pt>
                <c:pt idx="9966">
                  <c:v>44711.75</c:v>
                </c:pt>
                <c:pt idx="9967">
                  <c:v>44711.875</c:v>
                </c:pt>
                <c:pt idx="9968">
                  <c:v>44712</c:v>
                </c:pt>
                <c:pt idx="9969">
                  <c:v>44712.125</c:v>
                </c:pt>
                <c:pt idx="9970">
                  <c:v>44712.25</c:v>
                </c:pt>
                <c:pt idx="9971">
                  <c:v>44712.375</c:v>
                </c:pt>
                <c:pt idx="9972">
                  <c:v>44712.5</c:v>
                </c:pt>
                <c:pt idx="9973">
                  <c:v>44712.625</c:v>
                </c:pt>
                <c:pt idx="9974">
                  <c:v>44712.75</c:v>
                </c:pt>
                <c:pt idx="9975">
                  <c:v>44712.875</c:v>
                </c:pt>
                <c:pt idx="9976">
                  <c:v>44713</c:v>
                </c:pt>
                <c:pt idx="9977">
                  <c:v>44713.125</c:v>
                </c:pt>
                <c:pt idx="9978">
                  <c:v>44713.25</c:v>
                </c:pt>
                <c:pt idx="9979">
                  <c:v>44713.375</c:v>
                </c:pt>
                <c:pt idx="9980">
                  <c:v>44713.5</c:v>
                </c:pt>
                <c:pt idx="9981">
                  <c:v>44713.625</c:v>
                </c:pt>
                <c:pt idx="9982">
                  <c:v>44713.75</c:v>
                </c:pt>
                <c:pt idx="9983">
                  <c:v>44713.875</c:v>
                </c:pt>
                <c:pt idx="9984">
                  <c:v>44714</c:v>
                </c:pt>
                <c:pt idx="9985">
                  <c:v>44714.125</c:v>
                </c:pt>
                <c:pt idx="9986">
                  <c:v>44714.25</c:v>
                </c:pt>
                <c:pt idx="9987">
                  <c:v>44714.375</c:v>
                </c:pt>
                <c:pt idx="9988">
                  <c:v>44714.5</c:v>
                </c:pt>
                <c:pt idx="9989">
                  <c:v>44714.625</c:v>
                </c:pt>
                <c:pt idx="9990">
                  <c:v>44714.75</c:v>
                </c:pt>
                <c:pt idx="9991">
                  <c:v>44714.875</c:v>
                </c:pt>
                <c:pt idx="9992">
                  <c:v>44715</c:v>
                </c:pt>
                <c:pt idx="9993">
                  <c:v>44715.125</c:v>
                </c:pt>
                <c:pt idx="9994">
                  <c:v>44715.25</c:v>
                </c:pt>
                <c:pt idx="9995">
                  <c:v>44715.375</c:v>
                </c:pt>
                <c:pt idx="9996">
                  <c:v>44715.5</c:v>
                </c:pt>
                <c:pt idx="9997">
                  <c:v>44715.625</c:v>
                </c:pt>
                <c:pt idx="9998">
                  <c:v>44715.75</c:v>
                </c:pt>
                <c:pt idx="9999">
                  <c:v>44715.875</c:v>
                </c:pt>
                <c:pt idx="10000">
                  <c:v>44716</c:v>
                </c:pt>
                <c:pt idx="10001">
                  <c:v>44716.125</c:v>
                </c:pt>
                <c:pt idx="10002">
                  <c:v>44716.25</c:v>
                </c:pt>
                <c:pt idx="10003">
                  <c:v>44716.375</c:v>
                </c:pt>
                <c:pt idx="10004">
                  <c:v>44716.5</c:v>
                </c:pt>
                <c:pt idx="10005">
                  <c:v>44716.625</c:v>
                </c:pt>
                <c:pt idx="10006">
                  <c:v>44716.75</c:v>
                </c:pt>
                <c:pt idx="10007">
                  <c:v>44716.875</c:v>
                </c:pt>
                <c:pt idx="10008">
                  <c:v>44717</c:v>
                </c:pt>
                <c:pt idx="10009">
                  <c:v>44717.125</c:v>
                </c:pt>
                <c:pt idx="10010">
                  <c:v>44717.25</c:v>
                </c:pt>
                <c:pt idx="10011">
                  <c:v>44717.375</c:v>
                </c:pt>
                <c:pt idx="10012">
                  <c:v>44717.5</c:v>
                </c:pt>
                <c:pt idx="10013">
                  <c:v>44717.625</c:v>
                </c:pt>
                <c:pt idx="10014">
                  <c:v>44717.75</c:v>
                </c:pt>
                <c:pt idx="10015">
                  <c:v>44717.875</c:v>
                </c:pt>
                <c:pt idx="10016">
                  <c:v>44718</c:v>
                </c:pt>
                <c:pt idx="10017">
                  <c:v>44718.125</c:v>
                </c:pt>
                <c:pt idx="10018">
                  <c:v>44718.25</c:v>
                </c:pt>
                <c:pt idx="10019">
                  <c:v>44718.375</c:v>
                </c:pt>
                <c:pt idx="10020">
                  <c:v>44718.5</c:v>
                </c:pt>
                <c:pt idx="10021">
                  <c:v>44718.625</c:v>
                </c:pt>
                <c:pt idx="10022">
                  <c:v>44718.75</c:v>
                </c:pt>
                <c:pt idx="10023">
                  <c:v>44718.875</c:v>
                </c:pt>
                <c:pt idx="10024">
                  <c:v>44719</c:v>
                </c:pt>
                <c:pt idx="10025">
                  <c:v>44719.125</c:v>
                </c:pt>
                <c:pt idx="10026">
                  <c:v>44719.25</c:v>
                </c:pt>
                <c:pt idx="10027">
                  <c:v>44719.375</c:v>
                </c:pt>
                <c:pt idx="10028">
                  <c:v>44719.5</c:v>
                </c:pt>
                <c:pt idx="10029">
                  <c:v>44719.625</c:v>
                </c:pt>
                <c:pt idx="10030">
                  <c:v>44719.75</c:v>
                </c:pt>
                <c:pt idx="10031">
                  <c:v>44719.875</c:v>
                </c:pt>
                <c:pt idx="10032">
                  <c:v>44720</c:v>
                </c:pt>
                <c:pt idx="10033">
                  <c:v>44720.125</c:v>
                </c:pt>
                <c:pt idx="10034">
                  <c:v>44720.25</c:v>
                </c:pt>
                <c:pt idx="10035">
                  <c:v>44720.375</c:v>
                </c:pt>
                <c:pt idx="10036">
                  <c:v>44720.5</c:v>
                </c:pt>
                <c:pt idx="10037">
                  <c:v>44720.625</c:v>
                </c:pt>
                <c:pt idx="10038">
                  <c:v>44720.75</c:v>
                </c:pt>
                <c:pt idx="10039">
                  <c:v>44720.875</c:v>
                </c:pt>
                <c:pt idx="10040">
                  <c:v>44721</c:v>
                </c:pt>
                <c:pt idx="10041">
                  <c:v>44721.125</c:v>
                </c:pt>
                <c:pt idx="10042">
                  <c:v>44721.25</c:v>
                </c:pt>
                <c:pt idx="10043">
                  <c:v>44721.375</c:v>
                </c:pt>
                <c:pt idx="10044">
                  <c:v>44721.5</c:v>
                </c:pt>
                <c:pt idx="10045">
                  <c:v>44721.625</c:v>
                </c:pt>
                <c:pt idx="10046">
                  <c:v>44721.75</c:v>
                </c:pt>
                <c:pt idx="10047">
                  <c:v>44721.875</c:v>
                </c:pt>
                <c:pt idx="10048">
                  <c:v>44722</c:v>
                </c:pt>
                <c:pt idx="10049">
                  <c:v>44722.125</c:v>
                </c:pt>
                <c:pt idx="10050">
                  <c:v>44722.25</c:v>
                </c:pt>
                <c:pt idx="10051">
                  <c:v>44722.375</c:v>
                </c:pt>
                <c:pt idx="10052">
                  <c:v>44722.5</c:v>
                </c:pt>
                <c:pt idx="10053">
                  <c:v>44722.625</c:v>
                </c:pt>
                <c:pt idx="10054">
                  <c:v>44722.75</c:v>
                </c:pt>
                <c:pt idx="10055">
                  <c:v>44722.875</c:v>
                </c:pt>
                <c:pt idx="10056">
                  <c:v>44723</c:v>
                </c:pt>
                <c:pt idx="10057">
                  <c:v>44723.125</c:v>
                </c:pt>
                <c:pt idx="10058">
                  <c:v>44723.25</c:v>
                </c:pt>
                <c:pt idx="10059">
                  <c:v>44723.375</c:v>
                </c:pt>
                <c:pt idx="10060">
                  <c:v>44723.5</c:v>
                </c:pt>
                <c:pt idx="10061">
                  <c:v>44723.625</c:v>
                </c:pt>
                <c:pt idx="10062">
                  <c:v>44723.75</c:v>
                </c:pt>
                <c:pt idx="10063">
                  <c:v>44723.875</c:v>
                </c:pt>
                <c:pt idx="10064">
                  <c:v>44724</c:v>
                </c:pt>
                <c:pt idx="10065">
                  <c:v>44724.125</c:v>
                </c:pt>
                <c:pt idx="10066">
                  <c:v>44724.25</c:v>
                </c:pt>
                <c:pt idx="10067">
                  <c:v>44724.375</c:v>
                </c:pt>
                <c:pt idx="10068">
                  <c:v>44724.5</c:v>
                </c:pt>
                <c:pt idx="10069">
                  <c:v>44724.625</c:v>
                </c:pt>
                <c:pt idx="10070">
                  <c:v>44724.75</c:v>
                </c:pt>
                <c:pt idx="10071">
                  <c:v>44724.875</c:v>
                </c:pt>
                <c:pt idx="10072">
                  <c:v>44725</c:v>
                </c:pt>
                <c:pt idx="10073">
                  <c:v>44725.125</c:v>
                </c:pt>
                <c:pt idx="10074">
                  <c:v>44725.25</c:v>
                </c:pt>
                <c:pt idx="10075">
                  <c:v>44725.375</c:v>
                </c:pt>
                <c:pt idx="10076">
                  <c:v>44725.5</c:v>
                </c:pt>
                <c:pt idx="10077">
                  <c:v>44725.625</c:v>
                </c:pt>
                <c:pt idx="10078">
                  <c:v>44725.75</c:v>
                </c:pt>
                <c:pt idx="10079">
                  <c:v>44725.875</c:v>
                </c:pt>
                <c:pt idx="10080">
                  <c:v>44726</c:v>
                </c:pt>
                <c:pt idx="10081">
                  <c:v>44726.125</c:v>
                </c:pt>
                <c:pt idx="10082">
                  <c:v>44726.25</c:v>
                </c:pt>
                <c:pt idx="10083">
                  <c:v>44726.375</c:v>
                </c:pt>
                <c:pt idx="10084">
                  <c:v>44726.5</c:v>
                </c:pt>
                <c:pt idx="10085">
                  <c:v>44726.625</c:v>
                </c:pt>
                <c:pt idx="10086">
                  <c:v>44726.75</c:v>
                </c:pt>
                <c:pt idx="10087">
                  <c:v>44726.875</c:v>
                </c:pt>
                <c:pt idx="10088">
                  <c:v>44727</c:v>
                </c:pt>
                <c:pt idx="10089">
                  <c:v>44727.125</c:v>
                </c:pt>
                <c:pt idx="10090">
                  <c:v>44727.25</c:v>
                </c:pt>
                <c:pt idx="10091">
                  <c:v>44727.375</c:v>
                </c:pt>
                <c:pt idx="10092">
                  <c:v>44727.5</c:v>
                </c:pt>
                <c:pt idx="10093">
                  <c:v>44727.625</c:v>
                </c:pt>
                <c:pt idx="10094">
                  <c:v>44727.75</c:v>
                </c:pt>
                <c:pt idx="10095">
                  <c:v>44727.875</c:v>
                </c:pt>
                <c:pt idx="10096">
                  <c:v>44728</c:v>
                </c:pt>
                <c:pt idx="10097">
                  <c:v>44728.125</c:v>
                </c:pt>
                <c:pt idx="10098">
                  <c:v>44728.25</c:v>
                </c:pt>
                <c:pt idx="10099">
                  <c:v>44728.375</c:v>
                </c:pt>
                <c:pt idx="10100">
                  <c:v>44728.5</c:v>
                </c:pt>
                <c:pt idx="10101">
                  <c:v>44728.625</c:v>
                </c:pt>
                <c:pt idx="10102">
                  <c:v>44728.75</c:v>
                </c:pt>
                <c:pt idx="10103">
                  <c:v>44728.875</c:v>
                </c:pt>
                <c:pt idx="10104">
                  <c:v>44729</c:v>
                </c:pt>
                <c:pt idx="10105">
                  <c:v>44729.125</c:v>
                </c:pt>
                <c:pt idx="10106">
                  <c:v>44729.25</c:v>
                </c:pt>
                <c:pt idx="10107">
                  <c:v>44729.375</c:v>
                </c:pt>
                <c:pt idx="10108">
                  <c:v>44729.5</c:v>
                </c:pt>
                <c:pt idx="10109">
                  <c:v>44729.625</c:v>
                </c:pt>
                <c:pt idx="10110">
                  <c:v>44729.75</c:v>
                </c:pt>
                <c:pt idx="10111">
                  <c:v>44729.875</c:v>
                </c:pt>
                <c:pt idx="10112">
                  <c:v>44730</c:v>
                </c:pt>
                <c:pt idx="10113">
                  <c:v>44730.125</c:v>
                </c:pt>
                <c:pt idx="10114">
                  <c:v>44730.25</c:v>
                </c:pt>
                <c:pt idx="10115">
                  <c:v>44730.375</c:v>
                </c:pt>
                <c:pt idx="10116">
                  <c:v>44730.5</c:v>
                </c:pt>
                <c:pt idx="10117">
                  <c:v>44730.625</c:v>
                </c:pt>
                <c:pt idx="10118">
                  <c:v>44730.75</c:v>
                </c:pt>
                <c:pt idx="10119">
                  <c:v>44730.875</c:v>
                </c:pt>
                <c:pt idx="10120">
                  <c:v>44731</c:v>
                </c:pt>
                <c:pt idx="10121">
                  <c:v>44731.125</c:v>
                </c:pt>
                <c:pt idx="10122">
                  <c:v>44731.25</c:v>
                </c:pt>
                <c:pt idx="10123">
                  <c:v>44731.375</c:v>
                </c:pt>
                <c:pt idx="10124">
                  <c:v>44731.5</c:v>
                </c:pt>
                <c:pt idx="10125">
                  <c:v>44731.625</c:v>
                </c:pt>
                <c:pt idx="10126">
                  <c:v>44731.75</c:v>
                </c:pt>
                <c:pt idx="10127">
                  <c:v>44731.875</c:v>
                </c:pt>
                <c:pt idx="10128">
                  <c:v>44732</c:v>
                </c:pt>
                <c:pt idx="10129">
                  <c:v>44732.125</c:v>
                </c:pt>
                <c:pt idx="10130">
                  <c:v>44732.25</c:v>
                </c:pt>
                <c:pt idx="10131">
                  <c:v>44732.375</c:v>
                </c:pt>
                <c:pt idx="10132">
                  <c:v>44732.5</c:v>
                </c:pt>
                <c:pt idx="10133">
                  <c:v>44732.625</c:v>
                </c:pt>
                <c:pt idx="10134">
                  <c:v>44732.75</c:v>
                </c:pt>
                <c:pt idx="10135">
                  <c:v>44732.875</c:v>
                </c:pt>
                <c:pt idx="10136">
                  <c:v>44733</c:v>
                </c:pt>
                <c:pt idx="10137">
                  <c:v>44733.125</c:v>
                </c:pt>
                <c:pt idx="10138">
                  <c:v>44733.25</c:v>
                </c:pt>
                <c:pt idx="10139">
                  <c:v>44733.375</c:v>
                </c:pt>
                <c:pt idx="10140">
                  <c:v>44733.5</c:v>
                </c:pt>
                <c:pt idx="10141">
                  <c:v>44733.625</c:v>
                </c:pt>
                <c:pt idx="10142">
                  <c:v>44733.75</c:v>
                </c:pt>
                <c:pt idx="10143">
                  <c:v>44733.875</c:v>
                </c:pt>
                <c:pt idx="10144">
                  <c:v>44734</c:v>
                </c:pt>
                <c:pt idx="10145">
                  <c:v>44734.125</c:v>
                </c:pt>
                <c:pt idx="10146">
                  <c:v>44734.25</c:v>
                </c:pt>
                <c:pt idx="10147">
                  <c:v>44734.375</c:v>
                </c:pt>
                <c:pt idx="10148">
                  <c:v>44734.5</c:v>
                </c:pt>
                <c:pt idx="10149">
                  <c:v>44734.625</c:v>
                </c:pt>
                <c:pt idx="10150">
                  <c:v>44734.75</c:v>
                </c:pt>
                <c:pt idx="10151">
                  <c:v>44734.875</c:v>
                </c:pt>
                <c:pt idx="10152">
                  <c:v>44735</c:v>
                </c:pt>
                <c:pt idx="10153">
                  <c:v>44735.125</c:v>
                </c:pt>
                <c:pt idx="10154">
                  <c:v>44735.25</c:v>
                </c:pt>
                <c:pt idx="10155">
                  <c:v>44735.375</c:v>
                </c:pt>
                <c:pt idx="10156">
                  <c:v>44735.5</c:v>
                </c:pt>
                <c:pt idx="10157">
                  <c:v>44735.625</c:v>
                </c:pt>
                <c:pt idx="10158">
                  <c:v>44735.75</c:v>
                </c:pt>
                <c:pt idx="10159">
                  <c:v>44735.875</c:v>
                </c:pt>
                <c:pt idx="10160">
                  <c:v>44736</c:v>
                </c:pt>
                <c:pt idx="10161">
                  <c:v>44736.125</c:v>
                </c:pt>
                <c:pt idx="10162">
                  <c:v>44736.25</c:v>
                </c:pt>
                <c:pt idx="10163">
                  <c:v>44736.375</c:v>
                </c:pt>
                <c:pt idx="10164">
                  <c:v>44736.5</c:v>
                </c:pt>
                <c:pt idx="10165">
                  <c:v>44736.625</c:v>
                </c:pt>
                <c:pt idx="10166">
                  <c:v>44736.75</c:v>
                </c:pt>
                <c:pt idx="10167">
                  <c:v>44736.875</c:v>
                </c:pt>
                <c:pt idx="10168">
                  <c:v>44737</c:v>
                </c:pt>
                <c:pt idx="10169">
                  <c:v>44737.125</c:v>
                </c:pt>
                <c:pt idx="10170">
                  <c:v>44737.25</c:v>
                </c:pt>
                <c:pt idx="10171">
                  <c:v>44737.375</c:v>
                </c:pt>
                <c:pt idx="10172">
                  <c:v>44737.5</c:v>
                </c:pt>
                <c:pt idx="10173">
                  <c:v>44737.625</c:v>
                </c:pt>
                <c:pt idx="10174">
                  <c:v>44737.75</c:v>
                </c:pt>
                <c:pt idx="10175">
                  <c:v>44737.875</c:v>
                </c:pt>
                <c:pt idx="10176">
                  <c:v>44738</c:v>
                </c:pt>
                <c:pt idx="10177">
                  <c:v>44738.125</c:v>
                </c:pt>
                <c:pt idx="10178">
                  <c:v>44738.25</c:v>
                </c:pt>
                <c:pt idx="10179">
                  <c:v>44738.375</c:v>
                </c:pt>
                <c:pt idx="10180">
                  <c:v>44738.5</c:v>
                </c:pt>
                <c:pt idx="10181">
                  <c:v>44738.625</c:v>
                </c:pt>
                <c:pt idx="10182">
                  <c:v>44738.75</c:v>
                </c:pt>
                <c:pt idx="10183">
                  <c:v>44738.875</c:v>
                </c:pt>
                <c:pt idx="10184">
                  <c:v>44739</c:v>
                </c:pt>
                <c:pt idx="10185">
                  <c:v>44739.125</c:v>
                </c:pt>
                <c:pt idx="10186">
                  <c:v>44739.25</c:v>
                </c:pt>
                <c:pt idx="10187">
                  <c:v>44739.375</c:v>
                </c:pt>
                <c:pt idx="10188">
                  <c:v>44739.5</c:v>
                </c:pt>
                <c:pt idx="10189">
                  <c:v>44739.625</c:v>
                </c:pt>
                <c:pt idx="10190">
                  <c:v>44739.75</c:v>
                </c:pt>
                <c:pt idx="10191">
                  <c:v>44739.875</c:v>
                </c:pt>
                <c:pt idx="10192">
                  <c:v>44740</c:v>
                </c:pt>
                <c:pt idx="10193">
                  <c:v>44740.125</c:v>
                </c:pt>
                <c:pt idx="10194">
                  <c:v>44740.25</c:v>
                </c:pt>
                <c:pt idx="10195">
                  <c:v>44740.375</c:v>
                </c:pt>
                <c:pt idx="10196">
                  <c:v>44740.5</c:v>
                </c:pt>
                <c:pt idx="10197">
                  <c:v>44740.625</c:v>
                </c:pt>
                <c:pt idx="10198">
                  <c:v>44740.75</c:v>
                </c:pt>
                <c:pt idx="10199">
                  <c:v>44740.875</c:v>
                </c:pt>
                <c:pt idx="10200">
                  <c:v>44741</c:v>
                </c:pt>
                <c:pt idx="10201">
                  <c:v>44741.125</c:v>
                </c:pt>
                <c:pt idx="10202">
                  <c:v>44741.25</c:v>
                </c:pt>
                <c:pt idx="10203">
                  <c:v>44741.375</c:v>
                </c:pt>
                <c:pt idx="10204">
                  <c:v>44741.5</c:v>
                </c:pt>
                <c:pt idx="10205">
                  <c:v>44741.625</c:v>
                </c:pt>
                <c:pt idx="10206">
                  <c:v>44741.75</c:v>
                </c:pt>
                <c:pt idx="10207">
                  <c:v>44741.875</c:v>
                </c:pt>
                <c:pt idx="10208">
                  <c:v>44742</c:v>
                </c:pt>
                <c:pt idx="10209">
                  <c:v>44742.125</c:v>
                </c:pt>
                <c:pt idx="10210">
                  <c:v>44742.25</c:v>
                </c:pt>
                <c:pt idx="10211">
                  <c:v>44742.375</c:v>
                </c:pt>
                <c:pt idx="10212">
                  <c:v>44742.5</c:v>
                </c:pt>
                <c:pt idx="10213">
                  <c:v>44742.625</c:v>
                </c:pt>
                <c:pt idx="10214">
                  <c:v>44742.75</c:v>
                </c:pt>
                <c:pt idx="10215">
                  <c:v>44742.875</c:v>
                </c:pt>
                <c:pt idx="10216">
                  <c:v>44743</c:v>
                </c:pt>
                <c:pt idx="10217">
                  <c:v>44743.125</c:v>
                </c:pt>
                <c:pt idx="10218">
                  <c:v>44743.25</c:v>
                </c:pt>
                <c:pt idx="10219">
                  <c:v>44743.375</c:v>
                </c:pt>
                <c:pt idx="10220">
                  <c:v>44743.5</c:v>
                </c:pt>
                <c:pt idx="10221">
                  <c:v>44743.625</c:v>
                </c:pt>
                <c:pt idx="10222">
                  <c:v>44743.75</c:v>
                </c:pt>
                <c:pt idx="10223">
                  <c:v>44743.875</c:v>
                </c:pt>
                <c:pt idx="10224">
                  <c:v>44744</c:v>
                </c:pt>
                <c:pt idx="10225">
                  <c:v>44744.125</c:v>
                </c:pt>
                <c:pt idx="10226">
                  <c:v>44744.25</c:v>
                </c:pt>
                <c:pt idx="10227">
                  <c:v>44744.375</c:v>
                </c:pt>
                <c:pt idx="10228">
                  <c:v>44744.5</c:v>
                </c:pt>
                <c:pt idx="10229">
                  <c:v>44744.625</c:v>
                </c:pt>
                <c:pt idx="10230">
                  <c:v>44744.75</c:v>
                </c:pt>
                <c:pt idx="10231">
                  <c:v>44744.875</c:v>
                </c:pt>
                <c:pt idx="10232">
                  <c:v>44745</c:v>
                </c:pt>
                <c:pt idx="10233">
                  <c:v>44745.125</c:v>
                </c:pt>
                <c:pt idx="10234">
                  <c:v>44745.25</c:v>
                </c:pt>
                <c:pt idx="10235">
                  <c:v>44745.375</c:v>
                </c:pt>
                <c:pt idx="10236">
                  <c:v>44745.5</c:v>
                </c:pt>
                <c:pt idx="10237">
                  <c:v>44745.625</c:v>
                </c:pt>
                <c:pt idx="10238">
                  <c:v>44745.75</c:v>
                </c:pt>
                <c:pt idx="10239">
                  <c:v>44745.875</c:v>
                </c:pt>
                <c:pt idx="10240">
                  <c:v>44746</c:v>
                </c:pt>
                <c:pt idx="10241">
                  <c:v>44746.125</c:v>
                </c:pt>
                <c:pt idx="10242">
                  <c:v>44746.25</c:v>
                </c:pt>
                <c:pt idx="10243">
                  <c:v>44746.375</c:v>
                </c:pt>
                <c:pt idx="10244">
                  <c:v>44746.5</c:v>
                </c:pt>
                <c:pt idx="10245">
                  <c:v>44746.625</c:v>
                </c:pt>
                <c:pt idx="10246">
                  <c:v>44746.75</c:v>
                </c:pt>
                <c:pt idx="10247">
                  <c:v>44746.875</c:v>
                </c:pt>
                <c:pt idx="10248">
                  <c:v>44747</c:v>
                </c:pt>
                <c:pt idx="10249">
                  <c:v>44747.125</c:v>
                </c:pt>
                <c:pt idx="10250">
                  <c:v>44747.25</c:v>
                </c:pt>
                <c:pt idx="10251">
                  <c:v>44747.375</c:v>
                </c:pt>
                <c:pt idx="10252">
                  <c:v>44747.5</c:v>
                </c:pt>
                <c:pt idx="10253">
                  <c:v>44747.625</c:v>
                </c:pt>
                <c:pt idx="10254">
                  <c:v>44747.75</c:v>
                </c:pt>
                <c:pt idx="10255">
                  <c:v>44747.875</c:v>
                </c:pt>
                <c:pt idx="10256">
                  <c:v>44748</c:v>
                </c:pt>
                <c:pt idx="10257">
                  <c:v>44748.125</c:v>
                </c:pt>
                <c:pt idx="10258">
                  <c:v>44748.25</c:v>
                </c:pt>
                <c:pt idx="10259">
                  <c:v>44748.375</c:v>
                </c:pt>
                <c:pt idx="10260">
                  <c:v>44748.5</c:v>
                </c:pt>
                <c:pt idx="10261">
                  <c:v>44748.625</c:v>
                </c:pt>
                <c:pt idx="10262">
                  <c:v>44748.75</c:v>
                </c:pt>
                <c:pt idx="10263">
                  <c:v>44748.875</c:v>
                </c:pt>
                <c:pt idx="10264">
                  <c:v>44749</c:v>
                </c:pt>
                <c:pt idx="10265">
                  <c:v>44749.125</c:v>
                </c:pt>
                <c:pt idx="10266">
                  <c:v>44749.25</c:v>
                </c:pt>
                <c:pt idx="10267">
                  <c:v>44749.375</c:v>
                </c:pt>
                <c:pt idx="10268">
                  <c:v>44749.5</c:v>
                </c:pt>
                <c:pt idx="10269">
                  <c:v>44749.625</c:v>
                </c:pt>
                <c:pt idx="10270">
                  <c:v>44749.75</c:v>
                </c:pt>
                <c:pt idx="10271">
                  <c:v>44749.875</c:v>
                </c:pt>
                <c:pt idx="10272">
                  <c:v>44750</c:v>
                </c:pt>
                <c:pt idx="10273">
                  <c:v>44750.125</c:v>
                </c:pt>
                <c:pt idx="10274">
                  <c:v>44750.25</c:v>
                </c:pt>
                <c:pt idx="10275">
                  <c:v>44750.375</c:v>
                </c:pt>
                <c:pt idx="10276">
                  <c:v>44750.5</c:v>
                </c:pt>
                <c:pt idx="10277">
                  <c:v>44750.625</c:v>
                </c:pt>
                <c:pt idx="10278">
                  <c:v>44750.75</c:v>
                </c:pt>
                <c:pt idx="10279">
                  <c:v>44750.875</c:v>
                </c:pt>
                <c:pt idx="10280">
                  <c:v>44751</c:v>
                </c:pt>
                <c:pt idx="10281">
                  <c:v>44751.125</c:v>
                </c:pt>
                <c:pt idx="10282">
                  <c:v>44751.25</c:v>
                </c:pt>
                <c:pt idx="10283">
                  <c:v>44751.375</c:v>
                </c:pt>
                <c:pt idx="10284">
                  <c:v>44751.5</c:v>
                </c:pt>
                <c:pt idx="10285">
                  <c:v>44751.625</c:v>
                </c:pt>
                <c:pt idx="10286">
                  <c:v>44751.75</c:v>
                </c:pt>
                <c:pt idx="10287">
                  <c:v>44751.875</c:v>
                </c:pt>
                <c:pt idx="10288">
                  <c:v>44752</c:v>
                </c:pt>
                <c:pt idx="10289">
                  <c:v>44752.125</c:v>
                </c:pt>
                <c:pt idx="10290">
                  <c:v>44752.25</c:v>
                </c:pt>
                <c:pt idx="10291">
                  <c:v>44752.375</c:v>
                </c:pt>
                <c:pt idx="10292">
                  <c:v>44752.5</c:v>
                </c:pt>
                <c:pt idx="10293">
                  <c:v>44752.625</c:v>
                </c:pt>
                <c:pt idx="10294">
                  <c:v>44752.75</c:v>
                </c:pt>
                <c:pt idx="10295">
                  <c:v>44752.875</c:v>
                </c:pt>
                <c:pt idx="10296">
                  <c:v>44753</c:v>
                </c:pt>
                <c:pt idx="10297">
                  <c:v>44753.125</c:v>
                </c:pt>
                <c:pt idx="10298">
                  <c:v>44753.25</c:v>
                </c:pt>
                <c:pt idx="10299">
                  <c:v>44753.375</c:v>
                </c:pt>
                <c:pt idx="10300">
                  <c:v>44753.5</c:v>
                </c:pt>
                <c:pt idx="10301">
                  <c:v>44753.625</c:v>
                </c:pt>
                <c:pt idx="10302">
                  <c:v>44753.75</c:v>
                </c:pt>
                <c:pt idx="10303">
                  <c:v>44753.875</c:v>
                </c:pt>
                <c:pt idx="10304">
                  <c:v>44754</c:v>
                </c:pt>
                <c:pt idx="10305">
                  <c:v>44754.125</c:v>
                </c:pt>
                <c:pt idx="10306">
                  <c:v>44754.25</c:v>
                </c:pt>
                <c:pt idx="10307">
                  <c:v>44754.375</c:v>
                </c:pt>
                <c:pt idx="10308">
                  <c:v>44754.5</c:v>
                </c:pt>
                <c:pt idx="10309">
                  <c:v>44754.625</c:v>
                </c:pt>
                <c:pt idx="10310">
                  <c:v>44754.75</c:v>
                </c:pt>
                <c:pt idx="10311">
                  <c:v>44754.875</c:v>
                </c:pt>
                <c:pt idx="10312">
                  <c:v>44755</c:v>
                </c:pt>
                <c:pt idx="10313">
                  <c:v>44755.125</c:v>
                </c:pt>
                <c:pt idx="10314">
                  <c:v>44755.25</c:v>
                </c:pt>
                <c:pt idx="10315">
                  <c:v>44755.375</c:v>
                </c:pt>
                <c:pt idx="10316">
                  <c:v>44755.5</c:v>
                </c:pt>
                <c:pt idx="10317">
                  <c:v>44755.625</c:v>
                </c:pt>
                <c:pt idx="10318">
                  <c:v>44755.75</c:v>
                </c:pt>
                <c:pt idx="10319">
                  <c:v>44755.875</c:v>
                </c:pt>
                <c:pt idx="10320">
                  <c:v>44756</c:v>
                </c:pt>
                <c:pt idx="10321">
                  <c:v>44756.125</c:v>
                </c:pt>
                <c:pt idx="10322">
                  <c:v>44756.25</c:v>
                </c:pt>
                <c:pt idx="10323">
                  <c:v>44756.375</c:v>
                </c:pt>
                <c:pt idx="10324">
                  <c:v>44756.5</c:v>
                </c:pt>
                <c:pt idx="10325">
                  <c:v>44756.625</c:v>
                </c:pt>
                <c:pt idx="10326">
                  <c:v>44756.75</c:v>
                </c:pt>
                <c:pt idx="10327">
                  <c:v>44756.875</c:v>
                </c:pt>
                <c:pt idx="10328">
                  <c:v>44757</c:v>
                </c:pt>
                <c:pt idx="10329">
                  <c:v>44757.125</c:v>
                </c:pt>
                <c:pt idx="10330">
                  <c:v>44757.25</c:v>
                </c:pt>
                <c:pt idx="10331">
                  <c:v>44757.375</c:v>
                </c:pt>
                <c:pt idx="10332">
                  <c:v>44757.5</c:v>
                </c:pt>
                <c:pt idx="10333">
                  <c:v>44757.625</c:v>
                </c:pt>
                <c:pt idx="10334">
                  <c:v>44757.75</c:v>
                </c:pt>
                <c:pt idx="10335">
                  <c:v>44757.875</c:v>
                </c:pt>
                <c:pt idx="10336">
                  <c:v>44758</c:v>
                </c:pt>
                <c:pt idx="10337">
                  <c:v>44758.125</c:v>
                </c:pt>
                <c:pt idx="10338">
                  <c:v>44758.25</c:v>
                </c:pt>
                <c:pt idx="10339">
                  <c:v>44758.375</c:v>
                </c:pt>
                <c:pt idx="10340">
                  <c:v>44758.5</c:v>
                </c:pt>
                <c:pt idx="10341">
                  <c:v>44758.625</c:v>
                </c:pt>
                <c:pt idx="10342">
                  <c:v>44758.75</c:v>
                </c:pt>
                <c:pt idx="10343">
                  <c:v>44758.875</c:v>
                </c:pt>
                <c:pt idx="10344">
                  <c:v>44759</c:v>
                </c:pt>
                <c:pt idx="10345">
                  <c:v>44759.125</c:v>
                </c:pt>
                <c:pt idx="10346">
                  <c:v>44759.25</c:v>
                </c:pt>
                <c:pt idx="10347">
                  <c:v>44759.375</c:v>
                </c:pt>
                <c:pt idx="10348">
                  <c:v>44759.5</c:v>
                </c:pt>
                <c:pt idx="10349">
                  <c:v>44759.625</c:v>
                </c:pt>
                <c:pt idx="10350">
                  <c:v>44759.75</c:v>
                </c:pt>
                <c:pt idx="10351">
                  <c:v>44759.875</c:v>
                </c:pt>
                <c:pt idx="10352">
                  <c:v>44760</c:v>
                </c:pt>
                <c:pt idx="10353">
                  <c:v>44760.125</c:v>
                </c:pt>
                <c:pt idx="10354">
                  <c:v>44760.25</c:v>
                </c:pt>
                <c:pt idx="10355">
                  <c:v>44760.375</c:v>
                </c:pt>
                <c:pt idx="10356">
                  <c:v>44760.5</c:v>
                </c:pt>
                <c:pt idx="10357">
                  <c:v>44760.625</c:v>
                </c:pt>
                <c:pt idx="10358">
                  <c:v>44760.75</c:v>
                </c:pt>
                <c:pt idx="10359">
                  <c:v>44760.875</c:v>
                </c:pt>
                <c:pt idx="10360">
                  <c:v>44761</c:v>
                </c:pt>
                <c:pt idx="10361">
                  <c:v>44761.125</c:v>
                </c:pt>
                <c:pt idx="10362">
                  <c:v>44761.25</c:v>
                </c:pt>
                <c:pt idx="10363">
                  <c:v>44761.375</c:v>
                </c:pt>
                <c:pt idx="10364">
                  <c:v>44761.5</c:v>
                </c:pt>
                <c:pt idx="10365">
                  <c:v>44761.625</c:v>
                </c:pt>
                <c:pt idx="10366">
                  <c:v>44761.75</c:v>
                </c:pt>
                <c:pt idx="10367">
                  <c:v>44761.875</c:v>
                </c:pt>
                <c:pt idx="10368">
                  <c:v>44762</c:v>
                </c:pt>
                <c:pt idx="10369">
                  <c:v>44762.125</c:v>
                </c:pt>
                <c:pt idx="10370">
                  <c:v>44762.25</c:v>
                </c:pt>
                <c:pt idx="10371">
                  <c:v>44762.375</c:v>
                </c:pt>
                <c:pt idx="10372">
                  <c:v>44762.5</c:v>
                </c:pt>
                <c:pt idx="10373">
                  <c:v>44762.625</c:v>
                </c:pt>
                <c:pt idx="10374">
                  <c:v>44762.75</c:v>
                </c:pt>
                <c:pt idx="10375">
                  <c:v>44762.875</c:v>
                </c:pt>
                <c:pt idx="10376">
                  <c:v>44763</c:v>
                </c:pt>
                <c:pt idx="10377">
                  <c:v>44763.125</c:v>
                </c:pt>
                <c:pt idx="10378">
                  <c:v>44763.25</c:v>
                </c:pt>
                <c:pt idx="10379">
                  <c:v>44763.375</c:v>
                </c:pt>
                <c:pt idx="10380">
                  <c:v>44763.5</c:v>
                </c:pt>
                <c:pt idx="10381">
                  <c:v>44763.625</c:v>
                </c:pt>
                <c:pt idx="10382">
                  <c:v>44763.75</c:v>
                </c:pt>
                <c:pt idx="10383">
                  <c:v>44763.875</c:v>
                </c:pt>
                <c:pt idx="10384">
                  <c:v>44764</c:v>
                </c:pt>
                <c:pt idx="10385">
                  <c:v>44764.125</c:v>
                </c:pt>
                <c:pt idx="10386">
                  <c:v>44764.25</c:v>
                </c:pt>
                <c:pt idx="10387">
                  <c:v>44764.375</c:v>
                </c:pt>
                <c:pt idx="10388">
                  <c:v>44764.5</c:v>
                </c:pt>
                <c:pt idx="10389">
                  <c:v>44764.625</c:v>
                </c:pt>
                <c:pt idx="10390">
                  <c:v>44764.75</c:v>
                </c:pt>
                <c:pt idx="10391">
                  <c:v>44764.875</c:v>
                </c:pt>
                <c:pt idx="10392">
                  <c:v>44765</c:v>
                </c:pt>
                <c:pt idx="10393">
                  <c:v>44765.125</c:v>
                </c:pt>
                <c:pt idx="10394">
                  <c:v>44765.25</c:v>
                </c:pt>
                <c:pt idx="10395">
                  <c:v>44765.375</c:v>
                </c:pt>
                <c:pt idx="10396">
                  <c:v>44765.5</c:v>
                </c:pt>
                <c:pt idx="10397">
                  <c:v>44765.625</c:v>
                </c:pt>
                <c:pt idx="10398">
                  <c:v>44765.75</c:v>
                </c:pt>
                <c:pt idx="10399">
                  <c:v>44765.875</c:v>
                </c:pt>
                <c:pt idx="10400">
                  <c:v>44766</c:v>
                </c:pt>
                <c:pt idx="10401">
                  <c:v>44766.125</c:v>
                </c:pt>
                <c:pt idx="10402">
                  <c:v>44766.25</c:v>
                </c:pt>
                <c:pt idx="10403">
                  <c:v>44766.375</c:v>
                </c:pt>
                <c:pt idx="10404">
                  <c:v>44766.5</c:v>
                </c:pt>
                <c:pt idx="10405">
                  <c:v>44766.625</c:v>
                </c:pt>
                <c:pt idx="10406">
                  <c:v>44766.75</c:v>
                </c:pt>
                <c:pt idx="10407">
                  <c:v>44766.875</c:v>
                </c:pt>
                <c:pt idx="10408">
                  <c:v>44767</c:v>
                </c:pt>
                <c:pt idx="10409">
                  <c:v>44767.125</c:v>
                </c:pt>
                <c:pt idx="10410">
                  <c:v>44767.25</c:v>
                </c:pt>
                <c:pt idx="10411">
                  <c:v>44767.375</c:v>
                </c:pt>
                <c:pt idx="10412">
                  <c:v>44767.5</c:v>
                </c:pt>
                <c:pt idx="10413">
                  <c:v>44767.625</c:v>
                </c:pt>
                <c:pt idx="10414">
                  <c:v>44767.75</c:v>
                </c:pt>
                <c:pt idx="10415">
                  <c:v>44767.875</c:v>
                </c:pt>
                <c:pt idx="10416">
                  <c:v>44768</c:v>
                </c:pt>
                <c:pt idx="10417">
                  <c:v>44768.125</c:v>
                </c:pt>
                <c:pt idx="10418">
                  <c:v>44768.25</c:v>
                </c:pt>
                <c:pt idx="10419">
                  <c:v>44768.375</c:v>
                </c:pt>
                <c:pt idx="10420">
                  <c:v>44768.5</c:v>
                </c:pt>
                <c:pt idx="10421">
                  <c:v>44768.625</c:v>
                </c:pt>
                <c:pt idx="10422">
                  <c:v>44768.75</c:v>
                </c:pt>
                <c:pt idx="10423">
                  <c:v>44768.875</c:v>
                </c:pt>
                <c:pt idx="10424">
                  <c:v>44769</c:v>
                </c:pt>
                <c:pt idx="10425">
                  <c:v>44769.125</c:v>
                </c:pt>
                <c:pt idx="10426">
                  <c:v>44769.25</c:v>
                </c:pt>
                <c:pt idx="10427">
                  <c:v>44769.375</c:v>
                </c:pt>
                <c:pt idx="10428">
                  <c:v>44769.5</c:v>
                </c:pt>
                <c:pt idx="10429">
                  <c:v>44769.625</c:v>
                </c:pt>
                <c:pt idx="10430">
                  <c:v>44769.75</c:v>
                </c:pt>
                <c:pt idx="10431">
                  <c:v>44769.875</c:v>
                </c:pt>
                <c:pt idx="10432">
                  <c:v>44770</c:v>
                </c:pt>
                <c:pt idx="10433">
                  <c:v>44770.125</c:v>
                </c:pt>
                <c:pt idx="10434">
                  <c:v>44770.25</c:v>
                </c:pt>
                <c:pt idx="10435">
                  <c:v>44770.375</c:v>
                </c:pt>
                <c:pt idx="10436">
                  <c:v>44770.5</c:v>
                </c:pt>
                <c:pt idx="10437">
                  <c:v>44770.625</c:v>
                </c:pt>
                <c:pt idx="10438">
                  <c:v>44770.75</c:v>
                </c:pt>
                <c:pt idx="10439">
                  <c:v>44770.875</c:v>
                </c:pt>
                <c:pt idx="10440">
                  <c:v>44771</c:v>
                </c:pt>
                <c:pt idx="10441">
                  <c:v>44771.125</c:v>
                </c:pt>
                <c:pt idx="10442">
                  <c:v>44771.25</c:v>
                </c:pt>
                <c:pt idx="10443">
                  <c:v>44771.375</c:v>
                </c:pt>
                <c:pt idx="10444">
                  <c:v>44771.5</c:v>
                </c:pt>
                <c:pt idx="10445">
                  <c:v>44771.625</c:v>
                </c:pt>
                <c:pt idx="10446">
                  <c:v>44771.75</c:v>
                </c:pt>
                <c:pt idx="10447">
                  <c:v>44771.875</c:v>
                </c:pt>
                <c:pt idx="10448">
                  <c:v>44772</c:v>
                </c:pt>
                <c:pt idx="10449">
                  <c:v>44772.125</c:v>
                </c:pt>
                <c:pt idx="10450">
                  <c:v>44772.25</c:v>
                </c:pt>
                <c:pt idx="10451">
                  <c:v>44772.375</c:v>
                </c:pt>
                <c:pt idx="10452">
                  <c:v>44772.5</c:v>
                </c:pt>
                <c:pt idx="10453">
                  <c:v>44772.625</c:v>
                </c:pt>
                <c:pt idx="10454">
                  <c:v>44772.75</c:v>
                </c:pt>
                <c:pt idx="10455">
                  <c:v>44772.875</c:v>
                </c:pt>
                <c:pt idx="10456">
                  <c:v>44773</c:v>
                </c:pt>
                <c:pt idx="10457">
                  <c:v>44773.125</c:v>
                </c:pt>
                <c:pt idx="10458">
                  <c:v>44773.25</c:v>
                </c:pt>
                <c:pt idx="10459">
                  <c:v>44773.375</c:v>
                </c:pt>
                <c:pt idx="10460">
                  <c:v>44773.5</c:v>
                </c:pt>
                <c:pt idx="10461">
                  <c:v>44773.625</c:v>
                </c:pt>
                <c:pt idx="10462">
                  <c:v>44773.75</c:v>
                </c:pt>
                <c:pt idx="10463">
                  <c:v>44773.875</c:v>
                </c:pt>
                <c:pt idx="10464">
                  <c:v>44774</c:v>
                </c:pt>
                <c:pt idx="10465">
                  <c:v>44774.125</c:v>
                </c:pt>
                <c:pt idx="10466">
                  <c:v>44774.25</c:v>
                </c:pt>
                <c:pt idx="10467">
                  <c:v>44774.375</c:v>
                </c:pt>
                <c:pt idx="10468">
                  <c:v>44774.5</c:v>
                </c:pt>
                <c:pt idx="10469">
                  <c:v>44774.625</c:v>
                </c:pt>
                <c:pt idx="10470">
                  <c:v>44774.75</c:v>
                </c:pt>
                <c:pt idx="10471">
                  <c:v>44774.875</c:v>
                </c:pt>
                <c:pt idx="10472">
                  <c:v>44775</c:v>
                </c:pt>
                <c:pt idx="10473">
                  <c:v>44775.125</c:v>
                </c:pt>
                <c:pt idx="10474">
                  <c:v>44775.25</c:v>
                </c:pt>
                <c:pt idx="10475">
                  <c:v>44775.375</c:v>
                </c:pt>
                <c:pt idx="10476">
                  <c:v>44775.5</c:v>
                </c:pt>
                <c:pt idx="10477">
                  <c:v>44775.625</c:v>
                </c:pt>
                <c:pt idx="10478">
                  <c:v>44775.75</c:v>
                </c:pt>
                <c:pt idx="10479">
                  <c:v>44775.875</c:v>
                </c:pt>
                <c:pt idx="10480">
                  <c:v>44776</c:v>
                </c:pt>
                <c:pt idx="10481">
                  <c:v>44776.125</c:v>
                </c:pt>
                <c:pt idx="10482">
                  <c:v>44776.25</c:v>
                </c:pt>
                <c:pt idx="10483">
                  <c:v>44776.375</c:v>
                </c:pt>
                <c:pt idx="10484">
                  <c:v>44776.5</c:v>
                </c:pt>
                <c:pt idx="10485">
                  <c:v>44776.625</c:v>
                </c:pt>
                <c:pt idx="10486">
                  <c:v>44776.75</c:v>
                </c:pt>
                <c:pt idx="10487">
                  <c:v>44776.875</c:v>
                </c:pt>
                <c:pt idx="10488">
                  <c:v>44777</c:v>
                </c:pt>
                <c:pt idx="10489">
                  <c:v>44777.125</c:v>
                </c:pt>
                <c:pt idx="10490">
                  <c:v>44777.25</c:v>
                </c:pt>
                <c:pt idx="10491">
                  <c:v>44777.375</c:v>
                </c:pt>
                <c:pt idx="10492">
                  <c:v>44777.5</c:v>
                </c:pt>
                <c:pt idx="10493">
                  <c:v>44777.625</c:v>
                </c:pt>
                <c:pt idx="10494">
                  <c:v>44777.75</c:v>
                </c:pt>
                <c:pt idx="10495">
                  <c:v>44777.875</c:v>
                </c:pt>
                <c:pt idx="10496">
                  <c:v>44778</c:v>
                </c:pt>
                <c:pt idx="10497">
                  <c:v>44778.125</c:v>
                </c:pt>
                <c:pt idx="10498">
                  <c:v>44778.25</c:v>
                </c:pt>
                <c:pt idx="10499">
                  <c:v>44778.375</c:v>
                </c:pt>
                <c:pt idx="10500">
                  <c:v>44778.5</c:v>
                </c:pt>
                <c:pt idx="10501">
                  <c:v>44778.625</c:v>
                </c:pt>
                <c:pt idx="10502">
                  <c:v>44778.75</c:v>
                </c:pt>
                <c:pt idx="10503">
                  <c:v>44778.875</c:v>
                </c:pt>
                <c:pt idx="10504">
                  <c:v>44779</c:v>
                </c:pt>
                <c:pt idx="10505">
                  <c:v>44779.125</c:v>
                </c:pt>
                <c:pt idx="10506">
                  <c:v>44779.25</c:v>
                </c:pt>
                <c:pt idx="10507">
                  <c:v>44779.375</c:v>
                </c:pt>
                <c:pt idx="10508">
                  <c:v>44779.5</c:v>
                </c:pt>
                <c:pt idx="10509">
                  <c:v>44779.625</c:v>
                </c:pt>
                <c:pt idx="10510">
                  <c:v>44779.75</c:v>
                </c:pt>
                <c:pt idx="10511">
                  <c:v>44779.875</c:v>
                </c:pt>
                <c:pt idx="10512">
                  <c:v>44780</c:v>
                </c:pt>
                <c:pt idx="10513">
                  <c:v>44780.125</c:v>
                </c:pt>
                <c:pt idx="10514">
                  <c:v>44780.25</c:v>
                </c:pt>
                <c:pt idx="10515">
                  <c:v>44780.375</c:v>
                </c:pt>
                <c:pt idx="10516">
                  <c:v>44780.5</c:v>
                </c:pt>
                <c:pt idx="10517">
                  <c:v>44780.625</c:v>
                </c:pt>
                <c:pt idx="10518">
                  <c:v>44780.75</c:v>
                </c:pt>
                <c:pt idx="10519">
                  <c:v>44780.875</c:v>
                </c:pt>
                <c:pt idx="10520">
                  <c:v>44781</c:v>
                </c:pt>
                <c:pt idx="10521">
                  <c:v>44781.125</c:v>
                </c:pt>
                <c:pt idx="10522">
                  <c:v>44781.25</c:v>
                </c:pt>
                <c:pt idx="10523">
                  <c:v>44781.375</c:v>
                </c:pt>
                <c:pt idx="10524">
                  <c:v>44781.5</c:v>
                </c:pt>
                <c:pt idx="10525">
                  <c:v>44781.625</c:v>
                </c:pt>
                <c:pt idx="10526">
                  <c:v>44781.75</c:v>
                </c:pt>
                <c:pt idx="10527">
                  <c:v>44781.875</c:v>
                </c:pt>
                <c:pt idx="10528">
                  <c:v>44782</c:v>
                </c:pt>
                <c:pt idx="10529">
                  <c:v>44782.125</c:v>
                </c:pt>
                <c:pt idx="10530">
                  <c:v>44782.25</c:v>
                </c:pt>
                <c:pt idx="10531">
                  <c:v>44782.375</c:v>
                </c:pt>
                <c:pt idx="10532">
                  <c:v>44782.5</c:v>
                </c:pt>
                <c:pt idx="10533">
                  <c:v>44782.625</c:v>
                </c:pt>
                <c:pt idx="10534">
                  <c:v>44782.75</c:v>
                </c:pt>
                <c:pt idx="10535">
                  <c:v>44782.875</c:v>
                </c:pt>
                <c:pt idx="10536">
                  <c:v>44783</c:v>
                </c:pt>
                <c:pt idx="10537">
                  <c:v>44783.125</c:v>
                </c:pt>
                <c:pt idx="10538">
                  <c:v>44783.25</c:v>
                </c:pt>
                <c:pt idx="10539">
                  <c:v>44783.375</c:v>
                </c:pt>
                <c:pt idx="10540">
                  <c:v>44783.5</c:v>
                </c:pt>
                <c:pt idx="10541">
                  <c:v>44783.625</c:v>
                </c:pt>
                <c:pt idx="10542">
                  <c:v>44783.75</c:v>
                </c:pt>
                <c:pt idx="10543">
                  <c:v>44783.875</c:v>
                </c:pt>
                <c:pt idx="10544">
                  <c:v>44784</c:v>
                </c:pt>
                <c:pt idx="10545">
                  <c:v>44784.125</c:v>
                </c:pt>
                <c:pt idx="10546">
                  <c:v>44784.25</c:v>
                </c:pt>
                <c:pt idx="10547">
                  <c:v>44784.375</c:v>
                </c:pt>
                <c:pt idx="10548">
                  <c:v>44784.5</c:v>
                </c:pt>
                <c:pt idx="10549">
                  <c:v>44784.625</c:v>
                </c:pt>
                <c:pt idx="10550">
                  <c:v>44784.75</c:v>
                </c:pt>
                <c:pt idx="10551">
                  <c:v>44784.875</c:v>
                </c:pt>
                <c:pt idx="10552">
                  <c:v>44785</c:v>
                </c:pt>
                <c:pt idx="10553">
                  <c:v>44785.125</c:v>
                </c:pt>
                <c:pt idx="10554">
                  <c:v>44785.25</c:v>
                </c:pt>
                <c:pt idx="10555">
                  <c:v>44785.375</c:v>
                </c:pt>
                <c:pt idx="10556">
                  <c:v>44785.5</c:v>
                </c:pt>
                <c:pt idx="10557">
                  <c:v>44785.625</c:v>
                </c:pt>
                <c:pt idx="10558">
                  <c:v>44785.75</c:v>
                </c:pt>
                <c:pt idx="10559">
                  <c:v>44785.875</c:v>
                </c:pt>
                <c:pt idx="10560">
                  <c:v>44786</c:v>
                </c:pt>
                <c:pt idx="10561">
                  <c:v>44786.125</c:v>
                </c:pt>
                <c:pt idx="10562">
                  <c:v>44786.25</c:v>
                </c:pt>
                <c:pt idx="10563">
                  <c:v>44786.375</c:v>
                </c:pt>
                <c:pt idx="10564">
                  <c:v>44786.5</c:v>
                </c:pt>
                <c:pt idx="10565">
                  <c:v>44786.625</c:v>
                </c:pt>
                <c:pt idx="10566">
                  <c:v>44786.75</c:v>
                </c:pt>
                <c:pt idx="10567">
                  <c:v>44786.875</c:v>
                </c:pt>
                <c:pt idx="10568">
                  <c:v>44787</c:v>
                </c:pt>
                <c:pt idx="10569">
                  <c:v>44787.125</c:v>
                </c:pt>
                <c:pt idx="10570">
                  <c:v>44787.25</c:v>
                </c:pt>
                <c:pt idx="10571">
                  <c:v>44787.375</c:v>
                </c:pt>
                <c:pt idx="10572">
                  <c:v>44787.5</c:v>
                </c:pt>
                <c:pt idx="10573">
                  <c:v>44787.625</c:v>
                </c:pt>
                <c:pt idx="10574">
                  <c:v>44787.75</c:v>
                </c:pt>
                <c:pt idx="10575">
                  <c:v>44787.875</c:v>
                </c:pt>
                <c:pt idx="10576">
                  <c:v>44788</c:v>
                </c:pt>
                <c:pt idx="10577">
                  <c:v>44788.125</c:v>
                </c:pt>
                <c:pt idx="10578">
                  <c:v>44788.25</c:v>
                </c:pt>
                <c:pt idx="10579">
                  <c:v>44788.375</c:v>
                </c:pt>
                <c:pt idx="10580">
                  <c:v>44788.5</c:v>
                </c:pt>
                <c:pt idx="10581">
                  <c:v>44788.625</c:v>
                </c:pt>
                <c:pt idx="10582">
                  <c:v>44788.75</c:v>
                </c:pt>
                <c:pt idx="10583">
                  <c:v>44788.875</c:v>
                </c:pt>
                <c:pt idx="10584">
                  <c:v>44789</c:v>
                </c:pt>
                <c:pt idx="10585">
                  <c:v>44789.125</c:v>
                </c:pt>
                <c:pt idx="10586">
                  <c:v>44789.25</c:v>
                </c:pt>
                <c:pt idx="10587">
                  <c:v>44789.375</c:v>
                </c:pt>
                <c:pt idx="10588">
                  <c:v>44789.5</c:v>
                </c:pt>
                <c:pt idx="10589">
                  <c:v>44789.625</c:v>
                </c:pt>
                <c:pt idx="10590">
                  <c:v>44789.75</c:v>
                </c:pt>
                <c:pt idx="10591">
                  <c:v>44789.875</c:v>
                </c:pt>
                <c:pt idx="10592">
                  <c:v>44790</c:v>
                </c:pt>
                <c:pt idx="10593">
                  <c:v>44790.125</c:v>
                </c:pt>
                <c:pt idx="10594">
                  <c:v>44790.25</c:v>
                </c:pt>
                <c:pt idx="10595">
                  <c:v>44790.375</c:v>
                </c:pt>
                <c:pt idx="10596">
                  <c:v>44790.5</c:v>
                </c:pt>
                <c:pt idx="10597">
                  <c:v>44790.625</c:v>
                </c:pt>
                <c:pt idx="10598">
                  <c:v>44790.75</c:v>
                </c:pt>
                <c:pt idx="10599">
                  <c:v>44790.875</c:v>
                </c:pt>
                <c:pt idx="10600">
                  <c:v>44791</c:v>
                </c:pt>
                <c:pt idx="10601">
                  <c:v>44791.125</c:v>
                </c:pt>
                <c:pt idx="10602">
                  <c:v>44791.25</c:v>
                </c:pt>
                <c:pt idx="10603">
                  <c:v>44791.375</c:v>
                </c:pt>
                <c:pt idx="10604">
                  <c:v>44791.5</c:v>
                </c:pt>
                <c:pt idx="10605">
                  <c:v>44791.625</c:v>
                </c:pt>
                <c:pt idx="10606">
                  <c:v>44791.75</c:v>
                </c:pt>
                <c:pt idx="10607">
                  <c:v>44791.875</c:v>
                </c:pt>
                <c:pt idx="10608">
                  <c:v>44792</c:v>
                </c:pt>
                <c:pt idx="10609">
                  <c:v>44792.125</c:v>
                </c:pt>
                <c:pt idx="10610">
                  <c:v>44792.25</c:v>
                </c:pt>
                <c:pt idx="10611">
                  <c:v>44792.375</c:v>
                </c:pt>
                <c:pt idx="10612">
                  <c:v>44792.5</c:v>
                </c:pt>
                <c:pt idx="10613">
                  <c:v>44792.625</c:v>
                </c:pt>
                <c:pt idx="10614">
                  <c:v>44792.75</c:v>
                </c:pt>
                <c:pt idx="10615">
                  <c:v>44792.875</c:v>
                </c:pt>
                <c:pt idx="10616">
                  <c:v>44793</c:v>
                </c:pt>
                <c:pt idx="10617">
                  <c:v>44793.125</c:v>
                </c:pt>
                <c:pt idx="10618">
                  <c:v>44793.25</c:v>
                </c:pt>
                <c:pt idx="10619">
                  <c:v>44793.375</c:v>
                </c:pt>
                <c:pt idx="10620">
                  <c:v>44793.5</c:v>
                </c:pt>
                <c:pt idx="10621">
                  <c:v>44793.625</c:v>
                </c:pt>
                <c:pt idx="10622">
                  <c:v>44793.75</c:v>
                </c:pt>
                <c:pt idx="10623">
                  <c:v>44793.875</c:v>
                </c:pt>
                <c:pt idx="10624">
                  <c:v>44794</c:v>
                </c:pt>
                <c:pt idx="10625">
                  <c:v>44794.125</c:v>
                </c:pt>
                <c:pt idx="10626">
                  <c:v>44794.25</c:v>
                </c:pt>
                <c:pt idx="10627">
                  <c:v>44794.375</c:v>
                </c:pt>
                <c:pt idx="10628">
                  <c:v>44794.5</c:v>
                </c:pt>
                <c:pt idx="10629">
                  <c:v>44794.625</c:v>
                </c:pt>
                <c:pt idx="10630">
                  <c:v>44794.75</c:v>
                </c:pt>
                <c:pt idx="10631">
                  <c:v>44794.875</c:v>
                </c:pt>
                <c:pt idx="10632">
                  <c:v>44795</c:v>
                </c:pt>
                <c:pt idx="10633">
                  <c:v>44795.125</c:v>
                </c:pt>
                <c:pt idx="10634">
                  <c:v>44795.25</c:v>
                </c:pt>
                <c:pt idx="10635">
                  <c:v>44795.375</c:v>
                </c:pt>
                <c:pt idx="10636">
                  <c:v>44795.5</c:v>
                </c:pt>
                <c:pt idx="10637">
                  <c:v>44795.625</c:v>
                </c:pt>
                <c:pt idx="10638">
                  <c:v>44795.75</c:v>
                </c:pt>
                <c:pt idx="10639">
                  <c:v>44795.875</c:v>
                </c:pt>
                <c:pt idx="10640">
                  <c:v>44796</c:v>
                </c:pt>
                <c:pt idx="10641">
                  <c:v>44796.125</c:v>
                </c:pt>
                <c:pt idx="10642">
                  <c:v>44796.25</c:v>
                </c:pt>
                <c:pt idx="10643">
                  <c:v>44796.375</c:v>
                </c:pt>
                <c:pt idx="10644">
                  <c:v>44796.5</c:v>
                </c:pt>
                <c:pt idx="10645">
                  <c:v>44796.625</c:v>
                </c:pt>
                <c:pt idx="10646">
                  <c:v>44796.75</c:v>
                </c:pt>
                <c:pt idx="10647">
                  <c:v>44796.875</c:v>
                </c:pt>
                <c:pt idx="10648">
                  <c:v>44797</c:v>
                </c:pt>
                <c:pt idx="10649">
                  <c:v>44797.125</c:v>
                </c:pt>
                <c:pt idx="10650">
                  <c:v>44797.25</c:v>
                </c:pt>
                <c:pt idx="10651">
                  <c:v>44797.375</c:v>
                </c:pt>
                <c:pt idx="10652">
                  <c:v>44797.5</c:v>
                </c:pt>
                <c:pt idx="10653">
                  <c:v>44797.625</c:v>
                </c:pt>
                <c:pt idx="10654">
                  <c:v>44797.75</c:v>
                </c:pt>
                <c:pt idx="10655">
                  <c:v>44797.875</c:v>
                </c:pt>
                <c:pt idx="10656">
                  <c:v>44798</c:v>
                </c:pt>
                <c:pt idx="10657">
                  <c:v>44798.125</c:v>
                </c:pt>
                <c:pt idx="10658">
                  <c:v>44798.25</c:v>
                </c:pt>
                <c:pt idx="10659">
                  <c:v>44798.375</c:v>
                </c:pt>
                <c:pt idx="10660">
                  <c:v>44798.5</c:v>
                </c:pt>
                <c:pt idx="10661">
                  <c:v>44798.625</c:v>
                </c:pt>
                <c:pt idx="10662">
                  <c:v>44798.75</c:v>
                </c:pt>
                <c:pt idx="10663">
                  <c:v>44798.875</c:v>
                </c:pt>
                <c:pt idx="10664">
                  <c:v>44799</c:v>
                </c:pt>
                <c:pt idx="10665">
                  <c:v>44799.125</c:v>
                </c:pt>
                <c:pt idx="10666">
                  <c:v>44799.25</c:v>
                </c:pt>
                <c:pt idx="10667">
                  <c:v>44799.375</c:v>
                </c:pt>
                <c:pt idx="10668">
                  <c:v>44799.5</c:v>
                </c:pt>
                <c:pt idx="10669">
                  <c:v>44799.625</c:v>
                </c:pt>
                <c:pt idx="10670">
                  <c:v>44799.75</c:v>
                </c:pt>
                <c:pt idx="10671">
                  <c:v>44799.875</c:v>
                </c:pt>
                <c:pt idx="10672">
                  <c:v>44800</c:v>
                </c:pt>
                <c:pt idx="10673">
                  <c:v>44800.125</c:v>
                </c:pt>
                <c:pt idx="10674">
                  <c:v>44800.25</c:v>
                </c:pt>
                <c:pt idx="10675">
                  <c:v>44800.375</c:v>
                </c:pt>
                <c:pt idx="10676">
                  <c:v>44800.5</c:v>
                </c:pt>
                <c:pt idx="10677">
                  <c:v>44800.625</c:v>
                </c:pt>
                <c:pt idx="10678">
                  <c:v>44800.75</c:v>
                </c:pt>
                <c:pt idx="10679">
                  <c:v>44800.875</c:v>
                </c:pt>
                <c:pt idx="10680">
                  <c:v>44801</c:v>
                </c:pt>
                <c:pt idx="10681">
                  <c:v>44801.125</c:v>
                </c:pt>
                <c:pt idx="10682">
                  <c:v>44801.25</c:v>
                </c:pt>
                <c:pt idx="10683">
                  <c:v>44801.375</c:v>
                </c:pt>
                <c:pt idx="10684">
                  <c:v>44801.5</c:v>
                </c:pt>
                <c:pt idx="10685">
                  <c:v>44801.625</c:v>
                </c:pt>
                <c:pt idx="10686">
                  <c:v>44801.75</c:v>
                </c:pt>
                <c:pt idx="10687">
                  <c:v>44801.875</c:v>
                </c:pt>
                <c:pt idx="10688">
                  <c:v>44802</c:v>
                </c:pt>
                <c:pt idx="10689">
                  <c:v>44802.125</c:v>
                </c:pt>
                <c:pt idx="10690">
                  <c:v>44802.25</c:v>
                </c:pt>
                <c:pt idx="10691">
                  <c:v>44802.375</c:v>
                </c:pt>
                <c:pt idx="10692">
                  <c:v>44802.5</c:v>
                </c:pt>
                <c:pt idx="10693">
                  <c:v>44802.625</c:v>
                </c:pt>
                <c:pt idx="10694">
                  <c:v>44802.75</c:v>
                </c:pt>
                <c:pt idx="10695">
                  <c:v>44802.875</c:v>
                </c:pt>
                <c:pt idx="10696">
                  <c:v>44803</c:v>
                </c:pt>
                <c:pt idx="10697">
                  <c:v>44803.125</c:v>
                </c:pt>
                <c:pt idx="10698">
                  <c:v>44803.25</c:v>
                </c:pt>
                <c:pt idx="10699">
                  <c:v>44803.375</c:v>
                </c:pt>
                <c:pt idx="10700">
                  <c:v>44803.5</c:v>
                </c:pt>
                <c:pt idx="10701">
                  <c:v>44803.625</c:v>
                </c:pt>
                <c:pt idx="10702">
                  <c:v>44803.75</c:v>
                </c:pt>
                <c:pt idx="10703">
                  <c:v>44803.875</c:v>
                </c:pt>
                <c:pt idx="10704">
                  <c:v>44804</c:v>
                </c:pt>
                <c:pt idx="10705">
                  <c:v>44804.125</c:v>
                </c:pt>
                <c:pt idx="10706">
                  <c:v>44804.25</c:v>
                </c:pt>
                <c:pt idx="10707">
                  <c:v>44804.375</c:v>
                </c:pt>
                <c:pt idx="10708">
                  <c:v>44804.5</c:v>
                </c:pt>
                <c:pt idx="10709">
                  <c:v>44804.625</c:v>
                </c:pt>
                <c:pt idx="10710">
                  <c:v>44804.75</c:v>
                </c:pt>
                <c:pt idx="10711">
                  <c:v>44804.875</c:v>
                </c:pt>
                <c:pt idx="10712">
                  <c:v>44805</c:v>
                </c:pt>
                <c:pt idx="10713">
                  <c:v>44805.125</c:v>
                </c:pt>
                <c:pt idx="10714">
                  <c:v>44805.25</c:v>
                </c:pt>
                <c:pt idx="10715">
                  <c:v>44805.375</c:v>
                </c:pt>
                <c:pt idx="10716">
                  <c:v>44805.5</c:v>
                </c:pt>
                <c:pt idx="10717">
                  <c:v>44805.625</c:v>
                </c:pt>
                <c:pt idx="10718">
                  <c:v>44805.75</c:v>
                </c:pt>
                <c:pt idx="10719">
                  <c:v>44805.875</c:v>
                </c:pt>
                <c:pt idx="10720">
                  <c:v>44806</c:v>
                </c:pt>
                <c:pt idx="10721">
                  <c:v>44806.125</c:v>
                </c:pt>
                <c:pt idx="10722">
                  <c:v>44806.25</c:v>
                </c:pt>
                <c:pt idx="10723">
                  <c:v>44806.375</c:v>
                </c:pt>
                <c:pt idx="10724">
                  <c:v>44806.5</c:v>
                </c:pt>
                <c:pt idx="10725">
                  <c:v>44806.625</c:v>
                </c:pt>
                <c:pt idx="10726">
                  <c:v>44806.75</c:v>
                </c:pt>
                <c:pt idx="10727">
                  <c:v>44806.875</c:v>
                </c:pt>
                <c:pt idx="10728">
                  <c:v>44807</c:v>
                </c:pt>
                <c:pt idx="10729">
                  <c:v>44807.125</c:v>
                </c:pt>
                <c:pt idx="10730">
                  <c:v>44807.25</c:v>
                </c:pt>
                <c:pt idx="10731">
                  <c:v>44807.375</c:v>
                </c:pt>
                <c:pt idx="10732">
                  <c:v>44807.5</c:v>
                </c:pt>
                <c:pt idx="10733">
                  <c:v>44807.625</c:v>
                </c:pt>
                <c:pt idx="10734">
                  <c:v>44807.75</c:v>
                </c:pt>
                <c:pt idx="10735">
                  <c:v>44807.875</c:v>
                </c:pt>
                <c:pt idx="10736">
                  <c:v>44808</c:v>
                </c:pt>
                <c:pt idx="10737">
                  <c:v>44808.125</c:v>
                </c:pt>
                <c:pt idx="10738">
                  <c:v>44808.25</c:v>
                </c:pt>
                <c:pt idx="10739">
                  <c:v>44808.375</c:v>
                </c:pt>
                <c:pt idx="10740">
                  <c:v>44808.5</c:v>
                </c:pt>
                <c:pt idx="10741">
                  <c:v>44808.625</c:v>
                </c:pt>
                <c:pt idx="10742">
                  <c:v>44808.75</c:v>
                </c:pt>
                <c:pt idx="10743">
                  <c:v>44808.875</c:v>
                </c:pt>
                <c:pt idx="10744">
                  <c:v>44809</c:v>
                </c:pt>
                <c:pt idx="10745">
                  <c:v>44809.125</c:v>
                </c:pt>
                <c:pt idx="10746">
                  <c:v>44809.25</c:v>
                </c:pt>
                <c:pt idx="10747">
                  <c:v>44809.375</c:v>
                </c:pt>
                <c:pt idx="10748">
                  <c:v>44809.5</c:v>
                </c:pt>
                <c:pt idx="10749">
                  <c:v>44809.625</c:v>
                </c:pt>
                <c:pt idx="10750">
                  <c:v>44809.75</c:v>
                </c:pt>
                <c:pt idx="10751">
                  <c:v>44809.875</c:v>
                </c:pt>
                <c:pt idx="10752">
                  <c:v>44810</c:v>
                </c:pt>
                <c:pt idx="10753">
                  <c:v>44810.125</c:v>
                </c:pt>
                <c:pt idx="10754">
                  <c:v>44810.25</c:v>
                </c:pt>
                <c:pt idx="10755">
                  <c:v>44810.375</c:v>
                </c:pt>
                <c:pt idx="10756">
                  <c:v>44810.5</c:v>
                </c:pt>
                <c:pt idx="10757">
                  <c:v>44810.625</c:v>
                </c:pt>
                <c:pt idx="10758">
                  <c:v>44810.75</c:v>
                </c:pt>
                <c:pt idx="10759">
                  <c:v>44810.875</c:v>
                </c:pt>
                <c:pt idx="10760">
                  <c:v>44811</c:v>
                </c:pt>
                <c:pt idx="10761">
                  <c:v>44811.125</c:v>
                </c:pt>
                <c:pt idx="10762">
                  <c:v>44811.25</c:v>
                </c:pt>
                <c:pt idx="10763">
                  <c:v>44811.375</c:v>
                </c:pt>
                <c:pt idx="10764">
                  <c:v>44811.5</c:v>
                </c:pt>
                <c:pt idx="10765">
                  <c:v>44811.625</c:v>
                </c:pt>
                <c:pt idx="10766">
                  <c:v>44811.75</c:v>
                </c:pt>
                <c:pt idx="10767">
                  <c:v>44811.875</c:v>
                </c:pt>
                <c:pt idx="10768">
                  <c:v>44812</c:v>
                </c:pt>
                <c:pt idx="10769">
                  <c:v>44812.125</c:v>
                </c:pt>
                <c:pt idx="10770">
                  <c:v>44812.25</c:v>
                </c:pt>
                <c:pt idx="10771">
                  <c:v>44812.375</c:v>
                </c:pt>
                <c:pt idx="10772">
                  <c:v>44812.5</c:v>
                </c:pt>
                <c:pt idx="10773">
                  <c:v>44812.625</c:v>
                </c:pt>
                <c:pt idx="10774">
                  <c:v>44812.75</c:v>
                </c:pt>
                <c:pt idx="10775">
                  <c:v>44812.875</c:v>
                </c:pt>
                <c:pt idx="10776">
                  <c:v>44813</c:v>
                </c:pt>
                <c:pt idx="10777">
                  <c:v>44813.125</c:v>
                </c:pt>
                <c:pt idx="10778">
                  <c:v>44813.25</c:v>
                </c:pt>
                <c:pt idx="10779">
                  <c:v>44813.375</c:v>
                </c:pt>
                <c:pt idx="10780">
                  <c:v>44813.5</c:v>
                </c:pt>
                <c:pt idx="10781">
                  <c:v>44813.625</c:v>
                </c:pt>
                <c:pt idx="10782">
                  <c:v>44813.75</c:v>
                </c:pt>
                <c:pt idx="10783">
                  <c:v>44813.875</c:v>
                </c:pt>
                <c:pt idx="10784">
                  <c:v>44814</c:v>
                </c:pt>
                <c:pt idx="10785">
                  <c:v>44814.125</c:v>
                </c:pt>
                <c:pt idx="10786">
                  <c:v>44814.25</c:v>
                </c:pt>
                <c:pt idx="10787">
                  <c:v>44814.375</c:v>
                </c:pt>
                <c:pt idx="10788">
                  <c:v>44814.5</c:v>
                </c:pt>
                <c:pt idx="10789">
                  <c:v>44814.625</c:v>
                </c:pt>
                <c:pt idx="10790">
                  <c:v>44814.75</c:v>
                </c:pt>
                <c:pt idx="10791">
                  <c:v>44814.875</c:v>
                </c:pt>
                <c:pt idx="10792">
                  <c:v>44815</c:v>
                </c:pt>
                <c:pt idx="10793">
                  <c:v>44815.125</c:v>
                </c:pt>
                <c:pt idx="10794">
                  <c:v>44815.25</c:v>
                </c:pt>
                <c:pt idx="10795">
                  <c:v>44815.375</c:v>
                </c:pt>
                <c:pt idx="10796">
                  <c:v>44815.5</c:v>
                </c:pt>
                <c:pt idx="10797">
                  <c:v>44815.625</c:v>
                </c:pt>
                <c:pt idx="10798">
                  <c:v>44815.75</c:v>
                </c:pt>
                <c:pt idx="10799">
                  <c:v>44815.875</c:v>
                </c:pt>
                <c:pt idx="10800">
                  <c:v>44816</c:v>
                </c:pt>
                <c:pt idx="10801">
                  <c:v>44816.125</c:v>
                </c:pt>
                <c:pt idx="10802">
                  <c:v>44816.25</c:v>
                </c:pt>
                <c:pt idx="10803">
                  <c:v>44816.375</c:v>
                </c:pt>
                <c:pt idx="10804">
                  <c:v>44816.5</c:v>
                </c:pt>
                <c:pt idx="10805">
                  <c:v>44816.625</c:v>
                </c:pt>
                <c:pt idx="10806">
                  <c:v>44816.75</c:v>
                </c:pt>
                <c:pt idx="10807">
                  <c:v>44816.875</c:v>
                </c:pt>
                <c:pt idx="10808">
                  <c:v>44817</c:v>
                </c:pt>
                <c:pt idx="10809">
                  <c:v>44817.125</c:v>
                </c:pt>
                <c:pt idx="10810">
                  <c:v>44817.25</c:v>
                </c:pt>
                <c:pt idx="10811">
                  <c:v>44817.375</c:v>
                </c:pt>
                <c:pt idx="10812">
                  <c:v>44817.5</c:v>
                </c:pt>
                <c:pt idx="10813">
                  <c:v>44817.625</c:v>
                </c:pt>
                <c:pt idx="10814">
                  <c:v>44817.75</c:v>
                </c:pt>
                <c:pt idx="10815">
                  <c:v>44817.875</c:v>
                </c:pt>
                <c:pt idx="10816">
                  <c:v>44818</c:v>
                </c:pt>
                <c:pt idx="10817">
                  <c:v>44818.125</c:v>
                </c:pt>
                <c:pt idx="10818">
                  <c:v>44818.25</c:v>
                </c:pt>
                <c:pt idx="10819">
                  <c:v>44818.375</c:v>
                </c:pt>
                <c:pt idx="10820">
                  <c:v>44818.5</c:v>
                </c:pt>
                <c:pt idx="10821">
                  <c:v>44818.625</c:v>
                </c:pt>
                <c:pt idx="10822">
                  <c:v>44818.75</c:v>
                </c:pt>
                <c:pt idx="10823">
                  <c:v>44818.875</c:v>
                </c:pt>
                <c:pt idx="10824">
                  <c:v>44819</c:v>
                </c:pt>
                <c:pt idx="10825">
                  <c:v>44819.125</c:v>
                </c:pt>
                <c:pt idx="10826">
                  <c:v>44819.25</c:v>
                </c:pt>
                <c:pt idx="10827">
                  <c:v>44819.375</c:v>
                </c:pt>
                <c:pt idx="10828">
                  <c:v>44819.5</c:v>
                </c:pt>
                <c:pt idx="10829">
                  <c:v>44819.625</c:v>
                </c:pt>
                <c:pt idx="10830">
                  <c:v>44819.75</c:v>
                </c:pt>
                <c:pt idx="10831">
                  <c:v>44819.875</c:v>
                </c:pt>
                <c:pt idx="10832">
                  <c:v>44820</c:v>
                </c:pt>
                <c:pt idx="10833">
                  <c:v>44820.125</c:v>
                </c:pt>
                <c:pt idx="10834">
                  <c:v>44820.25</c:v>
                </c:pt>
                <c:pt idx="10835">
                  <c:v>44820.375</c:v>
                </c:pt>
                <c:pt idx="10836">
                  <c:v>44820.5</c:v>
                </c:pt>
                <c:pt idx="10837">
                  <c:v>44820.625</c:v>
                </c:pt>
                <c:pt idx="10838">
                  <c:v>44820.75</c:v>
                </c:pt>
                <c:pt idx="10839">
                  <c:v>44820.875</c:v>
                </c:pt>
                <c:pt idx="10840">
                  <c:v>44821</c:v>
                </c:pt>
                <c:pt idx="10841">
                  <c:v>44821.125</c:v>
                </c:pt>
                <c:pt idx="10842">
                  <c:v>44821.25</c:v>
                </c:pt>
                <c:pt idx="10843">
                  <c:v>44821.375</c:v>
                </c:pt>
                <c:pt idx="10844">
                  <c:v>44821.5</c:v>
                </c:pt>
                <c:pt idx="10845">
                  <c:v>44821.625</c:v>
                </c:pt>
                <c:pt idx="10846">
                  <c:v>44821.75</c:v>
                </c:pt>
                <c:pt idx="10847">
                  <c:v>44821.875</c:v>
                </c:pt>
                <c:pt idx="10848">
                  <c:v>44822</c:v>
                </c:pt>
                <c:pt idx="10849">
                  <c:v>44822.125</c:v>
                </c:pt>
                <c:pt idx="10850">
                  <c:v>44822.25</c:v>
                </c:pt>
                <c:pt idx="10851">
                  <c:v>44822.375</c:v>
                </c:pt>
                <c:pt idx="10852">
                  <c:v>44822.5</c:v>
                </c:pt>
                <c:pt idx="10853">
                  <c:v>44822.625</c:v>
                </c:pt>
                <c:pt idx="10854">
                  <c:v>44822.75</c:v>
                </c:pt>
                <c:pt idx="10855">
                  <c:v>44822.875</c:v>
                </c:pt>
                <c:pt idx="10856">
                  <c:v>44823</c:v>
                </c:pt>
                <c:pt idx="10857">
                  <c:v>44823.125</c:v>
                </c:pt>
                <c:pt idx="10858">
                  <c:v>44823.25</c:v>
                </c:pt>
                <c:pt idx="10859">
                  <c:v>44823.375</c:v>
                </c:pt>
                <c:pt idx="10860">
                  <c:v>44823.5</c:v>
                </c:pt>
                <c:pt idx="10861">
                  <c:v>44823.625</c:v>
                </c:pt>
                <c:pt idx="10862">
                  <c:v>44823.75</c:v>
                </c:pt>
                <c:pt idx="10863">
                  <c:v>44823.875</c:v>
                </c:pt>
                <c:pt idx="10864">
                  <c:v>44824</c:v>
                </c:pt>
                <c:pt idx="10865">
                  <c:v>44824.125</c:v>
                </c:pt>
                <c:pt idx="10866">
                  <c:v>44824.25</c:v>
                </c:pt>
                <c:pt idx="10867">
                  <c:v>44824.375</c:v>
                </c:pt>
                <c:pt idx="10868">
                  <c:v>44824.5</c:v>
                </c:pt>
                <c:pt idx="10869">
                  <c:v>44824.625</c:v>
                </c:pt>
                <c:pt idx="10870">
                  <c:v>44824.75</c:v>
                </c:pt>
                <c:pt idx="10871">
                  <c:v>44824.875</c:v>
                </c:pt>
                <c:pt idx="10872">
                  <c:v>44825</c:v>
                </c:pt>
                <c:pt idx="10873">
                  <c:v>44825.125</c:v>
                </c:pt>
                <c:pt idx="10874">
                  <c:v>44825.25</c:v>
                </c:pt>
                <c:pt idx="10875">
                  <c:v>44825.375</c:v>
                </c:pt>
                <c:pt idx="10876">
                  <c:v>44825.5</c:v>
                </c:pt>
                <c:pt idx="10877">
                  <c:v>44825.625</c:v>
                </c:pt>
                <c:pt idx="10878">
                  <c:v>44825.75</c:v>
                </c:pt>
                <c:pt idx="10879">
                  <c:v>44825.875</c:v>
                </c:pt>
                <c:pt idx="10880">
                  <c:v>44826</c:v>
                </c:pt>
                <c:pt idx="10881">
                  <c:v>44826.125</c:v>
                </c:pt>
                <c:pt idx="10882">
                  <c:v>44826.25</c:v>
                </c:pt>
                <c:pt idx="10883">
                  <c:v>44826.375</c:v>
                </c:pt>
                <c:pt idx="10884">
                  <c:v>44826.5</c:v>
                </c:pt>
                <c:pt idx="10885">
                  <c:v>44826.625</c:v>
                </c:pt>
                <c:pt idx="10886">
                  <c:v>44826.75</c:v>
                </c:pt>
                <c:pt idx="10887">
                  <c:v>44826.875</c:v>
                </c:pt>
                <c:pt idx="10888">
                  <c:v>44827</c:v>
                </c:pt>
                <c:pt idx="10889">
                  <c:v>44827.125</c:v>
                </c:pt>
                <c:pt idx="10890">
                  <c:v>44827.25</c:v>
                </c:pt>
                <c:pt idx="10891">
                  <c:v>44827.375</c:v>
                </c:pt>
                <c:pt idx="10892">
                  <c:v>44827.5</c:v>
                </c:pt>
                <c:pt idx="10893">
                  <c:v>44827.625</c:v>
                </c:pt>
                <c:pt idx="10894">
                  <c:v>44827.75</c:v>
                </c:pt>
                <c:pt idx="10895">
                  <c:v>44827.875</c:v>
                </c:pt>
                <c:pt idx="10896">
                  <c:v>44828</c:v>
                </c:pt>
                <c:pt idx="10897">
                  <c:v>44828.125</c:v>
                </c:pt>
                <c:pt idx="10898">
                  <c:v>44828.25</c:v>
                </c:pt>
                <c:pt idx="10899">
                  <c:v>44828.375</c:v>
                </c:pt>
                <c:pt idx="10900">
                  <c:v>44828.5</c:v>
                </c:pt>
                <c:pt idx="10901">
                  <c:v>44828.625</c:v>
                </c:pt>
                <c:pt idx="10902">
                  <c:v>44828.75</c:v>
                </c:pt>
                <c:pt idx="10903">
                  <c:v>44828.875</c:v>
                </c:pt>
                <c:pt idx="10904">
                  <c:v>44829</c:v>
                </c:pt>
                <c:pt idx="10905">
                  <c:v>44829.125</c:v>
                </c:pt>
                <c:pt idx="10906">
                  <c:v>44829.25</c:v>
                </c:pt>
                <c:pt idx="10907">
                  <c:v>44829.375</c:v>
                </c:pt>
                <c:pt idx="10908">
                  <c:v>44829.5</c:v>
                </c:pt>
                <c:pt idx="10909">
                  <c:v>44829.625</c:v>
                </c:pt>
                <c:pt idx="10910">
                  <c:v>44829.75</c:v>
                </c:pt>
                <c:pt idx="10911">
                  <c:v>44829.875</c:v>
                </c:pt>
                <c:pt idx="10912">
                  <c:v>44830</c:v>
                </c:pt>
                <c:pt idx="10913">
                  <c:v>44830.125</c:v>
                </c:pt>
                <c:pt idx="10914">
                  <c:v>44830.25</c:v>
                </c:pt>
                <c:pt idx="10915">
                  <c:v>44830.375</c:v>
                </c:pt>
                <c:pt idx="10916">
                  <c:v>44830.5</c:v>
                </c:pt>
                <c:pt idx="10917">
                  <c:v>44830.625</c:v>
                </c:pt>
                <c:pt idx="10918">
                  <c:v>44830.75</c:v>
                </c:pt>
                <c:pt idx="10919">
                  <c:v>44830.875</c:v>
                </c:pt>
                <c:pt idx="10920">
                  <c:v>44831</c:v>
                </c:pt>
                <c:pt idx="10921">
                  <c:v>44831.125</c:v>
                </c:pt>
                <c:pt idx="10922">
                  <c:v>44831.25</c:v>
                </c:pt>
                <c:pt idx="10923">
                  <c:v>44831.375</c:v>
                </c:pt>
                <c:pt idx="10924">
                  <c:v>44831.5</c:v>
                </c:pt>
                <c:pt idx="10925">
                  <c:v>44831.625</c:v>
                </c:pt>
                <c:pt idx="10926">
                  <c:v>44831.75</c:v>
                </c:pt>
                <c:pt idx="10927">
                  <c:v>44831.875</c:v>
                </c:pt>
                <c:pt idx="10928">
                  <c:v>44832</c:v>
                </c:pt>
                <c:pt idx="10929">
                  <c:v>44832.125</c:v>
                </c:pt>
                <c:pt idx="10930">
                  <c:v>44832.25</c:v>
                </c:pt>
                <c:pt idx="10931">
                  <c:v>44832.375</c:v>
                </c:pt>
                <c:pt idx="10932">
                  <c:v>44832.5</c:v>
                </c:pt>
                <c:pt idx="10933">
                  <c:v>44832.625</c:v>
                </c:pt>
                <c:pt idx="10934">
                  <c:v>44832.75</c:v>
                </c:pt>
                <c:pt idx="10935">
                  <c:v>44832.875</c:v>
                </c:pt>
                <c:pt idx="10936">
                  <c:v>44833</c:v>
                </c:pt>
                <c:pt idx="10937">
                  <c:v>44833.125</c:v>
                </c:pt>
                <c:pt idx="10938">
                  <c:v>44833.25</c:v>
                </c:pt>
                <c:pt idx="10939">
                  <c:v>44833.375</c:v>
                </c:pt>
                <c:pt idx="10940">
                  <c:v>44833.5</c:v>
                </c:pt>
                <c:pt idx="10941">
                  <c:v>44833.625</c:v>
                </c:pt>
                <c:pt idx="10942">
                  <c:v>44833.75</c:v>
                </c:pt>
                <c:pt idx="10943">
                  <c:v>44833.875</c:v>
                </c:pt>
                <c:pt idx="10944">
                  <c:v>44834</c:v>
                </c:pt>
                <c:pt idx="10945">
                  <c:v>44834.125</c:v>
                </c:pt>
                <c:pt idx="10946">
                  <c:v>44834.25</c:v>
                </c:pt>
                <c:pt idx="10947">
                  <c:v>44834.375</c:v>
                </c:pt>
                <c:pt idx="10948">
                  <c:v>44834.5</c:v>
                </c:pt>
                <c:pt idx="10949">
                  <c:v>44834.625</c:v>
                </c:pt>
                <c:pt idx="10950">
                  <c:v>44834.75</c:v>
                </c:pt>
                <c:pt idx="10951">
                  <c:v>44834.875</c:v>
                </c:pt>
                <c:pt idx="10952">
                  <c:v>44835</c:v>
                </c:pt>
                <c:pt idx="10953">
                  <c:v>44835.125</c:v>
                </c:pt>
                <c:pt idx="10954">
                  <c:v>44835.25</c:v>
                </c:pt>
                <c:pt idx="10955">
                  <c:v>44835.375</c:v>
                </c:pt>
                <c:pt idx="10956">
                  <c:v>44835.5</c:v>
                </c:pt>
                <c:pt idx="10957">
                  <c:v>44835.625</c:v>
                </c:pt>
                <c:pt idx="10958">
                  <c:v>44835.75</c:v>
                </c:pt>
                <c:pt idx="10959">
                  <c:v>44835.875</c:v>
                </c:pt>
                <c:pt idx="10960">
                  <c:v>44836</c:v>
                </c:pt>
                <c:pt idx="10961">
                  <c:v>44836.125</c:v>
                </c:pt>
                <c:pt idx="10962">
                  <c:v>44836.25</c:v>
                </c:pt>
                <c:pt idx="10963">
                  <c:v>44836.375</c:v>
                </c:pt>
                <c:pt idx="10964">
                  <c:v>44836.5</c:v>
                </c:pt>
                <c:pt idx="10965">
                  <c:v>44836.625</c:v>
                </c:pt>
                <c:pt idx="10966">
                  <c:v>44836.75</c:v>
                </c:pt>
                <c:pt idx="10967">
                  <c:v>44836.875</c:v>
                </c:pt>
                <c:pt idx="10968">
                  <c:v>44837</c:v>
                </c:pt>
                <c:pt idx="10969">
                  <c:v>44837.125</c:v>
                </c:pt>
                <c:pt idx="10970">
                  <c:v>44837.25</c:v>
                </c:pt>
                <c:pt idx="10971">
                  <c:v>44837.375</c:v>
                </c:pt>
                <c:pt idx="10972">
                  <c:v>44837.5</c:v>
                </c:pt>
                <c:pt idx="10973">
                  <c:v>44837.625</c:v>
                </c:pt>
                <c:pt idx="10974">
                  <c:v>44837.75</c:v>
                </c:pt>
                <c:pt idx="10975">
                  <c:v>44837.875</c:v>
                </c:pt>
                <c:pt idx="10976">
                  <c:v>44838</c:v>
                </c:pt>
                <c:pt idx="10977">
                  <c:v>44838.125</c:v>
                </c:pt>
                <c:pt idx="10978">
                  <c:v>44838.25</c:v>
                </c:pt>
                <c:pt idx="10979">
                  <c:v>44838.375</c:v>
                </c:pt>
                <c:pt idx="10980">
                  <c:v>44838.5</c:v>
                </c:pt>
                <c:pt idx="10981">
                  <c:v>44838.625</c:v>
                </c:pt>
                <c:pt idx="10982">
                  <c:v>44838.75</c:v>
                </c:pt>
                <c:pt idx="10983">
                  <c:v>44838.875</c:v>
                </c:pt>
                <c:pt idx="10984">
                  <c:v>44839</c:v>
                </c:pt>
                <c:pt idx="10985">
                  <c:v>44839.125</c:v>
                </c:pt>
                <c:pt idx="10986">
                  <c:v>44839.25</c:v>
                </c:pt>
                <c:pt idx="10987">
                  <c:v>44839.375</c:v>
                </c:pt>
                <c:pt idx="10988">
                  <c:v>44839.5</c:v>
                </c:pt>
                <c:pt idx="10989">
                  <c:v>44839.625</c:v>
                </c:pt>
                <c:pt idx="10990">
                  <c:v>44839.75</c:v>
                </c:pt>
                <c:pt idx="10991">
                  <c:v>44839.875</c:v>
                </c:pt>
                <c:pt idx="10992">
                  <c:v>44840</c:v>
                </c:pt>
                <c:pt idx="10993">
                  <c:v>44840.125</c:v>
                </c:pt>
                <c:pt idx="10994">
                  <c:v>44840.25</c:v>
                </c:pt>
                <c:pt idx="10995">
                  <c:v>44840.375</c:v>
                </c:pt>
                <c:pt idx="10996">
                  <c:v>44840.5</c:v>
                </c:pt>
                <c:pt idx="10997">
                  <c:v>44840.625</c:v>
                </c:pt>
                <c:pt idx="10998">
                  <c:v>44840.75</c:v>
                </c:pt>
                <c:pt idx="10999">
                  <c:v>44840.875</c:v>
                </c:pt>
                <c:pt idx="11000">
                  <c:v>44841</c:v>
                </c:pt>
                <c:pt idx="11001">
                  <c:v>44841.125</c:v>
                </c:pt>
                <c:pt idx="11002">
                  <c:v>44841.25</c:v>
                </c:pt>
                <c:pt idx="11003">
                  <c:v>44841.375</c:v>
                </c:pt>
                <c:pt idx="11004">
                  <c:v>44841.5</c:v>
                </c:pt>
                <c:pt idx="11005">
                  <c:v>44841.625</c:v>
                </c:pt>
                <c:pt idx="11006">
                  <c:v>44841.75</c:v>
                </c:pt>
                <c:pt idx="11007">
                  <c:v>44841.875</c:v>
                </c:pt>
                <c:pt idx="11008">
                  <c:v>44842</c:v>
                </c:pt>
                <c:pt idx="11009">
                  <c:v>44842.125</c:v>
                </c:pt>
                <c:pt idx="11010">
                  <c:v>44842.25</c:v>
                </c:pt>
                <c:pt idx="11011">
                  <c:v>44842.375</c:v>
                </c:pt>
                <c:pt idx="11012">
                  <c:v>44842.5</c:v>
                </c:pt>
                <c:pt idx="11013">
                  <c:v>44842.625</c:v>
                </c:pt>
                <c:pt idx="11014">
                  <c:v>44842.75</c:v>
                </c:pt>
                <c:pt idx="11015">
                  <c:v>44842.875</c:v>
                </c:pt>
                <c:pt idx="11016">
                  <c:v>44843</c:v>
                </c:pt>
                <c:pt idx="11017">
                  <c:v>44843.125</c:v>
                </c:pt>
                <c:pt idx="11018">
                  <c:v>44843.25</c:v>
                </c:pt>
                <c:pt idx="11019">
                  <c:v>44843.375</c:v>
                </c:pt>
                <c:pt idx="11020">
                  <c:v>44843.5</c:v>
                </c:pt>
                <c:pt idx="11021">
                  <c:v>44843.625</c:v>
                </c:pt>
                <c:pt idx="11022">
                  <c:v>44843.75</c:v>
                </c:pt>
                <c:pt idx="11023">
                  <c:v>44843.875</c:v>
                </c:pt>
                <c:pt idx="11024">
                  <c:v>44844</c:v>
                </c:pt>
                <c:pt idx="11025">
                  <c:v>44844.125</c:v>
                </c:pt>
                <c:pt idx="11026">
                  <c:v>44844.25</c:v>
                </c:pt>
                <c:pt idx="11027">
                  <c:v>44844.375</c:v>
                </c:pt>
                <c:pt idx="11028">
                  <c:v>44844.5</c:v>
                </c:pt>
                <c:pt idx="11029">
                  <c:v>44844.625</c:v>
                </c:pt>
                <c:pt idx="11030">
                  <c:v>44844.75</c:v>
                </c:pt>
                <c:pt idx="11031">
                  <c:v>44844.875</c:v>
                </c:pt>
                <c:pt idx="11032">
                  <c:v>44845</c:v>
                </c:pt>
                <c:pt idx="11033">
                  <c:v>44845.125</c:v>
                </c:pt>
                <c:pt idx="11034">
                  <c:v>44845.25</c:v>
                </c:pt>
                <c:pt idx="11035">
                  <c:v>44845.375</c:v>
                </c:pt>
                <c:pt idx="11036">
                  <c:v>44845.5</c:v>
                </c:pt>
                <c:pt idx="11037">
                  <c:v>44845.625</c:v>
                </c:pt>
                <c:pt idx="11038">
                  <c:v>44845.75</c:v>
                </c:pt>
                <c:pt idx="11039">
                  <c:v>44845.875</c:v>
                </c:pt>
                <c:pt idx="11040">
                  <c:v>44846</c:v>
                </c:pt>
                <c:pt idx="11041">
                  <c:v>44846.125</c:v>
                </c:pt>
                <c:pt idx="11042">
                  <c:v>44846.25</c:v>
                </c:pt>
                <c:pt idx="11043">
                  <c:v>44846.375</c:v>
                </c:pt>
                <c:pt idx="11044">
                  <c:v>44846.5</c:v>
                </c:pt>
                <c:pt idx="11045">
                  <c:v>44846.625</c:v>
                </c:pt>
                <c:pt idx="11046">
                  <c:v>44846.75</c:v>
                </c:pt>
                <c:pt idx="11047">
                  <c:v>44846.875</c:v>
                </c:pt>
                <c:pt idx="11048">
                  <c:v>44847</c:v>
                </c:pt>
                <c:pt idx="11049">
                  <c:v>44847.125</c:v>
                </c:pt>
                <c:pt idx="11050">
                  <c:v>44847.25</c:v>
                </c:pt>
                <c:pt idx="11051">
                  <c:v>44847.375</c:v>
                </c:pt>
                <c:pt idx="11052">
                  <c:v>44847.5</c:v>
                </c:pt>
                <c:pt idx="11053">
                  <c:v>44847.625</c:v>
                </c:pt>
                <c:pt idx="11054">
                  <c:v>44847.75</c:v>
                </c:pt>
                <c:pt idx="11055">
                  <c:v>44847.875</c:v>
                </c:pt>
                <c:pt idx="11056">
                  <c:v>44848</c:v>
                </c:pt>
                <c:pt idx="11057">
                  <c:v>44848.125</c:v>
                </c:pt>
                <c:pt idx="11058">
                  <c:v>44848.25</c:v>
                </c:pt>
                <c:pt idx="11059">
                  <c:v>44848.375</c:v>
                </c:pt>
                <c:pt idx="11060">
                  <c:v>44848.5</c:v>
                </c:pt>
                <c:pt idx="11061">
                  <c:v>44848.625</c:v>
                </c:pt>
                <c:pt idx="11062">
                  <c:v>44848.75</c:v>
                </c:pt>
                <c:pt idx="11063">
                  <c:v>44848.875</c:v>
                </c:pt>
                <c:pt idx="11064">
                  <c:v>44849</c:v>
                </c:pt>
                <c:pt idx="11065">
                  <c:v>44849.125</c:v>
                </c:pt>
                <c:pt idx="11066">
                  <c:v>44849.25</c:v>
                </c:pt>
                <c:pt idx="11067">
                  <c:v>44849.375</c:v>
                </c:pt>
                <c:pt idx="11068">
                  <c:v>44849.5</c:v>
                </c:pt>
                <c:pt idx="11069">
                  <c:v>44849.625</c:v>
                </c:pt>
                <c:pt idx="11070">
                  <c:v>44849.75</c:v>
                </c:pt>
                <c:pt idx="11071">
                  <c:v>44849.875</c:v>
                </c:pt>
                <c:pt idx="11072">
                  <c:v>44850</c:v>
                </c:pt>
                <c:pt idx="11073">
                  <c:v>44850.125</c:v>
                </c:pt>
                <c:pt idx="11074">
                  <c:v>44850.25</c:v>
                </c:pt>
                <c:pt idx="11075">
                  <c:v>44850.375</c:v>
                </c:pt>
                <c:pt idx="11076">
                  <c:v>44850.5</c:v>
                </c:pt>
                <c:pt idx="11077">
                  <c:v>44850.625</c:v>
                </c:pt>
                <c:pt idx="11078">
                  <c:v>44850.75</c:v>
                </c:pt>
                <c:pt idx="11079">
                  <c:v>44850.875</c:v>
                </c:pt>
                <c:pt idx="11080">
                  <c:v>44851</c:v>
                </c:pt>
                <c:pt idx="11081">
                  <c:v>44851.125</c:v>
                </c:pt>
                <c:pt idx="11082">
                  <c:v>44851.25</c:v>
                </c:pt>
                <c:pt idx="11083">
                  <c:v>44851.375</c:v>
                </c:pt>
                <c:pt idx="11084">
                  <c:v>44851.5</c:v>
                </c:pt>
                <c:pt idx="11085">
                  <c:v>44851.625</c:v>
                </c:pt>
                <c:pt idx="11086">
                  <c:v>44851.75</c:v>
                </c:pt>
                <c:pt idx="11087">
                  <c:v>44851.875</c:v>
                </c:pt>
                <c:pt idx="11088">
                  <c:v>44852</c:v>
                </c:pt>
                <c:pt idx="11089">
                  <c:v>44852.125</c:v>
                </c:pt>
                <c:pt idx="11090">
                  <c:v>44852.25</c:v>
                </c:pt>
                <c:pt idx="11091">
                  <c:v>44852.375</c:v>
                </c:pt>
                <c:pt idx="11092">
                  <c:v>44852.5</c:v>
                </c:pt>
                <c:pt idx="11093">
                  <c:v>44852.625</c:v>
                </c:pt>
                <c:pt idx="11094">
                  <c:v>44852.75</c:v>
                </c:pt>
                <c:pt idx="11095">
                  <c:v>44852.875</c:v>
                </c:pt>
                <c:pt idx="11096">
                  <c:v>44853</c:v>
                </c:pt>
                <c:pt idx="11097">
                  <c:v>44853.125</c:v>
                </c:pt>
                <c:pt idx="11098">
                  <c:v>44853.25</c:v>
                </c:pt>
                <c:pt idx="11099">
                  <c:v>44853.375</c:v>
                </c:pt>
                <c:pt idx="11100">
                  <c:v>44853.5</c:v>
                </c:pt>
                <c:pt idx="11101">
                  <c:v>44853.625</c:v>
                </c:pt>
                <c:pt idx="11102">
                  <c:v>44853.75</c:v>
                </c:pt>
                <c:pt idx="11103">
                  <c:v>44853.875</c:v>
                </c:pt>
                <c:pt idx="11104">
                  <c:v>44854</c:v>
                </c:pt>
                <c:pt idx="11105">
                  <c:v>44854.125</c:v>
                </c:pt>
                <c:pt idx="11106">
                  <c:v>44854.25</c:v>
                </c:pt>
                <c:pt idx="11107">
                  <c:v>44854.375</c:v>
                </c:pt>
                <c:pt idx="11108">
                  <c:v>44854.5</c:v>
                </c:pt>
                <c:pt idx="11109">
                  <c:v>44854.625</c:v>
                </c:pt>
                <c:pt idx="11110">
                  <c:v>44854.75</c:v>
                </c:pt>
                <c:pt idx="11111">
                  <c:v>44854.875</c:v>
                </c:pt>
                <c:pt idx="11112">
                  <c:v>44855</c:v>
                </c:pt>
                <c:pt idx="11113">
                  <c:v>44855.125</c:v>
                </c:pt>
                <c:pt idx="11114">
                  <c:v>44855.25</c:v>
                </c:pt>
                <c:pt idx="11115">
                  <c:v>44855.375</c:v>
                </c:pt>
                <c:pt idx="11116">
                  <c:v>44855.5</c:v>
                </c:pt>
                <c:pt idx="11117">
                  <c:v>44855.625</c:v>
                </c:pt>
                <c:pt idx="11118">
                  <c:v>44855.75</c:v>
                </c:pt>
                <c:pt idx="11119">
                  <c:v>44855.875</c:v>
                </c:pt>
                <c:pt idx="11120">
                  <c:v>44856</c:v>
                </c:pt>
                <c:pt idx="11121">
                  <c:v>44856.125</c:v>
                </c:pt>
                <c:pt idx="11122">
                  <c:v>44856.25</c:v>
                </c:pt>
                <c:pt idx="11123">
                  <c:v>44856.375</c:v>
                </c:pt>
                <c:pt idx="11124">
                  <c:v>44856.5</c:v>
                </c:pt>
                <c:pt idx="11125">
                  <c:v>44856.625</c:v>
                </c:pt>
                <c:pt idx="11126">
                  <c:v>44856.75</c:v>
                </c:pt>
                <c:pt idx="11127">
                  <c:v>44856.875</c:v>
                </c:pt>
                <c:pt idx="11128">
                  <c:v>44857</c:v>
                </c:pt>
                <c:pt idx="11129">
                  <c:v>44857.125</c:v>
                </c:pt>
                <c:pt idx="11130">
                  <c:v>44857.25</c:v>
                </c:pt>
                <c:pt idx="11131">
                  <c:v>44857.375</c:v>
                </c:pt>
                <c:pt idx="11132">
                  <c:v>44857.5</c:v>
                </c:pt>
                <c:pt idx="11133">
                  <c:v>44857.625</c:v>
                </c:pt>
                <c:pt idx="11134">
                  <c:v>44857.75</c:v>
                </c:pt>
                <c:pt idx="11135">
                  <c:v>44857.875</c:v>
                </c:pt>
                <c:pt idx="11136">
                  <c:v>44858</c:v>
                </c:pt>
                <c:pt idx="11137">
                  <c:v>44858.125</c:v>
                </c:pt>
                <c:pt idx="11138">
                  <c:v>44858.25</c:v>
                </c:pt>
                <c:pt idx="11139">
                  <c:v>44858.375</c:v>
                </c:pt>
                <c:pt idx="11140">
                  <c:v>44858.5</c:v>
                </c:pt>
                <c:pt idx="11141">
                  <c:v>44858.625</c:v>
                </c:pt>
                <c:pt idx="11142">
                  <c:v>44858.75</c:v>
                </c:pt>
                <c:pt idx="11143">
                  <c:v>44858.875</c:v>
                </c:pt>
                <c:pt idx="11144">
                  <c:v>44859</c:v>
                </c:pt>
                <c:pt idx="11145">
                  <c:v>44859.125</c:v>
                </c:pt>
                <c:pt idx="11146">
                  <c:v>44859.25</c:v>
                </c:pt>
                <c:pt idx="11147">
                  <c:v>44859.375</c:v>
                </c:pt>
                <c:pt idx="11148">
                  <c:v>44859.5</c:v>
                </c:pt>
                <c:pt idx="11149">
                  <c:v>44859.625</c:v>
                </c:pt>
                <c:pt idx="11150">
                  <c:v>44859.75</c:v>
                </c:pt>
                <c:pt idx="11151">
                  <c:v>44859.875</c:v>
                </c:pt>
                <c:pt idx="11152">
                  <c:v>44860</c:v>
                </c:pt>
                <c:pt idx="11153">
                  <c:v>44860.125</c:v>
                </c:pt>
                <c:pt idx="11154">
                  <c:v>44860.25</c:v>
                </c:pt>
                <c:pt idx="11155">
                  <c:v>44860.375</c:v>
                </c:pt>
                <c:pt idx="11156">
                  <c:v>44860.5</c:v>
                </c:pt>
                <c:pt idx="11157">
                  <c:v>44860.625</c:v>
                </c:pt>
                <c:pt idx="11158">
                  <c:v>44860.75</c:v>
                </c:pt>
                <c:pt idx="11159">
                  <c:v>44860.875</c:v>
                </c:pt>
                <c:pt idx="11160">
                  <c:v>44861</c:v>
                </c:pt>
                <c:pt idx="11161">
                  <c:v>44861.125</c:v>
                </c:pt>
                <c:pt idx="11162">
                  <c:v>44861.25</c:v>
                </c:pt>
                <c:pt idx="11163">
                  <c:v>44861.375</c:v>
                </c:pt>
                <c:pt idx="11164">
                  <c:v>44861.5</c:v>
                </c:pt>
                <c:pt idx="11165">
                  <c:v>44861.625</c:v>
                </c:pt>
                <c:pt idx="11166">
                  <c:v>44861.75</c:v>
                </c:pt>
                <c:pt idx="11167">
                  <c:v>44861.875</c:v>
                </c:pt>
                <c:pt idx="11168">
                  <c:v>44862</c:v>
                </c:pt>
                <c:pt idx="11169">
                  <c:v>44862.125</c:v>
                </c:pt>
                <c:pt idx="11170">
                  <c:v>44862.25</c:v>
                </c:pt>
                <c:pt idx="11171">
                  <c:v>44862.375</c:v>
                </c:pt>
                <c:pt idx="11172">
                  <c:v>44862.5</c:v>
                </c:pt>
                <c:pt idx="11173">
                  <c:v>44862.625</c:v>
                </c:pt>
                <c:pt idx="11174">
                  <c:v>44862.75</c:v>
                </c:pt>
                <c:pt idx="11175">
                  <c:v>44862.875</c:v>
                </c:pt>
                <c:pt idx="11176">
                  <c:v>44863</c:v>
                </c:pt>
                <c:pt idx="11177">
                  <c:v>44863.125</c:v>
                </c:pt>
                <c:pt idx="11178">
                  <c:v>44863.25</c:v>
                </c:pt>
                <c:pt idx="11179">
                  <c:v>44863.375</c:v>
                </c:pt>
                <c:pt idx="11180">
                  <c:v>44863.5</c:v>
                </c:pt>
                <c:pt idx="11181">
                  <c:v>44863.625</c:v>
                </c:pt>
                <c:pt idx="11182">
                  <c:v>44863.75</c:v>
                </c:pt>
                <c:pt idx="11183">
                  <c:v>44863.875</c:v>
                </c:pt>
                <c:pt idx="11184">
                  <c:v>44864</c:v>
                </c:pt>
                <c:pt idx="11185">
                  <c:v>44864.125</c:v>
                </c:pt>
                <c:pt idx="11186">
                  <c:v>44864.25</c:v>
                </c:pt>
                <c:pt idx="11187">
                  <c:v>44864.375</c:v>
                </c:pt>
                <c:pt idx="11188">
                  <c:v>44864.5</c:v>
                </c:pt>
                <c:pt idx="11189">
                  <c:v>44864.625</c:v>
                </c:pt>
                <c:pt idx="11190">
                  <c:v>44864.75</c:v>
                </c:pt>
                <c:pt idx="11191">
                  <c:v>44864.875</c:v>
                </c:pt>
                <c:pt idx="11192">
                  <c:v>44865</c:v>
                </c:pt>
                <c:pt idx="11193">
                  <c:v>44865.125</c:v>
                </c:pt>
                <c:pt idx="11194">
                  <c:v>44865.25</c:v>
                </c:pt>
                <c:pt idx="11195">
                  <c:v>44865.375</c:v>
                </c:pt>
                <c:pt idx="11196">
                  <c:v>44865.5</c:v>
                </c:pt>
                <c:pt idx="11197">
                  <c:v>44865.625</c:v>
                </c:pt>
                <c:pt idx="11198">
                  <c:v>44865.75</c:v>
                </c:pt>
                <c:pt idx="11199">
                  <c:v>44865.875</c:v>
                </c:pt>
                <c:pt idx="11200">
                  <c:v>44866</c:v>
                </c:pt>
                <c:pt idx="11201">
                  <c:v>44866.125</c:v>
                </c:pt>
                <c:pt idx="11202">
                  <c:v>44866.25</c:v>
                </c:pt>
                <c:pt idx="11203">
                  <c:v>44866.375</c:v>
                </c:pt>
                <c:pt idx="11204">
                  <c:v>44866.5</c:v>
                </c:pt>
                <c:pt idx="11205">
                  <c:v>44866.625</c:v>
                </c:pt>
                <c:pt idx="11206">
                  <c:v>44866.75</c:v>
                </c:pt>
                <c:pt idx="11207">
                  <c:v>44866.875</c:v>
                </c:pt>
                <c:pt idx="11208">
                  <c:v>44867</c:v>
                </c:pt>
                <c:pt idx="11209">
                  <c:v>44867.125</c:v>
                </c:pt>
                <c:pt idx="11210">
                  <c:v>44867.25</c:v>
                </c:pt>
                <c:pt idx="11211">
                  <c:v>44867.375</c:v>
                </c:pt>
                <c:pt idx="11212">
                  <c:v>44867.5</c:v>
                </c:pt>
                <c:pt idx="11213">
                  <c:v>44867.625</c:v>
                </c:pt>
                <c:pt idx="11214">
                  <c:v>44867.75</c:v>
                </c:pt>
                <c:pt idx="11215">
                  <c:v>44867.875</c:v>
                </c:pt>
                <c:pt idx="11216">
                  <c:v>44868</c:v>
                </c:pt>
                <c:pt idx="11217">
                  <c:v>44868.125</c:v>
                </c:pt>
                <c:pt idx="11218">
                  <c:v>44868.25</c:v>
                </c:pt>
                <c:pt idx="11219">
                  <c:v>44868.375</c:v>
                </c:pt>
                <c:pt idx="11220">
                  <c:v>44868.5</c:v>
                </c:pt>
                <c:pt idx="11221">
                  <c:v>44868.625</c:v>
                </c:pt>
                <c:pt idx="11222">
                  <c:v>44868.75</c:v>
                </c:pt>
                <c:pt idx="11223">
                  <c:v>44868.875</c:v>
                </c:pt>
                <c:pt idx="11224">
                  <c:v>44869</c:v>
                </c:pt>
                <c:pt idx="11225">
                  <c:v>44869.125</c:v>
                </c:pt>
                <c:pt idx="11226">
                  <c:v>44869.25</c:v>
                </c:pt>
                <c:pt idx="11227">
                  <c:v>44869.375</c:v>
                </c:pt>
                <c:pt idx="11228">
                  <c:v>44869.5</c:v>
                </c:pt>
                <c:pt idx="11229">
                  <c:v>44869.625</c:v>
                </c:pt>
                <c:pt idx="11230">
                  <c:v>44869.75</c:v>
                </c:pt>
                <c:pt idx="11231">
                  <c:v>44869.875</c:v>
                </c:pt>
                <c:pt idx="11232">
                  <c:v>44870</c:v>
                </c:pt>
                <c:pt idx="11233">
                  <c:v>44870.125</c:v>
                </c:pt>
                <c:pt idx="11234">
                  <c:v>44870.25</c:v>
                </c:pt>
                <c:pt idx="11235">
                  <c:v>44870.375</c:v>
                </c:pt>
                <c:pt idx="11236">
                  <c:v>44870.5</c:v>
                </c:pt>
                <c:pt idx="11237">
                  <c:v>44870.625</c:v>
                </c:pt>
                <c:pt idx="11238">
                  <c:v>44870.75</c:v>
                </c:pt>
                <c:pt idx="11239">
                  <c:v>44870.875</c:v>
                </c:pt>
                <c:pt idx="11240">
                  <c:v>44871</c:v>
                </c:pt>
                <c:pt idx="11241">
                  <c:v>44871.125</c:v>
                </c:pt>
                <c:pt idx="11242">
                  <c:v>44871.25</c:v>
                </c:pt>
                <c:pt idx="11243">
                  <c:v>44871.375</c:v>
                </c:pt>
                <c:pt idx="11244">
                  <c:v>44871.5</c:v>
                </c:pt>
                <c:pt idx="11245">
                  <c:v>44871.625</c:v>
                </c:pt>
                <c:pt idx="11246">
                  <c:v>44871.75</c:v>
                </c:pt>
                <c:pt idx="11247">
                  <c:v>44871.875</c:v>
                </c:pt>
                <c:pt idx="11248">
                  <c:v>44872</c:v>
                </c:pt>
                <c:pt idx="11249">
                  <c:v>44872.125</c:v>
                </c:pt>
                <c:pt idx="11250">
                  <c:v>44872.25</c:v>
                </c:pt>
                <c:pt idx="11251">
                  <c:v>44872.375</c:v>
                </c:pt>
                <c:pt idx="11252">
                  <c:v>44872.5</c:v>
                </c:pt>
                <c:pt idx="11253">
                  <c:v>44872.625</c:v>
                </c:pt>
                <c:pt idx="11254">
                  <c:v>44872.75</c:v>
                </c:pt>
                <c:pt idx="11255">
                  <c:v>44872.875</c:v>
                </c:pt>
                <c:pt idx="11256">
                  <c:v>44873</c:v>
                </c:pt>
                <c:pt idx="11257">
                  <c:v>44873.125</c:v>
                </c:pt>
                <c:pt idx="11258">
                  <c:v>44873.25</c:v>
                </c:pt>
                <c:pt idx="11259">
                  <c:v>44873.375</c:v>
                </c:pt>
                <c:pt idx="11260">
                  <c:v>44873.5</c:v>
                </c:pt>
                <c:pt idx="11261">
                  <c:v>44873.625</c:v>
                </c:pt>
                <c:pt idx="11262">
                  <c:v>44873.75</c:v>
                </c:pt>
                <c:pt idx="11263">
                  <c:v>44873.875</c:v>
                </c:pt>
                <c:pt idx="11264">
                  <c:v>44874</c:v>
                </c:pt>
                <c:pt idx="11265">
                  <c:v>44874.125</c:v>
                </c:pt>
                <c:pt idx="11266">
                  <c:v>44874.25</c:v>
                </c:pt>
                <c:pt idx="11267">
                  <c:v>44874.375</c:v>
                </c:pt>
                <c:pt idx="11268">
                  <c:v>44874.5</c:v>
                </c:pt>
                <c:pt idx="11269">
                  <c:v>44874.625</c:v>
                </c:pt>
                <c:pt idx="11270">
                  <c:v>44874.75</c:v>
                </c:pt>
                <c:pt idx="11271">
                  <c:v>44874.875</c:v>
                </c:pt>
                <c:pt idx="11272">
                  <c:v>44875</c:v>
                </c:pt>
                <c:pt idx="11273">
                  <c:v>44875.125</c:v>
                </c:pt>
                <c:pt idx="11274">
                  <c:v>44875.25</c:v>
                </c:pt>
                <c:pt idx="11275">
                  <c:v>44875.375</c:v>
                </c:pt>
                <c:pt idx="11276">
                  <c:v>44875.5</c:v>
                </c:pt>
                <c:pt idx="11277">
                  <c:v>44875.625</c:v>
                </c:pt>
                <c:pt idx="11278">
                  <c:v>44875.75</c:v>
                </c:pt>
                <c:pt idx="11279">
                  <c:v>44875.875</c:v>
                </c:pt>
                <c:pt idx="11280">
                  <c:v>44876</c:v>
                </c:pt>
                <c:pt idx="11281">
                  <c:v>44876.125</c:v>
                </c:pt>
                <c:pt idx="11282">
                  <c:v>44876.25</c:v>
                </c:pt>
                <c:pt idx="11283">
                  <c:v>44876.375</c:v>
                </c:pt>
                <c:pt idx="11284">
                  <c:v>44876.5</c:v>
                </c:pt>
                <c:pt idx="11285">
                  <c:v>44876.625</c:v>
                </c:pt>
                <c:pt idx="11286">
                  <c:v>44876.75</c:v>
                </c:pt>
                <c:pt idx="11287">
                  <c:v>44876.875</c:v>
                </c:pt>
                <c:pt idx="11288">
                  <c:v>44877</c:v>
                </c:pt>
                <c:pt idx="11289">
                  <c:v>44877.125</c:v>
                </c:pt>
                <c:pt idx="11290">
                  <c:v>44877.25</c:v>
                </c:pt>
                <c:pt idx="11291">
                  <c:v>44877.375</c:v>
                </c:pt>
                <c:pt idx="11292">
                  <c:v>44877.5</c:v>
                </c:pt>
                <c:pt idx="11293">
                  <c:v>44877.625</c:v>
                </c:pt>
                <c:pt idx="11294">
                  <c:v>44877.75</c:v>
                </c:pt>
                <c:pt idx="11295">
                  <c:v>44877.875</c:v>
                </c:pt>
                <c:pt idx="11296">
                  <c:v>44878</c:v>
                </c:pt>
                <c:pt idx="11297">
                  <c:v>44878.125</c:v>
                </c:pt>
                <c:pt idx="11298">
                  <c:v>44878.25</c:v>
                </c:pt>
                <c:pt idx="11299">
                  <c:v>44878.375</c:v>
                </c:pt>
                <c:pt idx="11300">
                  <c:v>44878.5</c:v>
                </c:pt>
                <c:pt idx="11301">
                  <c:v>44878.625</c:v>
                </c:pt>
                <c:pt idx="11302">
                  <c:v>44878.75</c:v>
                </c:pt>
                <c:pt idx="11303">
                  <c:v>44878.875</c:v>
                </c:pt>
                <c:pt idx="11304">
                  <c:v>44879</c:v>
                </c:pt>
                <c:pt idx="11305">
                  <c:v>44879.125</c:v>
                </c:pt>
                <c:pt idx="11306">
                  <c:v>44879.25</c:v>
                </c:pt>
                <c:pt idx="11307">
                  <c:v>44879.375</c:v>
                </c:pt>
                <c:pt idx="11308">
                  <c:v>44879.5</c:v>
                </c:pt>
                <c:pt idx="11309">
                  <c:v>44879.625</c:v>
                </c:pt>
                <c:pt idx="11310">
                  <c:v>44879.75</c:v>
                </c:pt>
                <c:pt idx="11311">
                  <c:v>44879.875</c:v>
                </c:pt>
                <c:pt idx="11312">
                  <c:v>44880</c:v>
                </c:pt>
                <c:pt idx="11313">
                  <c:v>44880.125</c:v>
                </c:pt>
                <c:pt idx="11314">
                  <c:v>44880.25</c:v>
                </c:pt>
                <c:pt idx="11315">
                  <c:v>44880.375</c:v>
                </c:pt>
                <c:pt idx="11316">
                  <c:v>44880.5</c:v>
                </c:pt>
                <c:pt idx="11317">
                  <c:v>44880.625</c:v>
                </c:pt>
                <c:pt idx="11318">
                  <c:v>44880.75</c:v>
                </c:pt>
                <c:pt idx="11319">
                  <c:v>44880.875</c:v>
                </c:pt>
                <c:pt idx="11320">
                  <c:v>44881</c:v>
                </c:pt>
                <c:pt idx="11321">
                  <c:v>44881.125</c:v>
                </c:pt>
                <c:pt idx="11322">
                  <c:v>44881.25</c:v>
                </c:pt>
                <c:pt idx="11323">
                  <c:v>44881.375</c:v>
                </c:pt>
                <c:pt idx="11324">
                  <c:v>44881.5</c:v>
                </c:pt>
                <c:pt idx="11325">
                  <c:v>44881.625</c:v>
                </c:pt>
                <c:pt idx="11326">
                  <c:v>44881.75</c:v>
                </c:pt>
                <c:pt idx="11327">
                  <c:v>44881.875</c:v>
                </c:pt>
                <c:pt idx="11328">
                  <c:v>44882</c:v>
                </c:pt>
                <c:pt idx="11329">
                  <c:v>44882.125</c:v>
                </c:pt>
                <c:pt idx="11330">
                  <c:v>44882.25</c:v>
                </c:pt>
                <c:pt idx="11331">
                  <c:v>44882.375</c:v>
                </c:pt>
                <c:pt idx="11332">
                  <c:v>44882.5</c:v>
                </c:pt>
                <c:pt idx="11333">
                  <c:v>44882.625</c:v>
                </c:pt>
                <c:pt idx="11334">
                  <c:v>44882.75</c:v>
                </c:pt>
                <c:pt idx="11335">
                  <c:v>44882.875</c:v>
                </c:pt>
                <c:pt idx="11336">
                  <c:v>44883</c:v>
                </c:pt>
                <c:pt idx="11337">
                  <c:v>44883.125</c:v>
                </c:pt>
                <c:pt idx="11338">
                  <c:v>44883.25</c:v>
                </c:pt>
                <c:pt idx="11339">
                  <c:v>44883.375</c:v>
                </c:pt>
                <c:pt idx="11340">
                  <c:v>44883.5</c:v>
                </c:pt>
                <c:pt idx="11341">
                  <c:v>44883.625</c:v>
                </c:pt>
                <c:pt idx="11342">
                  <c:v>44883.75</c:v>
                </c:pt>
                <c:pt idx="11343">
                  <c:v>44883.875</c:v>
                </c:pt>
                <c:pt idx="11344">
                  <c:v>44884</c:v>
                </c:pt>
                <c:pt idx="11345">
                  <c:v>44884.125</c:v>
                </c:pt>
                <c:pt idx="11346">
                  <c:v>44884.25</c:v>
                </c:pt>
                <c:pt idx="11347">
                  <c:v>44884.375</c:v>
                </c:pt>
                <c:pt idx="11348">
                  <c:v>44884.5</c:v>
                </c:pt>
                <c:pt idx="11349">
                  <c:v>44884.625</c:v>
                </c:pt>
                <c:pt idx="11350">
                  <c:v>44884.75</c:v>
                </c:pt>
                <c:pt idx="11351">
                  <c:v>44884.875</c:v>
                </c:pt>
                <c:pt idx="11352">
                  <c:v>44885</c:v>
                </c:pt>
                <c:pt idx="11353">
                  <c:v>44885.125</c:v>
                </c:pt>
                <c:pt idx="11354">
                  <c:v>44885.25</c:v>
                </c:pt>
                <c:pt idx="11355">
                  <c:v>44885.375</c:v>
                </c:pt>
                <c:pt idx="11356">
                  <c:v>44885.5</c:v>
                </c:pt>
                <c:pt idx="11357">
                  <c:v>44885.625</c:v>
                </c:pt>
                <c:pt idx="11358">
                  <c:v>44885.75</c:v>
                </c:pt>
                <c:pt idx="11359">
                  <c:v>44885.875</c:v>
                </c:pt>
                <c:pt idx="11360">
                  <c:v>44886</c:v>
                </c:pt>
                <c:pt idx="11361">
                  <c:v>44886.125</c:v>
                </c:pt>
                <c:pt idx="11362">
                  <c:v>44886.25</c:v>
                </c:pt>
                <c:pt idx="11363">
                  <c:v>44886.375</c:v>
                </c:pt>
                <c:pt idx="11364">
                  <c:v>44886.5</c:v>
                </c:pt>
                <c:pt idx="11365">
                  <c:v>44886.625</c:v>
                </c:pt>
                <c:pt idx="11366">
                  <c:v>44886.75</c:v>
                </c:pt>
                <c:pt idx="11367">
                  <c:v>44886.875</c:v>
                </c:pt>
                <c:pt idx="11368">
                  <c:v>44887</c:v>
                </c:pt>
                <c:pt idx="11369">
                  <c:v>44887.125</c:v>
                </c:pt>
                <c:pt idx="11370">
                  <c:v>44887.25</c:v>
                </c:pt>
                <c:pt idx="11371">
                  <c:v>44887.375</c:v>
                </c:pt>
                <c:pt idx="11372">
                  <c:v>44887.5</c:v>
                </c:pt>
                <c:pt idx="11373">
                  <c:v>44887.625</c:v>
                </c:pt>
                <c:pt idx="11374">
                  <c:v>44887.75</c:v>
                </c:pt>
                <c:pt idx="11375">
                  <c:v>44887.875</c:v>
                </c:pt>
                <c:pt idx="11376">
                  <c:v>44888</c:v>
                </c:pt>
                <c:pt idx="11377">
                  <c:v>44888.125</c:v>
                </c:pt>
                <c:pt idx="11378">
                  <c:v>44888.25</c:v>
                </c:pt>
                <c:pt idx="11379">
                  <c:v>44888.375</c:v>
                </c:pt>
                <c:pt idx="11380">
                  <c:v>44888.5</c:v>
                </c:pt>
                <c:pt idx="11381">
                  <c:v>44888.625</c:v>
                </c:pt>
                <c:pt idx="11382">
                  <c:v>44888.75</c:v>
                </c:pt>
                <c:pt idx="11383">
                  <c:v>44888.875</c:v>
                </c:pt>
                <c:pt idx="11384">
                  <c:v>44889</c:v>
                </c:pt>
                <c:pt idx="11385">
                  <c:v>44889.125</c:v>
                </c:pt>
                <c:pt idx="11386">
                  <c:v>44889.25</c:v>
                </c:pt>
                <c:pt idx="11387">
                  <c:v>44889.375</c:v>
                </c:pt>
                <c:pt idx="11388">
                  <c:v>44889.5</c:v>
                </c:pt>
                <c:pt idx="11389">
                  <c:v>44889.625</c:v>
                </c:pt>
                <c:pt idx="11390">
                  <c:v>44889.75</c:v>
                </c:pt>
                <c:pt idx="11391">
                  <c:v>44889.875</c:v>
                </c:pt>
                <c:pt idx="11392">
                  <c:v>44890</c:v>
                </c:pt>
                <c:pt idx="11393">
                  <c:v>44890.125</c:v>
                </c:pt>
                <c:pt idx="11394">
                  <c:v>44890.25</c:v>
                </c:pt>
                <c:pt idx="11395">
                  <c:v>44890.375</c:v>
                </c:pt>
                <c:pt idx="11396">
                  <c:v>44890.5</c:v>
                </c:pt>
                <c:pt idx="11397">
                  <c:v>44890.625</c:v>
                </c:pt>
                <c:pt idx="11398">
                  <c:v>44890.75</c:v>
                </c:pt>
                <c:pt idx="11399">
                  <c:v>44890.875</c:v>
                </c:pt>
                <c:pt idx="11400">
                  <c:v>44891</c:v>
                </c:pt>
                <c:pt idx="11401">
                  <c:v>44891.125</c:v>
                </c:pt>
                <c:pt idx="11402">
                  <c:v>44891.25</c:v>
                </c:pt>
                <c:pt idx="11403">
                  <c:v>44891.375</c:v>
                </c:pt>
                <c:pt idx="11404">
                  <c:v>44891.5</c:v>
                </c:pt>
                <c:pt idx="11405">
                  <c:v>44891.625</c:v>
                </c:pt>
                <c:pt idx="11406">
                  <c:v>44891.75</c:v>
                </c:pt>
                <c:pt idx="11407">
                  <c:v>44891.875</c:v>
                </c:pt>
                <c:pt idx="11408">
                  <c:v>44892</c:v>
                </c:pt>
                <c:pt idx="11409">
                  <c:v>44892.125</c:v>
                </c:pt>
                <c:pt idx="11410">
                  <c:v>44892.25</c:v>
                </c:pt>
                <c:pt idx="11411">
                  <c:v>44892.375</c:v>
                </c:pt>
                <c:pt idx="11412">
                  <c:v>44892.5</c:v>
                </c:pt>
                <c:pt idx="11413">
                  <c:v>44892.625</c:v>
                </c:pt>
                <c:pt idx="11414">
                  <c:v>44892.75</c:v>
                </c:pt>
                <c:pt idx="11415">
                  <c:v>44892.875</c:v>
                </c:pt>
                <c:pt idx="11416">
                  <c:v>44893</c:v>
                </c:pt>
                <c:pt idx="11417">
                  <c:v>44893.125</c:v>
                </c:pt>
                <c:pt idx="11418">
                  <c:v>44893.25</c:v>
                </c:pt>
                <c:pt idx="11419">
                  <c:v>44893.375</c:v>
                </c:pt>
                <c:pt idx="11420">
                  <c:v>44893.5</c:v>
                </c:pt>
                <c:pt idx="11421">
                  <c:v>44893.625</c:v>
                </c:pt>
                <c:pt idx="11422">
                  <c:v>44893.75</c:v>
                </c:pt>
                <c:pt idx="11423">
                  <c:v>44893.875</c:v>
                </c:pt>
                <c:pt idx="11424">
                  <c:v>44894</c:v>
                </c:pt>
                <c:pt idx="11425">
                  <c:v>44894.125</c:v>
                </c:pt>
                <c:pt idx="11426">
                  <c:v>44894.25</c:v>
                </c:pt>
                <c:pt idx="11427">
                  <c:v>44894.375</c:v>
                </c:pt>
                <c:pt idx="11428">
                  <c:v>44894.5</c:v>
                </c:pt>
                <c:pt idx="11429">
                  <c:v>44894.625</c:v>
                </c:pt>
                <c:pt idx="11430">
                  <c:v>44894.75</c:v>
                </c:pt>
                <c:pt idx="11431">
                  <c:v>44894.875</c:v>
                </c:pt>
                <c:pt idx="11432">
                  <c:v>44895</c:v>
                </c:pt>
                <c:pt idx="11433">
                  <c:v>44895.125</c:v>
                </c:pt>
                <c:pt idx="11434">
                  <c:v>44895.25</c:v>
                </c:pt>
                <c:pt idx="11435">
                  <c:v>44895.375</c:v>
                </c:pt>
                <c:pt idx="11436">
                  <c:v>44895.5</c:v>
                </c:pt>
                <c:pt idx="11437">
                  <c:v>44895.625</c:v>
                </c:pt>
                <c:pt idx="11438">
                  <c:v>44895.75</c:v>
                </c:pt>
                <c:pt idx="11439">
                  <c:v>44895.875</c:v>
                </c:pt>
                <c:pt idx="11440">
                  <c:v>44896</c:v>
                </c:pt>
                <c:pt idx="11441">
                  <c:v>44896.125</c:v>
                </c:pt>
                <c:pt idx="11442">
                  <c:v>44896.25</c:v>
                </c:pt>
                <c:pt idx="11443">
                  <c:v>44896.375</c:v>
                </c:pt>
                <c:pt idx="11444">
                  <c:v>44896.5</c:v>
                </c:pt>
                <c:pt idx="11445">
                  <c:v>44896.625</c:v>
                </c:pt>
                <c:pt idx="11446">
                  <c:v>44896.75</c:v>
                </c:pt>
                <c:pt idx="11447">
                  <c:v>44896.875</c:v>
                </c:pt>
                <c:pt idx="11448">
                  <c:v>44897</c:v>
                </c:pt>
                <c:pt idx="11449">
                  <c:v>44897.125</c:v>
                </c:pt>
                <c:pt idx="11450">
                  <c:v>44897.25</c:v>
                </c:pt>
                <c:pt idx="11451">
                  <c:v>44897.375</c:v>
                </c:pt>
                <c:pt idx="11452">
                  <c:v>44897.5</c:v>
                </c:pt>
                <c:pt idx="11453">
                  <c:v>44897.625</c:v>
                </c:pt>
                <c:pt idx="11454">
                  <c:v>44897.75</c:v>
                </c:pt>
                <c:pt idx="11455">
                  <c:v>44897.875</c:v>
                </c:pt>
                <c:pt idx="11456">
                  <c:v>44898</c:v>
                </c:pt>
                <c:pt idx="11457">
                  <c:v>44898.125</c:v>
                </c:pt>
                <c:pt idx="11458">
                  <c:v>44898.25</c:v>
                </c:pt>
                <c:pt idx="11459">
                  <c:v>44898.375</c:v>
                </c:pt>
                <c:pt idx="11460">
                  <c:v>44898.5</c:v>
                </c:pt>
                <c:pt idx="11461">
                  <c:v>44898.625</c:v>
                </c:pt>
                <c:pt idx="11462">
                  <c:v>44898.75</c:v>
                </c:pt>
                <c:pt idx="11463">
                  <c:v>44898.875</c:v>
                </c:pt>
                <c:pt idx="11464">
                  <c:v>44899</c:v>
                </c:pt>
                <c:pt idx="11465">
                  <c:v>44899.125</c:v>
                </c:pt>
                <c:pt idx="11466">
                  <c:v>44899.25</c:v>
                </c:pt>
                <c:pt idx="11467">
                  <c:v>44899.375</c:v>
                </c:pt>
                <c:pt idx="11468">
                  <c:v>44899.5</c:v>
                </c:pt>
                <c:pt idx="11469">
                  <c:v>44899.625</c:v>
                </c:pt>
                <c:pt idx="11470">
                  <c:v>44899.75</c:v>
                </c:pt>
                <c:pt idx="11471">
                  <c:v>44899.875</c:v>
                </c:pt>
                <c:pt idx="11472">
                  <c:v>44900</c:v>
                </c:pt>
                <c:pt idx="11473">
                  <c:v>44900.125</c:v>
                </c:pt>
                <c:pt idx="11474">
                  <c:v>44900.25</c:v>
                </c:pt>
                <c:pt idx="11475">
                  <c:v>44900.375</c:v>
                </c:pt>
                <c:pt idx="11476">
                  <c:v>44900.5</c:v>
                </c:pt>
                <c:pt idx="11477">
                  <c:v>44900.625</c:v>
                </c:pt>
                <c:pt idx="11478">
                  <c:v>44900.75</c:v>
                </c:pt>
                <c:pt idx="11479">
                  <c:v>44900.875</c:v>
                </c:pt>
                <c:pt idx="11480">
                  <c:v>44901</c:v>
                </c:pt>
                <c:pt idx="11481">
                  <c:v>44901.125</c:v>
                </c:pt>
                <c:pt idx="11482">
                  <c:v>44901.25</c:v>
                </c:pt>
                <c:pt idx="11483">
                  <c:v>44901.375</c:v>
                </c:pt>
                <c:pt idx="11484">
                  <c:v>44901.5</c:v>
                </c:pt>
                <c:pt idx="11485">
                  <c:v>44901.625</c:v>
                </c:pt>
                <c:pt idx="11486">
                  <c:v>44901.75</c:v>
                </c:pt>
                <c:pt idx="11487">
                  <c:v>44901.875</c:v>
                </c:pt>
                <c:pt idx="11488">
                  <c:v>44902</c:v>
                </c:pt>
                <c:pt idx="11489">
                  <c:v>44902.125</c:v>
                </c:pt>
                <c:pt idx="11490">
                  <c:v>44902.25</c:v>
                </c:pt>
                <c:pt idx="11491">
                  <c:v>44902.375</c:v>
                </c:pt>
                <c:pt idx="11492">
                  <c:v>44902.5</c:v>
                </c:pt>
                <c:pt idx="11493">
                  <c:v>44902.625</c:v>
                </c:pt>
                <c:pt idx="11494">
                  <c:v>44902.75</c:v>
                </c:pt>
                <c:pt idx="11495">
                  <c:v>44902.875</c:v>
                </c:pt>
                <c:pt idx="11496">
                  <c:v>44903</c:v>
                </c:pt>
                <c:pt idx="11497">
                  <c:v>44903.125</c:v>
                </c:pt>
                <c:pt idx="11498">
                  <c:v>44903.25</c:v>
                </c:pt>
                <c:pt idx="11499">
                  <c:v>44903.375</c:v>
                </c:pt>
                <c:pt idx="11500">
                  <c:v>44903.5</c:v>
                </c:pt>
                <c:pt idx="11501">
                  <c:v>44903.625</c:v>
                </c:pt>
                <c:pt idx="11502">
                  <c:v>44903.75</c:v>
                </c:pt>
                <c:pt idx="11503">
                  <c:v>44903.875</c:v>
                </c:pt>
                <c:pt idx="11504">
                  <c:v>44904</c:v>
                </c:pt>
                <c:pt idx="11505">
                  <c:v>44904.125</c:v>
                </c:pt>
                <c:pt idx="11506">
                  <c:v>44904.25</c:v>
                </c:pt>
                <c:pt idx="11507">
                  <c:v>44904.375</c:v>
                </c:pt>
                <c:pt idx="11508">
                  <c:v>44904.5</c:v>
                </c:pt>
                <c:pt idx="11509">
                  <c:v>44904.625</c:v>
                </c:pt>
                <c:pt idx="11510">
                  <c:v>44904.75</c:v>
                </c:pt>
                <c:pt idx="11511">
                  <c:v>44904.875</c:v>
                </c:pt>
                <c:pt idx="11512">
                  <c:v>44905</c:v>
                </c:pt>
                <c:pt idx="11513">
                  <c:v>44905.125</c:v>
                </c:pt>
                <c:pt idx="11514">
                  <c:v>44905.25</c:v>
                </c:pt>
                <c:pt idx="11515">
                  <c:v>44905.375</c:v>
                </c:pt>
                <c:pt idx="11516">
                  <c:v>44905.5</c:v>
                </c:pt>
                <c:pt idx="11517">
                  <c:v>44905.625</c:v>
                </c:pt>
                <c:pt idx="11518">
                  <c:v>44905.75</c:v>
                </c:pt>
                <c:pt idx="11519">
                  <c:v>44905.875</c:v>
                </c:pt>
                <c:pt idx="11520">
                  <c:v>44906</c:v>
                </c:pt>
                <c:pt idx="11521">
                  <c:v>44906.125</c:v>
                </c:pt>
                <c:pt idx="11522">
                  <c:v>44906.25</c:v>
                </c:pt>
                <c:pt idx="11523">
                  <c:v>44906.375</c:v>
                </c:pt>
                <c:pt idx="11524">
                  <c:v>44906.5</c:v>
                </c:pt>
                <c:pt idx="11525">
                  <c:v>44906.625</c:v>
                </c:pt>
                <c:pt idx="11526">
                  <c:v>44906.75</c:v>
                </c:pt>
                <c:pt idx="11527">
                  <c:v>44906.875</c:v>
                </c:pt>
                <c:pt idx="11528">
                  <c:v>44907</c:v>
                </c:pt>
                <c:pt idx="11529">
                  <c:v>44907.125</c:v>
                </c:pt>
                <c:pt idx="11530">
                  <c:v>44907.25</c:v>
                </c:pt>
                <c:pt idx="11531">
                  <c:v>44907.375</c:v>
                </c:pt>
                <c:pt idx="11532">
                  <c:v>44907.5</c:v>
                </c:pt>
                <c:pt idx="11533">
                  <c:v>44907.625</c:v>
                </c:pt>
                <c:pt idx="11534">
                  <c:v>44907.75</c:v>
                </c:pt>
                <c:pt idx="11535">
                  <c:v>44907.875</c:v>
                </c:pt>
                <c:pt idx="11536">
                  <c:v>44908</c:v>
                </c:pt>
                <c:pt idx="11537">
                  <c:v>44908.125</c:v>
                </c:pt>
                <c:pt idx="11538">
                  <c:v>44908.25</c:v>
                </c:pt>
                <c:pt idx="11539">
                  <c:v>44908.375</c:v>
                </c:pt>
                <c:pt idx="11540">
                  <c:v>44908.5</c:v>
                </c:pt>
                <c:pt idx="11541">
                  <c:v>44908.625</c:v>
                </c:pt>
                <c:pt idx="11542">
                  <c:v>44908.75</c:v>
                </c:pt>
                <c:pt idx="11543">
                  <c:v>44908.875</c:v>
                </c:pt>
                <c:pt idx="11544">
                  <c:v>44909</c:v>
                </c:pt>
                <c:pt idx="11545">
                  <c:v>44909.125</c:v>
                </c:pt>
                <c:pt idx="11546">
                  <c:v>44909.25</c:v>
                </c:pt>
                <c:pt idx="11547">
                  <c:v>44909.375</c:v>
                </c:pt>
                <c:pt idx="11548">
                  <c:v>44909.5</c:v>
                </c:pt>
                <c:pt idx="11549">
                  <c:v>44909.625</c:v>
                </c:pt>
                <c:pt idx="11550">
                  <c:v>44909.75</c:v>
                </c:pt>
                <c:pt idx="11551">
                  <c:v>44909.875</c:v>
                </c:pt>
                <c:pt idx="11552">
                  <c:v>44910</c:v>
                </c:pt>
                <c:pt idx="11553">
                  <c:v>44910.125</c:v>
                </c:pt>
                <c:pt idx="11554">
                  <c:v>44910.25</c:v>
                </c:pt>
                <c:pt idx="11555">
                  <c:v>44910.375</c:v>
                </c:pt>
                <c:pt idx="11556">
                  <c:v>44910.5</c:v>
                </c:pt>
                <c:pt idx="11557">
                  <c:v>44910.625</c:v>
                </c:pt>
                <c:pt idx="11558">
                  <c:v>44910.75</c:v>
                </c:pt>
                <c:pt idx="11559">
                  <c:v>44910.875</c:v>
                </c:pt>
                <c:pt idx="11560">
                  <c:v>44911</c:v>
                </c:pt>
                <c:pt idx="11561">
                  <c:v>44911.125</c:v>
                </c:pt>
                <c:pt idx="11562">
                  <c:v>44911.25</c:v>
                </c:pt>
                <c:pt idx="11563">
                  <c:v>44911.375</c:v>
                </c:pt>
                <c:pt idx="11564">
                  <c:v>44911.5</c:v>
                </c:pt>
                <c:pt idx="11565">
                  <c:v>44911.625</c:v>
                </c:pt>
                <c:pt idx="11566">
                  <c:v>44911.75</c:v>
                </c:pt>
                <c:pt idx="11567">
                  <c:v>44911.875</c:v>
                </c:pt>
                <c:pt idx="11568">
                  <c:v>44912</c:v>
                </c:pt>
                <c:pt idx="11569">
                  <c:v>44912.125</c:v>
                </c:pt>
                <c:pt idx="11570">
                  <c:v>44912.25</c:v>
                </c:pt>
                <c:pt idx="11571">
                  <c:v>44912.375</c:v>
                </c:pt>
                <c:pt idx="11572">
                  <c:v>44912.5</c:v>
                </c:pt>
                <c:pt idx="11573">
                  <c:v>44912.625</c:v>
                </c:pt>
                <c:pt idx="11574">
                  <c:v>44912.75</c:v>
                </c:pt>
                <c:pt idx="11575">
                  <c:v>44912.875</c:v>
                </c:pt>
                <c:pt idx="11576">
                  <c:v>44913</c:v>
                </c:pt>
                <c:pt idx="11577">
                  <c:v>44913.125</c:v>
                </c:pt>
                <c:pt idx="11578">
                  <c:v>44913.25</c:v>
                </c:pt>
                <c:pt idx="11579">
                  <c:v>44913.375</c:v>
                </c:pt>
                <c:pt idx="11580">
                  <c:v>44913.5</c:v>
                </c:pt>
                <c:pt idx="11581">
                  <c:v>44913.625</c:v>
                </c:pt>
                <c:pt idx="11582">
                  <c:v>44913.75</c:v>
                </c:pt>
                <c:pt idx="11583">
                  <c:v>44913.875</c:v>
                </c:pt>
                <c:pt idx="11584">
                  <c:v>44914</c:v>
                </c:pt>
                <c:pt idx="11585">
                  <c:v>44914.125</c:v>
                </c:pt>
                <c:pt idx="11586">
                  <c:v>44914.25</c:v>
                </c:pt>
                <c:pt idx="11587">
                  <c:v>44914.375</c:v>
                </c:pt>
                <c:pt idx="11588">
                  <c:v>44914.5</c:v>
                </c:pt>
                <c:pt idx="11589">
                  <c:v>44914.625</c:v>
                </c:pt>
                <c:pt idx="11590">
                  <c:v>44914.75</c:v>
                </c:pt>
                <c:pt idx="11591">
                  <c:v>44914.875</c:v>
                </c:pt>
                <c:pt idx="11592">
                  <c:v>44915</c:v>
                </c:pt>
                <c:pt idx="11593">
                  <c:v>44915.125</c:v>
                </c:pt>
                <c:pt idx="11594">
                  <c:v>44915.25</c:v>
                </c:pt>
                <c:pt idx="11595">
                  <c:v>44915.375</c:v>
                </c:pt>
                <c:pt idx="11596">
                  <c:v>44915.5</c:v>
                </c:pt>
                <c:pt idx="11597">
                  <c:v>44915.625</c:v>
                </c:pt>
                <c:pt idx="11598">
                  <c:v>44915.75</c:v>
                </c:pt>
                <c:pt idx="11599">
                  <c:v>44915.875</c:v>
                </c:pt>
                <c:pt idx="11600">
                  <c:v>44916</c:v>
                </c:pt>
                <c:pt idx="11601">
                  <c:v>44916.125</c:v>
                </c:pt>
                <c:pt idx="11602">
                  <c:v>44916.25</c:v>
                </c:pt>
                <c:pt idx="11603">
                  <c:v>44916.375</c:v>
                </c:pt>
                <c:pt idx="11604">
                  <c:v>44916.5</c:v>
                </c:pt>
                <c:pt idx="11605">
                  <c:v>44916.625</c:v>
                </c:pt>
                <c:pt idx="11606">
                  <c:v>44916.75</c:v>
                </c:pt>
                <c:pt idx="11607">
                  <c:v>44916.875</c:v>
                </c:pt>
                <c:pt idx="11608">
                  <c:v>44917</c:v>
                </c:pt>
                <c:pt idx="11609">
                  <c:v>44917.125</c:v>
                </c:pt>
                <c:pt idx="11610">
                  <c:v>44917.25</c:v>
                </c:pt>
                <c:pt idx="11611">
                  <c:v>44917.375</c:v>
                </c:pt>
                <c:pt idx="11612">
                  <c:v>44917.5</c:v>
                </c:pt>
                <c:pt idx="11613">
                  <c:v>44917.625</c:v>
                </c:pt>
                <c:pt idx="11614">
                  <c:v>44917.75</c:v>
                </c:pt>
                <c:pt idx="11615">
                  <c:v>44917.875</c:v>
                </c:pt>
                <c:pt idx="11616">
                  <c:v>44918</c:v>
                </c:pt>
                <c:pt idx="11617">
                  <c:v>44918.125</c:v>
                </c:pt>
                <c:pt idx="11618">
                  <c:v>44918.25</c:v>
                </c:pt>
                <c:pt idx="11619">
                  <c:v>44918.375</c:v>
                </c:pt>
                <c:pt idx="11620">
                  <c:v>44918.5</c:v>
                </c:pt>
                <c:pt idx="11621">
                  <c:v>44918.625</c:v>
                </c:pt>
                <c:pt idx="11622">
                  <c:v>44918.75</c:v>
                </c:pt>
                <c:pt idx="11623">
                  <c:v>44918.875</c:v>
                </c:pt>
                <c:pt idx="11624">
                  <c:v>44919</c:v>
                </c:pt>
                <c:pt idx="11625">
                  <c:v>44919.125</c:v>
                </c:pt>
                <c:pt idx="11626">
                  <c:v>44919.25</c:v>
                </c:pt>
                <c:pt idx="11627">
                  <c:v>44919.375</c:v>
                </c:pt>
                <c:pt idx="11628">
                  <c:v>44919.5</c:v>
                </c:pt>
                <c:pt idx="11629">
                  <c:v>44919.625</c:v>
                </c:pt>
                <c:pt idx="11630">
                  <c:v>44919.75</c:v>
                </c:pt>
                <c:pt idx="11631">
                  <c:v>44919.875</c:v>
                </c:pt>
                <c:pt idx="11632">
                  <c:v>44920</c:v>
                </c:pt>
                <c:pt idx="11633">
                  <c:v>44920.125</c:v>
                </c:pt>
                <c:pt idx="11634">
                  <c:v>44920.25</c:v>
                </c:pt>
                <c:pt idx="11635">
                  <c:v>44920.375</c:v>
                </c:pt>
                <c:pt idx="11636">
                  <c:v>44920.5</c:v>
                </c:pt>
                <c:pt idx="11637">
                  <c:v>44920.625</c:v>
                </c:pt>
                <c:pt idx="11638">
                  <c:v>44920.75</c:v>
                </c:pt>
                <c:pt idx="11639">
                  <c:v>44920.875</c:v>
                </c:pt>
                <c:pt idx="11640">
                  <c:v>44921</c:v>
                </c:pt>
                <c:pt idx="11641">
                  <c:v>44921.125</c:v>
                </c:pt>
                <c:pt idx="11642">
                  <c:v>44921.25</c:v>
                </c:pt>
                <c:pt idx="11643">
                  <c:v>44921.375</c:v>
                </c:pt>
                <c:pt idx="11644">
                  <c:v>44921.5</c:v>
                </c:pt>
                <c:pt idx="11645">
                  <c:v>44921.625</c:v>
                </c:pt>
                <c:pt idx="11646">
                  <c:v>44921.75</c:v>
                </c:pt>
                <c:pt idx="11647">
                  <c:v>44921.875</c:v>
                </c:pt>
                <c:pt idx="11648">
                  <c:v>44922</c:v>
                </c:pt>
                <c:pt idx="11649">
                  <c:v>44922.125</c:v>
                </c:pt>
                <c:pt idx="11650">
                  <c:v>44922.25</c:v>
                </c:pt>
                <c:pt idx="11651">
                  <c:v>44922.375</c:v>
                </c:pt>
                <c:pt idx="11652">
                  <c:v>44922.5</c:v>
                </c:pt>
                <c:pt idx="11653">
                  <c:v>44922.625</c:v>
                </c:pt>
                <c:pt idx="11654">
                  <c:v>44922.75</c:v>
                </c:pt>
                <c:pt idx="11655">
                  <c:v>44922.875</c:v>
                </c:pt>
                <c:pt idx="11656">
                  <c:v>44923</c:v>
                </c:pt>
                <c:pt idx="11657">
                  <c:v>44923.125</c:v>
                </c:pt>
                <c:pt idx="11658">
                  <c:v>44923.25</c:v>
                </c:pt>
                <c:pt idx="11659">
                  <c:v>44923.375</c:v>
                </c:pt>
                <c:pt idx="11660">
                  <c:v>44923.5</c:v>
                </c:pt>
                <c:pt idx="11661">
                  <c:v>44923.625</c:v>
                </c:pt>
                <c:pt idx="11662">
                  <c:v>44923.75</c:v>
                </c:pt>
                <c:pt idx="11663">
                  <c:v>44923.875</c:v>
                </c:pt>
                <c:pt idx="11664">
                  <c:v>44924</c:v>
                </c:pt>
                <c:pt idx="11665">
                  <c:v>44924.125</c:v>
                </c:pt>
                <c:pt idx="11666">
                  <c:v>44924.25</c:v>
                </c:pt>
                <c:pt idx="11667">
                  <c:v>44924.375</c:v>
                </c:pt>
                <c:pt idx="11668">
                  <c:v>44924.5</c:v>
                </c:pt>
                <c:pt idx="11669">
                  <c:v>44924.625</c:v>
                </c:pt>
                <c:pt idx="11670">
                  <c:v>44924.75</c:v>
                </c:pt>
                <c:pt idx="11671">
                  <c:v>44924.875</c:v>
                </c:pt>
                <c:pt idx="11672">
                  <c:v>44925</c:v>
                </c:pt>
                <c:pt idx="11673">
                  <c:v>44925.125</c:v>
                </c:pt>
                <c:pt idx="11674">
                  <c:v>44925.25</c:v>
                </c:pt>
                <c:pt idx="11675">
                  <c:v>44925.375</c:v>
                </c:pt>
                <c:pt idx="11676">
                  <c:v>44925.5</c:v>
                </c:pt>
                <c:pt idx="11677">
                  <c:v>44925.625</c:v>
                </c:pt>
                <c:pt idx="11678">
                  <c:v>44925.75</c:v>
                </c:pt>
                <c:pt idx="11679">
                  <c:v>44925.875</c:v>
                </c:pt>
                <c:pt idx="11680">
                  <c:v>44926</c:v>
                </c:pt>
                <c:pt idx="11681">
                  <c:v>44926.125</c:v>
                </c:pt>
                <c:pt idx="11682">
                  <c:v>44926.25</c:v>
                </c:pt>
                <c:pt idx="11683">
                  <c:v>44926.375</c:v>
                </c:pt>
                <c:pt idx="11684">
                  <c:v>44926.5</c:v>
                </c:pt>
                <c:pt idx="11685">
                  <c:v>44926.625</c:v>
                </c:pt>
                <c:pt idx="11686">
                  <c:v>44926.75</c:v>
                </c:pt>
                <c:pt idx="11687">
                  <c:v>44926.875</c:v>
                </c:pt>
                <c:pt idx="11688">
                  <c:v>44927</c:v>
                </c:pt>
                <c:pt idx="11689">
                  <c:v>44927.125</c:v>
                </c:pt>
                <c:pt idx="11690">
                  <c:v>44927.25</c:v>
                </c:pt>
                <c:pt idx="11691">
                  <c:v>44927.375</c:v>
                </c:pt>
                <c:pt idx="11692">
                  <c:v>44927.5</c:v>
                </c:pt>
                <c:pt idx="11693">
                  <c:v>44927.625</c:v>
                </c:pt>
                <c:pt idx="11694">
                  <c:v>44927.75</c:v>
                </c:pt>
                <c:pt idx="11695">
                  <c:v>44927.875</c:v>
                </c:pt>
                <c:pt idx="11696">
                  <c:v>44928</c:v>
                </c:pt>
                <c:pt idx="11697">
                  <c:v>44928.125</c:v>
                </c:pt>
                <c:pt idx="11698">
                  <c:v>44928.25</c:v>
                </c:pt>
                <c:pt idx="11699">
                  <c:v>44928.375</c:v>
                </c:pt>
                <c:pt idx="11700">
                  <c:v>44928.5</c:v>
                </c:pt>
                <c:pt idx="11701">
                  <c:v>44928.625</c:v>
                </c:pt>
                <c:pt idx="11702">
                  <c:v>44928.75</c:v>
                </c:pt>
                <c:pt idx="11703">
                  <c:v>44928.875</c:v>
                </c:pt>
                <c:pt idx="11704">
                  <c:v>44929</c:v>
                </c:pt>
                <c:pt idx="11705">
                  <c:v>44929.125</c:v>
                </c:pt>
                <c:pt idx="11706">
                  <c:v>44929.25</c:v>
                </c:pt>
                <c:pt idx="11707">
                  <c:v>44929.375</c:v>
                </c:pt>
                <c:pt idx="11708">
                  <c:v>44929.5</c:v>
                </c:pt>
                <c:pt idx="11709">
                  <c:v>44929.625</c:v>
                </c:pt>
                <c:pt idx="11710">
                  <c:v>44929.75</c:v>
                </c:pt>
                <c:pt idx="11711">
                  <c:v>44929.875</c:v>
                </c:pt>
                <c:pt idx="11712">
                  <c:v>44930</c:v>
                </c:pt>
                <c:pt idx="11713">
                  <c:v>44930.125</c:v>
                </c:pt>
                <c:pt idx="11714">
                  <c:v>44930.25</c:v>
                </c:pt>
                <c:pt idx="11715">
                  <c:v>44930.375</c:v>
                </c:pt>
                <c:pt idx="11716">
                  <c:v>44930.5</c:v>
                </c:pt>
                <c:pt idx="11717">
                  <c:v>44930.625</c:v>
                </c:pt>
                <c:pt idx="11718">
                  <c:v>44930.75</c:v>
                </c:pt>
                <c:pt idx="11719">
                  <c:v>44930.875</c:v>
                </c:pt>
                <c:pt idx="11720">
                  <c:v>44931</c:v>
                </c:pt>
                <c:pt idx="11721">
                  <c:v>44931.125</c:v>
                </c:pt>
                <c:pt idx="11722">
                  <c:v>44931.25</c:v>
                </c:pt>
                <c:pt idx="11723">
                  <c:v>44931.375</c:v>
                </c:pt>
                <c:pt idx="11724">
                  <c:v>44931.5</c:v>
                </c:pt>
                <c:pt idx="11725">
                  <c:v>44931.625</c:v>
                </c:pt>
                <c:pt idx="11726">
                  <c:v>44931.75</c:v>
                </c:pt>
                <c:pt idx="11727">
                  <c:v>44931.875</c:v>
                </c:pt>
                <c:pt idx="11728">
                  <c:v>44932</c:v>
                </c:pt>
                <c:pt idx="11729">
                  <c:v>44932.125</c:v>
                </c:pt>
                <c:pt idx="11730">
                  <c:v>44932.25</c:v>
                </c:pt>
                <c:pt idx="11731">
                  <c:v>44932.375</c:v>
                </c:pt>
                <c:pt idx="11732">
                  <c:v>44932.5</c:v>
                </c:pt>
                <c:pt idx="11733">
                  <c:v>44932.625</c:v>
                </c:pt>
                <c:pt idx="11734">
                  <c:v>44932.75</c:v>
                </c:pt>
                <c:pt idx="11735">
                  <c:v>44932.875</c:v>
                </c:pt>
                <c:pt idx="11736">
                  <c:v>44933</c:v>
                </c:pt>
                <c:pt idx="11737">
                  <c:v>44933.125</c:v>
                </c:pt>
                <c:pt idx="11738">
                  <c:v>44933.25</c:v>
                </c:pt>
                <c:pt idx="11739">
                  <c:v>44933.375</c:v>
                </c:pt>
                <c:pt idx="11740">
                  <c:v>44933.5</c:v>
                </c:pt>
                <c:pt idx="11741">
                  <c:v>44933.625</c:v>
                </c:pt>
                <c:pt idx="11742">
                  <c:v>44933.75</c:v>
                </c:pt>
                <c:pt idx="11743">
                  <c:v>44933.875</c:v>
                </c:pt>
                <c:pt idx="11744">
                  <c:v>44934</c:v>
                </c:pt>
                <c:pt idx="11745">
                  <c:v>44934.125</c:v>
                </c:pt>
                <c:pt idx="11746">
                  <c:v>44934.25</c:v>
                </c:pt>
                <c:pt idx="11747">
                  <c:v>44934.375</c:v>
                </c:pt>
                <c:pt idx="11748">
                  <c:v>44934.5</c:v>
                </c:pt>
                <c:pt idx="11749">
                  <c:v>44934.625</c:v>
                </c:pt>
                <c:pt idx="11750">
                  <c:v>44934.75</c:v>
                </c:pt>
                <c:pt idx="11751">
                  <c:v>44934.875</c:v>
                </c:pt>
                <c:pt idx="11752">
                  <c:v>44935</c:v>
                </c:pt>
                <c:pt idx="11753">
                  <c:v>44935.125</c:v>
                </c:pt>
                <c:pt idx="11754">
                  <c:v>44935.25</c:v>
                </c:pt>
                <c:pt idx="11755">
                  <c:v>44935.375</c:v>
                </c:pt>
                <c:pt idx="11756">
                  <c:v>44935.5</c:v>
                </c:pt>
                <c:pt idx="11757">
                  <c:v>44935.625</c:v>
                </c:pt>
                <c:pt idx="11758">
                  <c:v>44935.75</c:v>
                </c:pt>
                <c:pt idx="11759">
                  <c:v>44935.875</c:v>
                </c:pt>
                <c:pt idx="11760">
                  <c:v>44936</c:v>
                </c:pt>
                <c:pt idx="11761">
                  <c:v>44936.125</c:v>
                </c:pt>
                <c:pt idx="11762">
                  <c:v>44936.25</c:v>
                </c:pt>
                <c:pt idx="11763">
                  <c:v>44936.375</c:v>
                </c:pt>
                <c:pt idx="11764">
                  <c:v>44936.5</c:v>
                </c:pt>
                <c:pt idx="11765">
                  <c:v>44936.625</c:v>
                </c:pt>
                <c:pt idx="11766">
                  <c:v>44936.75</c:v>
                </c:pt>
                <c:pt idx="11767">
                  <c:v>44936.875</c:v>
                </c:pt>
                <c:pt idx="11768">
                  <c:v>44937</c:v>
                </c:pt>
                <c:pt idx="11769">
                  <c:v>44937.125</c:v>
                </c:pt>
                <c:pt idx="11770">
                  <c:v>44937.25</c:v>
                </c:pt>
                <c:pt idx="11771">
                  <c:v>44937.375</c:v>
                </c:pt>
                <c:pt idx="11772">
                  <c:v>44937.5</c:v>
                </c:pt>
                <c:pt idx="11773">
                  <c:v>44937.625</c:v>
                </c:pt>
                <c:pt idx="11774">
                  <c:v>44937.75</c:v>
                </c:pt>
                <c:pt idx="11775">
                  <c:v>44937.875</c:v>
                </c:pt>
                <c:pt idx="11776">
                  <c:v>44938</c:v>
                </c:pt>
                <c:pt idx="11777">
                  <c:v>44938.125</c:v>
                </c:pt>
                <c:pt idx="11778">
                  <c:v>44938.25</c:v>
                </c:pt>
                <c:pt idx="11779">
                  <c:v>44938.375</c:v>
                </c:pt>
                <c:pt idx="11780">
                  <c:v>44938.5</c:v>
                </c:pt>
                <c:pt idx="11781">
                  <c:v>44938.625</c:v>
                </c:pt>
                <c:pt idx="11782">
                  <c:v>44938.75</c:v>
                </c:pt>
                <c:pt idx="11783">
                  <c:v>44938.875</c:v>
                </c:pt>
                <c:pt idx="11784">
                  <c:v>44939</c:v>
                </c:pt>
                <c:pt idx="11785">
                  <c:v>44939.125</c:v>
                </c:pt>
                <c:pt idx="11786">
                  <c:v>44939.25</c:v>
                </c:pt>
                <c:pt idx="11787">
                  <c:v>44939.375</c:v>
                </c:pt>
                <c:pt idx="11788">
                  <c:v>44939.5</c:v>
                </c:pt>
                <c:pt idx="11789">
                  <c:v>44939.625</c:v>
                </c:pt>
                <c:pt idx="11790">
                  <c:v>44939.75</c:v>
                </c:pt>
                <c:pt idx="11791">
                  <c:v>44939.875</c:v>
                </c:pt>
                <c:pt idx="11792">
                  <c:v>44940</c:v>
                </c:pt>
                <c:pt idx="11793">
                  <c:v>44940.125</c:v>
                </c:pt>
                <c:pt idx="11794">
                  <c:v>44940.25</c:v>
                </c:pt>
                <c:pt idx="11795">
                  <c:v>44940.375</c:v>
                </c:pt>
                <c:pt idx="11796">
                  <c:v>44940.5</c:v>
                </c:pt>
                <c:pt idx="11797">
                  <c:v>44940.625</c:v>
                </c:pt>
                <c:pt idx="11798">
                  <c:v>44940.75</c:v>
                </c:pt>
                <c:pt idx="11799">
                  <c:v>44940.875</c:v>
                </c:pt>
                <c:pt idx="11800">
                  <c:v>44941</c:v>
                </c:pt>
                <c:pt idx="11801">
                  <c:v>44941.125</c:v>
                </c:pt>
                <c:pt idx="11802">
                  <c:v>44941.25</c:v>
                </c:pt>
                <c:pt idx="11803">
                  <c:v>44941.375</c:v>
                </c:pt>
                <c:pt idx="11804">
                  <c:v>44941.5</c:v>
                </c:pt>
                <c:pt idx="11805">
                  <c:v>44941.625</c:v>
                </c:pt>
                <c:pt idx="11806">
                  <c:v>44941.75</c:v>
                </c:pt>
                <c:pt idx="11807">
                  <c:v>44941.875</c:v>
                </c:pt>
                <c:pt idx="11808">
                  <c:v>44942</c:v>
                </c:pt>
                <c:pt idx="11809">
                  <c:v>44942.125</c:v>
                </c:pt>
                <c:pt idx="11810">
                  <c:v>44942.25</c:v>
                </c:pt>
                <c:pt idx="11811">
                  <c:v>44942.375</c:v>
                </c:pt>
                <c:pt idx="11812">
                  <c:v>44942.5</c:v>
                </c:pt>
                <c:pt idx="11813">
                  <c:v>44942.625</c:v>
                </c:pt>
                <c:pt idx="11814">
                  <c:v>44942.75</c:v>
                </c:pt>
                <c:pt idx="11815">
                  <c:v>44942.875</c:v>
                </c:pt>
                <c:pt idx="11816">
                  <c:v>44943</c:v>
                </c:pt>
                <c:pt idx="11817">
                  <c:v>44943.125</c:v>
                </c:pt>
                <c:pt idx="11818">
                  <c:v>44943.25</c:v>
                </c:pt>
                <c:pt idx="11819">
                  <c:v>44943.375</c:v>
                </c:pt>
                <c:pt idx="11820">
                  <c:v>44943.5</c:v>
                </c:pt>
                <c:pt idx="11821">
                  <c:v>44943.625</c:v>
                </c:pt>
                <c:pt idx="11822">
                  <c:v>44943.75</c:v>
                </c:pt>
                <c:pt idx="11823">
                  <c:v>44943.875</c:v>
                </c:pt>
                <c:pt idx="11824">
                  <c:v>44944</c:v>
                </c:pt>
                <c:pt idx="11825">
                  <c:v>44944.125</c:v>
                </c:pt>
                <c:pt idx="11826">
                  <c:v>44944.25</c:v>
                </c:pt>
                <c:pt idx="11827">
                  <c:v>44944.375</c:v>
                </c:pt>
                <c:pt idx="11828">
                  <c:v>44944.5</c:v>
                </c:pt>
                <c:pt idx="11829">
                  <c:v>44944.625</c:v>
                </c:pt>
                <c:pt idx="11830">
                  <c:v>44944.75</c:v>
                </c:pt>
                <c:pt idx="11831">
                  <c:v>44944.875</c:v>
                </c:pt>
                <c:pt idx="11832">
                  <c:v>44945</c:v>
                </c:pt>
                <c:pt idx="11833">
                  <c:v>44945.125</c:v>
                </c:pt>
                <c:pt idx="11834">
                  <c:v>44945.25</c:v>
                </c:pt>
                <c:pt idx="11835">
                  <c:v>44945.375</c:v>
                </c:pt>
                <c:pt idx="11836">
                  <c:v>44945.5</c:v>
                </c:pt>
                <c:pt idx="11837">
                  <c:v>44945.625</c:v>
                </c:pt>
                <c:pt idx="11838">
                  <c:v>44945.75</c:v>
                </c:pt>
                <c:pt idx="11839">
                  <c:v>44945.875</c:v>
                </c:pt>
                <c:pt idx="11840">
                  <c:v>44946</c:v>
                </c:pt>
                <c:pt idx="11841">
                  <c:v>44946.125</c:v>
                </c:pt>
                <c:pt idx="11842">
                  <c:v>44946.25</c:v>
                </c:pt>
                <c:pt idx="11843">
                  <c:v>44946.375</c:v>
                </c:pt>
                <c:pt idx="11844">
                  <c:v>44946.5</c:v>
                </c:pt>
                <c:pt idx="11845">
                  <c:v>44946.625</c:v>
                </c:pt>
                <c:pt idx="11846">
                  <c:v>44946.75</c:v>
                </c:pt>
                <c:pt idx="11847">
                  <c:v>44946.875</c:v>
                </c:pt>
                <c:pt idx="11848">
                  <c:v>44947</c:v>
                </c:pt>
                <c:pt idx="11849">
                  <c:v>44947.125</c:v>
                </c:pt>
                <c:pt idx="11850">
                  <c:v>44947.25</c:v>
                </c:pt>
                <c:pt idx="11851">
                  <c:v>44947.375</c:v>
                </c:pt>
                <c:pt idx="11852">
                  <c:v>44947.5</c:v>
                </c:pt>
                <c:pt idx="11853">
                  <c:v>44947.625</c:v>
                </c:pt>
                <c:pt idx="11854">
                  <c:v>44947.75</c:v>
                </c:pt>
                <c:pt idx="11855">
                  <c:v>44947.875</c:v>
                </c:pt>
                <c:pt idx="11856">
                  <c:v>44948</c:v>
                </c:pt>
                <c:pt idx="11857">
                  <c:v>44948.125</c:v>
                </c:pt>
                <c:pt idx="11858">
                  <c:v>44948.25</c:v>
                </c:pt>
                <c:pt idx="11859">
                  <c:v>44948.375</c:v>
                </c:pt>
                <c:pt idx="11860">
                  <c:v>44948.5</c:v>
                </c:pt>
                <c:pt idx="11861">
                  <c:v>44948.625</c:v>
                </c:pt>
                <c:pt idx="11862">
                  <c:v>44948.75</c:v>
                </c:pt>
                <c:pt idx="11863">
                  <c:v>44948.875</c:v>
                </c:pt>
                <c:pt idx="11864">
                  <c:v>44949</c:v>
                </c:pt>
                <c:pt idx="11865">
                  <c:v>44949.125</c:v>
                </c:pt>
                <c:pt idx="11866">
                  <c:v>44949.25</c:v>
                </c:pt>
                <c:pt idx="11867">
                  <c:v>44949.375</c:v>
                </c:pt>
                <c:pt idx="11868">
                  <c:v>44949.5</c:v>
                </c:pt>
                <c:pt idx="11869">
                  <c:v>44949.625</c:v>
                </c:pt>
                <c:pt idx="11870">
                  <c:v>44949.75</c:v>
                </c:pt>
                <c:pt idx="11871">
                  <c:v>44949.875</c:v>
                </c:pt>
                <c:pt idx="11872">
                  <c:v>44950</c:v>
                </c:pt>
                <c:pt idx="11873">
                  <c:v>44950.125</c:v>
                </c:pt>
                <c:pt idx="11874">
                  <c:v>44950.25</c:v>
                </c:pt>
                <c:pt idx="11875">
                  <c:v>44950.375</c:v>
                </c:pt>
                <c:pt idx="11876">
                  <c:v>44950.5</c:v>
                </c:pt>
                <c:pt idx="11877">
                  <c:v>44950.625</c:v>
                </c:pt>
                <c:pt idx="11878">
                  <c:v>44950.75</c:v>
                </c:pt>
                <c:pt idx="11879">
                  <c:v>44950.875</c:v>
                </c:pt>
                <c:pt idx="11880">
                  <c:v>44951</c:v>
                </c:pt>
                <c:pt idx="11881">
                  <c:v>44951.125</c:v>
                </c:pt>
                <c:pt idx="11882">
                  <c:v>44951.25</c:v>
                </c:pt>
                <c:pt idx="11883">
                  <c:v>44951.375</c:v>
                </c:pt>
                <c:pt idx="11884">
                  <c:v>44951.5</c:v>
                </c:pt>
                <c:pt idx="11885">
                  <c:v>44951.625</c:v>
                </c:pt>
                <c:pt idx="11886">
                  <c:v>44951.75</c:v>
                </c:pt>
                <c:pt idx="11887">
                  <c:v>44951.875</c:v>
                </c:pt>
                <c:pt idx="11888">
                  <c:v>44952</c:v>
                </c:pt>
                <c:pt idx="11889">
                  <c:v>44952.125</c:v>
                </c:pt>
                <c:pt idx="11890">
                  <c:v>44952.25</c:v>
                </c:pt>
                <c:pt idx="11891">
                  <c:v>44952.375</c:v>
                </c:pt>
                <c:pt idx="11892">
                  <c:v>44952.5</c:v>
                </c:pt>
                <c:pt idx="11893">
                  <c:v>44952.625</c:v>
                </c:pt>
                <c:pt idx="11894">
                  <c:v>44952.75</c:v>
                </c:pt>
                <c:pt idx="11895">
                  <c:v>44952.875</c:v>
                </c:pt>
                <c:pt idx="11896">
                  <c:v>44953</c:v>
                </c:pt>
                <c:pt idx="11897">
                  <c:v>44953.125</c:v>
                </c:pt>
                <c:pt idx="11898">
                  <c:v>44953.25</c:v>
                </c:pt>
                <c:pt idx="11899">
                  <c:v>44953.375</c:v>
                </c:pt>
                <c:pt idx="11900">
                  <c:v>44953.5</c:v>
                </c:pt>
                <c:pt idx="11901">
                  <c:v>44953.625</c:v>
                </c:pt>
                <c:pt idx="11902">
                  <c:v>44953.75</c:v>
                </c:pt>
                <c:pt idx="11903">
                  <c:v>44953.875</c:v>
                </c:pt>
                <c:pt idx="11904">
                  <c:v>44954</c:v>
                </c:pt>
                <c:pt idx="11905">
                  <c:v>44954.125</c:v>
                </c:pt>
                <c:pt idx="11906">
                  <c:v>44954.25</c:v>
                </c:pt>
                <c:pt idx="11907">
                  <c:v>44954.375</c:v>
                </c:pt>
                <c:pt idx="11908">
                  <c:v>44954.5</c:v>
                </c:pt>
                <c:pt idx="11909">
                  <c:v>44954.625</c:v>
                </c:pt>
                <c:pt idx="11910">
                  <c:v>44954.75</c:v>
                </c:pt>
                <c:pt idx="11911">
                  <c:v>44954.875</c:v>
                </c:pt>
                <c:pt idx="11912">
                  <c:v>44955</c:v>
                </c:pt>
                <c:pt idx="11913">
                  <c:v>44955.125</c:v>
                </c:pt>
                <c:pt idx="11914">
                  <c:v>44955.25</c:v>
                </c:pt>
                <c:pt idx="11915">
                  <c:v>44955.375</c:v>
                </c:pt>
                <c:pt idx="11916">
                  <c:v>44955.5</c:v>
                </c:pt>
                <c:pt idx="11917">
                  <c:v>44955.625</c:v>
                </c:pt>
                <c:pt idx="11918">
                  <c:v>44955.75</c:v>
                </c:pt>
                <c:pt idx="11919">
                  <c:v>44955.875</c:v>
                </c:pt>
                <c:pt idx="11920">
                  <c:v>44956</c:v>
                </c:pt>
                <c:pt idx="11921">
                  <c:v>44956.125</c:v>
                </c:pt>
                <c:pt idx="11922">
                  <c:v>44956.25</c:v>
                </c:pt>
                <c:pt idx="11923">
                  <c:v>44956.375</c:v>
                </c:pt>
                <c:pt idx="11924">
                  <c:v>44956.5</c:v>
                </c:pt>
                <c:pt idx="11925">
                  <c:v>44956.625</c:v>
                </c:pt>
                <c:pt idx="11926">
                  <c:v>44956.75</c:v>
                </c:pt>
                <c:pt idx="11927">
                  <c:v>44956.875</c:v>
                </c:pt>
                <c:pt idx="11928">
                  <c:v>44957</c:v>
                </c:pt>
                <c:pt idx="11929">
                  <c:v>44957.125</c:v>
                </c:pt>
                <c:pt idx="11930">
                  <c:v>44957.25</c:v>
                </c:pt>
                <c:pt idx="11931">
                  <c:v>44957.375</c:v>
                </c:pt>
                <c:pt idx="11932">
                  <c:v>44957.5</c:v>
                </c:pt>
                <c:pt idx="11933">
                  <c:v>44957.625</c:v>
                </c:pt>
                <c:pt idx="11934">
                  <c:v>44957.75</c:v>
                </c:pt>
                <c:pt idx="11935">
                  <c:v>44957.875</c:v>
                </c:pt>
                <c:pt idx="11936">
                  <c:v>44958</c:v>
                </c:pt>
                <c:pt idx="11937">
                  <c:v>44958.125</c:v>
                </c:pt>
                <c:pt idx="11938">
                  <c:v>44958.25</c:v>
                </c:pt>
                <c:pt idx="11939">
                  <c:v>44958.375</c:v>
                </c:pt>
                <c:pt idx="11940">
                  <c:v>44958.5</c:v>
                </c:pt>
                <c:pt idx="11941">
                  <c:v>44958.625</c:v>
                </c:pt>
                <c:pt idx="11942">
                  <c:v>44958.75</c:v>
                </c:pt>
                <c:pt idx="11943">
                  <c:v>44958.875</c:v>
                </c:pt>
                <c:pt idx="11944">
                  <c:v>44959</c:v>
                </c:pt>
                <c:pt idx="11945">
                  <c:v>44959.125</c:v>
                </c:pt>
                <c:pt idx="11946">
                  <c:v>44959.25</c:v>
                </c:pt>
                <c:pt idx="11947">
                  <c:v>44959.375</c:v>
                </c:pt>
                <c:pt idx="11948">
                  <c:v>44959.5</c:v>
                </c:pt>
                <c:pt idx="11949">
                  <c:v>44959.625</c:v>
                </c:pt>
                <c:pt idx="11950">
                  <c:v>44959.75</c:v>
                </c:pt>
                <c:pt idx="11951">
                  <c:v>44959.875</c:v>
                </c:pt>
                <c:pt idx="11952">
                  <c:v>44960</c:v>
                </c:pt>
                <c:pt idx="11953">
                  <c:v>44960.125</c:v>
                </c:pt>
                <c:pt idx="11954">
                  <c:v>44960.25</c:v>
                </c:pt>
                <c:pt idx="11955">
                  <c:v>44960.375</c:v>
                </c:pt>
                <c:pt idx="11956">
                  <c:v>44960.5</c:v>
                </c:pt>
                <c:pt idx="11957">
                  <c:v>44960.625</c:v>
                </c:pt>
                <c:pt idx="11958">
                  <c:v>44960.75</c:v>
                </c:pt>
                <c:pt idx="11959">
                  <c:v>44960.875</c:v>
                </c:pt>
                <c:pt idx="11960">
                  <c:v>44961</c:v>
                </c:pt>
                <c:pt idx="11961">
                  <c:v>44961.125</c:v>
                </c:pt>
                <c:pt idx="11962">
                  <c:v>44961.25</c:v>
                </c:pt>
                <c:pt idx="11963">
                  <c:v>44961.375</c:v>
                </c:pt>
                <c:pt idx="11964">
                  <c:v>44961.5</c:v>
                </c:pt>
                <c:pt idx="11965">
                  <c:v>44961.625</c:v>
                </c:pt>
                <c:pt idx="11966">
                  <c:v>44961.75</c:v>
                </c:pt>
                <c:pt idx="11967">
                  <c:v>44961.875</c:v>
                </c:pt>
                <c:pt idx="11968">
                  <c:v>44962</c:v>
                </c:pt>
                <c:pt idx="11969">
                  <c:v>44962.125</c:v>
                </c:pt>
                <c:pt idx="11970">
                  <c:v>44962.25</c:v>
                </c:pt>
                <c:pt idx="11971">
                  <c:v>44962.375</c:v>
                </c:pt>
                <c:pt idx="11972">
                  <c:v>44962.5</c:v>
                </c:pt>
                <c:pt idx="11973">
                  <c:v>44962.625</c:v>
                </c:pt>
                <c:pt idx="11974">
                  <c:v>44962.75</c:v>
                </c:pt>
                <c:pt idx="11975">
                  <c:v>44962.875</c:v>
                </c:pt>
                <c:pt idx="11976">
                  <c:v>44963</c:v>
                </c:pt>
                <c:pt idx="11977">
                  <c:v>44963.125</c:v>
                </c:pt>
                <c:pt idx="11978">
                  <c:v>44963.25</c:v>
                </c:pt>
                <c:pt idx="11979">
                  <c:v>44963.375</c:v>
                </c:pt>
                <c:pt idx="11980">
                  <c:v>44963.5</c:v>
                </c:pt>
                <c:pt idx="11981">
                  <c:v>44963.625</c:v>
                </c:pt>
                <c:pt idx="11982">
                  <c:v>44963.75</c:v>
                </c:pt>
                <c:pt idx="11983">
                  <c:v>44963.875</c:v>
                </c:pt>
                <c:pt idx="11984">
                  <c:v>44964</c:v>
                </c:pt>
                <c:pt idx="11985">
                  <c:v>44964.125</c:v>
                </c:pt>
                <c:pt idx="11986">
                  <c:v>44964.25</c:v>
                </c:pt>
                <c:pt idx="11987">
                  <c:v>44964.375</c:v>
                </c:pt>
                <c:pt idx="11988">
                  <c:v>44964.5</c:v>
                </c:pt>
                <c:pt idx="11989">
                  <c:v>44964.625</c:v>
                </c:pt>
                <c:pt idx="11990">
                  <c:v>44964.75</c:v>
                </c:pt>
                <c:pt idx="11991">
                  <c:v>44964.875</c:v>
                </c:pt>
                <c:pt idx="11992">
                  <c:v>44965</c:v>
                </c:pt>
                <c:pt idx="11993">
                  <c:v>44965.125</c:v>
                </c:pt>
                <c:pt idx="11994">
                  <c:v>44965.25</c:v>
                </c:pt>
                <c:pt idx="11995">
                  <c:v>44965.375</c:v>
                </c:pt>
                <c:pt idx="11996">
                  <c:v>44965.5</c:v>
                </c:pt>
                <c:pt idx="11997">
                  <c:v>44965.625</c:v>
                </c:pt>
                <c:pt idx="11998">
                  <c:v>44965.75</c:v>
                </c:pt>
                <c:pt idx="11999">
                  <c:v>44965.875</c:v>
                </c:pt>
                <c:pt idx="12000">
                  <c:v>44966</c:v>
                </c:pt>
                <c:pt idx="12001">
                  <c:v>44966.125</c:v>
                </c:pt>
                <c:pt idx="12002">
                  <c:v>44966.25</c:v>
                </c:pt>
                <c:pt idx="12003">
                  <c:v>44966.375</c:v>
                </c:pt>
                <c:pt idx="12004">
                  <c:v>44966.5</c:v>
                </c:pt>
                <c:pt idx="12005">
                  <c:v>44966.625</c:v>
                </c:pt>
                <c:pt idx="12006">
                  <c:v>44966.75</c:v>
                </c:pt>
                <c:pt idx="12007">
                  <c:v>44966.875</c:v>
                </c:pt>
                <c:pt idx="12008">
                  <c:v>44967</c:v>
                </c:pt>
                <c:pt idx="12009">
                  <c:v>44967.125</c:v>
                </c:pt>
                <c:pt idx="12010">
                  <c:v>44967.25</c:v>
                </c:pt>
                <c:pt idx="12011">
                  <c:v>44967.375</c:v>
                </c:pt>
                <c:pt idx="12012">
                  <c:v>44967.5</c:v>
                </c:pt>
                <c:pt idx="12013">
                  <c:v>44967.625</c:v>
                </c:pt>
                <c:pt idx="12014">
                  <c:v>44967.75</c:v>
                </c:pt>
                <c:pt idx="12015">
                  <c:v>44967.875</c:v>
                </c:pt>
                <c:pt idx="12016">
                  <c:v>44968</c:v>
                </c:pt>
                <c:pt idx="12017">
                  <c:v>44968.125</c:v>
                </c:pt>
                <c:pt idx="12018">
                  <c:v>44968.25</c:v>
                </c:pt>
                <c:pt idx="12019">
                  <c:v>44968.375</c:v>
                </c:pt>
                <c:pt idx="12020">
                  <c:v>44968.5</c:v>
                </c:pt>
                <c:pt idx="12021">
                  <c:v>44968.625</c:v>
                </c:pt>
                <c:pt idx="12022">
                  <c:v>44968.75</c:v>
                </c:pt>
                <c:pt idx="12023">
                  <c:v>44968.875</c:v>
                </c:pt>
                <c:pt idx="12024">
                  <c:v>44969</c:v>
                </c:pt>
                <c:pt idx="12025">
                  <c:v>44969.125</c:v>
                </c:pt>
                <c:pt idx="12026">
                  <c:v>44969.25</c:v>
                </c:pt>
                <c:pt idx="12027">
                  <c:v>44969.375</c:v>
                </c:pt>
                <c:pt idx="12028">
                  <c:v>44969.5</c:v>
                </c:pt>
                <c:pt idx="12029">
                  <c:v>44969.625</c:v>
                </c:pt>
                <c:pt idx="12030">
                  <c:v>44969.75</c:v>
                </c:pt>
                <c:pt idx="12031">
                  <c:v>44969.875</c:v>
                </c:pt>
                <c:pt idx="12032">
                  <c:v>44970</c:v>
                </c:pt>
                <c:pt idx="12033">
                  <c:v>44970.125</c:v>
                </c:pt>
                <c:pt idx="12034">
                  <c:v>44970.25</c:v>
                </c:pt>
                <c:pt idx="12035">
                  <c:v>44970.375</c:v>
                </c:pt>
                <c:pt idx="12036">
                  <c:v>44970.5</c:v>
                </c:pt>
                <c:pt idx="12037">
                  <c:v>44970.625</c:v>
                </c:pt>
                <c:pt idx="12038">
                  <c:v>44970.75</c:v>
                </c:pt>
                <c:pt idx="12039">
                  <c:v>44970.875</c:v>
                </c:pt>
                <c:pt idx="12040">
                  <c:v>44971</c:v>
                </c:pt>
                <c:pt idx="12041">
                  <c:v>44971.125</c:v>
                </c:pt>
                <c:pt idx="12042">
                  <c:v>44971.25</c:v>
                </c:pt>
                <c:pt idx="12043">
                  <c:v>44971.375</c:v>
                </c:pt>
                <c:pt idx="12044">
                  <c:v>44971.5</c:v>
                </c:pt>
                <c:pt idx="12045">
                  <c:v>44971.625</c:v>
                </c:pt>
                <c:pt idx="12046">
                  <c:v>44971.75</c:v>
                </c:pt>
                <c:pt idx="12047">
                  <c:v>44971.875</c:v>
                </c:pt>
                <c:pt idx="12048">
                  <c:v>44972</c:v>
                </c:pt>
                <c:pt idx="12049">
                  <c:v>44972.125</c:v>
                </c:pt>
                <c:pt idx="12050">
                  <c:v>44972.25</c:v>
                </c:pt>
                <c:pt idx="12051">
                  <c:v>44972.375</c:v>
                </c:pt>
                <c:pt idx="12052">
                  <c:v>44972.5</c:v>
                </c:pt>
                <c:pt idx="12053">
                  <c:v>44972.625</c:v>
                </c:pt>
                <c:pt idx="12054">
                  <c:v>44972.75</c:v>
                </c:pt>
                <c:pt idx="12055">
                  <c:v>44972.875</c:v>
                </c:pt>
                <c:pt idx="12056">
                  <c:v>44973</c:v>
                </c:pt>
                <c:pt idx="12057">
                  <c:v>44973.125</c:v>
                </c:pt>
                <c:pt idx="12058">
                  <c:v>44973.25</c:v>
                </c:pt>
                <c:pt idx="12059">
                  <c:v>44973.375</c:v>
                </c:pt>
                <c:pt idx="12060">
                  <c:v>44973.5</c:v>
                </c:pt>
                <c:pt idx="12061">
                  <c:v>44973.625</c:v>
                </c:pt>
                <c:pt idx="12062">
                  <c:v>44973.75</c:v>
                </c:pt>
                <c:pt idx="12063">
                  <c:v>44973.875</c:v>
                </c:pt>
                <c:pt idx="12064">
                  <c:v>44974</c:v>
                </c:pt>
                <c:pt idx="12065">
                  <c:v>44974.125</c:v>
                </c:pt>
                <c:pt idx="12066">
                  <c:v>44974.25</c:v>
                </c:pt>
                <c:pt idx="12067">
                  <c:v>44974.375</c:v>
                </c:pt>
                <c:pt idx="12068">
                  <c:v>44974.5</c:v>
                </c:pt>
                <c:pt idx="12069">
                  <c:v>44974.625</c:v>
                </c:pt>
                <c:pt idx="12070">
                  <c:v>44974.75</c:v>
                </c:pt>
                <c:pt idx="12071">
                  <c:v>44974.875</c:v>
                </c:pt>
                <c:pt idx="12072">
                  <c:v>44975</c:v>
                </c:pt>
                <c:pt idx="12073">
                  <c:v>44975.125</c:v>
                </c:pt>
                <c:pt idx="12074">
                  <c:v>44975.25</c:v>
                </c:pt>
                <c:pt idx="12075">
                  <c:v>44975.375</c:v>
                </c:pt>
                <c:pt idx="12076">
                  <c:v>44975.5</c:v>
                </c:pt>
                <c:pt idx="12077">
                  <c:v>44975.625</c:v>
                </c:pt>
                <c:pt idx="12078">
                  <c:v>44975.75</c:v>
                </c:pt>
                <c:pt idx="12079">
                  <c:v>44975.875</c:v>
                </c:pt>
                <c:pt idx="12080">
                  <c:v>44976</c:v>
                </c:pt>
                <c:pt idx="12081">
                  <c:v>44976.125</c:v>
                </c:pt>
                <c:pt idx="12082">
                  <c:v>44976.25</c:v>
                </c:pt>
                <c:pt idx="12083">
                  <c:v>44976.375</c:v>
                </c:pt>
                <c:pt idx="12084">
                  <c:v>44976.5</c:v>
                </c:pt>
                <c:pt idx="12085">
                  <c:v>44976.625</c:v>
                </c:pt>
                <c:pt idx="12086">
                  <c:v>44976.75</c:v>
                </c:pt>
                <c:pt idx="12087">
                  <c:v>44976.875</c:v>
                </c:pt>
                <c:pt idx="12088">
                  <c:v>44977</c:v>
                </c:pt>
                <c:pt idx="12089">
                  <c:v>44977.125</c:v>
                </c:pt>
                <c:pt idx="12090">
                  <c:v>44977.25</c:v>
                </c:pt>
                <c:pt idx="12091">
                  <c:v>44977.375</c:v>
                </c:pt>
                <c:pt idx="12092">
                  <c:v>44977.5</c:v>
                </c:pt>
                <c:pt idx="12093">
                  <c:v>44977.625</c:v>
                </c:pt>
                <c:pt idx="12094">
                  <c:v>44977.75</c:v>
                </c:pt>
                <c:pt idx="12095">
                  <c:v>44977.875</c:v>
                </c:pt>
                <c:pt idx="12096">
                  <c:v>44978</c:v>
                </c:pt>
                <c:pt idx="12097">
                  <c:v>44978.125</c:v>
                </c:pt>
                <c:pt idx="12098">
                  <c:v>44978.25</c:v>
                </c:pt>
                <c:pt idx="12099">
                  <c:v>44978.375</c:v>
                </c:pt>
                <c:pt idx="12100">
                  <c:v>44978.5</c:v>
                </c:pt>
                <c:pt idx="12101">
                  <c:v>44978.625</c:v>
                </c:pt>
                <c:pt idx="12102">
                  <c:v>44978.75</c:v>
                </c:pt>
                <c:pt idx="12103">
                  <c:v>44978.875</c:v>
                </c:pt>
                <c:pt idx="12104">
                  <c:v>44979</c:v>
                </c:pt>
                <c:pt idx="12105">
                  <c:v>44979.125</c:v>
                </c:pt>
                <c:pt idx="12106">
                  <c:v>44979.25</c:v>
                </c:pt>
                <c:pt idx="12107">
                  <c:v>44979.375</c:v>
                </c:pt>
                <c:pt idx="12108">
                  <c:v>44979.5</c:v>
                </c:pt>
                <c:pt idx="12109">
                  <c:v>44979.625</c:v>
                </c:pt>
                <c:pt idx="12110">
                  <c:v>44979.75</c:v>
                </c:pt>
                <c:pt idx="12111">
                  <c:v>44979.875</c:v>
                </c:pt>
                <c:pt idx="12112">
                  <c:v>44980</c:v>
                </c:pt>
                <c:pt idx="12113">
                  <c:v>44980.125</c:v>
                </c:pt>
                <c:pt idx="12114">
                  <c:v>44980.25</c:v>
                </c:pt>
                <c:pt idx="12115">
                  <c:v>44980.375</c:v>
                </c:pt>
                <c:pt idx="12116">
                  <c:v>44980.5</c:v>
                </c:pt>
                <c:pt idx="12117">
                  <c:v>44980.625</c:v>
                </c:pt>
                <c:pt idx="12118">
                  <c:v>44980.75</c:v>
                </c:pt>
                <c:pt idx="12119">
                  <c:v>44980.875</c:v>
                </c:pt>
                <c:pt idx="12120">
                  <c:v>44981</c:v>
                </c:pt>
                <c:pt idx="12121">
                  <c:v>44981.125</c:v>
                </c:pt>
                <c:pt idx="12122">
                  <c:v>44981.25</c:v>
                </c:pt>
                <c:pt idx="12123">
                  <c:v>44981.375</c:v>
                </c:pt>
                <c:pt idx="12124">
                  <c:v>44981.5</c:v>
                </c:pt>
                <c:pt idx="12125">
                  <c:v>44981.625</c:v>
                </c:pt>
                <c:pt idx="12126">
                  <c:v>44981.75</c:v>
                </c:pt>
                <c:pt idx="12127">
                  <c:v>44981.875</c:v>
                </c:pt>
                <c:pt idx="12128">
                  <c:v>44982</c:v>
                </c:pt>
                <c:pt idx="12129">
                  <c:v>44982.125</c:v>
                </c:pt>
                <c:pt idx="12130">
                  <c:v>44982.25</c:v>
                </c:pt>
                <c:pt idx="12131">
                  <c:v>44982.375</c:v>
                </c:pt>
                <c:pt idx="12132">
                  <c:v>44982.5</c:v>
                </c:pt>
                <c:pt idx="12133">
                  <c:v>44982.625</c:v>
                </c:pt>
                <c:pt idx="12134">
                  <c:v>44982.75</c:v>
                </c:pt>
                <c:pt idx="12135">
                  <c:v>44982.875</c:v>
                </c:pt>
                <c:pt idx="12136">
                  <c:v>44983</c:v>
                </c:pt>
                <c:pt idx="12137">
                  <c:v>44983.125</c:v>
                </c:pt>
                <c:pt idx="12138">
                  <c:v>44983.25</c:v>
                </c:pt>
                <c:pt idx="12139">
                  <c:v>44983.375</c:v>
                </c:pt>
                <c:pt idx="12140">
                  <c:v>44983.5</c:v>
                </c:pt>
                <c:pt idx="12141">
                  <c:v>44983.625</c:v>
                </c:pt>
                <c:pt idx="12142">
                  <c:v>44983.75</c:v>
                </c:pt>
                <c:pt idx="12143">
                  <c:v>44983.875</c:v>
                </c:pt>
                <c:pt idx="12144">
                  <c:v>44984</c:v>
                </c:pt>
                <c:pt idx="12145">
                  <c:v>44984.125</c:v>
                </c:pt>
                <c:pt idx="12146">
                  <c:v>44984.25</c:v>
                </c:pt>
                <c:pt idx="12147">
                  <c:v>44984.375</c:v>
                </c:pt>
                <c:pt idx="12148">
                  <c:v>44984.5</c:v>
                </c:pt>
                <c:pt idx="12149">
                  <c:v>44984.625</c:v>
                </c:pt>
                <c:pt idx="12150">
                  <c:v>44984.75</c:v>
                </c:pt>
                <c:pt idx="12151">
                  <c:v>44984.875</c:v>
                </c:pt>
                <c:pt idx="12152">
                  <c:v>44985</c:v>
                </c:pt>
                <c:pt idx="12153">
                  <c:v>44985.125</c:v>
                </c:pt>
                <c:pt idx="12154">
                  <c:v>44985.25</c:v>
                </c:pt>
                <c:pt idx="12155">
                  <c:v>44985.375</c:v>
                </c:pt>
                <c:pt idx="12156">
                  <c:v>44985.5</c:v>
                </c:pt>
                <c:pt idx="12157">
                  <c:v>44985.625</c:v>
                </c:pt>
                <c:pt idx="12158">
                  <c:v>44985.75</c:v>
                </c:pt>
                <c:pt idx="12159">
                  <c:v>44985.875</c:v>
                </c:pt>
                <c:pt idx="12160">
                  <c:v>44986</c:v>
                </c:pt>
                <c:pt idx="12161">
                  <c:v>44986.125</c:v>
                </c:pt>
                <c:pt idx="12162">
                  <c:v>44986.25</c:v>
                </c:pt>
                <c:pt idx="12163">
                  <c:v>44986.375</c:v>
                </c:pt>
                <c:pt idx="12164">
                  <c:v>44986.5</c:v>
                </c:pt>
                <c:pt idx="12165">
                  <c:v>44986.625</c:v>
                </c:pt>
                <c:pt idx="12166">
                  <c:v>44986.75</c:v>
                </c:pt>
                <c:pt idx="12167">
                  <c:v>44986.875</c:v>
                </c:pt>
                <c:pt idx="12168">
                  <c:v>44987</c:v>
                </c:pt>
                <c:pt idx="12169">
                  <c:v>44987.125</c:v>
                </c:pt>
                <c:pt idx="12170">
                  <c:v>44987.25</c:v>
                </c:pt>
                <c:pt idx="12171">
                  <c:v>44987.375</c:v>
                </c:pt>
                <c:pt idx="12172">
                  <c:v>44987.5</c:v>
                </c:pt>
                <c:pt idx="12173">
                  <c:v>44987.625</c:v>
                </c:pt>
                <c:pt idx="12174">
                  <c:v>44987.75</c:v>
                </c:pt>
                <c:pt idx="12175">
                  <c:v>44987.875</c:v>
                </c:pt>
                <c:pt idx="12176">
                  <c:v>44988</c:v>
                </c:pt>
                <c:pt idx="12177">
                  <c:v>44988.125</c:v>
                </c:pt>
                <c:pt idx="12178">
                  <c:v>44988.25</c:v>
                </c:pt>
                <c:pt idx="12179">
                  <c:v>44988.375</c:v>
                </c:pt>
                <c:pt idx="12180">
                  <c:v>44988.5</c:v>
                </c:pt>
                <c:pt idx="12181">
                  <c:v>44988.625</c:v>
                </c:pt>
                <c:pt idx="12182">
                  <c:v>44988.75</c:v>
                </c:pt>
                <c:pt idx="12183">
                  <c:v>44988.875</c:v>
                </c:pt>
                <c:pt idx="12184">
                  <c:v>44989</c:v>
                </c:pt>
                <c:pt idx="12185">
                  <c:v>44989.125</c:v>
                </c:pt>
                <c:pt idx="12186">
                  <c:v>44989.25</c:v>
                </c:pt>
                <c:pt idx="12187">
                  <c:v>44989.375</c:v>
                </c:pt>
                <c:pt idx="12188">
                  <c:v>44989.5</c:v>
                </c:pt>
                <c:pt idx="12189">
                  <c:v>44989.625</c:v>
                </c:pt>
                <c:pt idx="12190">
                  <c:v>44989.75</c:v>
                </c:pt>
                <c:pt idx="12191">
                  <c:v>44989.875</c:v>
                </c:pt>
                <c:pt idx="12192">
                  <c:v>44990</c:v>
                </c:pt>
                <c:pt idx="12193">
                  <c:v>44990.125</c:v>
                </c:pt>
                <c:pt idx="12194">
                  <c:v>44990.25</c:v>
                </c:pt>
                <c:pt idx="12195">
                  <c:v>44990.375</c:v>
                </c:pt>
                <c:pt idx="12196">
                  <c:v>44990.5</c:v>
                </c:pt>
                <c:pt idx="12197">
                  <c:v>44990.625</c:v>
                </c:pt>
                <c:pt idx="12198">
                  <c:v>44990.75</c:v>
                </c:pt>
                <c:pt idx="12199">
                  <c:v>44990.875</c:v>
                </c:pt>
                <c:pt idx="12200">
                  <c:v>44991</c:v>
                </c:pt>
                <c:pt idx="12201">
                  <c:v>44991.125</c:v>
                </c:pt>
                <c:pt idx="12202">
                  <c:v>44991.25</c:v>
                </c:pt>
                <c:pt idx="12203">
                  <c:v>44991.375</c:v>
                </c:pt>
                <c:pt idx="12204">
                  <c:v>44991.5</c:v>
                </c:pt>
                <c:pt idx="12205">
                  <c:v>44991.625</c:v>
                </c:pt>
                <c:pt idx="12206">
                  <c:v>44991.75</c:v>
                </c:pt>
                <c:pt idx="12207">
                  <c:v>44991.875</c:v>
                </c:pt>
                <c:pt idx="12208">
                  <c:v>44992</c:v>
                </c:pt>
                <c:pt idx="12209">
                  <c:v>44992.125</c:v>
                </c:pt>
                <c:pt idx="12210">
                  <c:v>44992.25</c:v>
                </c:pt>
                <c:pt idx="12211">
                  <c:v>44992.375</c:v>
                </c:pt>
                <c:pt idx="12212">
                  <c:v>44992.5</c:v>
                </c:pt>
                <c:pt idx="12213">
                  <c:v>44992.625</c:v>
                </c:pt>
                <c:pt idx="12214">
                  <c:v>44992.75</c:v>
                </c:pt>
                <c:pt idx="12215">
                  <c:v>44992.875</c:v>
                </c:pt>
                <c:pt idx="12216">
                  <c:v>44993</c:v>
                </c:pt>
                <c:pt idx="12217">
                  <c:v>44993.125</c:v>
                </c:pt>
                <c:pt idx="12218">
                  <c:v>44993.25</c:v>
                </c:pt>
                <c:pt idx="12219">
                  <c:v>44993.375</c:v>
                </c:pt>
                <c:pt idx="12220">
                  <c:v>44993.5</c:v>
                </c:pt>
                <c:pt idx="12221">
                  <c:v>44993.625</c:v>
                </c:pt>
                <c:pt idx="12222">
                  <c:v>44993.75</c:v>
                </c:pt>
                <c:pt idx="12223">
                  <c:v>44993.875</c:v>
                </c:pt>
                <c:pt idx="12224">
                  <c:v>44994</c:v>
                </c:pt>
                <c:pt idx="12225">
                  <c:v>44994.125</c:v>
                </c:pt>
                <c:pt idx="12226">
                  <c:v>44994.25</c:v>
                </c:pt>
                <c:pt idx="12227">
                  <c:v>44994.375</c:v>
                </c:pt>
                <c:pt idx="12228">
                  <c:v>44994.5</c:v>
                </c:pt>
                <c:pt idx="12229">
                  <c:v>44994.625</c:v>
                </c:pt>
                <c:pt idx="12230">
                  <c:v>44994.75</c:v>
                </c:pt>
                <c:pt idx="12231">
                  <c:v>44994.875</c:v>
                </c:pt>
                <c:pt idx="12232">
                  <c:v>44995</c:v>
                </c:pt>
                <c:pt idx="12233">
                  <c:v>44995.125</c:v>
                </c:pt>
                <c:pt idx="12234">
                  <c:v>44995.25</c:v>
                </c:pt>
                <c:pt idx="12235">
                  <c:v>44995.375</c:v>
                </c:pt>
                <c:pt idx="12236">
                  <c:v>44995.5</c:v>
                </c:pt>
                <c:pt idx="12237">
                  <c:v>44995.625</c:v>
                </c:pt>
                <c:pt idx="12238">
                  <c:v>44995.75</c:v>
                </c:pt>
                <c:pt idx="12239">
                  <c:v>44995.875</c:v>
                </c:pt>
                <c:pt idx="12240">
                  <c:v>44996</c:v>
                </c:pt>
                <c:pt idx="12241">
                  <c:v>44996.125</c:v>
                </c:pt>
                <c:pt idx="12242">
                  <c:v>44996.25</c:v>
                </c:pt>
                <c:pt idx="12243">
                  <c:v>44996.375</c:v>
                </c:pt>
                <c:pt idx="12244">
                  <c:v>44996.5</c:v>
                </c:pt>
                <c:pt idx="12245">
                  <c:v>44996.625</c:v>
                </c:pt>
                <c:pt idx="12246">
                  <c:v>44996.75</c:v>
                </c:pt>
                <c:pt idx="12247">
                  <c:v>44996.875</c:v>
                </c:pt>
                <c:pt idx="12248">
                  <c:v>44997</c:v>
                </c:pt>
                <c:pt idx="12249">
                  <c:v>44997.125</c:v>
                </c:pt>
                <c:pt idx="12250">
                  <c:v>44997.25</c:v>
                </c:pt>
                <c:pt idx="12251">
                  <c:v>44997.375</c:v>
                </c:pt>
                <c:pt idx="12252">
                  <c:v>44997.5</c:v>
                </c:pt>
                <c:pt idx="12253">
                  <c:v>44997.625</c:v>
                </c:pt>
                <c:pt idx="12254">
                  <c:v>44997.75</c:v>
                </c:pt>
                <c:pt idx="12255">
                  <c:v>44997.875</c:v>
                </c:pt>
                <c:pt idx="12256">
                  <c:v>44998</c:v>
                </c:pt>
                <c:pt idx="12257">
                  <c:v>44998.125</c:v>
                </c:pt>
                <c:pt idx="12258">
                  <c:v>44998.25</c:v>
                </c:pt>
                <c:pt idx="12259">
                  <c:v>44998.375</c:v>
                </c:pt>
                <c:pt idx="12260">
                  <c:v>44998.5</c:v>
                </c:pt>
                <c:pt idx="12261">
                  <c:v>44998.625</c:v>
                </c:pt>
                <c:pt idx="12262">
                  <c:v>44998.75</c:v>
                </c:pt>
                <c:pt idx="12263">
                  <c:v>44998.875</c:v>
                </c:pt>
                <c:pt idx="12264">
                  <c:v>44999</c:v>
                </c:pt>
                <c:pt idx="12265">
                  <c:v>44999.125</c:v>
                </c:pt>
                <c:pt idx="12266">
                  <c:v>44999.25</c:v>
                </c:pt>
                <c:pt idx="12267">
                  <c:v>44999.375</c:v>
                </c:pt>
                <c:pt idx="12268">
                  <c:v>44999.5</c:v>
                </c:pt>
                <c:pt idx="12269">
                  <c:v>44999.625</c:v>
                </c:pt>
                <c:pt idx="12270">
                  <c:v>44999.75</c:v>
                </c:pt>
                <c:pt idx="12271">
                  <c:v>44999.875</c:v>
                </c:pt>
                <c:pt idx="12272">
                  <c:v>45000</c:v>
                </c:pt>
                <c:pt idx="12273">
                  <c:v>45000.125</c:v>
                </c:pt>
                <c:pt idx="12274">
                  <c:v>45000.25</c:v>
                </c:pt>
                <c:pt idx="12275">
                  <c:v>45000.375</c:v>
                </c:pt>
                <c:pt idx="12276">
                  <c:v>45000.5</c:v>
                </c:pt>
                <c:pt idx="12277">
                  <c:v>45000.625</c:v>
                </c:pt>
                <c:pt idx="12278">
                  <c:v>45000.75</c:v>
                </c:pt>
                <c:pt idx="12279">
                  <c:v>45000.875</c:v>
                </c:pt>
                <c:pt idx="12280">
                  <c:v>45001</c:v>
                </c:pt>
                <c:pt idx="12281">
                  <c:v>45001.125</c:v>
                </c:pt>
                <c:pt idx="12282">
                  <c:v>45001.25</c:v>
                </c:pt>
                <c:pt idx="12283">
                  <c:v>45001.375</c:v>
                </c:pt>
                <c:pt idx="12284">
                  <c:v>45001.5</c:v>
                </c:pt>
                <c:pt idx="12285">
                  <c:v>45001.625</c:v>
                </c:pt>
                <c:pt idx="12286">
                  <c:v>45001.75</c:v>
                </c:pt>
                <c:pt idx="12287">
                  <c:v>45001.875</c:v>
                </c:pt>
                <c:pt idx="12288">
                  <c:v>45002</c:v>
                </c:pt>
                <c:pt idx="12289">
                  <c:v>45002.125</c:v>
                </c:pt>
                <c:pt idx="12290">
                  <c:v>45002.25</c:v>
                </c:pt>
                <c:pt idx="12291">
                  <c:v>45002.375</c:v>
                </c:pt>
                <c:pt idx="12292">
                  <c:v>45002.5</c:v>
                </c:pt>
                <c:pt idx="12293">
                  <c:v>45002.625</c:v>
                </c:pt>
                <c:pt idx="12294">
                  <c:v>45002.75</c:v>
                </c:pt>
                <c:pt idx="12295">
                  <c:v>45002.875</c:v>
                </c:pt>
                <c:pt idx="12296">
                  <c:v>45003</c:v>
                </c:pt>
                <c:pt idx="12297">
                  <c:v>45003.125</c:v>
                </c:pt>
                <c:pt idx="12298">
                  <c:v>45003.25</c:v>
                </c:pt>
                <c:pt idx="12299">
                  <c:v>45003.375</c:v>
                </c:pt>
                <c:pt idx="12300">
                  <c:v>45003.5</c:v>
                </c:pt>
                <c:pt idx="12301">
                  <c:v>45003.625</c:v>
                </c:pt>
                <c:pt idx="12302">
                  <c:v>45003.75</c:v>
                </c:pt>
                <c:pt idx="12303">
                  <c:v>45003.875</c:v>
                </c:pt>
                <c:pt idx="12304">
                  <c:v>45004</c:v>
                </c:pt>
                <c:pt idx="12305">
                  <c:v>45004.125</c:v>
                </c:pt>
                <c:pt idx="12306">
                  <c:v>45004.25</c:v>
                </c:pt>
                <c:pt idx="12307">
                  <c:v>45004.375</c:v>
                </c:pt>
                <c:pt idx="12308">
                  <c:v>45004.5</c:v>
                </c:pt>
                <c:pt idx="12309">
                  <c:v>45004.625</c:v>
                </c:pt>
                <c:pt idx="12310">
                  <c:v>45004.75</c:v>
                </c:pt>
                <c:pt idx="12311">
                  <c:v>45004.875</c:v>
                </c:pt>
                <c:pt idx="12312">
                  <c:v>45005</c:v>
                </c:pt>
                <c:pt idx="12313">
                  <c:v>45005.125</c:v>
                </c:pt>
                <c:pt idx="12314">
                  <c:v>45005.25</c:v>
                </c:pt>
                <c:pt idx="12315">
                  <c:v>45005.375</c:v>
                </c:pt>
                <c:pt idx="12316">
                  <c:v>45005.5</c:v>
                </c:pt>
                <c:pt idx="12317">
                  <c:v>45005.625</c:v>
                </c:pt>
                <c:pt idx="12318">
                  <c:v>45005.75</c:v>
                </c:pt>
                <c:pt idx="12319">
                  <c:v>45005.875</c:v>
                </c:pt>
                <c:pt idx="12320">
                  <c:v>45006</c:v>
                </c:pt>
                <c:pt idx="12321">
                  <c:v>45006.125</c:v>
                </c:pt>
                <c:pt idx="12322">
                  <c:v>45006.25</c:v>
                </c:pt>
                <c:pt idx="12323">
                  <c:v>45006.375</c:v>
                </c:pt>
                <c:pt idx="12324">
                  <c:v>45006.5</c:v>
                </c:pt>
                <c:pt idx="12325">
                  <c:v>45006.625</c:v>
                </c:pt>
                <c:pt idx="12326">
                  <c:v>45006.75</c:v>
                </c:pt>
                <c:pt idx="12327">
                  <c:v>45006.875</c:v>
                </c:pt>
                <c:pt idx="12328">
                  <c:v>45007</c:v>
                </c:pt>
                <c:pt idx="12329">
                  <c:v>45007.125</c:v>
                </c:pt>
                <c:pt idx="12330">
                  <c:v>45007.25</c:v>
                </c:pt>
                <c:pt idx="12331">
                  <c:v>45007.375</c:v>
                </c:pt>
                <c:pt idx="12332">
                  <c:v>45007.5</c:v>
                </c:pt>
                <c:pt idx="12333">
                  <c:v>45007.625</c:v>
                </c:pt>
                <c:pt idx="12334">
                  <c:v>45007.75</c:v>
                </c:pt>
                <c:pt idx="12335">
                  <c:v>45007.875</c:v>
                </c:pt>
                <c:pt idx="12336">
                  <c:v>45008</c:v>
                </c:pt>
                <c:pt idx="12337">
                  <c:v>45008.125</c:v>
                </c:pt>
                <c:pt idx="12338">
                  <c:v>45008.25</c:v>
                </c:pt>
                <c:pt idx="12339">
                  <c:v>45008.375</c:v>
                </c:pt>
                <c:pt idx="12340">
                  <c:v>45008.5</c:v>
                </c:pt>
                <c:pt idx="12341">
                  <c:v>45008.625</c:v>
                </c:pt>
                <c:pt idx="12342">
                  <c:v>45008.75</c:v>
                </c:pt>
                <c:pt idx="12343">
                  <c:v>45008.875</c:v>
                </c:pt>
                <c:pt idx="12344">
                  <c:v>45009</c:v>
                </c:pt>
                <c:pt idx="12345">
                  <c:v>45009.125</c:v>
                </c:pt>
                <c:pt idx="12346">
                  <c:v>45009.25</c:v>
                </c:pt>
                <c:pt idx="12347">
                  <c:v>45009.375</c:v>
                </c:pt>
                <c:pt idx="12348">
                  <c:v>45009.5</c:v>
                </c:pt>
                <c:pt idx="12349">
                  <c:v>45009.625</c:v>
                </c:pt>
                <c:pt idx="12350">
                  <c:v>45009.75</c:v>
                </c:pt>
                <c:pt idx="12351">
                  <c:v>45009.875</c:v>
                </c:pt>
                <c:pt idx="12352">
                  <c:v>45010</c:v>
                </c:pt>
                <c:pt idx="12353">
                  <c:v>45010.125</c:v>
                </c:pt>
                <c:pt idx="12354">
                  <c:v>45010.25</c:v>
                </c:pt>
                <c:pt idx="12355">
                  <c:v>45010.375</c:v>
                </c:pt>
                <c:pt idx="12356">
                  <c:v>45010.5</c:v>
                </c:pt>
                <c:pt idx="12357">
                  <c:v>45010.625</c:v>
                </c:pt>
                <c:pt idx="12358">
                  <c:v>45010.75</c:v>
                </c:pt>
                <c:pt idx="12359">
                  <c:v>45010.875</c:v>
                </c:pt>
                <c:pt idx="12360">
                  <c:v>45011</c:v>
                </c:pt>
                <c:pt idx="12361">
                  <c:v>45011.125</c:v>
                </c:pt>
                <c:pt idx="12362">
                  <c:v>45011.25</c:v>
                </c:pt>
                <c:pt idx="12363">
                  <c:v>45011.375</c:v>
                </c:pt>
                <c:pt idx="12364">
                  <c:v>45011.5</c:v>
                </c:pt>
                <c:pt idx="12365">
                  <c:v>45011.625</c:v>
                </c:pt>
                <c:pt idx="12366">
                  <c:v>45011.75</c:v>
                </c:pt>
                <c:pt idx="12367">
                  <c:v>45011.875</c:v>
                </c:pt>
                <c:pt idx="12368">
                  <c:v>45012</c:v>
                </c:pt>
                <c:pt idx="12369">
                  <c:v>45012.125</c:v>
                </c:pt>
                <c:pt idx="12370">
                  <c:v>45012.25</c:v>
                </c:pt>
                <c:pt idx="12371">
                  <c:v>45012.375</c:v>
                </c:pt>
                <c:pt idx="12372">
                  <c:v>45012.5</c:v>
                </c:pt>
                <c:pt idx="12373">
                  <c:v>45012.625</c:v>
                </c:pt>
                <c:pt idx="12374">
                  <c:v>45012.75</c:v>
                </c:pt>
                <c:pt idx="12375">
                  <c:v>45012.875</c:v>
                </c:pt>
                <c:pt idx="12376">
                  <c:v>45013</c:v>
                </c:pt>
                <c:pt idx="12377">
                  <c:v>45013.125</c:v>
                </c:pt>
                <c:pt idx="12378">
                  <c:v>45013.25</c:v>
                </c:pt>
                <c:pt idx="12379">
                  <c:v>45013.375</c:v>
                </c:pt>
                <c:pt idx="12380">
                  <c:v>45013.5</c:v>
                </c:pt>
                <c:pt idx="12381">
                  <c:v>45013.625</c:v>
                </c:pt>
                <c:pt idx="12382">
                  <c:v>45013.75</c:v>
                </c:pt>
                <c:pt idx="12383">
                  <c:v>45013.875</c:v>
                </c:pt>
                <c:pt idx="12384">
                  <c:v>45014</c:v>
                </c:pt>
                <c:pt idx="12385">
                  <c:v>45014.125</c:v>
                </c:pt>
                <c:pt idx="12386">
                  <c:v>45014.25</c:v>
                </c:pt>
                <c:pt idx="12387">
                  <c:v>45014.375</c:v>
                </c:pt>
                <c:pt idx="12388">
                  <c:v>45014.5</c:v>
                </c:pt>
                <c:pt idx="12389">
                  <c:v>45014.625</c:v>
                </c:pt>
                <c:pt idx="12390">
                  <c:v>45014.75</c:v>
                </c:pt>
                <c:pt idx="12391">
                  <c:v>45014.875</c:v>
                </c:pt>
                <c:pt idx="12392">
                  <c:v>45015</c:v>
                </c:pt>
                <c:pt idx="12393">
                  <c:v>45015.125</c:v>
                </c:pt>
                <c:pt idx="12394">
                  <c:v>45015.25</c:v>
                </c:pt>
                <c:pt idx="12395">
                  <c:v>45015.375</c:v>
                </c:pt>
                <c:pt idx="12396">
                  <c:v>45015.5</c:v>
                </c:pt>
                <c:pt idx="12397">
                  <c:v>45015.625</c:v>
                </c:pt>
                <c:pt idx="12398">
                  <c:v>45015.75</c:v>
                </c:pt>
                <c:pt idx="12399">
                  <c:v>45015.875</c:v>
                </c:pt>
                <c:pt idx="12400">
                  <c:v>45016</c:v>
                </c:pt>
                <c:pt idx="12401">
                  <c:v>45016.125</c:v>
                </c:pt>
                <c:pt idx="12402">
                  <c:v>45016.25</c:v>
                </c:pt>
                <c:pt idx="12403">
                  <c:v>45016.375</c:v>
                </c:pt>
                <c:pt idx="12404">
                  <c:v>45016.5</c:v>
                </c:pt>
                <c:pt idx="12405">
                  <c:v>45016.625</c:v>
                </c:pt>
                <c:pt idx="12406">
                  <c:v>45016.75</c:v>
                </c:pt>
                <c:pt idx="12407">
                  <c:v>45016.875</c:v>
                </c:pt>
                <c:pt idx="12408">
                  <c:v>45017</c:v>
                </c:pt>
                <c:pt idx="12409">
                  <c:v>45017.125</c:v>
                </c:pt>
                <c:pt idx="12410">
                  <c:v>45017.25</c:v>
                </c:pt>
                <c:pt idx="12411">
                  <c:v>45017.375</c:v>
                </c:pt>
                <c:pt idx="12412">
                  <c:v>45017.5</c:v>
                </c:pt>
                <c:pt idx="12413">
                  <c:v>45017.625</c:v>
                </c:pt>
                <c:pt idx="12414">
                  <c:v>45017.75</c:v>
                </c:pt>
                <c:pt idx="12415">
                  <c:v>45017.875</c:v>
                </c:pt>
                <c:pt idx="12416">
                  <c:v>45018</c:v>
                </c:pt>
                <c:pt idx="12417">
                  <c:v>45018.125</c:v>
                </c:pt>
                <c:pt idx="12418">
                  <c:v>45018.25</c:v>
                </c:pt>
                <c:pt idx="12419">
                  <c:v>45018.375</c:v>
                </c:pt>
                <c:pt idx="12420">
                  <c:v>45018.5</c:v>
                </c:pt>
                <c:pt idx="12421">
                  <c:v>45018.625</c:v>
                </c:pt>
                <c:pt idx="12422">
                  <c:v>45018.75</c:v>
                </c:pt>
                <c:pt idx="12423">
                  <c:v>45018.875</c:v>
                </c:pt>
                <c:pt idx="12424">
                  <c:v>45019</c:v>
                </c:pt>
                <c:pt idx="12425">
                  <c:v>45019.125</c:v>
                </c:pt>
                <c:pt idx="12426">
                  <c:v>45019.25</c:v>
                </c:pt>
                <c:pt idx="12427">
                  <c:v>45019.375</c:v>
                </c:pt>
                <c:pt idx="12428">
                  <c:v>45019.5</c:v>
                </c:pt>
                <c:pt idx="12429">
                  <c:v>45019.625</c:v>
                </c:pt>
                <c:pt idx="12430">
                  <c:v>45019.75</c:v>
                </c:pt>
                <c:pt idx="12431">
                  <c:v>45019.875</c:v>
                </c:pt>
                <c:pt idx="12432">
                  <c:v>45020</c:v>
                </c:pt>
                <c:pt idx="12433">
                  <c:v>45020.125</c:v>
                </c:pt>
                <c:pt idx="12434">
                  <c:v>45020.25</c:v>
                </c:pt>
                <c:pt idx="12435">
                  <c:v>45020.375</c:v>
                </c:pt>
                <c:pt idx="12436">
                  <c:v>45020.5</c:v>
                </c:pt>
                <c:pt idx="12437">
                  <c:v>45020.625</c:v>
                </c:pt>
                <c:pt idx="12438">
                  <c:v>45020.75</c:v>
                </c:pt>
                <c:pt idx="12439">
                  <c:v>45020.875</c:v>
                </c:pt>
                <c:pt idx="12440">
                  <c:v>45021</c:v>
                </c:pt>
                <c:pt idx="12441">
                  <c:v>45021.125</c:v>
                </c:pt>
                <c:pt idx="12442">
                  <c:v>45021.25</c:v>
                </c:pt>
                <c:pt idx="12443">
                  <c:v>45021.375</c:v>
                </c:pt>
                <c:pt idx="12444">
                  <c:v>45021.5</c:v>
                </c:pt>
                <c:pt idx="12445">
                  <c:v>45021.625</c:v>
                </c:pt>
                <c:pt idx="12446">
                  <c:v>45021.75</c:v>
                </c:pt>
                <c:pt idx="12447">
                  <c:v>45021.875</c:v>
                </c:pt>
                <c:pt idx="12448">
                  <c:v>45022</c:v>
                </c:pt>
                <c:pt idx="12449">
                  <c:v>45022.125</c:v>
                </c:pt>
                <c:pt idx="12450">
                  <c:v>45022.25</c:v>
                </c:pt>
                <c:pt idx="12451">
                  <c:v>45022.375</c:v>
                </c:pt>
                <c:pt idx="12452">
                  <c:v>45022.5</c:v>
                </c:pt>
                <c:pt idx="12453">
                  <c:v>45022.625</c:v>
                </c:pt>
                <c:pt idx="12454">
                  <c:v>45022.75</c:v>
                </c:pt>
                <c:pt idx="12455">
                  <c:v>45022.875</c:v>
                </c:pt>
                <c:pt idx="12456">
                  <c:v>45023</c:v>
                </c:pt>
                <c:pt idx="12457">
                  <c:v>45023.125</c:v>
                </c:pt>
                <c:pt idx="12458">
                  <c:v>45023.25</c:v>
                </c:pt>
                <c:pt idx="12459">
                  <c:v>45023.375</c:v>
                </c:pt>
                <c:pt idx="12460">
                  <c:v>45023.5</c:v>
                </c:pt>
                <c:pt idx="12461">
                  <c:v>45023.625</c:v>
                </c:pt>
                <c:pt idx="12462">
                  <c:v>45023.75</c:v>
                </c:pt>
                <c:pt idx="12463">
                  <c:v>45023.875</c:v>
                </c:pt>
                <c:pt idx="12464">
                  <c:v>45024</c:v>
                </c:pt>
                <c:pt idx="12465">
                  <c:v>45024.125</c:v>
                </c:pt>
                <c:pt idx="12466">
                  <c:v>45024.25</c:v>
                </c:pt>
                <c:pt idx="12467">
                  <c:v>45024.375</c:v>
                </c:pt>
                <c:pt idx="12468">
                  <c:v>45024.5</c:v>
                </c:pt>
                <c:pt idx="12469">
                  <c:v>45024.625</c:v>
                </c:pt>
                <c:pt idx="12470">
                  <c:v>45024.75</c:v>
                </c:pt>
                <c:pt idx="12471">
                  <c:v>45024.875</c:v>
                </c:pt>
                <c:pt idx="12472">
                  <c:v>45025</c:v>
                </c:pt>
                <c:pt idx="12473">
                  <c:v>45025.125</c:v>
                </c:pt>
                <c:pt idx="12474">
                  <c:v>45025.25</c:v>
                </c:pt>
                <c:pt idx="12475">
                  <c:v>45025.375</c:v>
                </c:pt>
                <c:pt idx="12476">
                  <c:v>45025.5</c:v>
                </c:pt>
                <c:pt idx="12477">
                  <c:v>45025.625</c:v>
                </c:pt>
                <c:pt idx="12478">
                  <c:v>45025.75</c:v>
                </c:pt>
                <c:pt idx="12479">
                  <c:v>45025.875</c:v>
                </c:pt>
                <c:pt idx="12480">
                  <c:v>45026</c:v>
                </c:pt>
                <c:pt idx="12481">
                  <c:v>45026.125</c:v>
                </c:pt>
                <c:pt idx="12482">
                  <c:v>45026.25</c:v>
                </c:pt>
                <c:pt idx="12483">
                  <c:v>45026.375</c:v>
                </c:pt>
                <c:pt idx="12484">
                  <c:v>45026.5</c:v>
                </c:pt>
                <c:pt idx="12485">
                  <c:v>45026.625</c:v>
                </c:pt>
                <c:pt idx="12486">
                  <c:v>45026.75</c:v>
                </c:pt>
                <c:pt idx="12487">
                  <c:v>45026.875</c:v>
                </c:pt>
                <c:pt idx="12488">
                  <c:v>45027</c:v>
                </c:pt>
                <c:pt idx="12489">
                  <c:v>45027.125</c:v>
                </c:pt>
                <c:pt idx="12490">
                  <c:v>45027.25</c:v>
                </c:pt>
                <c:pt idx="12491">
                  <c:v>45027.375</c:v>
                </c:pt>
                <c:pt idx="12492">
                  <c:v>45027.5</c:v>
                </c:pt>
                <c:pt idx="12493">
                  <c:v>45027.625</c:v>
                </c:pt>
                <c:pt idx="12494">
                  <c:v>45027.75</c:v>
                </c:pt>
                <c:pt idx="12495">
                  <c:v>45027.875</c:v>
                </c:pt>
                <c:pt idx="12496">
                  <c:v>45028</c:v>
                </c:pt>
                <c:pt idx="12497">
                  <c:v>45028.125</c:v>
                </c:pt>
                <c:pt idx="12498">
                  <c:v>45028.25</c:v>
                </c:pt>
                <c:pt idx="12499">
                  <c:v>45028.375</c:v>
                </c:pt>
                <c:pt idx="12500">
                  <c:v>45028.5</c:v>
                </c:pt>
                <c:pt idx="12501">
                  <c:v>45028.625</c:v>
                </c:pt>
                <c:pt idx="12502">
                  <c:v>45028.75</c:v>
                </c:pt>
                <c:pt idx="12503">
                  <c:v>45028.875</c:v>
                </c:pt>
                <c:pt idx="12504">
                  <c:v>45029</c:v>
                </c:pt>
                <c:pt idx="12505">
                  <c:v>45029.125</c:v>
                </c:pt>
                <c:pt idx="12506">
                  <c:v>45029.25</c:v>
                </c:pt>
                <c:pt idx="12507">
                  <c:v>45029.375</c:v>
                </c:pt>
                <c:pt idx="12508">
                  <c:v>45029.5</c:v>
                </c:pt>
                <c:pt idx="12509">
                  <c:v>45029.625</c:v>
                </c:pt>
                <c:pt idx="12510">
                  <c:v>45029.75</c:v>
                </c:pt>
                <c:pt idx="12511">
                  <c:v>45029.875</c:v>
                </c:pt>
                <c:pt idx="12512">
                  <c:v>45030</c:v>
                </c:pt>
                <c:pt idx="12513">
                  <c:v>45030.125</c:v>
                </c:pt>
                <c:pt idx="12514">
                  <c:v>45030.25</c:v>
                </c:pt>
                <c:pt idx="12515">
                  <c:v>45030.375</c:v>
                </c:pt>
                <c:pt idx="12516">
                  <c:v>45030.5</c:v>
                </c:pt>
                <c:pt idx="12517">
                  <c:v>45030.625</c:v>
                </c:pt>
                <c:pt idx="12518">
                  <c:v>45030.75</c:v>
                </c:pt>
                <c:pt idx="12519">
                  <c:v>45030.875</c:v>
                </c:pt>
                <c:pt idx="12520">
                  <c:v>45031</c:v>
                </c:pt>
                <c:pt idx="12521">
                  <c:v>45031.125</c:v>
                </c:pt>
                <c:pt idx="12522">
                  <c:v>45031.25</c:v>
                </c:pt>
                <c:pt idx="12523">
                  <c:v>45031.375</c:v>
                </c:pt>
                <c:pt idx="12524">
                  <c:v>45031.5</c:v>
                </c:pt>
                <c:pt idx="12525">
                  <c:v>45031.625</c:v>
                </c:pt>
                <c:pt idx="12526">
                  <c:v>45031.75</c:v>
                </c:pt>
                <c:pt idx="12527">
                  <c:v>45031.875</c:v>
                </c:pt>
                <c:pt idx="12528">
                  <c:v>45032</c:v>
                </c:pt>
                <c:pt idx="12529">
                  <c:v>45032.125</c:v>
                </c:pt>
                <c:pt idx="12530">
                  <c:v>45032.25</c:v>
                </c:pt>
                <c:pt idx="12531">
                  <c:v>45032.375</c:v>
                </c:pt>
                <c:pt idx="12532">
                  <c:v>45032.5</c:v>
                </c:pt>
                <c:pt idx="12533">
                  <c:v>45032.625</c:v>
                </c:pt>
                <c:pt idx="12534">
                  <c:v>45032.75</c:v>
                </c:pt>
                <c:pt idx="12535">
                  <c:v>45032.875</c:v>
                </c:pt>
                <c:pt idx="12536">
                  <c:v>45033</c:v>
                </c:pt>
                <c:pt idx="12537">
                  <c:v>45033.125</c:v>
                </c:pt>
                <c:pt idx="12538">
                  <c:v>45033.25</c:v>
                </c:pt>
                <c:pt idx="12539">
                  <c:v>45033.375</c:v>
                </c:pt>
                <c:pt idx="12540">
                  <c:v>45033.5</c:v>
                </c:pt>
                <c:pt idx="12541">
                  <c:v>45033.625</c:v>
                </c:pt>
                <c:pt idx="12542">
                  <c:v>45033.75</c:v>
                </c:pt>
                <c:pt idx="12543">
                  <c:v>45033.875</c:v>
                </c:pt>
                <c:pt idx="12544">
                  <c:v>45034</c:v>
                </c:pt>
                <c:pt idx="12545">
                  <c:v>45034.125</c:v>
                </c:pt>
                <c:pt idx="12546">
                  <c:v>45034.25</c:v>
                </c:pt>
                <c:pt idx="12547">
                  <c:v>45034.375</c:v>
                </c:pt>
                <c:pt idx="12548">
                  <c:v>45034.5</c:v>
                </c:pt>
                <c:pt idx="12549">
                  <c:v>45034.625</c:v>
                </c:pt>
                <c:pt idx="12550">
                  <c:v>45034.75</c:v>
                </c:pt>
                <c:pt idx="12551">
                  <c:v>45034.875</c:v>
                </c:pt>
                <c:pt idx="12552">
                  <c:v>45035</c:v>
                </c:pt>
                <c:pt idx="12553">
                  <c:v>45035.125</c:v>
                </c:pt>
                <c:pt idx="12554">
                  <c:v>45035.25</c:v>
                </c:pt>
                <c:pt idx="12555">
                  <c:v>45035.375</c:v>
                </c:pt>
                <c:pt idx="12556">
                  <c:v>45035.5</c:v>
                </c:pt>
                <c:pt idx="12557">
                  <c:v>45035.625</c:v>
                </c:pt>
                <c:pt idx="12558">
                  <c:v>45035.75</c:v>
                </c:pt>
                <c:pt idx="12559">
                  <c:v>45035.875</c:v>
                </c:pt>
                <c:pt idx="12560">
                  <c:v>45036</c:v>
                </c:pt>
                <c:pt idx="12561">
                  <c:v>45036.125</c:v>
                </c:pt>
                <c:pt idx="12562">
                  <c:v>45036.25</c:v>
                </c:pt>
                <c:pt idx="12563">
                  <c:v>45036.375</c:v>
                </c:pt>
                <c:pt idx="12564">
                  <c:v>45036.5</c:v>
                </c:pt>
                <c:pt idx="12565">
                  <c:v>45036.625</c:v>
                </c:pt>
                <c:pt idx="12566">
                  <c:v>45036.75</c:v>
                </c:pt>
                <c:pt idx="12567">
                  <c:v>45036.875</c:v>
                </c:pt>
                <c:pt idx="12568">
                  <c:v>45037</c:v>
                </c:pt>
                <c:pt idx="12569">
                  <c:v>45037.125</c:v>
                </c:pt>
                <c:pt idx="12570">
                  <c:v>45037.25</c:v>
                </c:pt>
                <c:pt idx="12571">
                  <c:v>45037.375</c:v>
                </c:pt>
                <c:pt idx="12572">
                  <c:v>45037.5</c:v>
                </c:pt>
                <c:pt idx="12573">
                  <c:v>45037.625</c:v>
                </c:pt>
                <c:pt idx="12574">
                  <c:v>45037.75</c:v>
                </c:pt>
                <c:pt idx="12575">
                  <c:v>45037.875</c:v>
                </c:pt>
                <c:pt idx="12576">
                  <c:v>45038</c:v>
                </c:pt>
                <c:pt idx="12577">
                  <c:v>45038.125</c:v>
                </c:pt>
                <c:pt idx="12578">
                  <c:v>45038.25</c:v>
                </c:pt>
                <c:pt idx="12579">
                  <c:v>45038.375</c:v>
                </c:pt>
                <c:pt idx="12580">
                  <c:v>45038.5</c:v>
                </c:pt>
                <c:pt idx="12581">
                  <c:v>45038.625</c:v>
                </c:pt>
                <c:pt idx="12582">
                  <c:v>45038.75</c:v>
                </c:pt>
                <c:pt idx="12583">
                  <c:v>45038.875</c:v>
                </c:pt>
                <c:pt idx="12584">
                  <c:v>45039</c:v>
                </c:pt>
                <c:pt idx="12585">
                  <c:v>45039.125</c:v>
                </c:pt>
                <c:pt idx="12586">
                  <c:v>45039.25</c:v>
                </c:pt>
                <c:pt idx="12587">
                  <c:v>45039.375</c:v>
                </c:pt>
                <c:pt idx="12588">
                  <c:v>45039.5</c:v>
                </c:pt>
                <c:pt idx="12589">
                  <c:v>45039.625</c:v>
                </c:pt>
                <c:pt idx="12590">
                  <c:v>45039.75</c:v>
                </c:pt>
                <c:pt idx="12591">
                  <c:v>45039.875</c:v>
                </c:pt>
                <c:pt idx="12592">
                  <c:v>45040</c:v>
                </c:pt>
                <c:pt idx="12593">
                  <c:v>45040.125</c:v>
                </c:pt>
                <c:pt idx="12594">
                  <c:v>45040.25</c:v>
                </c:pt>
                <c:pt idx="12595">
                  <c:v>45040.375</c:v>
                </c:pt>
                <c:pt idx="12596">
                  <c:v>45040.5</c:v>
                </c:pt>
                <c:pt idx="12597">
                  <c:v>45040.625</c:v>
                </c:pt>
                <c:pt idx="12598">
                  <c:v>45040.75</c:v>
                </c:pt>
                <c:pt idx="12599">
                  <c:v>45040.875</c:v>
                </c:pt>
                <c:pt idx="12600">
                  <c:v>45041</c:v>
                </c:pt>
                <c:pt idx="12601">
                  <c:v>45041.125</c:v>
                </c:pt>
                <c:pt idx="12602">
                  <c:v>45041.25</c:v>
                </c:pt>
                <c:pt idx="12603">
                  <c:v>45041.375</c:v>
                </c:pt>
                <c:pt idx="12604">
                  <c:v>45041.5</c:v>
                </c:pt>
                <c:pt idx="12605">
                  <c:v>45041.625</c:v>
                </c:pt>
                <c:pt idx="12606">
                  <c:v>45041.75</c:v>
                </c:pt>
                <c:pt idx="12607">
                  <c:v>45041.875</c:v>
                </c:pt>
                <c:pt idx="12608">
                  <c:v>45042</c:v>
                </c:pt>
                <c:pt idx="12609">
                  <c:v>45042.125</c:v>
                </c:pt>
                <c:pt idx="12610">
                  <c:v>45042.25</c:v>
                </c:pt>
                <c:pt idx="12611">
                  <c:v>45042.375</c:v>
                </c:pt>
                <c:pt idx="12612">
                  <c:v>45042.5</c:v>
                </c:pt>
                <c:pt idx="12613">
                  <c:v>45042.625</c:v>
                </c:pt>
                <c:pt idx="12614">
                  <c:v>45042.75</c:v>
                </c:pt>
                <c:pt idx="12615">
                  <c:v>45042.875</c:v>
                </c:pt>
                <c:pt idx="12616">
                  <c:v>45043</c:v>
                </c:pt>
                <c:pt idx="12617">
                  <c:v>45043.125</c:v>
                </c:pt>
                <c:pt idx="12618">
                  <c:v>45043.25</c:v>
                </c:pt>
                <c:pt idx="12619">
                  <c:v>45043.375</c:v>
                </c:pt>
                <c:pt idx="12620">
                  <c:v>45043.5</c:v>
                </c:pt>
                <c:pt idx="12621">
                  <c:v>45043.625</c:v>
                </c:pt>
                <c:pt idx="12622">
                  <c:v>45043.75</c:v>
                </c:pt>
                <c:pt idx="12623">
                  <c:v>45043.875</c:v>
                </c:pt>
                <c:pt idx="12624">
                  <c:v>45044</c:v>
                </c:pt>
                <c:pt idx="12625">
                  <c:v>45044.125</c:v>
                </c:pt>
                <c:pt idx="12626">
                  <c:v>45044.25</c:v>
                </c:pt>
                <c:pt idx="12627">
                  <c:v>45044.375</c:v>
                </c:pt>
                <c:pt idx="12628">
                  <c:v>45044.5</c:v>
                </c:pt>
                <c:pt idx="12629">
                  <c:v>45044.625</c:v>
                </c:pt>
                <c:pt idx="12630">
                  <c:v>45044.75</c:v>
                </c:pt>
                <c:pt idx="12631">
                  <c:v>45044.875</c:v>
                </c:pt>
                <c:pt idx="12632">
                  <c:v>45045</c:v>
                </c:pt>
                <c:pt idx="12633">
                  <c:v>45045.125</c:v>
                </c:pt>
                <c:pt idx="12634">
                  <c:v>45045.25</c:v>
                </c:pt>
                <c:pt idx="12635">
                  <c:v>45045.375</c:v>
                </c:pt>
                <c:pt idx="12636">
                  <c:v>45045.5</c:v>
                </c:pt>
                <c:pt idx="12637">
                  <c:v>45045.625</c:v>
                </c:pt>
                <c:pt idx="12638">
                  <c:v>45045.75</c:v>
                </c:pt>
                <c:pt idx="12639">
                  <c:v>45045.875</c:v>
                </c:pt>
                <c:pt idx="12640">
                  <c:v>45046</c:v>
                </c:pt>
                <c:pt idx="12641">
                  <c:v>45046.125</c:v>
                </c:pt>
                <c:pt idx="12642">
                  <c:v>45046.25</c:v>
                </c:pt>
                <c:pt idx="12643">
                  <c:v>45046.375</c:v>
                </c:pt>
                <c:pt idx="12644">
                  <c:v>45046.5</c:v>
                </c:pt>
                <c:pt idx="12645">
                  <c:v>45046.625</c:v>
                </c:pt>
                <c:pt idx="12646">
                  <c:v>45046.75</c:v>
                </c:pt>
                <c:pt idx="12647">
                  <c:v>45046.875</c:v>
                </c:pt>
                <c:pt idx="12648">
                  <c:v>45047</c:v>
                </c:pt>
                <c:pt idx="12649">
                  <c:v>45047.125</c:v>
                </c:pt>
                <c:pt idx="12650">
                  <c:v>45047.25</c:v>
                </c:pt>
                <c:pt idx="12651">
                  <c:v>45047.375</c:v>
                </c:pt>
                <c:pt idx="12652">
                  <c:v>45047.5</c:v>
                </c:pt>
                <c:pt idx="12653">
                  <c:v>45047.625</c:v>
                </c:pt>
                <c:pt idx="12654">
                  <c:v>45047.75</c:v>
                </c:pt>
                <c:pt idx="12655">
                  <c:v>45047.875</c:v>
                </c:pt>
                <c:pt idx="12656">
                  <c:v>45048</c:v>
                </c:pt>
                <c:pt idx="12657">
                  <c:v>45048.125</c:v>
                </c:pt>
                <c:pt idx="12658">
                  <c:v>45048.25</c:v>
                </c:pt>
                <c:pt idx="12659">
                  <c:v>45048.375</c:v>
                </c:pt>
                <c:pt idx="12660">
                  <c:v>45048.5</c:v>
                </c:pt>
                <c:pt idx="12661">
                  <c:v>45048.625</c:v>
                </c:pt>
                <c:pt idx="12662">
                  <c:v>45048.75</c:v>
                </c:pt>
                <c:pt idx="12663">
                  <c:v>45048.875</c:v>
                </c:pt>
                <c:pt idx="12664">
                  <c:v>45049</c:v>
                </c:pt>
                <c:pt idx="12665">
                  <c:v>45049.125</c:v>
                </c:pt>
                <c:pt idx="12666">
                  <c:v>45049.25</c:v>
                </c:pt>
                <c:pt idx="12667">
                  <c:v>45049.375</c:v>
                </c:pt>
                <c:pt idx="12668">
                  <c:v>45049.5</c:v>
                </c:pt>
                <c:pt idx="12669">
                  <c:v>45049.625</c:v>
                </c:pt>
                <c:pt idx="12670">
                  <c:v>45049.75</c:v>
                </c:pt>
                <c:pt idx="12671">
                  <c:v>45049.875</c:v>
                </c:pt>
                <c:pt idx="12672">
                  <c:v>45050</c:v>
                </c:pt>
                <c:pt idx="12673">
                  <c:v>45050.125</c:v>
                </c:pt>
                <c:pt idx="12674">
                  <c:v>45050.25</c:v>
                </c:pt>
                <c:pt idx="12675">
                  <c:v>45050.375</c:v>
                </c:pt>
                <c:pt idx="12676">
                  <c:v>45050.5</c:v>
                </c:pt>
                <c:pt idx="12677">
                  <c:v>45050.625</c:v>
                </c:pt>
                <c:pt idx="12678">
                  <c:v>45050.75</c:v>
                </c:pt>
                <c:pt idx="12679">
                  <c:v>45050.875</c:v>
                </c:pt>
                <c:pt idx="12680">
                  <c:v>45051</c:v>
                </c:pt>
                <c:pt idx="12681">
                  <c:v>45051.125</c:v>
                </c:pt>
                <c:pt idx="12682">
                  <c:v>45051.25</c:v>
                </c:pt>
                <c:pt idx="12683">
                  <c:v>45051.375</c:v>
                </c:pt>
                <c:pt idx="12684">
                  <c:v>45051.5</c:v>
                </c:pt>
                <c:pt idx="12685">
                  <c:v>45051.625</c:v>
                </c:pt>
                <c:pt idx="12686">
                  <c:v>45051.75</c:v>
                </c:pt>
                <c:pt idx="12687">
                  <c:v>45051.875</c:v>
                </c:pt>
                <c:pt idx="12688">
                  <c:v>45052</c:v>
                </c:pt>
                <c:pt idx="12689">
                  <c:v>45052.125</c:v>
                </c:pt>
                <c:pt idx="12690">
                  <c:v>45052.25</c:v>
                </c:pt>
                <c:pt idx="12691">
                  <c:v>45052.375</c:v>
                </c:pt>
                <c:pt idx="12692">
                  <c:v>45052.5</c:v>
                </c:pt>
                <c:pt idx="12693">
                  <c:v>45052.625</c:v>
                </c:pt>
                <c:pt idx="12694">
                  <c:v>45052.75</c:v>
                </c:pt>
                <c:pt idx="12695">
                  <c:v>45052.875</c:v>
                </c:pt>
                <c:pt idx="12696">
                  <c:v>45053</c:v>
                </c:pt>
                <c:pt idx="12697">
                  <c:v>45053.125</c:v>
                </c:pt>
                <c:pt idx="12698">
                  <c:v>45053.25</c:v>
                </c:pt>
                <c:pt idx="12699">
                  <c:v>45053.375</c:v>
                </c:pt>
                <c:pt idx="12700">
                  <c:v>45053.5</c:v>
                </c:pt>
                <c:pt idx="12701">
                  <c:v>45053.625</c:v>
                </c:pt>
                <c:pt idx="12702">
                  <c:v>45053.75</c:v>
                </c:pt>
                <c:pt idx="12703">
                  <c:v>45053.875</c:v>
                </c:pt>
                <c:pt idx="12704">
                  <c:v>45054</c:v>
                </c:pt>
                <c:pt idx="12705">
                  <c:v>45054.125</c:v>
                </c:pt>
                <c:pt idx="12706">
                  <c:v>45054.25</c:v>
                </c:pt>
                <c:pt idx="12707">
                  <c:v>45054.375</c:v>
                </c:pt>
                <c:pt idx="12708">
                  <c:v>45054.5</c:v>
                </c:pt>
                <c:pt idx="12709">
                  <c:v>45054.625</c:v>
                </c:pt>
                <c:pt idx="12710">
                  <c:v>45054.75</c:v>
                </c:pt>
                <c:pt idx="12711">
                  <c:v>45054.875</c:v>
                </c:pt>
                <c:pt idx="12712">
                  <c:v>45055</c:v>
                </c:pt>
                <c:pt idx="12713">
                  <c:v>45055.125</c:v>
                </c:pt>
                <c:pt idx="12714">
                  <c:v>45055.25</c:v>
                </c:pt>
                <c:pt idx="12715">
                  <c:v>45055.375</c:v>
                </c:pt>
                <c:pt idx="12716">
                  <c:v>45055.5</c:v>
                </c:pt>
                <c:pt idx="12717">
                  <c:v>45055.625</c:v>
                </c:pt>
                <c:pt idx="12718">
                  <c:v>45055.75</c:v>
                </c:pt>
                <c:pt idx="12719">
                  <c:v>45055.875</c:v>
                </c:pt>
                <c:pt idx="12720">
                  <c:v>45056</c:v>
                </c:pt>
                <c:pt idx="12721">
                  <c:v>45056.125</c:v>
                </c:pt>
                <c:pt idx="12722">
                  <c:v>45056.25</c:v>
                </c:pt>
                <c:pt idx="12723">
                  <c:v>45056.375</c:v>
                </c:pt>
                <c:pt idx="12724">
                  <c:v>45056.5</c:v>
                </c:pt>
                <c:pt idx="12725">
                  <c:v>45056.625</c:v>
                </c:pt>
                <c:pt idx="12726">
                  <c:v>45056.75</c:v>
                </c:pt>
                <c:pt idx="12727">
                  <c:v>45056.875</c:v>
                </c:pt>
                <c:pt idx="12728">
                  <c:v>45057</c:v>
                </c:pt>
                <c:pt idx="12729">
                  <c:v>45057.125</c:v>
                </c:pt>
                <c:pt idx="12730">
                  <c:v>45057.25</c:v>
                </c:pt>
                <c:pt idx="12731">
                  <c:v>45057.375</c:v>
                </c:pt>
                <c:pt idx="12732">
                  <c:v>45057.5</c:v>
                </c:pt>
                <c:pt idx="12733">
                  <c:v>45057.625</c:v>
                </c:pt>
                <c:pt idx="12734">
                  <c:v>45057.75</c:v>
                </c:pt>
                <c:pt idx="12735">
                  <c:v>45057.875</c:v>
                </c:pt>
                <c:pt idx="12736">
                  <c:v>45058</c:v>
                </c:pt>
                <c:pt idx="12737">
                  <c:v>45058.125</c:v>
                </c:pt>
                <c:pt idx="12738">
                  <c:v>45058.25</c:v>
                </c:pt>
                <c:pt idx="12739">
                  <c:v>45058.375</c:v>
                </c:pt>
                <c:pt idx="12740">
                  <c:v>45058.5</c:v>
                </c:pt>
                <c:pt idx="12741">
                  <c:v>45058.625</c:v>
                </c:pt>
                <c:pt idx="12742">
                  <c:v>45058.75</c:v>
                </c:pt>
                <c:pt idx="12743">
                  <c:v>45058.875</c:v>
                </c:pt>
                <c:pt idx="12744">
                  <c:v>45059</c:v>
                </c:pt>
                <c:pt idx="12745">
                  <c:v>45059.125</c:v>
                </c:pt>
                <c:pt idx="12746">
                  <c:v>45059.25</c:v>
                </c:pt>
                <c:pt idx="12747">
                  <c:v>45059.375</c:v>
                </c:pt>
                <c:pt idx="12748">
                  <c:v>45059.5</c:v>
                </c:pt>
                <c:pt idx="12749">
                  <c:v>45059.625</c:v>
                </c:pt>
                <c:pt idx="12750">
                  <c:v>45059.75</c:v>
                </c:pt>
                <c:pt idx="12751">
                  <c:v>45059.875</c:v>
                </c:pt>
                <c:pt idx="12752">
                  <c:v>45060</c:v>
                </c:pt>
                <c:pt idx="12753">
                  <c:v>45060.125</c:v>
                </c:pt>
                <c:pt idx="12754">
                  <c:v>45060.25</c:v>
                </c:pt>
                <c:pt idx="12755">
                  <c:v>45060.375</c:v>
                </c:pt>
                <c:pt idx="12756">
                  <c:v>45060.5</c:v>
                </c:pt>
                <c:pt idx="12757">
                  <c:v>45060.625</c:v>
                </c:pt>
                <c:pt idx="12758">
                  <c:v>45060.75</c:v>
                </c:pt>
                <c:pt idx="12759">
                  <c:v>45060.875</c:v>
                </c:pt>
                <c:pt idx="12760">
                  <c:v>45061</c:v>
                </c:pt>
                <c:pt idx="12761">
                  <c:v>45061.125</c:v>
                </c:pt>
                <c:pt idx="12762">
                  <c:v>45061.25</c:v>
                </c:pt>
                <c:pt idx="12763">
                  <c:v>45061.375</c:v>
                </c:pt>
                <c:pt idx="12764">
                  <c:v>45061.5</c:v>
                </c:pt>
                <c:pt idx="12765">
                  <c:v>45061.625</c:v>
                </c:pt>
                <c:pt idx="12766">
                  <c:v>45061.75</c:v>
                </c:pt>
                <c:pt idx="12767">
                  <c:v>45061.875</c:v>
                </c:pt>
                <c:pt idx="12768">
                  <c:v>45062</c:v>
                </c:pt>
                <c:pt idx="12769">
                  <c:v>45062.125</c:v>
                </c:pt>
                <c:pt idx="12770">
                  <c:v>45062.25</c:v>
                </c:pt>
                <c:pt idx="12771">
                  <c:v>45062.375</c:v>
                </c:pt>
                <c:pt idx="12772">
                  <c:v>45062.5</c:v>
                </c:pt>
                <c:pt idx="12773">
                  <c:v>45062.625</c:v>
                </c:pt>
                <c:pt idx="12774">
                  <c:v>45062.75</c:v>
                </c:pt>
                <c:pt idx="12775">
                  <c:v>45062.875</c:v>
                </c:pt>
                <c:pt idx="12776">
                  <c:v>45063</c:v>
                </c:pt>
                <c:pt idx="12777">
                  <c:v>45063.125</c:v>
                </c:pt>
                <c:pt idx="12778">
                  <c:v>45063.25</c:v>
                </c:pt>
                <c:pt idx="12779">
                  <c:v>45063.375</c:v>
                </c:pt>
                <c:pt idx="12780">
                  <c:v>45063.5</c:v>
                </c:pt>
                <c:pt idx="12781">
                  <c:v>45063.625</c:v>
                </c:pt>
                <c:pt idx="12782">
                  <c:v>45063.75</c:v>
                </c:pt>
                <c:pt idx="12783">
                  <c:v>45063.875</c:v>
                </c:pt>
                <c:pt idx="12784">
                  <c:v>45064</c:v>
                </c:pt>
                <c:pt idx="12785">
                  <c:v>45064.125</c:v>
                </c:pt>
                <c:pt idx="12786">
                  <c:v>45064.25</c:v>
                </c:pt>
                <c:pt idx="12787">
                  <c:v>45064.375</c:v>
                </c:pt>
                <c:pt idx="12788">
                  <c:v>45064.5</c:v>
                </c:pt>
                <c:pt idx="12789">
                  <c:v>45064.625</c:v>
                </c:pt>
                <c:pt idx="12790">
                  <c:v>45064.75</c:v>
                </c:pt>
                <c:pt idx="12791">
                  <c:v>45064.875</c:v>
                </c:pt>
                <c:pt idx="12792">
                  <c:v>45065</c:v>
                </c:pt>
                <c:pt idx="12793">
                  <c:v>45065.125</c:v>
                </c:pt>
                <c:pt idx="12794">
                  <c:v>45065.25</c:v>
                </c:pt>
                <c:pt idx="12795">
                  <c:v>45065.375</c:v>
                </c:pt>
                <c:pt idx="12796">
                  <c:v>45065.5</c:v>
                </c:pt>
                <c:pt idx="12797">
                  <c:v>45065.625</c:v>
                </c:pt>
                <c:pt idx="12798">
                  <c:v>45065.75</c:v>
                </c:pt>
                <c:pt idx="12799">
                  <c:v>45065.875</c:v>
                </c:pt>
                <c:pt idx="12800">
                  <c:v>45066</c:v>
                </c:pt>
                <c:pt idx="12801">
                  <c:v>45066.125</c:v>
                </c:pt>
                <c:pt idx="12802">
                  <c:v>45066.25</c:v>
                </c:pt>
                <c:pt idx="12803">
                  <c:v>45066.375</c:v>
                </c:pt>
                <c:pt idx="12804">
                  <c:v>45066.5</c:v>
                </c:pt>
                <c:pt idx="12805">
                  <c:v>45066.625</c:v>
                </c:pt>
                <c:pt idx="12806">
                  <c:v>45066.75</c:v>
                </c:pt>
                <c:pt idx="12807">
                  <c:v>45066.875</c:v>
                </c:pt>
                <c:pt idx="12808">
                  <c:v>45067</c:v>
                </c:pt>
                <c:pt idx="12809">
                  <c:v>45067.125</c:v>
                </c:pt>
                <c:pt idx="12810">
                  <c:v>45067.25</c:v>
                </c:pt>
                <c:pt idx="12811">
                  <c:v>45067.375</c:v>
                </c:pt>
                <c:pt idx="12812">
                  <c:v>45067.5</c:v>
                </c:pt>
                <c:pt idx="12813">
                  <c:v>45067.625</c:v>
                </c:pt>
                <c:pt idx="12814">
                  <c:v>45067.75</c:v>
                </c:pt>
                <c:pt idx="12815">
                  <c:v>45067.875</c:v>
                </c:pt>
                <c:pt idx="12816">
                  <c:v>45068</c:v>
                </c:pt>
                <c:pt idx="12817">
                  <c:v>45068.125</c:v>
                </c:pt>
                <c:pt idx="12818">
                  <c:v>45068.25</c:v>
                </c:pt>
                <c:pt idx="12819">
                  <c:v>45068.375</c:v>
                </c:pt>
                <c:pt idx="12820">
                  <c:v>45068.5</c:v>
                </c:pt>
                <c:pt idx="12821">
                  <c:v>45068.625</c:v>
                </c:pt>
                <c:pt idx="12822">
                  <c:v>45068.75</c:v>
                </c:pt>
                <c:pt idx="12823">
                  <c:v>45068.875</c:v>
                </c:pt>
                <c:pt idx="12824">
                  <c:v>45069</c:v>
                </c:pt>
                <c:pt idx="12825">
                  <c:v>45069.125</c:v>
                </c:pt>
                <c:pt idx="12826">
                  <c:v>45069.25</c:v>
                </c:pt>
                <c:pt idx="12827">
                  <c:v>45069.375</c:v>
                </c:pt>
                <c:pt idx="12828">
                  <c:v>45069.5</c:v>
                </c:pt>
                <c:pt idx="12829">
                  <c:v>45069.625</c:v>
                </c:pt>
                <c:pt idx="12830">
                  <c:v>45069.75</c:v>
                </c:pt>
                <c:pt idx="12831">
                  <c:v>45069.875</c:v>
                </c:pt>
                <c:pt idx="12832">
                  <c:v>45070</c:v>
                </c:pt>
                <c:pt idx="12833">
                  <c:v>45070.125</c:v>
                </c:pt>
                <c:pt idx="12834">
                  <c:v>45070.25</c:v>
                </c:pt>
                <c:pt idx="12835">
                  <c:v>45070.375</c:v>
                </c:pt>
                <c:pt idx="12836">
                  <c:v>45070.5</c:v>
                </c:pt>
                <c:pt idx="12837">
                  <c:v>45070.625</c:v>
                </c:pt>
                <c:pt idx="12838">
                  <c:v>45070.75</c:v>
                </c:pt>
                <c:pt idx="12839">
                  <c:v>45070.875</c:v>
                </c:pt>
                <c:pt idx="12840">
                  <c:v>45071</c:v>
                </c:pt>
                <c:pt idx="12841">
                  <c:v>45071.125</c:v>
                </c:pt>
                <c:pt idx="12842">
                  <c:v>45071.25</c:v>
                </c:pt>
                <c:pt idx="12843">
                  <c:v>45071.375</c:v>
                </c:pt>
                <c:pt idx="12844">
                  <c:v>45071.5</c:v>
                </c:pt>
                <c:pt idx="12845">
                  <c:v>45071.625</c:v>
                </c:pt>
                <c:pt idx="12846">
                  <c:v>45071.75</c:v>
                </c:pt>
                <c:pt idx="12847">
                  <c:v>45071.875</c:v>
                </c:pt>
                <c:pt idx="12848">
                  <c:v>45072</c:v>
                </c:pt>
                <c:pt idx="12849">
                  <c:v>45072.125</c:v>
                </c:pt>
                <c:pt idx="12850">
                  <c:v>45072.25</c:v>
                </c:pt>
                <c:pt idx="12851">
                  <c:v>45072.375</c:v>
                </c:pt>
                <c:pt idx="12852">
                  <c:v>45072.5</c:v>
                </c:pt>
                <c:pt idx="12853">
                  <c:v>45072.625</c:v>
                </c:pt>
                <c:pt idx="12854">
                  <c:v>45072.75</c:v>
                </c:pt>
                <c:pt idx="12855">
                  <c:v>45072.875</c:v>
                </c:pt>
                <c:pt idx="12856">
                  <c:v>45073</c:v>
                </c:pt>
                <c:pt idx="12857">
                  <c:v>45073.125</c:v>
                </c:pt>
                <c:pt idx="12858">
                  <c:v>45073.25</c:v>
                </c:pt>
                <c:pt idx="12859">
                  <c:v>45073.375</c:v>
                </c:pt>
                <c:pt idx="12860">
                  <c:v>45073.5</c:v>
                </c:pt>
                <c:pt idx="12861">
                  <c:v>45073.625</c:v>
                </c:pt>
                <c:pt idx="12862">
                  <c:v>45073.75</c:v>
                </c:pt>
                <c:pt idx="12863">
                  <c:v>45073.875</c:v>
                </c:pt>
                <c:pt idx="12864">
                  <c:v>45074</c:v>
                </c:pt>
                <c:pt idx="12865">
                  <c:v>45074.125</c:v>
                </c:pt>
                <c:pt idx="12866">
                  <c:v>45074.25</c:v>
                </c:pt>
                <c:pt idx="12867">
                  <c:v>45074.375</c:v>
                </c:pt>
                <c:pt idx="12868">
                  <c:v>45074.5</c:v>
                </c:pt>
                <c:pt idx="12869">
                  <c:v>45074.625</c:v>
                </c:pt>
                <c:pt idx="12870">
                  <c:v>45074.75</c:v>
                </c:pt>
                <c:pt idx="12871">
                  <c:v>45074.875</c:v>
                </c:pt>
                <c:pt idx="12872">
                  <c:v>45075</c:v>
                </c:pt>
                <c:pt idx="12873">
                  <c:v>45075.125</c:v>
                </c:pt>
                <c:pt idx="12874">
                  <c:v>45075.25</c:v>
                </c:pt>
                <c:pt idx="12875">
                  <c:v>45075.375</c:v>
                </c:pt>
                <c:pt idx="12876">
                  <c:v>45075.5</c:v>
                </c:pt>
                <c:pt idx="12877">
                  <c:v>45075.625</c:v>
                </c:pt>
                <c:pt idx="12878">
                  <c:v>45075.75</c:v>
                </c:pt>
                <c:pt idx="12879">
                  <c:v>45075.875</c:v>
                </c:pt>
                <c:pt idx="12880">
                  <c:v>45076</c:v>
                </c:pt>
                <c:pt idx="12881">
                  <c:v>45076.125</c:v>
                </c:pt>
                <c:pt idx="12882">
                  <c:v>45076.25</c:v>
                </c:pt>
                <c:pt idx="12883">
                  <c:v>45076.375</c:v>
                </c:pt>
                <c:pt idx="12884">
                  <c:v>45076.5</c:v>
                </c:pt>
                <c:pt idx="12885">
                  <c:v>45076.625</c:v>
                </c:pt>
                <c:pt idx="12886">
                  <c:v>45076.75</c:v>
                </c:pt>
                <c:pt idx="12887">
                  <c:v>45076.875</c:v>
                </c:pt>
                <c:pt idx="12888">
                  <c:v>45077</c:v>
                </c:pt>
                <c:pt idx="12889">
                  <c:v>45077.125</c:v>
                </c:pt>
                <c:pt idx="12890">
                  <c:v>45077.25</c:v>
                </c:pt>
                <c:pt idx="12891">
                  <c:v>45077.375</c:v>
                </c:pt>
                <c:pt idx="12892">
                  <c:v>45077.5</c:v>
                </c:pt>
                <c:pt idx="12893">
                  <c:v>45077.625</c:v>
                </c:pt>
                <c:pt idx="12894">
                  <c:v>45077.75</c:v>
                </c:pt>
                <c:pt idx="12895">
                  <c:v>45077.875</c:v>
                </c:pt>
                <c:pt idx="12896">
                  <c:v>45078</c:v>
                </c:pt>
                <c:pt idx="12897">
                  <c:v>45078.125</c:v>
                </c:pt>
                <c:pt idx="12898">
                  <c:v>45078.25</c:v>
                </c:pt>
                <c:pt idx="12899">
                  <c:v>45078.375</c:v>
                </c:pt>
                <c:pt idx="12900">
                  <c:v>45078.5</c:v>
                </c:pt>
                <c:pt idx="12901">
                  <c:v>45078.625</c:v>
                </c:pt>
                <c:pt idx="12902">
                  <c:v>45078.75</c:v>
                </c:pt>
                <c:pt idx="12903">
                  <c:v>45078.875</c:v>
                </c:pt>
                <c:pt idx="12904">
                  <c:v>45079</c:v>
                </c:pt>
                <c:pt idx="12905">
                  <c:v>45079.125</c:v>
                </c:pt>
                <c:pt idx="12906">
                  <c:v>45079.25</c:v>
                </c:pt>
                <c:pt idx="12907">
                  <c:v>45079.375</c:v>
                </c:pt>
                <c:pt idx="12908">
                  <c:v>45079.5</c:v>
                </c:pt>
                <c:pt idx="12909">
                  <c:v>45079.625</c:v>
                </c:pt>
                <c:pt idx="12910">
                  <c:v>45079.75</c:v>
                </c:pt>
                <c:pt idx="12911">
                  <c:v>45079.875</c:v>
                </c:pt>
                <c:pt idx="12912">
                  <c:v>45080</c:v>
                </c:pt>
                <c:pt idx="12913">
                  <c:v>45080.125</c:v>
                </c:pt>
                <c:pt idx="12914">
                  <c:v>45080.25</c:v>
                </c:pt>
                <c:pt idx="12915">
                  <c:v>45080.375</c:v>
                </c:pt>
                <c:pt idx="12916">
                  <c:v>45080.5</c:v>
                </c:pt>
                <c:pt idx="12917">
                  <c:v>45080.625</c:v>
                </c:pt>
                <c:pt idx="12918">
                  <c:v>45080.75</c:v>
                </c:pt>
                <c:pt idx="12919">
                  <c:v>45080.875</c:v>
                </c:pt>
                <c:pt idx="12920">
                  <c:v>45081</c:v>
                </c:pt>
                <c:pt idx="12921">
                  <c:v>45081.125</c:v>
                </c:pt>
                <c:pt idx="12922">
                  <c:v>45081.25</c:v>
                </c:pt>
                <c:pt idx="12923">
                  <c:v>45081.375</c:v>
                </c:pt>
                <c:pt idx="12924">
                  <c:v>45081.5</c:v>
                </c:pt>
                <c:pt idx="12925">
                  <c:v>45081.625</c:v>
                </c:pt>
                <c:pt idx="12926">
                  <c:v>45081.75</c:v>
                </c:pt>
                <c:pt idx="12927">
                  <c:v>45081.875</c:v>
                </c:pt>
                <c:pt idx="12928">
                  <c:v>45082</c:v>
                </c:pt>
                <c:pt idx="12929">
                  <c:v>45082.125</c:v>
                </c:pt>
                <c:pt idx="12930">
                  <c:v>45082.25</c:v>
                </c:pt>
                <c:pt idx="12931">
                  <c:v>45082.375</c:v>
                </c:pt>
                <c:pt idx="12932">
                  <c:v>45082.5</c:v>
                </c:pt>
                <c:pt idx="12933">
                  <c:v>45082.625</c:v>
                </c:pt>
                <c:pt idx="12934">
                  <c:v>45082.75</c:v>
                </c:pt>
                <c:pt idx="12935">
                  <c:v>45082.875</c:v>
                </c:pt>
                <c:pt idx="12936">
                  <c:v>45083</c:v>
                </c:pt>
                <c:pt idx="12937">
                  <c:v>45083.125</c:v>
                </c:pt>
                <c:pt idx="12938">
                  <c:v>45083.25</c:v>
                </c:pt>
                <c:pt idx="12939">
                  <c:v>45083.375</c:v>
                </c:pt>
                <c:pt idx="12940">
                  <c:v>45083.5</c:v>
                </c:pt>
                <c:pt idx="12941">
                  <c:v>45083.625</c:v>
                </c:pt>
                <c:pt idx="12942">
                  <c:v>45083.75</c:v>
                </c:pt>
                <c:pt idx="12943">
                  <c:v>45083.875</c:v>
                </c:pt>
                <c:pt idx="12944">
                  <c:v>45084</c:v>
                </c:pt>
                <c:pt idx="12945">
                  <c:v>45084.125</c:v>
                </c:pt>
                <c:pt idx="12946">
                  <c:v>45084.25</c:v>
                </c:pt>
                <c:pt idx="12947">
                  <c:v>45084.375</c:v>
                </c:pt>
                <c:pt idx="12948">
                  <c:v>45084.5</c:v>
                </c:pt>
                <c:pt idx="12949">
                  <c:v>45084.625</c:v>
                </c:pt>
                <c:pt idx="12950">
                  <c:v>45084.75</c:v>
                </c:pt>
                <c:pt idx="12951">
                  <c:v>45084.875</c:v>
                </c:pt>
                <c:pt idx="12952">
                  <c:v>45085</c:v>
                </c:pt>
                <c:pt idx="12953">
                  <c:v>45085.125</c:v>
                </c:pt>
                <c:pt idx="12954">
                  <c:v>45085.25</c:v>
                </c:pt>
                <c:pt idx="12955">
                  <c:v>45085.375</c:v>
                </c:pt>
                <c:pt idx="12956">
                  <c:v>45085.5</c:v>
                </c:pt>
                <c:pt idx="12957">
                  <c:v>45085.625</c:v>
                </c:pt>
                <c:pt idx="12958">
                  <c:v>45085.75</c:v>
                </c:pt>
                <c:pt idx="12959">
                  <c:v>45085.875</c:v>
                </c:pt>
                <c:pt idx="12960">
                  <c:v>45086</c:v>
                </c:pt>
                <c:pt idx="12961">
                  <c:v>45086.125</c:v>
                </c:pt>
                <c:pt idx="12962">
                  <c:v>45086.25</c:v>
                </c:pt>
                <c:pt idx="12963">
                  <c:v>45086.375</c:v>
                </c:pt>
                <c:pt idx="12964">
                  <c:v>45086.5</c:v>
                </c:pt>
                <c:pt idx="12965">
                  <c:v>45086.625</c:v>
                </c:pt>
                <c:pt idx="12966">
                  <c:v>45086.75</c:v>
                </c:pt>
                <c:pt idx="12967">
                  <c:v>45086.875</c:v>
                </c:pt>
                <c:pt idx="12968">
                  <c:v>45087</c:v>
                </c:pt>
                <c:pt idx="12969">
                  <c:v>45087.125</c:v>
                </c:pt>
                <c:pt idx="12970">
                  <c:v>45087.25</c:v>
                </c:pt>
                <c:pt idx="12971">
                  <c:v>45087.375</c:v>
                </c:pt>
                <c:pt idx="12972">
                  <c:v>45087.5</c:v>
                </c:pt>
                <c:pt idx="12973">
                  <c:v>45087.625</c:v>
                </c:pt>
                <c:pt idx="12974">
                  <c:v>45087.75</c:v>
                </c:pt>
                <c:pt idx="12975">
                  <c:v>45087.875</c:v>
                </c:pt>
                <c:pt idx="12976">
                  <c:v>45088</c:v>
                </c:pt>
                <c:pt idx="12977">
                  <c:v>45088.125</c:v>
                </c:pt>
                <c:pt idx="12978">
                  <c:v>45088.25</c:v>
                </c:pt>
                <c:pt idx="12979">
                  <c:v>45088.375</c:v>
                </c:pt>
                <c:pt idx="12980">
                  <c:v>45088.5</c:v>
                </c:pt>
                <c:pt idx="12981">
                  <c:v>45088.625</c:v>
                </c:pt>
                <c:pt idx="12982">
                  <c:v>45088.75</c:v>
                </c:pt>
                <c:pt idx="12983">
                  <c:v>45088.875</c:v>
                </c:pt>
                <c:pt idx="12984">
                  <c:v>45089</c:v>
                </c:pt>
                <c:pt idx="12985">
                  <c:v>45089.125</c:v>
                </c:pt>
                <c:pt idx="12986">
                  <c:v>45089.25</c:v>
                </c:pt>
                <c:pt idx="12987">
                  <c:v>45089.375</c:v>
                </c:pt>
                <c:pt idx="12988">
                  <c:v>45089.5</c:v>
                </c:pt>
                <c:pt idx="12989">
                  <c:v>45089.625</c:v>
                </c:pt>
                <c:pt idx="12990">
                  <c:v>45089.75</c:v>
                </c:pt>
                <c:pt idx="12991">
                  <c:v>45089.875</c:v>
                </c:pt>
                <c:pt idx="12992">
                  <c:v>45090</c:v>
                </c:pt>
                <c:pt idx="12993">
                  <c:v>45090.125</c:v>
                </c:pt>
                <c:pt idx="12994">
                  <c:v>45090.25</c:v>
                </c:pt>
                <c:pt idx="12995">
                  <c:v>45090.375</c:v>
                </c:pt>
                <c:pt idx="12996">
                  <c:v>45090.5</c:v>
                </c:pt>
                <c:pt idx="12997">
                  <c:v>45090.625</c:v>
                </c:pt>
                <c:pt idx="12998">
                  <c:v>45090.75</c:v>
                </c:pt>
                <c:pt idx="12999">
                  <c:v>45090.875</c:v>
                </c:pt>
                <c:pt idx="13000">
                  <c:v>45091</c:v>
                </c:pt>
                <c:pt idx="13001">
                  <c:v>45091.125</c:v>
                </c:pt>
                <c:pt idx="13002">
                  <c:v>45091.25</c:v>
                </c:pt>
                <c:pt idx="13003">
                  <c:v>45091.375</c:v>
                </c:pt>
                <c:pt idx="13004">
                  <c:v>45091.5</c:v>
                </c:pt>
                <c:pt idx="13005">
                  <c:v>45091.625</c:v>
                </c:pt>
                <c:pt idx="13006">
                  <c:v>45091.75</c:v>
                </c:pt>
                <c:pt idx="13007">
                  <c:v>45091.875</c:v>
                </c:pt>
                <c:pt idx="13008">
                  <c:v>45092</c:v>
                </c:pt>
                <c:pt idx="13009">
                  <c:v>45092.125</c:v>
                </c:pt>
                <c:pt idx="13010">
                  <c:v>45092.25</c:v>
                </c:pt>
                <c:pt idx="13011">
                  <c:v>45092.375</c:v>
                </c:pt>
                <c:pt idx="13012">
                  <c:v>45092.5</c:v>
                </c:pt>
                <c:pt idx="13013">
                  <c:v>45092.625</c:v>
                </c:pt>
                <c:pt idx="13014">
                  <c:v>45092.75</c:v>
                </c:pt>
                <c:pt idx="13015">
                  <c:v>45092.875</c:v>
                </c:pt>
                <c:pt idx="13016">
                  <c:v>45093</c:v>
                </c:pt>
                <c:pt idx="13017">
                  <c:v>45093.125</c:v>
                </c:pt>
                <c:pt idx="13018">
                  <c:v>45093.25</c:v>
                </c:pt>
                <c:pt idx="13019">
                  <c:v>45093.375</c:v>
                </c:pt>
                <c:pt idx="13020">
                  <c:v>45093.5</c:v>
                </c:pt>
                <c:pt idx="13021">
                  <c:v>45093.625</c:v>
                </c:pt>
                <c:pt idx="13022">
                  <c:v>45093.75</c:v>
                </c:pt>
                <c:pt idx="13023">
                  <c:v>45093.875</c:v>
                </c:pt>
                <c:pt idx="13024">
                  <c:v>45094</c:v>
                </c:pt>
                <c:pt idx="13025">
                  <c:v>45094.125</c:v>
                </c:pt>
                <c:pt idx="13026">
                  <c:v>45094.25</c:v>
                </c:pt>
                <c:pt idx="13027">
                  <c:v>45094.375</c:v>
                </c:pt>
                <c:pt idx="13028">
                  <c:v>45094.5</c:v>
                </c:pt>
                <c:pt idx="13029">
                  <c:v>45094.625</c:v>
                </c:pt>
                <c:pt idx="13030">
                  <c:v>45094.75</c:v>
                </c:pt>
                <c:pt idx="13031">
                  <c:v>45094.875</c:v>
                </c:pt>
                <c:pt idx="13032">
                  <c:v>45095</c:v>
                </c:pt>
                <c:pt idx="13033">
                  <c:v>45095.125</c:v>
                </c:pt>
                <c:pt idx="13034">
                  <c:v>45095.25</c:v>
                </c:pt>
                <c:pt idx="13035">
                  <c:v>45095.375</c:v>
                </c:pt>
                <c:pt idx="13036">
                  <c:v>45095.5</c:v>
                </c:pt>
                <c:pt idx="13037">
                  <c:v>45095.625</c:v>
                </c:pt>
                <c:pt idx="13038">
                  <c:v>45095.75</c:v>
                </c:pt>
                <c:pt idx="13039">
                  <c:v>45095.875</c:v>
                </c:pt>
                <c:pt idx="13040">
                  <c:v>45096</c:v>
                </c:pt>
                <c:pt idx="13041">
                  <c:v>45096.125</c:v>
                </c:pt>
                <c:pt idx="13042">
                  <c:v>45096.25</c:v>
                </c:pt>
                <c:pt idx="13043">
                  <c:v>45096.375</c:v>
                </c:pt>
                <c:pt idx="13044">
                  <c:v>45096.5</c:v>
                </c:pt>
                <c:pt idx="13045">
                  <c:v>45096.625</c:v>
                </c:pt>
                <c:pt idx="13046">
                  <c:v>45096.75</c:v>
                </c:pt>
                <c:pt idx="13047">
                  <c:v>45096.875</c:v>
                </c:pt>
                <c:pt idx="13048">
                  <c:v>45097</c:v>
                </c:pt>
                <c:pt idx="13049">
                  <c:v>45097.125</c:v>
                </c:pt>
                <c:pt idx="13050">
                  <c:v>45097.25</c:v>
                </c:pt>
                <c:pt idx="13051">
                  <c:v>45097.375</c:v>
                </c:pt>
                <c:pt idx="13052">
                  <c:v>45097.5</c:v>
                </c:pt>
                <c:pt idx="13053">
                  <c:v>45097.625</c:v>
                </c:pt>
                <c:pt idx="13054">
                  <c:v>45097.75</c:v>
                </c:pt>
                <c:pt idx="13055">
                  <c:v>45097.875</c:v>
                </c:pt>
                <c:pt idx="13056">
                  <c:v>45098</c:v>
                </c:pt>
                <c:pt idx="13057">
                  <c:v>45098.125</c:v>
                </c:pt>
                <c:pt idx="13058">
                  <c:v>45098.25</c:v>
                </c:pt>
                <c:pt idx="13059">
                  <c:v>45098.375</c:v>
                </c:pt>
                <c:pt idx="13060">
                  <c:v>45098.5</c:v>
                </c:pt>
                <c:pt idx="13061">
                  <c:v>45098.625</c:v>
                </c:pt>
                <c:pt idx="13062">
                  <c:v>45098.75</c:v>
                </c:pt>
                <c:pt idx="13063">
                  <c:v>45098.875</c:v>
                </c:pt>
                <c:pt idx="13064">
                  <c:v>45099</c:v>
                </c:pt>
                <c:pt idx="13065">
                  <c:v>45099.125</c:v>
                </c:pt>
                <c:pt idx="13066">
                  <c:v>45099.25</c:v>
                </c:pt>
                <c:pt idx="13067">
                  <c:v>45099.375</c:v>
                </c:pt>
                <c:pt idx="13068">
                  <c:v>45099.5</c:v>
                </c:pt>
                <c:pt idx="13069">
                  <c:v>45099.625</c:v>
                </c:pt>
                <c:pt idx="13070">
                  <c:v>45099.75</c:v>
                </c:pt>
                <c:pt idx="13071">
                  <c:v>45099.875</c:v>
                </c:pt>
                <c:pt idx="13072">
                  <c:v>45100</c:v>
                </c:pt>
                <c:pt idx="13073">
                  <c:v>45100.125</c:v>
                </c:pt>
                <c:pt idx="13074">
                  <c:v>45100.25</c:v>
                </c:pt>
                <c:pt idx="13075">
                  <c:v>45100.375</c:v>
                </c:pt>
                <c:pt idx="13076">
                  <c:v>45100.5</c:v>
                </c:pt>
                <c:pt idx="13077">
                  <c:v>45100.625</c:v>
                </c:pt>
                <c:pt idx="13078">
                  <c:v>45100.75</c:v>
                </c:pt>
                <c:pt idx="13079">
                  <c:v>45100.875</c:v>
                </c:pt>
                <c:pt idx="13080">
                  <c:v>45101</c:v>
                </c:pt>
                <c:pt idx="13081">
                  <c:v>45101.125</c:v>
                </c:pt>
                <c:pt idx="13082">
                  <c:v>45101.25</c:v>
                </c:pt>
                <c:pt idx="13083">
                  <c:v>45101.375</c:v>
                </c:pt>
                <c:pt idx="13084">
                  <c:v>45101.5</c:v>
                </c:pt>
                <c:pt idx="13085">
                  <c:v>45101.625</c:v>
                </c:pt>
                <c:pt idx="13086">
                  <c:v>45101.75</c:v>
                </c:pt>
                <c:pt idx="13087">
                  <c:v>45101.875</c:v>
                </c:pt>
                <c:pt idx="13088">
                  <c:v>45102</c:v>
                </c:pt>
                <c:pt idx="13089">
                  <c:v>45102.125</c:v>
                </c:pt>
                <c:pt idx="13090">
                  <c:v>45102.25</c:v>
                </c:pt>
                <c:pt idx="13091">
                  <c:v>45102.375</c:v>
                </c:pt>
                <c:pt idx="13092">
                  <c:v>45102.5</c:v>
                </c:pt>
                <c:pt idx="13093">
                  <c:v>45102.625</c:v>
                </c:pt>
                <c:pt idx="13094">
                  <c:v>45102.75</c:v>
                </c:pt>
                <c:pt idx="13095">
                  <c:v>45102.875</c:v>
                </c:pt>
                <c:pt idx="13096">
                  <c:v>45103</c:v>
                </c:pt>
                <c:pt idx="13097">
                  <c:v>45103.125</c:v>
                </c:pt>
                <c:pt idx="13098">
                  <c:v>45103.25</c:v>
                </c:pt>
                <c:pt idx="13099">
                  <c:v>45103.375</c:v>
                </c:pt>
                <c:pt idx="13100">
                  <c:v>45103.5</c:v>
                </c:pt>
                <c:pt idx="13101">
                  <c:v>45103.625</c:v>
                </c:pt>
                <c:pt idx="13102">
                  <c:v>45103.75</c:v>
                </c:pt>
                <c:pt idx="13103">
                  <c:v>45103.875</c:v>
                </c:pt>
                <c:pt idx="13104">
                  <c:v>45104</c:v>
                </c:pt>
                <c:pt idx="13105">
                  <c:v>45104.125</c:v>
                </c:pt>
                <c:pt idx="13106">
                  <c:v>45104.25</c:v>
                </c:pt>
                <c:pt idx="13107">
                  <c:v>45104.375</c:v>
                </c:pt>
                <c:pt idx="13108">
                  <c:v>45104.5</c:v>
                </c:pt>
                <c:pt idx="13109">
                  <c:v>45104.625</c:v>
                </c:pt>
                <c:pt idx="13110">
                  <c:v>45104.75</c:v>
                </c:pt>
                <c:pt idx="13111">
                  <c:v>45104.875</c:v>
                </c:pt>
                <c:pt idx="13112">
                  <c:v>45105</c:v>
                </c:pt>
                <c:pt idx="13113">
                  <c:v>45105.125</c:v>
                </c:pt>
                <c:pt idx="13114">
                  <c:v>45105.25</c:v>
                </c:pt>
                <c:pt idx="13115">
                  <c:v>45105.375</c:v>
                </c:pt>
                <c:pt idx="13116">
                  <c:v>45105.5</c:v>
                </c:pt>
                <c:pt idx="13117">
                  <c:v>45105.625</c:v>
                </c:pt>
                <c:pt idx="13118">
                  <c:v>45105.75</c:v>
                </c:pt>
                <c:pt idx="13119">
                  <c:v>45105.875</c:v>
                </c:pt>
                <c:pt idx="13120">
                  <c:v>45106</c:v>
                </c:pt>
                <c:pt idx="13121">
                  <c:v>45106.125</c:v>
                </c:pt>
                <c:pt idx="13122">
                  <c:v>45106.25</c:v>
                </c:pt>
                <c:pt idx="13123">
                  <c:v>45106.375</c:v>
                </c:pt>
                <c:pt idx="13124">
                  <c:v>45106.5</c:v>
                </c:pt>
                <c:pt idx="13125">
                  <c:v>45106.625</c:v>
                </c:pt>
                <c:pt idx="13126">
                  <c:v>45106.75</c:v>
                </c:pt>
                <c:pt idx="13127">
                  <c:v>45106.875</c:v>
                </c:pt>
                <c:pt idx="13128">
                  <c:v>45107</c:v>
                </c:pt>
                <c:pt idx="13129">
                  <c:v>45107.125</c:v>
                </c:pt>
                <c:pt idx="13130">
                  <c:v>45107.25</c:v>
                </c:pt>
                <c:pt idx="13131">
                  <c:v>45107.375</c:v>
                </c:pt>
                <c:pt idx="13132">
                  <c:v>45107.5</c:v>
                </c:pt>
                <c:pt idx="13133">
                  <c:v>45107.625</c:v>
                </c:pt>
                <c:pt idx="13134">
                  <c:v>45107.75</c:v>
                </c:pt>
                <c:pt idx="13135">
                  <c:v>45107.875</c:v>
                </c:pt>
                <c:pt idx="13136">
                  <c:v>45108</c:v>
                </c:pt>
                <c:pt idx="13137">
                  <c:v>45108.125</c:v>
                </c:pt>
                <c:pt idx="13138">
                  <c:v>45108.25</c:v>
                </c:pt>
                <c:pt idx="13139">
                  <c:v>45108.375</c:v>
                </c:pt>
                <c:pt idx="13140">
                  <c:v>45108.5</c:v>
                </c:pt>
                <c:pt idx="13141">
                  <c:v>45108.625</c:v>
                </c:pt>
                <c:pt idx="13142">
                  <c:v>45108.75</c:v>
                </c:pt>
                <c:pt idx="13143">
                  <c:v>45108.875</c:v>
                </c:pt>
                <c:pt idx="13144">
                  <c:v>45109</c:v>
                </c:pt>
                <c:pt idx="13145">
                  <c:v>45109.125</c:v>
                </c:pt>
                <c:pt idx="13146">
                  <c:v>45109.25</c:v>
                </c:pt>
                <c:pt idx="13147">
                  <c:v>45109.375</c:v>
                </c:pt>
                <c:pt idx="13148">
                  <c:v>45109.5</c:v>
                </c:pt>
                <c:pt idx="13149">
                  <c:v>45109.625</c:v>
                </c:pt>
                <c:pt idx="13150">
                  <c:v>45109.75</c:v>
                </c:pt>
                <c:pt idx="13151">
                  <c:v>45109.875</c:v>
                </c:pt>
                <c:pt idx="13152">
                  <c:v>45110</c:v>
                </c:pt>
                <c:pt idx="13153">
                  <c:v>45110.125</c:v>
                </c:pt>
                <c:pt idx="13154">
                  <c:v>45110.25</c:v>
                </c:pt>
                <c:pt idx="13155">
                  <c:v>45110.375</c:v>
                </c:pt>
                <c:pt idx="13156">
                  <c:v>45110.5</c:v>
                </c:pt>
                <c:pt idx="13157">
                  <c:v>45110.625</c:v>
                </c:pt>
                <c:pt idx="13158">
                  <c:v>45110.75</c:v>
                </c:pt>
                <c:pt idx="13159">
                  <c:v>45110.875</c:v>
                </c:pt>
                <c:pt idx="13160">
                  <c:v>45111</c:v>
                </c:pt>
                <c:pt idx="13161">
                  <c:v>45111.125</c:v>
                </c:pt>
                <c:pt idx="13162">
                  <c:v>45111.25</c:v>
                </c:pt>
                <c:pt idx="13163">
                  <c:v>45111.375</c:v>
                </c:pt>
                <c:pt idx="13164">
                  <c:v>45111.5</c:v>
                </c:pt>
                <c:pt idx="13165">
                  <c:v>45111.625</c:v>
                </c:pt>
                <c:pt idx="13166">
                  <c:v>45111.75</c:v>
                </c:pt>
                <c:pt idx="13167">
                  <c:v>45111.875</c:v>
                </c:pt>
                <c:pt idx="13168">
                  <c:v>45112</c:v>
                </c:pt>
                <c:pt idx="13169">
                  <c:v>45112.125</c:v>
                </c:pt>
                <c:pt idx="13170">
                  <c:v>45112.25</c:v>
                </c:pt>
                <c:pt idx="13171">
                  <c:v>45112.375</c:v>
                </c:pt>
                <c:pt idx="13172">
                  <c:v>45112.5</c:v>
                </c:pt>
                <c:pt idx="13173">
                  <c:v>45112.625</c:v>
                </c:pt>
                <c:pt idx="13174">
                  <c:v>45112.75</c:v>
                </c:pt>
                <c:pt idx="13175">
                  <c:v>45112.875</c:v>
                </c:pt>
                <c:pt idx="13176">
                  <c:v>45113</c:v>
                </c:pt>
                <c:pt idx="13177">
                  <c:v>45113.125</c:v>
                </c:pt>
                <c:pt idx="13178">
                  <c:v>45113.25</c:v>
                </c:pt>
                <c:pt idx="13179">
                  <c:v>45113.375</c:v>
                </c:pt>
                <c:pt idx="13180">
                  <c:v>45113.5</c:v>
                </c:pt>
                <c:pt idx="13181">
                  <c:v>45113.625</c:v>
                </c:pt>
                <c:pt idx="13182">
                  <c:v>45113.75</c:v>
                </c:pt>
                <c:pt idx="13183">
                  <c:v>45113.875</c:v>
                </c:pt>
                <c:pt idx="13184">
                  <c:v>45114</c:v>
                </c:pt>
                <c:pt idx="13185">
                  <c:v>45114.125</c:v>
                </c:pt>
                <c:pt idx="13186">
                  <c:v>45114.25</c:v>
                </c:pt>
                <c:pt idx="13187">
                  <c:v>45114.375</c:v>
                </c:pt>
                <c:pt idx="13188">
                  <c:v>45114.5</c:v>
                </c:pt>
                <c:pt idx="13189">
                  <c:v>45114.625</c:v>
                </c:pt>
                <c:pt idx="13190">
                  <c:v>45114.75</c:v>
                </c:pt>
                <c:pt idx="13191">
                  <c:v>45114.875</c:v>
                </c:pt>
                <c:pt idx="13192">
                  <c:v>45115</c:v>
                </c:pt>
                <c:pt idx="13193">
                  <c:v>45115.125</c:v>
                </c:pt>
                <c:pt idx="13194">
                  <c:v>45115.25</c:v>
                </c:pt>
                <c:pt idx="13195">
                  <c:v>45115.375</c:v>
                </c:pt>
                <c:pt idx="13196">
                  <c:v>45115.5</c:v>
                </c:pt>
                <c:pt idx="13197">
                  <c:v>45115.625</c:v>
                </c:pt>
                <c:pt idx="13198">
                  <c:v>45115.75</c:v>
                </c:pt>
                <c:pt idx="13199">
                  <c:v>45115.875</c:v>
                </c:pt>
                <c:pt idx="13200">
                  <c:v>45116</c:v>
                </c:pt>
                <c:pt idx="13201">
                  <c:v>45116.125</c:v>
                </c:pt>
                <c:pt idx="13202">
                  <c:v>45116.25</c:v>
                </c:pt>
                <c:pt idx="13203">
                  <c:v>45116.375</c:v>
                </c:pt>
                <c:pt idx="13204">
                  <c:v>45116.5</c:v>
                </c:pt>
                <c:pt idx="13205">
                  <c:v>45116.625</c:v>
                </c:pt>
                <c:pt idx="13206">
                  <c:v>45116.75</c:v>
                </c:pt>
                <c:pt idx="13207">
                  <c:v>45116.875</c:v>
                </c:pt>
                <c:pt idx="13208">
                  <c:v>45117</c:v>
                </c:pt>
                <c:pt idx="13209">
                  <c:v>45117.125</c:v>
                </c:pt>
                <c:pt idx="13210">
                  <c:v>45117.25</c:v>
                </c:pt>
                <c:pt idx="13211">
                  <c:v>45117.375</c:v>
                </c:pt>
                <c:pt idx="13212">
                  <c:v>45117.5</c:v>
                </c:pt>
                <c:pt idx="13213">
                  <c:v>45117.625</c:v>
                </c:pt>
                <c:pt idx="13214">
                  <c:v>45117.75</c:v>
                </c:pt>
                <c:pt idx="13215">
                  <c:v>45117.875</c:v>
                </c:pt>
                <c:pt idx="13216">
                  <c:v>45118</c:v>
                </c:pt>
                <c:pt idx="13217">
                  <c:v>45118.125</c:v>
                </c:pt>
                <c:pt idx="13218">
                  <c:v>45118.25</c:v>
                </c:pt>
                <c:pt idx="13219">
                  <c:v>45118.375</c:v>
                </c:pt>
                <c:pt idx="13220">
                  <c:v>45118.5</c:v>
                </c:pt>
                <c:pt idx="13221">
                  <c:v>45118.625</c:v>
                </c:pt>
                <c:pt idx="13222">
                  <c:v>45118.75</c:v>
                </c:pt>
                <c:pt idx="13223">
                  <c:v>45118.875</c:v>
                </c:pt>
                <c:pt idx="13224">
                  <c:v>45119</c:v>
                </c:pt>
                <c:pt idx="13225">
                  <c:v>45119.125</c:v>
                </c:pt>
                <c:pt idx="13226">
                  <c:v>45119.25</c:v>
                </c:pt>
                <c:pt idx="13227">
                  <c:v>45119.375</c:v>
                </c:pt>
                <c:pt idx="13228">
                  <c:v>45119.5</c:v>
                </c:pt>
                <c:pt idx="13229">
                  <c:v>45119.625</c:v>
                </c:pt>
                <c:pt idx="13230">
                  <c:v>45119.75</c:v>
                </c:pt>
                <c:pt idx="13231">
                  <c:v>45119.875</c:v>
                </c:pt>
                <c:pt idx="13232">
                  <c:v>45120</c:v>
                </c:pt>
                <c:pt idx="13233">
                  <c:v>45120.125</c:v>
                </c:pt>
                <c:pt idx="13234">
                  <c:v>45120.25</c:v>
                </c:pt>
                <c:pt idx="13235">
                  <c:v>45120.375</c:v>
                </c:pt>
                <c:pt idx="13236">
                  <c:v>45120.5</c:v>
                </c:pt>
                <c:pt idx="13237">
                  <c:v>45120.625</c:v>
                </c:pt>
                <c:pt idx="13238">
                  <c:v>45120.75</c:v>
                </c:pt>
                <c:pt idx="13239">
                  <c:v>45120.875</c:v>
                </c:pt>
                <c:pt idx="13240">
                  <c:v>45121</c:v>
                </c:pt>
                <c:pt idx="13241">
                  <c:v>45121.125</c:v>
                </c:pt>
                <c:pt idx="13242">
                  <c:v>45121.25</c:v>
                </c:pt>
                <c:pt idx="13243">
                  <c:v>45121.375</c:v>
                </c:pt>
                <c:pt idx="13244">
                  <c:v>45121.5</c:v>
                </c:pt>
                <c:pt idx="13245">
                  <c:v>45121.625</c:v>
                </c:pt>
                <c:pt idx="13246">
                  <c:v>45121.75</c:v>
                </c:pt>
                <c:pt idx="13247">
                  <c:v>45121.875</c:v>
                </c:pt>
                <c:pt idx="13248">
                  <c:v>45122</c:v>
                </c:pt>
                <c:pt idx="13249">
                  <c:v>45122.125</c:v>
                </c:pt>
                <c:pt idx="13250">
                  <c:v>45122.25</c:v>
                </c:pt>
                <c:pt idx="13251">
                  <c:v>45122.375</c:v>
                </c:pt>
                <c:pt idx="13252">
                  <c:v>45122.5</c:v>
                </c:pt>
                <c:pt idx="13253">
                  <c:v>45122.625</c:v>
                </c:pt>
                <c:pt idx="13254">
                  <c:v>45122.75</c:v>
                </c:pt>
                <c:pt idx="13255">
                  <c:v>45122.875</c:v>
                </c:pt>
                <c:pt idx="13256">
                  <c:v>45123</c:v>
                </c:pt>
                <c:pt idx="13257">
                  <c:v>45123.125</c:v>
                </c:pt>
                <c:pt idx="13258">
                  <c:v>45123.25</c:v>
                </c:pt>
                <c:pt idx="13259">
                  <c:v>45123.375</c:v>
                </c:pt>
                <c:pt idx="13260">
                  <c:v>45123.5</c:v>
                </c:pt>
                <c:pt idx="13261">
                  <c:v>45123.625</c:v>
                </c:pt>
                <c:pt idx="13262">
                  <c:v>45123.75</c:v>
                </c:pt>
                <c:pt idx="13263">
                  <c:v>45123.875</c:v>
                </c:pt>
                <c:pt idx="13264">
                  <c:v>45124</c:v>
                </c:pt>
                <c:pt idx="13265">
                  <c:v>45124.125</c:v>
                </c:pt>
                <c:pt idx="13266">
                  <c:v>45124.25</c:v>
                </c:pt>
                <c:pt idx="13267">
                  <c:v>45124.375</c:v>
                </c:pt>
                <c:pt idx="13268">
                  <c:v>45124.5</c:v>
                </c:pt>
                <c:pt idx="13269">
                  <c:v>45124.625</c:v>
                </c:pt>
                <c:pt idx="13270">
                  <c:v>45124.75</c:v>
                </c:pt>
                <c:pt idx="13271">
                  <c:v>45124.875</c:v>
                </c:pt>
                <c:pt idx="13272">
                  <c:v>45125</c:v>
                </c:pt>
                <c:pt idx="13273">
                  <c:v>45125.125</c:v>
                </c:pt>
                <c:pt idx="13274">
                  <c:v>45125.25</c:v>
                </c:pt>
                <c:pt idx="13275">
                  <c:v>45125.375</c:v>
                </c:pt>
                <c:pt idx="13276">
                  <c:v>45125.5</c:v>
                </c:pt>
                <c:pt idx="13277">
                  <c:v>45125.625</c:v>
                </c:pt>
                <c:pt idx="13278">
                  <c:v>45125.75</c:v>
                </c:pt>
                <c:pt idx="13279">
                  <c:v>45125.875</c:v>
                </c:pt>
                <c:pt idx="13280">
                  <c:v>45126</c:v>
                </c:pt>
                <c:pt idx="13281">
                  <c:v>45126.125</c:v>
                </c:pt>
                <c:pt idx="13282">
                  <c:v>45126.25</c:v>
                </c:pt>
                <c:pt idx="13283">
                  <c:v>45126.375</c:v>
                </c:pt>
                <c:pt idx="13284">
                  <c:v>45126.5</c:v>
                </c:pt>
                <c:pt idx="13285">
                  <c:v>45126.625</c:v>
                </c:pt>
                <c:pt idx="13286">
                  <c:v>45126.75</c:v>
                </c:pt>
                <c:pt idx="13287">
                  <c:v>45126.875</c:v>
                </c:pt>
                <c:pt idx="13288">
                  <c:v>45127</c:v>
                </c:pt>
                <c:pt idx="13289">
                  <c:v>45127.125</c:v>
                </c:pt>
                <c:pt idx="13290">
                  <c:v>45127.25</c:v>
                </c:pt>
                <c:pt idx="13291">
                  <c:v>45127.375</c:v>
                </c:pt>
                <c:pt idx="13292">
                  <c:v>45127.5</c:v>
                </c:pt>
                <c:pt idx="13293">
                  <c:v>45127.625</c:v>
                </c:pt>
                <c:pt idx="13294">
                  <c:v>45127.75</c:v>
                </c:pt>
                <c:pt idx="13295">
                  <c:v>45127.875</c:v>
                </c:pt>
                <c:pt idx="13296">
                  <c:v>45128</c:v>
                </c:pt>
                <c:pt idx="13297">
                  <c:v>45128.125</c:v>
                </c:pt>
                <c:pt idx="13298">
                  <c:v>45128.25</c:v>
                </c:pt>
                <c:pt idx="13299">
                  <c:v>45128.375</c:v>
                </c:pt>
                <c:pt idx="13300">
                  <c:v>45128.5</c:v>
                </c:pt>
                <c:pt idx="13301">
                  <c:v>45128.625</c:v>
                </c:pt>
                <c:pt idx="13302">
                  <c:v>45128.75</c:v>
                </c:pt>
                <c:pt idx="13303">
                  <c:v>45128.875</c:v>
                </c:pt>
                <c:pt idx="13304">
                  <c:v>45129</c:v>
                </c:pt>
                <c:pt idx="13305">
                  <c:v>45129.125</c:v>
                </c:pt>
                <c:pt idx="13306">
                  <c:v>45129.25</c:v>
                </c:pt>
                <c:pt idx="13307">
                  <c:v>45129.375</c:v>
                </c:pt>
                <c:pt idx="13308">
                  <c:v>45129.5</c:v>
                </c:pt>
                <c:pt idx="13309">
                  <c:v>45129.625</c:v>
                </c:pt>
                <c:pt idx="13310">
                  <c:v>45129.75</c:v>
                </c:pt>
                <c:pt idx="13311">
                  <c:v>45129.875</c:v>
                </c:pt>
                <c:pt idx="13312">
                  <c:v>45130</c:v>
                </c:pt>
                <c:pt idx="13313">
                  <c:v>45130.125</c:v>
                </c:pt>
                <c:pt idx="13314">
                  <c:v>45130.25</c:v>
                </c:pt>
                <c:pt idx="13315">
                  <c:v>45130.375</c:v>
                </c:pt>
                <c:pt idx="13316">
                  <c:v>45130.5</c:v>
                </c:pt>
                <c:pt idx="13317">
                  <c:v>45130.625</c:v>
                </c:pt>
                <c:pt idx="13318">
                  <c:v>45130.75</c:v>
                </c:pt>
                <c:pt idx="13319">
                  <c:v>45130.875</c:v>
                </c:pt>
                <c:pt idx="13320">
                  <c:v>45131</c:v>
                </c:pt>
                <c:pt idx="13321">
                  <c:v>45131.125</c:v>
                </c:pt>
                <c:pt idx="13322">
                  <c:v>45131.25</c:v>
                </c:pt>
                <c:pt idx="13323">
                  <c:v>45131.375</c:v>
                </c:pt>
                <c:pt idx="13324">
                  <c:v>45131.5</c:v>
                </c:pt>
                <c:pt idx="13325">
                  <c:v>45131.625</c:v>
                </c:pt>
                <c:pt idx="13326">
                  <c:v>45131.75</c:v>
                </c:pt>
                <c:pt idx="13327">
                  <c:v>45131.875</c:v>
                </c:pt>
                <c:pt idx="13328">
                  <c:v>45132</c:v>
                </c:pt>
                <c:pt idx="13329">
                  <c:v>45132.125</c:v>
                </c:pt>
                <c:pt idx="13330">
                  <c:v>45132.25</c:v>
                </c:pt>
                <c:pt idx="13331">
                  <c:v>45132.375</c:v>
                </c:pt>
                <c:pt idx="13332">
                  <c:v>45132.5</c:v>
                </c:pt>
                <c:pt idx="13333">
                  <c:v>45132.625</c:v>
                </c:pt>
                <c:pt idx="13334">
                  <c:v>45132.75</c:v>
                </c:pt>
                <c:pt idx="13335">
                  <c:v>45132.875</c:v>
                </c:pt>
                <c:pt idx="13336">
                  <c:v>45133</c:v>
                </c:pt>
                <c:pt idx="13337">
                  <c:v>45133.125</c:v>
                </c:pt>
                <c:pt idx="13338">
                  <c:v>45133.25</c:v>
                </c:pt>
                <c:pt idx="13339">
                  <c:v>45133.375</c:v>
                </c:pt>
                <c:pt idx="13340">
                  <c:v>45133.5</c:v>
                </c:pt>
                <c:pt idx="13341">
                  <c:v>45133.625</c:v>
                </c:pt>
                <c:pt idx="13342">
                  <c:v>45133.75</c:v>
                </c:pt>
                <c:pt idx="13343">
                  <c:v>45133.875</c:v>
                </c:pt>
                <c:pt idx="13344">
                  <c:v>45134</c:v>
                </c:pt>
                <c:pt idx="13345">
                  <c:v>45134.125</c:v>
                </c:pt>
                <c:pt idx="13346">
                  <c:v>45134.25</c:v>
                </c:pt>
                <c:pt idx="13347">
                  <c:v>45134.375</c:v>
                </c:pt>
                <c:pt idx="13348">
                  <c:v>45134.5</c:v>
                </c:pt>
                <c:pt idx="13349">
                  <c:v>45134.625</c:v>
                </c:pt>
                <c:pt idx="13350">
                  <c:v>45134.75</c:v>
                </c:pt>
                <c:pt idx="13351">
                  <c:v>45134.875</c:v>
                </c:pt>
                <c:pt idx="13352">
                  <c:v>45135</c:v>
                </c:pt>
                <c:pt idx="13353">
                  <c:v>45135.125</c:v>
                </c:pt>
                <c:pt idx="13354">
                  <c:v>45135.25</c:v>
                </c:pt>
                <c:pt idx="13355">
                  <c:v>45135.375</c:v>
                </c:pt>
                <c:pt idx="13356">
                  <c:v>45135.5</c:v>
                </c:pt>
                <c:pt idx="13357">
                  <c:v>45135.625</c:v>
                </c:pt>
                <c:pt idx="13358">
                  <c:v>45135.75</c:v>
                </c:pt>
                <c:pt idx="13359">
                  <c:v>45135.875</c:v>
                </c:pt>
                <c:pt idx="13360">
                  <c:v>45136</c:v>
                </c:pt>
                <c:pt idx="13361">
                  <c:v>45136.125</c:v>
                </c:pt>
                <c:pt idx="13362">
                  <c:v>45136.25</c:v>
                </c:pt>
                <c:pt idx="13363">
                  <c:v>45136.375</c:v>
                </c:pt>
                <c:pt idx="13364">
                  <c:v>45136.5</c:v>
                </c:pt>
                <c:pt idx="13365">
                  <c:v>45136.625</c:v>
                </c:pt>
                <c:pt idx="13366">
                  <c:v>45136.75</c:v>
                </c:pt>
                <c:pt idx="13367">
                  <c:v>45136.875</c:v>
                </c:pt>
                <c:pt idx="13368">
                  <c:v>45137</c:v>
                </c:pt>
                <c:pt idx="13369">
                  <c:v>45137.125</c:v>
                </c:pt>
                <c:pt idx="13370">
                  <c:v>45137.25</c:v>
                </c:pt>
                <c:pt idx="13371">
                  <c:v>45137.375</c:v>
                </c:pt>
                <c:pt idx="13372">
                  <c:v>45137.5</c:v>
                </c:pt>
                <c:pt idx="13373">
                  <c:v>45137.625</c:v>
                </c:pt>
                <c:pt idx="13374">
                  <c:v>45137.75</c:v>
                </c:pt>
                <c:pt idx="13375">
                  <c:v>45137.875</c:v>
                </c:pt>
                <c:pt idx="13376">
                  <c:v>45138</c:v>
                </c:pt>
                <c:pt idx="13377">
                  <c:v>45138.125</c:v>
                </c:pt>
                <c:pt idx="13378">
                  <c:v>45138.25</c:v>
                </c:pt>
                <c:pt idx="13379">
                  <c:v>45138.375</c:v>
                </c:pt>
                <c:pt idx="13380">
                  <c:v>45138.5</c:v>
                </c:pt>
                <c:pt idx="13381">
                  <c:v>45138.625</c:v>
                </c:pt>
                <c:pt idx="13382">
                  <c:v>45138.75</c:v>
                </c:pt>
                <c:pt idx="13383">
                  <c:v>45138.875</c:v>
                </c:pt>
                <c:pt idx="13384">
                  <c:v>45139</c:v>
                </c:pt>
                <c:pt idx="13385">
                  <c:v>45139.125</c:v>
                </c:pt>
                <c:pt idx="13386">
                  <c:v>45139.25</c:v>
                </c:pt>
                <c:pt idx="13387">
                  <c:v>45139.375</c:v>
                </c:pt>
                <c:pt idx="13388">
                  <c:v>45139.5</c:v>
                </c:pt>
                <c:pt idx="13389">
                  <c:v>45139.625</c:v>
                </c:pt>
                <c:pt idx="13390">
                  <c:v>45139.75</c:v>
                </c:pt>
                <c:pt idx="13391">
                  <c:v>45139.875</c:v>
                </c:pt>
                <c:pt idx="13392">
                  <c:v>45140</c:v>
                </c:pt>
                <c:pt idx="13393">
                  <c:v>45140.125</c:v>
                </c:pt>
                <c:pt idx="13394">
                  <c:v>45140.25</c:v>
                </c:pt>
                <c:pt idx="13395">
                  <c:v>45140.375</c:v>
                </c:pt>
                <c:pt idx="13396">
                  <c:v>45140.5</c:v>
                </c:pt>
                <c:pt idx="13397">
                  <c:v>45140.625</c:v>
                </c:pt>
                <c:pt idx="13398">
                  <c:v>45140.75</c:v>
                </c:pt>
                <c:pt idx="13399">
                  <c:v>45140.875</c:v>
                </c:pt>
                <c:pt idx="13400">
                  <c:v>45141</c:v>
                </c:pt>
                <c:pt idx="13401">
                  <c:v>45141.125</c:v>
                </c:pt>
                <c:pt idx="13402">
                  <c:v>45141.25</c:v>
                </c:pt>
                <c:pt idx="13403">
                  <c:v>45141.375</c:v>
                </c:pt>
                <c:pt idx="13404">
                  <c:v>45141.5</c:v>
                </c:pt>
                <c:pt idx="13405">
                  <c:v>45141.625</c:v>
                </c:pt>
                <c:pt idx="13406">
                  <c:v>45141.75</c:v>
                </c:pt>
                <c:pt idx="13407">
                  <c:v>45141.875</c:v>
                </c:pt>
                <c:pt idx="13408">
                  <c:v>45142</c:v>
                </c:pt>
                <c:pt idx="13409">
                  <c:v>45142.125</c:v>
                </c:pt>
                <c:pt idx="13410">
                  <c:v>45142.25</c:v>
                </c:pt>
                <c:pt idx="13411">
                  <c:v>45142.375</c:v>
                </c:pt>
                <c:pt idx="13412">
                  <c:v>45142.5</c:v>
                </c:pt>
                <c:pt idx="13413">
                  <c:v>45142.625</c:v>
                </c:pt>
                <c:pt idx="13414">
                  <c:v>45142.75</c:v>
                </c:pt>
                <c:pt idx="13415">
                  <c:v>45142.875</c:v>
                </c:pt>
                <c:pt idx="13416">
                  <c:v>45143</c:v>
                </c:pt>
                <c:pt idx="13417">
                  <c:v>45143.125</c:v>
                </c:pt>
                <c:pt idx="13418">
                  <c:v>45143.25</c:v>
                </c:pt>
                <c:pt idx="13419">
                  <c:v>45143.375</c:v>
                </c:pt>
                <c:pt idx="13420">
                  <c:v>45143.5</c:v>
                </c:pt>
                <c:pt idx="13421">
                  <c:v>45143.625</c:v>
                </c:pt>
                <c:pt idx="13422">
                  <c:v>45143.75</c:v>
                </c:pt>
                <c:pt idx="13423">
                  <c:v>45143.875</c:v>
                </c:pt>
                <c:pt idx="13424">
                  <c:v>45144</c:v>
                </c:pt>
                <c:pt idx="13425">
                  <c:v>45144.125</c:v>
                </c:pt>
                <c:pt idx="13426">
                  <c:v>45144.25</c:v>
                </c:pt>
                <c:pt idx="13427">
                  <c:v>45144.375</c:v>
                </c:pt>
                <c:pt idx="13428">
                  <c:v>45144.5</c:v>
                </c:pt>
                <c:pt idx="13429">
                  <c:v>45144.625</c:v>
                </c:pt>
                <c:pt idx="13430">
                  <c:v>45144.75</c:v>
                </c:pt>
                <c:pt idx="13431">
                  <c:v>45144.875</c:v>
                </c:pt>
                <c:pt idx="13432">
                  <c:v>45145</c:v>
                </c:pt>
                <c:pt idx="13433">
                  <c:v>45145.125</c:v>
                </c:pt>
                <c:pt idx="13434">
                  <c:v>45145.25</c:v>
                </c:pt>
                <c:pt idx="13435">
                  <c:v>45145.375</c:v>
                </c:pt>
                <c:pt idx="13436">
                  <c:v>45145.5</c:v>
                </c:pt>
                <c:pt idx="13437">
                  <c:v>45145.625</c:v>
                </c:pt>
                <c:pt idx="13438">
                  <c:v>45145.75</c:v>
                </c:pt>
                <c:pt idx="13439">
                  <c:v>45145.875</c:v>
                </c:pt>
                <c:pt idx="13440">
                  <c:v>45146</c:v>
                </c:pt>
                <c:pt idx="13441">
                  <c:v>45146.125</c:v>
                </c:pt>
                <c:pt idx="13442">
                  <c:v>45146.25</c:v>
                </c:pt>
                <c:pt idx="13443">
                  <c:v>45146.375</c:v>
                </c:pt>
                <c:pt idx="13444">
                  <c:v>45146.5</c:v>
                </c:pt>
                <c:pt idx="13445">
                  <c:v>45146.625</c:v>
                </c:pt>
                <c:pt idx="13446">
                  <c:v>45146.75</c:v>
                </c:pt>
                <c:pt idx="13447">
                  <c:v>45146.875</c:v>
                </c:pt>
                <c:pt idx="13448">
                  <c:v>45147</c:v>
                </c:pt>
                <c:pt idx="13449">
                  <c:v>45147.125</c:v>
                </c:pt>
                <c:pt idx="13450">
                  <c:v>45147.25</c:v>
                </c:pt>
                <c:pt idx="13451">
                  <c:v>45147.375</c:v>
                </c:pt>
                <c:pt idx="13452">
                  <c:v>45147.5</c:v>
                </c:pt>
                <c:pt idx="13453">
                  <c:v>45147.625</c:v>
                </c:pt>
                <c:pt idx="13454">
                  <c:v>45147.75</c:v>
                </c:pt>
                <c:pt idx="13455">
                  <c:v>45147.875</c:v>
                </c:pt>
                <c:pt idx="13456">
                  <c:v>45148</c:v>
                </c:pt>
                <c:pt idx="13457">
                  <c:v>45148.125</c:v>
                </c:pt>
                <c:pt idx="13458">
                  <c:v>45148.25</c:v>
                </c:pt>
                <c:pt idx="13459">
                  <c:v>45148.375</c:v>
                </c:pt>
                <c:pt idx="13460">
                  <c:v>45148.5</c:v>
                </c:pt>
                <c:pt idx="13461">
                  <c:v>45148.625</c:v>
                </c:pt>
                <c:pt idx="13462">
                  <c:v>45148.75</c:v>
                </c:pt>
                <c:pt idx="13463">
                  <c:v>45148.875</c:v>
                </c:pt>
                <c:pt idx="13464">
                  <c:v>45149</c:v>
                </c:pt>
                <c:pt idx="13465">
                  <c:v>45149.125</c:v>
                </c:pt>
                <c:pt idx="13466">
                  <c:v>45149.25</c:v>
                </c:pt>
                <c:pt idx="13467">
                  <c:v>45149.375</c:v>
                </c:pt>
                <c:pt idx="13468">
                  <c:v>45149.5</c:v>
                </c:pt>
                <c:pt idx="13469">
                  <c:v>45149.625</c:v>
                </c:pt>
                <c:pt idx="13470">
                  <c:v>45149.75</c:v>
                </c:pt>
                <c:pt idx="13471">
                  <c:v>45149.875</c:v>
                </c:pt>
                <c:pt idx="13472">
                  <c:v>45150</c:v>
                </c:pt>
                <c:pt idx="13473">
                  <c:v>45150.125</c:v>
                </c:pt>
                <c:pt idx="13474">
                  <c:v>45150.25</c:v>
                </c:pt>
                <c:pt idx="13475">
                  <c:v>45150.375</c:v>
                </c:pt>
                <c:pt idx="13476">
                  <c:v>45150.5</c:v>
                </c:pt>
                <c:pt idx="13477">
                  <c:v>45150.625</c:v>
                </c:pt>
                <c:pt idx="13478">
                  <c:v>45150.75</c:v>
                </c:pt>
                <c:pt idx="13479">
                  <c:v>45150.875</c:v>
                </c:pt>
                <c:pt idx="13480">
                  <c:v>45151</c:v>
                </c:pt>
                <c:pt idx="13481">
                  <c:v>45151.125</c:v>
                </c:pt>
                <c:pt idx="13482">
                  <c:v>45151.25</c:v>
                </c:pt>
                <c:pt idx="13483">
                  <c:v>45151.375</c:v>
                </c:pt>
                <c:pt idx="13484">
                  <c:v>45151.5</c:v>
                </c:pt>
                <c:pt idx="13485">
                  <c:v>45151.625</c:v>
                </c:pt>
                <c:pt idx="13486">
                  <c:v>45151.75</c:v>
                </c:pt>
                <c:pt idx="13487">
                  <c:v>45151.875</c:v>
                </c:pt>
                <c:pt idx="13488">
                  <c:v>45152</c:v>
                </c:pt>
                <c:pt idx="13489">
                  <c:v>45152.125</c:v>
                </c:pt>
                <c:pt idx="13490">
                  <c:v>45152.25</c:v>
                </c:pt>
                <c:pt idx="13491">
                  <c:v>45152.375</c:v>
                </c:pt>
                <c:pt idx="13492">
                  <c:v>45152.5</c:v>
                </c:pt>
                <c:pt idx="13493">
                  <c:v>45152.625</c:v>
                </c:pt>
                <c:pt idx="13494">
                  <c:v>45152.75</c:v>
                </c:pt>
                <c:pt idx="13495">
                  <c:v>45152.875</c:v>
                </c:pt>
                <c:pt idx="13496">
                  <c:v>45153</c:v>
                </c:pt>
                <c:pt idx="13497">
                  <c:v>45153.125</c:v>
                </c:pt>
                <c:pt idx="13498">
                  <c:v>45153.25</c:v>
                </c:pt>
                <c:pt idx="13499">
                  <c:v>45153.375</c:v>
                </c:pt>
                <c:pt idx="13500">
                  <c:v>45153.5</c:v>
                </c:pt>
                <c:pt idx="13501">
                  <c:v>45153.625</c:v>
                </c:pt>
                <c:pt idx="13502">
                  <c:v>45153.75</c:v>
                </c:pt>
                <c:pt idx="13503">
                  <c:v>45153.875</c:v>
                </c:pt>
                <c:pt idx="13504">
                  <c:v>45154</c:v>
                </c:pt>
                <c:pt idx="13505">
                  <c:v>45154.125</c:v>
                </c:pt>
                <c:pt idx="13506">
                  <c:v>45154.25</c:v>
                </c:pt>
                <c:pt idx="13507">
                  <c:v>45154.375</c:v>
                </c:pt>
                <c:pt idx="13508">
                  <c:v>45154.5</c:v>
                </c:pt>
                <c:pt idx="13509">
                  <c:v>45154.625</c:v>
                </c:pt>
                <c:pt idx="13510">
                  <c:v>45154.75</c:v>
                </c:pt>
                <c:pt idx="13511">
                  <c:v>45154.875</c:v>
                </c:pt>
                <c:pt idx="13512">
                  <c:v>45155</c:v>
                </c:pt>
                <c:pt idx="13513">
                  <c:v>45155.125</c:v>
                </c:pt>
                <c:pt idx="13514">
                  <c:v>45155.25</c:v>
                </c:pt>
                <c:pt idx="13515">
                  <c:v>45155.375</c:v>
                </c:pt>
                <c:pt idx="13516">
                  <c:v>45155.5</c:v>
                </c:pt>
                <c:pt idx="13517">
                  <c:v>45155.625</c:v>
                </c:pt>
                <c:pt idx="13518">
                  <c:v>45155.75</c:v>
                </c:pt>
                <c:pt idx="13519">
                  <c:v>45155.875</c:v>
                </c:pt>
                <c:pt idx="13520">
                  <c:v>45156</c:v>
                </c:pt>
                <c:pt idx="13521">
                  <c:v>45156.125</c:v>
                </c:pt>
                <c:pt idx="13522">
                  <c:v>45156.25</c:v>
                </c:pt>
                <c:pt idx="13523">
                  <c:v>45156.375</c:v>
                </c:pt>
                <c:pt idx="13524">
                  <c:v>45156.5</c:v>
                </c:pt>
                <c:pt idx="13525">
                  <c:v>45156.625</c:v>
                </c:pt>
                <c:pt idx="13526">
                  <c:v>45156.75</c:v>
                </c:pt>
                <c:pt idx="13527">
                  <c:v>45156.875</c:v>
                </c:pt>
                <c:pt idx="13528">
                  <c:v>45157</c:v>
                </c:pt>
                <c:pt idx="13529">
                  <c:v>45157.125</c:v>
                </c:pt>
                <c:pt idx="13530">
                  <c:v>45157.25</c:v>
                </c:pt>
                <c:pt idx="13531">
                  <c:v>45157.375</c:v>
                </c:pt>
                <c:pt idx="13532">
                  <c:v>45157.5</c:v>
                </c:pt>
                <c:pt idx="13533">
                  <c:v>45157.625</c:v>
                </c:pt>
                <c:pt idx="13534">
                  <c:v>45157.75</c:v>
                </c:pt>
                <c:pt idx="13535">
                  <c:v>45157.875</c:v>
                </c:pt>
                <c:pt idx="13536">
                  <c:v>45158</c:v>
                </c:pt>
                <c:pt idx="13537">
                  <c:v>45158.125</c:v>
                </c:pt>
                <c:pt idx="13538">
                  <c:v>45158.25</c:v>
                </c:pt>
                <c:pt idx="13539">
                  <c:v>45158.375</c:v>
                </c:pt>
                <c:pt idx="13540">
                  <c:v>45158.5</c:v>
                </c:pt>
                <c:pt idx="13541">
                  <c:v>45158.625</c:v>
                </c:pt>
                <c:pt idx="13542">
                  <c:v>45158.75</c:v>
                </c:pt>
                <c:pt idx="13543">
                  <c:v>45158.875</c:v>
                </c:pt>
                <c:pt idx="13544">
                  <c:v>45159</c:v>
                </c:pt>
                <c:pt idx="13545">
                  <c:v>45159.125</c:v>
                </c:pt>
                <c:pt idx="13546">
                  <c:v>45159.25</c:v>
                </c:pt>
                <c:pt idx="13547">
                  <c:v>45159.375</c:v>
                </c:pt>
                <c:pt idx="13548">
                  <c:v>45159.5</c:v>
                </c:pt>
                <c:pt idx="13549">
                  <c:v>45159.625</c:v>
                </c:pt>
                <c:pt idx="13550">
                  <c:v>45159.75</c:v>
                </c:pt>
                <c:pt idx="13551">
                  <c:v>45159.875</c:v>
                </c:pt>
                <c:pt idx="13552">
                  <c:v>45160</c:v>
                </c:pt>
                <c:pt idx="13553">
                  <c:v>45160.125</c:v>
                </c:pt>
                <c:pt idx="13554">
                  <c:v>45160.25</c:v>
                </c:pt>
                <c:pt idx="13555">
                  <c:v>45160.375</c:v>
                </c:pt>
                <c:pt idx="13556">
                  <c:v>45160.5</c:v>
                </c:pt>
                <c:pt idx="13557">
                  <c:v>45160.625</c:v>
                </c:pt>
                <c:pt idx="13558">
                  <c:v>45160.75</c:v>
                </c:pt>
                <c:pt idx="13559">
                  <c:v>45160.875</c:v>
                </c:pt>
                <c:pt idx="13560">
                  <c:v>45161</c:v>
                </c:pt>
                <c:pt idx="13561">
                  <c:v>45161.125</c:v>
                </c:pt>
                <c:pt idx="13562">
                  <c:v>45161.25</c:v>
                </c:pt>
                <c:pt idx="13563">
                  <c:v>45161.375</c:v>
                </c:pt>
                <c:pt idx="13564">
                  <c:v>45161.5</c:v>
                </c:pt>
                <c:pt idx="13565">
                  <c:v>45161.625</c:v>
                </c:pt>
                <c:pt idx="13566">
                  <c:v>45161.75</c:v>
                </c:pt>
                <c:pt idx="13567">
                  <c:v>45161.875</c:v>
                </c:pt>
                <c:pt idx="13568">
                  <c:v>45162</c:v>
                </c:pt>
                <c:pt idx="13569">
                  <c:v>45162.125</c:v>
                </c:pt>
                <c:pt idx="13570">
                  <c:v>45162.25</c:v>
                </c:pt>
                <c:pt idx="13571">
                  <c:v>45162.375</c:v>
                </c:pt>
                <c:pt idx="13572">
                  <c:v>45162.5</c:v>
                </c:pt>
                <c:pt idx="13573">
                  <c:v>45162.625</c:v>
                </c:pt>
                <c:pt idx="13574">
                  <c:v>45162.75</c:v>
                </c:pt>
                <c:pt idx="13575">
                  <c:v>45162.875</c:v>
                </c:pt>
                <c:pt idx="13576">
                  <c:v>45163</c:v>
                </c:pt>
                <c:pt idx="13577">
                  <c:v>45163.125</c:v>
                </c:pt>
                <c:pt idx="13578">
                  <c:v>45163.25</c:v>
                </c:pt>
                <c:pt idx="13579">
                  <c:v>45163.375</c:v>
                </c:pt>
                <c:pt idx="13580">
                  <c:v>45163.5</c:v>
                </c:pt>
                <c:pt idx="13581">
                  <c:v>45163.625</c:v>
                </c:pt>
                <c:pt idx="13582">
                  <c:v>45163.75</c:v>
                </c:pt>
                <c:pt idx="13583">
                  <c:v>45163.875</c:v>
                </c:pt>
                <c:pt idx="13584">
                  <c:v>45164</c:v>
                </c:pt>
                <c:pt idx="13585">
                  <c:v>45164.125</c:v>
                </c:pt>
                <c:pt idx="13586">
                  <c:v>45164.25</c:v>
                </c:pt>
                <c:pt idx="13587">
                  <c:v>45164.375</c:v>
                </c:pt>
                <c:pt idx="13588">
                  <c:v>45164.5</c:v>
                </c:pt>
                <c:pt idx="13589">
                  <c:v>45164.625</c:v>
                </c:pt>
                <c:pt idx="13590">
                  <c:v>45164.75</c:v>
                </c:pt>
                <c:pt idx="13591">
                  <c:v>45164.875</c:v>
                </c:pt>
                <c:pt idx="13592">
                  <c:v>45165</c:v>
                </c:pt>
                <c:pt idx="13593">
                  <c:v>45165.125</c:v>
                </c:pt>
                <c:pt idx="13594">
                  <c:v>45165.25</c:v>
                </c:pt>
                <c:pt idx="13595">
                  <c:v>45165.375</c:v>
                </c:pt>
                <c:pt idx="13596">
                  <c:v>45165.5</c:v>
                </c:pt>
                <c:pt idx="13597">
                  <c:v>45165.625</c:v>
                </c:pt>
                <c:pt idx="13598">
                  <c:v>45165.75</c:v>
                </c:pt>
                <c:pt idx="13599">
                  <c:v>45165.875</c:v>
                </c:pt>
                <c:pt idx="13600">
                  <c:v>45166</c:v>
                </c:pt>
                <c:pt idx="13601">
                  <c:v>45166.125</c:v>
                </c:pt>
                <c:pt idx="13602">
                  <c:v>45166.25</c:v>
                </c:pt>
                <c:pt idx="13603">
                  <c:v>45166.375</c:v>
                </c:pt>
                <c:pt idx="13604">
                  <c:v>45166.5</c:v>
                </c:pt>
                <c:pt idx="13605">
                  <c:v>45166.625</c:v>
                </c:pt>
                <c:pt idx="13606">
                  <c:v>45166.75</c:v>
                </c:pt>
                <c:pt idx="13607">
                  <c:v>45166.875</c:v>
                </c:pt>
                <c:pt idx="13608">
                  <c:v>45167</c:v>
                </c:pt>
                <c:pt idx="13609">
                  <c:v>45167.125</c:v>
                </c:pt>
                <c:pt idx="13610">
                  <c:v>45167.25</c:v>
                </c:pt>
                <c:pt idx="13611">
                  <c:v>45167.375</c:v>
                </c:pt>
                <c:pt idx="13612">
                  <c:v>45167.5</c:v>
                </c:pt>
                <c:pt idx="13613">
                  <c:v>45167.625</c:v>
                </c:pt>
                <c:pt idx="13614">
                  <c:v>45167.75</c:v>
                </c:pt>
                <c:pt idx="13615">
                  <c:v>45167.875</c:v>
                </c:pt>
                <c:pt idx="13616">
                  <c:v>45168</c:v>
                </c:pt>
                <c:pt idx="13617">
                  <c:v>45168.125</c:v>
                </c:pt>
                <c:pt idx="13618">
                  <c:v>45168.25</c:v>
                </c:pt>
                <c:pt idx="13619">
                  <c:v>45168.375</c:v>
                </c:pt>
                <c:pt idx="13620">
                  <c:v>45168.5</c:v>
                </c:pt>
                <c:pt idx="13621">
                  <c:v>45168.625</c:v>
                </c:pt>
                <c:pt idx="13622">
                  <c:v>45168.75</c:v>
                </c:pt>
                <c:pt idx="13623">
                  <c:v>45168.875</c:v>
                </c:pt>
                <c:pt idx="13624">
                  <c:v>45169</c:v>
                </c:pt>
                <c:pt idx="13625">
                  <c:v>45169.125</c:v>
                </c:pt>
                <c:pt idx="13626">
                  <c:v>45169.25</c:v>
                </c:pt>
                <c:pt idx="13627">
                  <c:v>45169.375</c:v>
                </c:pt>
                <c:pt idx="13628">
                  <c:v>45169.5</c:v>
                </c:pt>
                <c:pt idx="13629">
                  <c:v>45169.625</c:v>
                </c:pt>
                <c:pt idx="13630">
                  <c:v>45169.75</c:v>
                </c:pt>
                <c:pt idx="13631">
                  <c:v>45169.875</c:v>
                </c:pt>
                <c:pt idx="13632">
                  <c:v>45170</c:v>
                </c:pt>
                <c:pt idx="13633">
                  <c:v>45170.125</c:v>
                </c:pt>
                <c:pt idx="13634">
                  <c:v>45170.25</c:v>
                </c:pt>
                <c:pt idx="13635">
                  <c:v>45170.375</c:v>
                </c:pt>
                <c:pt idx="13636">
                  <c:v>45170.5</c:v>
                </c:pt>
                <c:pt idx="13637">
                  <c:v>45170.625</c:v>
                </c:pt>
                <c:pt idx="13638">
                  <c:v>45170.75</c:v>
                </c:pt>
                <c:pt idx="13639">
                  <c:v>45170.875</c:v>
                </c:pt>
                <c:pt idx="13640">
                  <c:v>45171</c:v>
                </c:pt>
                <c:pt idx="13641">
                  <c:v>45171.125</c:v>
                </c:pt>
                <c:pt idx="13642">
                  <c:v>45171.25</c:v>
                </c:pt>
                <c:pt idx="13643">
                  <c:v>45171.375</c:v>
                </c:pt>
                <c:pt idx="13644">
                  <c:v>45171.5</c:v>
                </c:pt>
                <c:pt idx="13645">
                  <c:v>45171.625</c:v>
                </c:pt>
                <c:pt idx="13646">
                  <c:v>45171.75</c:v>
                </c:pt>
                <c:pt idx="13647">
                  <c:v>45171.875</c:v>
                </c:pt>
                <c:pt idx="13648">
                  <c:v>45172</c:v>
                </c:pt>
                <c:pt idx="13649">
                  <c:v>45172.125</c:v>
                </c:pt>
                <c:pt idx="13650">
                  <c:v>45172.25</c:v>
                </c:pt>
                <c:pt idx="13651">
                  <c:v>45172.375</c:v>
                </c:pt>
                <c:pt idx="13652">
                  <c:v>45172.5</c:v>
                </c:pt>
                <c:pt idx="13653">
                  <c:v>45172.625</c:v>
                </c:pt>
                <c:pt idx="13654">
                  <c:v>45172.75</c:v>
                </c:pt>
                <c:pt idx="13655">
                  <c:v>45172.875</c:v>
                </c:pt>
                <c:pt idx="13656">
                  <c:v>45173</c:v>
                </c:pt>
                <c:pt idx="13657">
                  <c:v>45173.125</c:v>
                </c:pt>
                <c:pt idx="13658">
                  <c:v>45173.25</c:v>
                </c:pt>
                <c:pt idx="13659">
                  <c:v>45173.375</c:v>
                </c:pt>
                <c:pt idx="13660">
                  <c:v>45173.5</c:v>
                </c:pt>
                <c:pt idx="13661">
                  <c:v>45173.625</c:v>
                </c:pt>
                <c:pt idx="13662">
                  <c:v>45173.75</c:v>
                </c:pt>
                <c:pt idx="13663">
                  <c:v>45173.875</c:v>
                </c:pt>
                <c:pt idx="13664">
                  <c:v>45174</c:v>
                </c:pt>
                <c:pt idx="13665">
                  <c:v>45174.125</c:v>
                </c:pt>
                <c:pt idx="13666">
                  <c:v>45174.25</c:v>
                </c:pt>
                <c:pt idx="13667">
                  <c:v>45174.375</c:v>
                </c:pt>
                <c:pt idx="13668">
                  <c:v>45174.5</c:v>
                </c:pt>
                <c:pt idx="13669">
                  <c:v>45174.625</c:v>
                </c:pt>
                <c:pt idx="13670">
                  <c:v>45174.75</c:v>
                </c:pt>
                <c:pt idx="13671">
                  <c:v>45174.875</c:v>
                </c:pt>
                <c:pt idx="13672">
                  <c:v>45175</c:v>
                </c:pt>
                <c:pt idx="13673">
                  <c:v>45175.125</c:v>
                </c:pt>
                <c:pt idx="13674">
                  <c:v>45175.25</c:v>
                </c:pt>
                <c:pt idx="13675">
                  <c:v>45175.375</c:v>
                </c:pt>
                <c:pt idx="13676">
                  <c:v>45175.5</c:v>
                </c:pt>
                <c:pt idx="13677">
                  <c:v>45175.625</c:v>
                </c:pt>
                <c:pt idx="13678">
                  <c:v>45175.75</c:v>
                </c:pt>
                <c:pt idx="13679">
                  <c:v>45175.875</c:v>
                </c:pt>
                <c:pt idx="13680">
                  <c:v>45176</c:v>
                </c:pt>
                <c:pt idx="13681">
                  <c:v>45176.125</c:v>
                </c:pt>
                <c:pt idx="13682">
                  <c:v>45176.25</c:v>
                </c:pt>
                <c:pt idx="13683">
                  <c:v>45176.375</c:v>
                </c:pt>
                <c:pt idx="13684">
                  <c:v>45176.5</c:v>
                </c:pt>
                <c:pt idx="13685">
                  <c:v>45176.625</c:v>
                </c:pt>
                <c:pt idx="13686">
                  <c:v>45176.75</c:v>
                </c:pt>
                <c:pt idx="13687">
                  <c:v>45176.875</c:v>
                </c:pt>
                <c:pt idx="13688">
                  <c:v>45177</c:v>
                </c:pt>
                <c:pt idx="13689">
                  <c:v>45177.125</c:v>
                </c:pt>
                <c:pt idx="13690">
                  <c:v>45177.25</c:v>
                </c:pt>
                <c:pt idx="13691">
                  <c:v>45177.375</c:v>
                </c:pt>
                <c:pt idx="13692">
                  <c:v>45177.5</c:v>
                </c:pt>
                <c:pt idx="13693">
                  <c:v>45177.625</c:v>
                </c:pt>
                <c:pt idx="13694">
                  <c:v>45177.75</c:v>
                </c:pt>
                <c:pt idx="13695">
                  <c:v>45177.875</c:v>
                </c:pt>
                <c:pt idx="13696">
                  <c:v>45178</c:v>
                </c:pt>
                <c:pt idx="13697">
                  <c:v>45178.125</c:v>
                </c:pt>
                <c:pt idx="13698">
                  <c:v>45178.25</c:v>
                </c:pt>
                <c:pt idx="13699">
                  <c:v>45178.375</c:v>
                </c:pt>
                <c:pt idx="13700">
                  <c:v>45178.5</c:v>
                </c:pt>
                <c:pt idx="13701">
                  <c:v>45178.625</c:v>
                </c:pt>
                <c:pt idx="13702">
                  <c:v>45178.75</c:v>
                </c:pt>
                <c:pt idx="13703">
                  <c:v>45178.875</c:v>
                </c:pt>
                <c:pt idx="13704">
                  <c:v>45179</c:v>
                </c:pt>
                <c:pt idx="13705">
                  <c:v>45179.125</c:v>
                </c:pt>
                <c:pt idx="13706">
                  <c:v>45179.25</c:v>
                </c:pt>
                <c:pt idx="13707">
                  <c:v>45179.375</c:v>
                </c:pt>
                <c:pt idx="13708">
                  <c:v>45179.5</c:v>
                </c:pt>
                <c:pt idx="13709">
                  <c:v>45179.625</c:v>
                </c:pt>
                <c:pt idx="13710">
                  <c:v>45179.75</c:v>
                </c:pt>
                <c:pt idx="13711">
                  <c:v>45179.875</c:v>
                </c:pt>
                <c:pt idx="13712">
                  <c:v>45180</c:v>
                </c:pt>
                <c:pt idx="13713">
                  <c:v>45180.125</c:v>
                </c:pt>
                <c:pt idx="13714">
                  <c:v>45180.25</c:v>
                </c:pt>
                <c:pt idx="13715">
                  <c:v>45180.375</c:v>
                </c:pt>
                <c:pt idx="13716">
                  <c:v>45180.5</c:v>
                </c:pt>
                <c:pt idx="13717">
                  <c:v>45180.625</c:v>
                </c:pt>
                <c:pt idx="13718">
                  <c:v>45180.75</c:v>
                </c:pt>
                <c:pt idx="13719">
                  <c:v>45180.875</c:v>
                </c:pt>
                <c:pt idx="13720">
                  <c:v>45181</c:v>
                </c:pt>
                <c:pt idx="13721">
                  <c:v>45181.125</c:v>
                </c:pt>
                <c:pt idx="13722">
                  <c:v>45181.25</c:v>
                </c:pt>
                <c:pt idx="13723">
                  <c:v>45181.375</c:v>
                </c:pt>
                <c:pt idx="13724">
                  <c:v>45181.5</c:v>
                </c:pt>
                <c:pt idx="13725">
                  <c:v>45181.625</c:v>
                </c:pt>
                <c:pt idx="13726">
                  <c:v>45181.75</c:v>
                </c:pt>
                <c:pt idx="13727">
                  <c:v>45181.875</c:v>
                </c:pt>
                <c:pt idx="13728">
                  <c:v>45182</c:v>
                </c:pt>
                <c:pt idx="13729">
                  <c:v>45182.125</c:v>
                </c:pt>
                <c:pt idx="13730">
                  <c:v>45182.25</c:v>
                </c:pt>
                <c:pt idx="13731">
                  <c:v>45182.375</c:v>
                </c:pt>
                <c:pt idx="13732">
                  <c:v>45182.5</c:v>
                </c:pt>
                <c:pt idx="13733">
                  <c:v>45182.625</c:v>
                </c:pt>
                <c:pt idx="13734">
                  <c:v>45182.75</c:v>
                </c:pt>
                <c:pt idx="13735">
                  <c:v>45182.875</c:v>
                </c:pt>
                <c:pt idx="13736">
                  <c:v>45183</c:v>
                </c:pt>
                <c:pt idx="13737">
                  <c:v>45183.125</c:v>
                </c:pt>
                <c:pt idx="13738">
                  <c:v>45183.25</c:v>
                </c:pt>
                <c:pt idx="13739">
                  <c:v>45183.375</c:v>
                </c:pt>
                <c:pt idx="13740">
                  <c:v>45183.5</c:v>
                </c:pt>
                <c:pt idx="13741">
                  <c:v>45183.625</c:v>
                </c:pt>
                <c:pt idx="13742">
                  <c:v>45183.75</c:v>
                </c:pt>
                <c:pt idx="13743">
                  <c:v>45183.875</c:v>
                </c:pt>
                <c:pt idx="13744">
                  <c:v>45184</c:v>
                </c:pt>
                <c:pt idx="13745">
                  <c:v>45184.125</c:v>
                </c:pt>
                <c:pt idx="13746">
                  <c:v>45184.25</c:v>
                </c:pt>
                <c:pt idx="13747">
                  <c:v>45184.375</c:v>
                </c:pt>
                <c:pt idx="13748">
                  <c:v>45184.5</c:v>
                </c:pt>
                <c:pt idx="13749">
                  <c:v>45184.625</c:v>
                </c:pt>
                <c:pt idx="13750">
                  <c:v>45184.75</c:v>
                </c:pt>
                <c:pt idx="13751">
                  <c:v>45184.875</c:v>
                </c:pt>
                <c:pt idx="13752">
                  <c:v>45185</c:v>
                </c:pt>
                <c:pt idx="13753">
                  <c:v>45185.125</c:v>
                </c:pt>
                <c:pt idx="13754">
                  <c:v>45185.25</c:v>
                </c:pt>
                <c:pt idx="13755">
                  <c:v>45185.375</c:v>
                </c:pt>
                <c:pt idx="13756">
                  <c:v>45185.5</c:v>
                </c:pt>
                <c:pt idx="13757">
                  <c:v>45185.625</c:v>
                </c:pt>
                <c:pt idx="13758">
                  <c:v>45185.75</c:v>
                </c:pt>
                <c:pt idx="13759">
                  <c:v>45185.875</c:v>
                </c:pt>
                <c:pt idx="13760">
                  <c:v>45186</c:v>
                </c:pt>
                <c:pt idx="13761">
                  <c:v>45186.125</c:v>
                </c:pt>
                <c:pt idx="13762">
                  <c:v>45186.25</c:v>
                </c:pt>
                <c:pt idx="13763">
                  <c:v>45186.375</c:v>
                </c:pt>
                <c:pt idx="13764">
                  <c:v>45186.5</c:v>
                </c:pt>
                <c:pt idx="13765">
                  <c:v>45186.625</c:v>
                </c:pt>
                <c:pt idx="13766">
                  <c:v>45186.75</c:v>
                </c:pt>
                <c:pt idx="13767">
                  <c:v>45186.875</c:v>
                </c:pt>
                <c:pt idx="13768">
                  <c:v>45187</c:v>
                </c:pt>
                <c:pt idx="13769">
                  <c:v>45187.125</c:v>
                </c:pt>
                <c:pt idx="13770">
                  <c:v>45187.25</c:v>
                </c:pt>
                <c:pt idx="13771">
                  <c:v>45187.375</c:v>
                </c:pt>
                <c:pt idx="13772">
                  <c:v>45187.5</c:v>
                </c:pt>
                <c:pt idx="13773">
                  <c:v>45187.625</c:v>
                </c:pt>
                <c:pt idx="13774">
                  <c:v>45187.75</c:v>
                </c:pt>
                <c:pt idx="13775">
                  <c:v>45187.875</c:v>
                </c:pt>
                <c:pt idx="13776">
                  <c:v>45188</c:v>
                </c:pt>
                <c:pt idx="13777">
                  <c:v>45188.125</c:v>
                </c:pt>
                <c:pt idx="13778">
                  <c:v>45188.25</c:v>
                </c:pt>
                <c:pt idx="13779">
                  <c:v>45188.375</c:v>
                </c:pt>
                <c:pt idx="13780">
                  <c:v>45188.5</c:v>
                </c:pt>
                <c:pt idx="13781">
                  <c:v>45188.625</c:v>
                </c:pt>
                <c:pt idx="13782">
                  <c:v>45188.75</c:v>
                </c:pt>
                <c:pt idx="13783">
                  <c:v>45188.875</c:v>
                </c:pt>
                <c:pt idx="13784">
                  <c:v>45189</c:v>
                </c:pt>
                <c:pt idx="13785">
                  <c:v>45189.125</c:v>
                </c:pt>
                <c:pt idx="13786">
                  <c:v>45189.25</c:v>
                </c:pt>
                <c:pt idx="13787">
                  <c:v>45189.375</c:v>
                </c:pt>
                <c:pt idx="13788">
                  <c:v>45189.5</c:v>
                </c:pt>
                <c:pt idx="13789">
                  <c:v>45189.625</c:v>
                </c:pt>
                <c:pt idx="13790">
                  <c:v>45189.75</c:v>
                </c:pt>
                <c:pt idx="13791">
                  <c:v>45189.875</c:v>
                </c:pt>
                <c:pt idx="13792">
                  <c:v>45190</c:v>
                </c:pt>
                <c:pt idx="13793">
                  <c:v>45190.125</c:v>
                </c:pt>
                <c:pt idx="13794">
                  <c:v>45190.25</c:v>
                </c:pt>
                <c:pt idx="13795">
                  <c:v>45190.375</c:v>
                </c:pt>
                <c:pt idx="13796">
                  <c:v>45190.5</c:v>
                </c:pt>
                <c:pt idx="13797">
                  <c:v>45190.625</c:v>
                </c:pt>
                <c:pt idx="13798">
                  <c:v>45190.75</c:v>
                </c:pt>
                <c:pt idx="13799">
                  <c:v>45190.875</c:v>
                </c:pt>
                <c:pt idx="13800">
                  <c:v>45191</c:v>
                </c:pt>
                <c:pt idx="13801">
                  <c:v>45191.125</c:v>
                </c:pt>
                <c:pt idx="13802">
                  <c:v>45191.25</c:v>
                </c:pt>
                <c:pt idx="13803">
                  <c:v>45191.375</c:v>
                </c:pt>
                <c:pt idx="13804">
                  <c:v>45191.5</c:v>
                </c:pt>
                <c:pt idx="13805">
                  <c:v>45191.625</c:v>
                </c:pt>
                <c:pt idx="13806">
                  <c:v>45191.75</c:v>
                </c:pt>
                <c:pt idx="13807">
                  <c:v>45191.875</c:v>
                </c:pt>
                <c:pt idx="13808">
                  <c:v>45192</c:v>
                </c:pt>
                <c:pt idx="13809">
                  <c:v>45192.125</c:v>
                </c:pt>
                <c:pt idx="13810">
                  <c:v>45192.25</c:v>
                </c:pt>
                <c:pt idx="13811">
                  <c:v>45192.375</c:v>
                </c:pt>
                <c:pt idx="13812">
                  <c:v>45192.5</c:v>
                </c:pt>
                <c:pt idx="13813">
                  <c:v>45192.625</c:v>
                </c:pt>
                <c:pt idx="13814">
                  <c:v>45192.75</c:v>
                </c:pt>
                <c:pt idx="13815">
                  <c:v>45192.875</c:v>
                </c:pt>
                <c:pt idx="13816">
                  <c:v>45193</c:v>
                </c:pt>
                <c:pt idx="13817">
                  <c:v>45193.125</c:v>
                </c:pt>
                <c:pt idx="13818">
                  <c:v>45193.25</c:v>
                </c:pt>
                <c:pt idx="13819">
                  <c:v>45193.375</c:v>
                </c:pt>
                <c:pt idx="13820">
                  <c:v>45193.5</c:v>
                </c:pt>
                <c:pt idx="13821">
                  <c:v>45193.625</c:v>
                </c:pt>
                <c:pt idx="13822">
                  <c:v>45193.75</c:v>
                </c:pt>
                <c:pt idx="13823">
                  <c:v>45193.875</c:v>
                </c:pt>
                <c:pt idx="13824">
                  <c:v>45194</c:v>
                </c:pt>
                <c:pt idx="13825">
                  <c:v>45194.125</c:v>
                </c:pt>
                <c:pt idx="13826">
                  <c:v>45194.25</c:v>
                </c:pt>
                <c:pt idx="13827">
                  <c:v>45194.375</c:v>
                </c:pt>
                <c:pt idx="13828">
                  <c:v>45194.5</c:v>
                </c:pt>
                <c:pt idx="13829">
                  <c:v>45194.625</c:v>
                </c:pt>
                <c:pt idx="13830">
                  <c:v>45194.75</c:v>
                </c:pt>
                <c:pt idx="13831">
                  <c:v>45194.875</c:v>
                </c:pt>
                <c:pt idx="13832">
                  <c:v>45195</c:v>
                </c:pt>
                <c:pt idx="13833">
                  <c:v>45195.125</c:v>
                </c:pt>
                <c:pt idx="13834">
                  <c:v>45195.25</c:v>
                </c:pt>
                <c:pt idx="13835">
                  <c:v>45195.375</c:v>
                </c:pt>
                <c:pt idx="13836">
                  <c:v>45195.5</c:v>
                </c:pt>
                <c:pt idx="13837">
                  <c:v>45195.625</c:v>
                </c:pt>
                <c:pt idx="13838">
                  <c:v>45195.75</c:v>
                </c:pt>
                <c:pt idx="13839">
                  <c:v>45195.875</c:v>
                </c:pt>
                <c:pt idx="13840">
                  <c:v>45196</c:v>
                </c:pt>
                <c:pt idx="13841">
                  <c:v>45196.125</c:v>
                </c:pt>
                <c:pt idx="13842">
                  <c:v>45196.25</c:v>
                </c:pt>
                <c:pt idx="13843">
                  <c:v>45196.375</c:v>
                </c:pt>
                <c:pt idx="13844">
                  <c:v>45196.5</c:v>
                </c:pt>
                <c:pt idx="13845">
                  <c:v>45196.625</c:v>
                </c:pt>
                <c:pt idx="13846">
                  <c:v>45196.75</c:v>
                </c:pt>
                <c:pt idx="13847">
                  <c:v>45196.875</c:v>
                </c:pt>
                <c:pt idx="13848">
                  <c:v>45197</c:v>
                </c:pt>
                <c:pt idx="13849">
                  <c:v>45197.125</c:v>
                </c:pt>
                <c:pt idx="13850">
                  <c:v>45197.25</c:v>
                </c:pt>
                <c:pt idx="13851">
                  <c:v>45197.375</c:v>
                </c:pt>
                <c:pt idx="13852">
                  <c:v>45197.5</c:v>
                </c:pt>
                <c:pt idx="13853">
                  <c:v>45197.625</c:v>
                </c:pt>
                <c:pt idx="13854">
                  <c:v>45197.75</c:v>
                </c:pt>
                <c:pt idx="13855">
                  <c:v>45197.875</c:v>
                </c:pt>
                <c:pt idx="13856">
                  <c:v>45198</c:v>
                </c:pt>
                <c:pt idx="13857">
                  <c:v>45198.125</c:v>
                </c:pt>
                <c:pt idx="13858">
                  <c:v>45198.25</c:v>
                </c:pt>
                <c:pt idx="13859">
                  <c:v>45198.375</c:v>
                </c:pt>
                <c:pt idx="13860">
                  <c:v>45198.5</c:v>
                </c:pt>
                <c:pt idx="13861">
                  <c:v>45198.625</c:v>
                </c:pt>
                <c:pt idx="13862">
                  <c:v>45198.75</c:v>
                </c:pt>
                <c:pt idx="13863">
                  <c:v>45198.875</c:v>
                </c:pt>
                <c:pt idx="13864">
                  <c:v>45199</c:v>
                </c:pt>
                <c:pt idx="13865">
                  <c:v>45199.125</c:v>
                </c:pt>
                <c:pt idx="13866">
                  <c:v>45199.25</c:v>
                </c:pt>
                <c:pt idx="13867">
                  <c:v>45199.375</c:v>
                </c:pt>
                <c:pt idx="13868">
                  <c:v>45199.5</c:v>
                </c:pt>
                <c:pt idx="13869">
                  <c:v>45199.625</c:v>
                </c:pt>
                <c:pt idx="13870">
                  <c:v>45199.75</c:v>
                </c:pt>
                <c:pt idx="13871">
                  <c:v>45199.875</c:v>
                </c:pt>
                <c:pt idx="13872">
                  <c:v>45200</c:v>
                </c:pt>
                <c:pt idx="13873">
                  <c:v>45200.125</c:v>
                </c:pt>
                <c:pt idx="13874">
                  <c:v>45200.25</c:v>
                </c:pt>
                <c:pt idx="13875">
                  <c:v>45200.375</c:v>
                </c:pt>
                <c:pt idx="13876">
                  <c:v>45200.5</c:v>
                </c:pt>
                <c:pt idx="13877">
                  <c:v>45200.625</c:v>
                </c:pt>
                <c:pt idx="13878">
                  <c:v>45200.75</c:v>
                </c:pt>
                <c:pt idx="13879">
                  <c:v>45200.875</c:v>
                </c:pt>
                <c:pt idx="13880">
                  <c:v>45201</c:v>
                </c:pt>
                <c:pt idx="13881">
                  <c:v>45201.125</c:v>
                </c:pt>
                <c:pt idx="13882">
                  <c:v>45201.25</c:v>
                </c:pt>
                <c:pt idx="13883">
                  <c:v>45201.375</c:v>
                </c:pt>
                <c:pt idx="13884">
                  <c:v>45201.5</c:v>
                </c:pt>
                <c:pt idx="13885">
                  <c:v>45201.625</c:v>
                </c:pt>
                <c:pt idx="13886">
                  <c:v>45201.75</c:v>
                </c:pt>
                <c:pt idx="13887">
                  <c:v>45201.875</c:v>
                </c:pt>
                <c:pt idx="13888">
                  <c:v>45202</c:v>
                </c:pt>
                <c:pt idx="13889">
                  <c:v>45202.125</c:v>
                </c:pt>
                <c:pt idx="13890">
                  <c:v>45202.25</c:v>
                </c:pt>
                <c:pt idx="13891">
                  <c:v>45202.375</c:v>
                </c:pt>
                <c:pt idx="13892">
                  <c:v>45202.5</c:v>
                </c:pt>
                <c:pt idx="13893">
                  <c:v>45202.625</c:v>
                </c:pt>
                <c:pt idx="13894">
                  <c:v>45202.75</c:v>
                </c:pt>
                <c:pt idx="13895">
                  <c:v>45202.875</c:v>
                </c:pt>
                <c:pt idx="13896">
                  <c:v>45203</c:v>
                </c:pt>
                <c:pt idx="13897">
                  <c:v>45203.125</c:v>
                </c:pt>
                <c:pt idx="13898">
                  <c:v>45203.25</c:v>
                </c:pt>
                <c:pt idx="13899">
                  <c:v>45203.375</c:v>
                </c:pt>
                <c:pt idx="13900">
                  <c:v>45203.5</c:v>
                </c:pt>
                <c:pt idx="13901">
                  <c:v>45203.625</c:v>
                </c:pt>
                <c:pt idx="13902">
                  <c:v>45203.75</c:v>
                </c:pt>
                <c:pt idx="13903">
                  <c:v>45203.875</c:v>
                </c:pt>
                <c:pt idx="13904">
                  <c:v>45204</c:v>
                </c:pt>
                <c:pt idx="13905">
                  <c:v>45204.125</c:v>
                </c:pt>
                <c:pt idx="13906">
                  <c:v>45204.25</c:v>
                </c:pt>
                <c:pt idx="13907">
                  <c:v>45204.375</c:v>
                </c:pt>
                <c:pt idx="13908">
                  <c:v>45204.5</c:v>
                </c:pt>
                <c:pt idx="13909">
                  <c:v>45204.625</c:v>
                </c:pt>
                <c:pt idx="13910">
                  <c:v>45204.75</c:v>
                </c:pt>
                <c:pt idx="13911">
                  <c:v>45204.875</c:v>
                </c:pt>
                <c:pt idx="13912">
                  <c:v>45205</c:v>
                </c:pt>
                <c:pt idx="13913">
                  <c:v>45205.125</c:v>
                </c:pt>
                <c:pt idx="13914">
                  <c:v>45205.25</c:v>
                </c:pt>
                <c:pt idx="13915">
                  <c:v>45205.375</c:v>
                </c:pt>
                <c:pt idx="13916">
                  <c:v>45205.5</c:v>
                </c:pt>
                <c:pt idx="13917">
                  <c:v>45205.625</c:v>
                </c:pt>
                <c:pt idx="13918">
                  <c:v>45205.75</c:v>
                </c:pt>
                <c:pt idx="13919">
                  <c:v>45205.875</c:v>
                </c:pt>
                <c:pt idx="13920">
                  <c:v>45206</c:v>
                </c:pt>
                <c:pt idx="13921">
                  <c:v>45206.125</c:v>
                </c:pt>
                <c:pt idx="13922">
                  <c:v>45206.25</c:v>
                </c:pt>
                <c:pt idx="13923">
                  <c:v>45206.375</c:v>
                </c:pt>
                <c:pt idx="13924">
                  <c:v>45206.5</c:v>
                </c:pt>
                <c:pt idx="13925">
                  <c:v>45206.625</c:v>
                </c:pt>
                <c:pt idx="13926">
                  <c:v>45206.75</c:v>
                </c:pt>
                <c:pt idx="13927">
                  <c:v>45206.875</c:v>
                </c:pt>
                <c:pt idx="13928">
                  <c:v>45207</c:v>
                </c:pt>
                <c:pt idx="13929">
                  <c:v>45207.125</c:v>
                </c:pt>
                <c:pt idx="13930">
                  <c:v>45207.25</c:v>
                </c:pt>
                <c:pt idx="13931">
                  <c:v>45207.375</c:v>
                </c:pt>
                <c:pt idx="13932">
                  <c:v>45207.5</c:v>
                </c:pt>
                <c:pt idx="13933">
                  <c:v>45207.625</c:v>
                </c:pt>
                <c:pt idx="13934">
                  <c:v>45207.75</c:v>
                </c:pt>
                <c:pt idx="13935">
                  <c:v>45207.875</c:v>
                </c:pt>
                <c:pt idx="13936">
                  <c:v>45208</c:v>
                </c:pt>
                <c:pt idx="13937">
                  <c:v>45208.125</c:v>
                </c:pt>
                <c:pt idx="13938">
                  <c:v>45208.25</c:v>
                </c:pt>
                <c:pt idx="13939">
                  <c:v>45208.375</c:v>
                </c:pt>
                <c:pt idx="13940">
                  <c:v>45208.5</c:v>
                </c:pt>
                <c:pt idx="13941">
                  <c:v>45208.625</c:v>
                </c:pt>
                <c:pt idx="13942">
                  <c:v>45208.75</c:v>
                </c:pt>
                <c:pt idx="13943">
                  <c:v>45208.875</c:v>
                </c:pt>
                <c:pt idx="13944">
                  <c:v>45209</c:v>
                </c:pt>
                <c:pt idx="13945">
                  <c:v>45209.125</c:v>
                </c:pt>
                <c:pt idx="13946">
                  <c:v>45209.25</c:v>
                </c:pt>
                <c:pt idx="13947">
                  <c:v>45209.375</c:v>
                </c:pt>
                <c:pt idx="13948">
                  <c:v>45209.5</c:v>
                </c:pt>
                <c:pt idx="13949">
                  <c:v>45209.625</c:v>
                </c:pt>
                <c:pt idx="13950">
                  <c:v>45209.75</c:v>
                </c:pt>
                <c:pt idx="13951">
                  <c:v>45209.875</c:v>
                </c:pt>
                <c:pt idx="13952">
                  <c:v>45210</c:v>
                </c:pt>
                <c:pt idx="13953">
                  <c:v>45210.125</c:v>
                </c:pt>
                <c:pt idx="13954">
                  <c:v>45210.25</c:v>
                </c:pt>
                <c:pt idx="13955">
                  <c:v>45210.375</c:v>
                </c:pt>
                <c:pt idx="13956">
                  <c:v>45210.5</c:v>
                </c:pt>
                <c:pt idx="13957">
                  <c:v>45210.625</c:v>
                </c:pt>
                <c:pt idx="13958">
                  <c:v>45210.75</c:v>
                </c:pt>
                <c:pt idx="13959">
                  <c:v>45210.875</c:v>
                </c:pt>
                <c:pt idx="13960">
                  <c:v>45211</c:v>
                </c:pt>
                <c:pt idx="13961">
                  <c:v>45211.125</c:v>
                </c:pt>
                <c:pt idx="13962">
                  <c:v>45211.25</c:v>
                </c:pt>
                <c:pt idx="13963">
                  <c:v>45211.375</c:v>
                </c:pt>
                <c:pt idx="13964">
                  <c:v>45211.5</c:v>
                </c:pt>
                <c:pt idx="13965">
                  <c:v>45211.625</c:v>
                </c:pt>
                <c:pt idx="13966">
                  <c:v>45211.75</c:v>
                </c:pt>
                <c:pt idx="13967">
                  <c:v>45211.875</c:v>
                </c:pt>
                <c:pt idx="13968">
                  <c:v>45212</c:v>
                </c:pt>
                <c:pt idx="13969">
                  <c:v>45212.125</c:v>
                </c:pt>
                <c:pt idx="13970">
                  <c:v>45212.25</c:v>
                </c:pt>
                <c:pt idx="13971">
                  <c:v>45212.375</c:v>
                </c:pt>
                <c:pt idx="13972">
                  <c:v>45212.5</c:v>
                </c:pt>
                <c:pt idx="13973">
                  <c:v>45212.625</c:v>
                </c:pt>
                <c:pt idx="13974">
                  <c:v>45212.75</c:v>
                </c:pt>
                <c:pt idx="13975">
                  <c:v>45212.875</c:v>
                </c:pt>
                <c:pt idx="13976">
                  <c:v>45213</c:v>
                </c:pt>
                <c:pt idx="13977">
                  <c:v>45213.125</c:v>
                </c:pt>
                <c:pt idx="13978">
                  <c:v>45213.25</c:v>
                </c:pt>
                <c:pt idx="13979">
                  <c:v>45213.375</c:v>
                </c:pt>
                <c:pt idx="13980">
                  <c:v>45213.5</c:v>
                </c:pt>
                <c:pt idx="13981">
                  <c:v>45213.625</c:v>
                </c:pt>
                <c:pt idx="13982">
                  <c:v>45213.75</c:v>
                </c:pt>
                <c:pt idx="13983">
                  <c:v>45213.875</c:v>
                </c:pt>
                <c:pt idx="13984">
                  <c:v>45214</c:v>
                </c:pt>
                <c:pt idx="13985">
                  <c:v>45214.125</c:v>
                </c:pt>
                <c:pt idx="13986">
                  <c:v>45214.25</c:v>
                </c:pt>
                <c:pt idx="13987">
                  <c:v>45214.375</c:v>
                </c:pt>
                <c:pt idx="13988">
                  <c:v>45214.5</c:v>
                </c:pt>
                <c:pt idx="13989">
                  <c:v>45214.625</c:v>
                </c:pt>
                <c:pt idx="13990">
                  <c:v>45214.75</c:v>
                </c:pt>
                <c:pt idx="13991">
                  <c:v>45214.875</c:v>
                </c:pt>
                <c:pt idx="13992">
                  <c:v>45215</c:v>
                </c:pt>
                <c:pt idx="13993">
                  <c:v>45215.125</c:v>
                </c:pt>
                <c:pt idx="13994">
                  <c:v>45215.25</c:v>
                </c:pt>
                <c:pt idx="13995">
                  <c:v>45215.375</c:v>
                </c:pt>
                <c:pt idx="13996">
                  <c:v>45215.5</c:v>
                </c:pt>
                <c:pt idx="13997">
                  <c:v>45215.625</c:v>
                </c:pt>
                <c:pt idx="13998">
                  <c:v>45215.75</c:v>
                </c:pt>
                <c:pt idx="13999">
                  <c:v>45215.875</c:v>
                </c:pt>
                <c:pt idx="14000">
                  <c:v>45216</c:v>
                </c:pt>
                <c:pt idx="14001">
                  <c:v>45216.125</c:v>
                </c:pt>
                <c:pt idx="14002">
                  <c:v>45216.25</c:v>
                </c:pt>
                <c:pt idx="14003">
                  <c:v>45216.375</c:v>
                </c:pt>
                <c:pt idx="14004">
                  <c:v>45216.5</c:v>
                </c:pt>
                <c:pt idx="14005">
                  <c:v>45216.625</c:v>
                </c:pt>
                <c:pt idx="14006">
                  <c:v>45216.75</c:v>
                </c:pt>
                <c:pt idx="14007">
                  <c:v>45216.875</c:v>
                </c:pt>
                <c:pt idx="14008">
                  <c:v>45217</c:v>
                </c:pt>
                <c:pt idx="14009">
                  <c:v>45217.125</c:v>
                </c:pt>
                <c:pt idx="14010">
                  <c:v>45217.25</c:v>
                </c:pt>
                <c:pt idx="14011">
                  <c:v>45217.375</c:v>
                </c:pt>
                <c:pt idx="14012">
                  <c:v>45217.5</c:v>
                </c:pt>
                <c:pt idx="14013">
                  <c:v>45217.625</c:v>
                </c:pt>
                <c:pt idx="14014">
                  <c:v>45217.75</c:v>
                </c:pt>
                <c:pt idx="14015">
                  <c:v>45217.875</c:v>
                </c:pt>
                <c:pt idx="14016">
                  <c:v>45218</c:v>
                </c:pt>
                <c:pt idx="14017">
                  <c:v>45218.125</c:v>
                </c:pt>
                <c:pt idx="14018">
                  <c:v>45218.25</c:v>
                </c:pt>
                <c:pt idx="14019">
                  <c:v>45218.375</c:v>
                </c:pt>
                <c:pt idx="14020">
                  <c:v>45218.5</c:v>
                </c:pt>
                <c:pt idx="14021">
                  <c:v>45218.625</c:v>
                </c:pt>
                <c:pt idx="14022">
                  <c:v>45218.75</c:v>
                </c:pt>
                <c:pt idx="14023">
                  <c:v>45218.875</c:v>
                </c:pt>
                <c:pt idx="14024">
                  <c:v>45219</c:v>
                </c:pt>
                <c:pt idx="14025">
                  <c:v>45219.125</c:v>
                </c:pt>
                <c:pt idx="14026">
                  <c:v>45219.25</c:v>
                </c:pt>
                <c:pt idx="14027">
                  <c:v>45219.375</c:v>
                </c:pt>
                <c:pt idx="14028">
                  <c:v>45219.5</c:v>
                </c:pt>
                <c:pt idx="14029">
                  <c:v>45219.625</c:v>
                </c:pt>
                <c:pt idx="14030">
                  <c:v>45219.75</c:v>
                </c:pt>
                <c:pt idx="14031">
                  <c:v>45219.875</c:v>
                </c:pt>
                <c:pt idx="14032">
                  <c:v>45220</c:v>
                </c:pt>
                <c:pt idx="14033">
                  <c:v>45220.125</c:v>
                </c:pt>
                <c:pt idx="14034">
                  <c:v>45220.25</c:v>
                </c:pt>
                <c:pt idx="14035">
                  <c:v>45220.375</c:v>
                </c:pt>
                <c:pt idx="14036">
                  <c:v>45220.5</c:v>
                </c:pt>
                <c:pt idx="14037">
                  <c:v>45220.625</c:v>
                </c:pt>
                <c:pt idx="14038">
                  <c:v>45220.75</c:v>
                </c:pt>
                <c:pt idx="14039">
                  <c:v>45220.875</c:v>
                </c:pt>
                <c:pt idx="14040">
                  <c:v>45221</c:v>
                </c:pt>
                <c:pt idx="14041">
                  <c:v>45221.125</c:v>
                </c:pt>
                <c:pt idx="14042">
                  <c:v>45221.25</c:v>
                </c:pt>
                <c:pt idx="14043">
                  <c:v>45221.375</c:v>
                </c:pt>
                <c:pt idx="14044">
                  <c:v>45221.5</c:v>
                </c:pt>
                <c:pt idx="14045">
                  <c:v>45221.625</c:v>
                </c:pt>
                <c:pt idx="14046">
                  <c:v>45221.75</c:v>
                </c:pt>
                <c:pt idx="14047">
                  <c:v>45221.875</c:v>
                </c:pt>
                <c:pt idx="14048">
                  <c:v>45222</c:v>
                </c:pt>
                <c:pt idx="14049">
                  <c:v>45222.125</c:v>
                </c:pt>
                <c:pt idx="14050">
                  <c:v>45222.25</c:v>
                </c:pt>
                <c:pt idx="14051">
                  <c:v>45222.375</c:v>
                </c:pt>
                <c:pt idx="14052">
                  <c:v>45222.5</c:v>
                </c:pt>
                <c:pt idx="14053">
                  <c:v>45222.625</c:v>
                </c:pt>
                <c:pt idx="14054">
                  <c:v>45222.75</c:v>
                </c:pt>
                <c:pt idx="14055">
                  <c:v>45222.875</c:v>
                </c:pt>
                <c:pt idx="14056">
                  <c:v>45223</c:v>
                </c:pt>
                <c:pt idx="14057">
                  <c:v>45223.125</c:v>
                </c:pt>
                <c:pt idx="14058">
                  <c:v>45223.25</c:v>
                </c:pt>
                <c:pt idx="14059">
                  <c:v>45223.375</c:v>
                </c:pt>
                <c:pt idx="14060">
                  <c:v>45223.5</c:v>
                </c:pt>
                <c:pt idx="14061">
                  <c:v>45223.625</c:v>
                </c:pt>
                <c:pt idx="14062">
                  <c:v>45223.75</c:v>
                </c:pt>
                <c:pt idx="14063">
                  <c:v>45223.875</c:v>
                </c:pt>
                <c:pt idx="14064">
                  <c:v>45224</c:v>
                </c:pt>
                <c:pt idx="14065">
                  <c:v>45224.125</c:v>
                </c:pt>
                <c:pt idx="14066">
                  <c:v>45224.25</c:v>
                </c:pt>
                <c:pt idx="14067">
                  <c:v>45224.375</c:v>
                </c:pt>
                <c:pt idx="14068">
                  <c:v>45224.5</c:v>
                </c:pt>
                <c:pt idx="14069">
                  <c:v>45224.625</c:v>
                </c:pt>
                <c:pt idx="14070">
                  <c:v>45224.75</c:v>
                </c:pt>
                <c:pt idx="14071">
                  <c:v>45224.875</c:v>
                </c:pt>
                <c:pt idx="14072">
                  <c:v>45225</c:v>
                </c:pt>
                <c:pt idx="14073">
                  <c:v>45225.125</c:v>
                </c:pt>
                <c:pt idx="14074">
                  <c:v>45225.25</c:v>
                </c:pt>
                <c:pt idx="14075">
                  <c:v>45225.375</c:v>
                </c:pt>
                <c:pt idx="14076">
                  <c:v>45225.5</c:v>
                </c:pt>
                <c:pt idx="14077">
                  <c:v>45225.625</c:v>
                </c:pt>
                <c:pt idx="14078">
                  <c:v>45225.75</c:v>
                </c:pt>
                <c:pt idx="14079">
                  <c:v>45225.875</c:v>
                </c:pt>
                <c:pt idx="14080">
                  <c:v>45226</c:v>
                </c:pt>
                <c:pt idx="14081">
                  <c:v>45226.125</c:v>
                </c:pt>
                <c:pt idx="14082">
                  <c:v>45226.25</c:v>
                </c:pt>
                <c:pt idx="14083">
                  <c:v>45226.375</c:v>
                </c:pt>
                <c:pt idx="14084">
                  <c:v>45226.5</c:v>
                </c:pt>
                <c:pt idx="14085">
                  <c:v>45226.625</c:v>
                </c:pt>
                <c:pt idx="14086">
                  <c:v>45226.75</c:v>
                </c:pt>
                <c:pt idx="14087">
                  <c:v>45226.875</c:v>
                </c:pt>
                <c:pt idx="14088">
                  <c:v>45227</c:v>
                </c:pt>
                <c:pt idx="14089">
                  <c:v>45227.125</c:v>
                </c:pt>
                <c:pt idx="14090">
                  <c:v>45227.25</c:v>
                </c:pt>
                <c:pt idx="14091">
                  <c:v>45227.375</c:v>
                </c:pt>
                <c:pt idx="14092">
                  <c:v>45227.5</c:v>
                </c:pt>
                <c:pt idx="14093">
                  <c:v>45227.625</c:v>
                </c:pt>
                <c:pt idx="14094">
                  <c:v>45227.75</c:v>
                </c:pt>
                <c:pt idx="14095">
                  <c:v>45227.875</c:v>
                </c:pt>
                <c:pt idx="14096">
                  <c:v>45228</c:v>
                </c:pt>
                <c:pt idx="14097">
                  <c:v>45228.125</c:v>
                </c:pt>
                <c:pt idx="14098">
                  <c:v>45228.25</c:v>
                </c:pt>
                <c:pt idx="14099">
                  <c:v>45228.375</c:v>
                </c:pt>
                <c:pt idx="14100">
                  <c:v>45228.5</c:v>
                </c:pt>
                <c:pt idx="14101">
                  <c:v>45228.625</c:v>
                </c:pt>
                <c:pt idx="14102">
                  <c:v>45228.75</c:v>
                </c:pt>
                <c:pt idx="14103">
                  <c:v>45228.875</c:v>
                </c:pt>
                <c:pt idx="14104">
                  <c:v>45229</c:v>
                </c:pt>
                <c:pt idx="14105">
                  <c:v>45229.125</c:v>
                </c:pt>
                <c:pt idx="14106">
                  <c:v>45229.25</c:v>
                </c:pt>
                <c:pt idx="14107">
                  <c:v>45229.375</c:v>
                </c:pt>
                <c:pt idx="14108">
                  <c:v>45229.5</c:v>
                </c:pt>
                <c:pt idx="14109">
                  <c:v>45229.625</c:v>
                </c:pt>
                <c:pt idx="14110">
                  <c:v>45229.75</c:v>
                </c:pt>
                <c:pt idx="14111">
                  <c:v>45229.875</c:v>
                </c:pt>
                <c:pt idx="14112">
                  <c:v>45230</c:v>
                </c:pt>
                <c:pt idx="14113">
                  <c:v>45230.125</c:v>
                </c:pt>
                <c:pt idx="14114">
                  <c:v>45230.25</c:v>
                </c:pt>
                <c:pt idx="14115">
                  <c:v>45230.375</c:v>
                </c:pt>
                <c:pt idx="14116">
                  <c:v>45230.5</c:v>
                </c:pt>
                <c:pt idx="14117">
                  <c:v>45230.625</c:v>
                </c:pt>
                <c:pt idx="14118">
                  <c:v>45230.75</c:v>
                </c:pt>
                <c:pt idx="14119">
                  <c:v>45230.875</c:v>
                </c:pt>
                <c:pt idx="14120">
                  <c:v>45231</c:v>
                </c:pt>
                <c:pt idx="14121">
                  <c:v>45231.125</c:v>
                </c:pt>
                <c:pt idx="14122">
                  <c:v>45231.25</c:v>
                </c:pt>
                <c:pt idx="14123">
                  <c:v>45231.375</c:v>
                </c:pt>
                <c:pt idx="14124">
                  <c:v>45231.5</c:v>
                </c:pt>
                <c:pt idx="14125">
                  <c:v>45231.625</c:v>
                </c:pt>
                <c:pt idx="14126">
                  <c:v>45231.75</c:v>
                </c:pt>
                <c:pt idx="14127">
                  <c:v>45231.875</c:v>
                </c:pt>
                <c:pt idx="14128">
                  <c:v>45232</c:v>
                </c:pt>
                <c:pt idx="14129">
                  <c:v>45232.125</c:v>
                </c:pt>
                <c:pt idx="14130">
                  <c:v>45232.25</c:v>
                </c:pt>
                <c:pt idx="14131">
                  <c:v>45232.375</c:v>
                </c:pt>
                <c:pt idx="14132">
                  <c:v>45232.5</c:v>
                </c:pt>
                <c:pt idx="14133">
                  <c:v>45232.625</c:v>
                </c:pt>
                <c:pt idx="14134">
                  <c:v>45232.75</c:v>
                </c:pt>
                <c:pt idx="14135">
                  <c:v>45232.875</c:v>
                </c:pt>
                <c:pt idx="14136">
                  <c:v>45233</c:v>
                </c:pt>
                <c:pt idx="14137">
                  <c:v>45233.125</c:v>
                </c:pt>
                <c:pt idx="14138">
                  <c:v>45233.25</c:v>
                </c:pt>
                <c:pt idx="14139">
                  <c:v>45233.375</c:v>
                </c:pt>
                <c:pt idx="14140">
                  <c:v>45233.5</c:v>
                </c:pt>
                <c:pt idx="14141">
                  <c:v>45233.625</c:v>
                </c:pt>
                <c:pt idx="14142">
                  <c:v>45233.75</c:v>
                </c:pt>
                <c:pt idx="14143">
                  <c:v>45233.875</c:v>
                </c:pt>
                <c:pt idx="14144">
                  <c:v>45234</c:v>
                </c:pt>
                <c:pt idx="14145">
                  <c:v>45234.125</c:v>
                </c:pt>
                <c:pt idx="14146">
                  <c:v>45234.25</c:v>
                </c:pt>
                <c:pt idx="14147">
                  <c:v>45234.375</c:v>
                </c:pt>
                <c:pt idx="14148">
                  <c:v>45234.5</c:v>
                </c:pt>
                <c:pt idx="14149">
                  <c:v>45234.625</c:v>
                </c:pt>
                <c:pt idx="14150">
                  <c:v>45234.75</c:v>
                </c:pt>
                <c:pt idx="14151">
                  <c:v>45234.875</c:v>
                </c:pt>
                <c:pt idx="14152">
                  <c:v>45235</c:v>
                </c:pt>
                <c:pt idx="14153">
                  <c:v>45235.125</c:v>
                </c:pt>
                <c:pt idx="14154">
                  <c:v>45235.25</c:v>
                </c:pt>
                <c:pt idx="14155">
                  <c:v>45235.375</c:v>
                </c:pt>
                <c:pt idx="14156">
                  <c:v>45235.5</c:v>
                </c:pt>
                <c:pt idx="14157">
                  <c:v>45235.625</c:v>
                </c:pt>
                <c:pt idx="14158">
                  <c:v>45235.75</c:v>
                </c:pt>
                <c:pt idx="14159">
                  <c:v>45235.875</c:v>
                </c:pt>
                <c:pt idx="14160">
                  <c:v>45236</c:v>
                </c:pt>
                <c:pt idx="14161">
                  <c:v>45236.125</c:v>
                </c:pt>
                <c:pt idx="14162">
                  <c:v>45236.25</c:v>
                </c:pt>
                <c:pt idx="14163">
                  <c:v>45236.375</c:v>
                </c:pt>
                <c:pt idx="14164">
                  <c:v>45236.5</c:v>
                </c:pt>
                <c:pt idx="14165">
                  <c:v>45236.625</c:v>
                </c:pt>
                <c:pt idx="14166">
                  <c:v>45236.75</c:v>
                </c:pt>
                <c:pt idx="14167">
                  <c:v>45236.875</c:v>
                </c:pt>
                <c:pt idx="14168">
                  <c:v>45237</c:v>
                </c:pt>
                <c:pt idx="14169">
                  <c:v>45237.125</c:v>
                </c:pt>
                <c:pt idx="14170">
                  <c:v>45237.25</c:v>
                </c:pt>
                <c:pt idx="14171">
                  <c:v>45237.375</c:v>
                </c:pt>
                <c:pt idx="14172">
                  <c:v>45237.5</c:v>
                </c:pt>
                <c:pt idx="14173">
                  <c:v>45237.625</c:v>
                </c:pt>
                <c:pt idx="14174">
                  <c:v>45237.75</c:v>
                </c:pt>
                <c:pt idx="14175">
                  <c:v>45237.875</c:v>
                </c:pt>
                <c:pt idx="14176">
                  <c:v>45238</c:v>
                </c:pt>
                <c:pt idx="14177">
                  <c:v>45238.125</c:v>
                </c:pt>
                <c:pt idx="14178">
                  <c:v>45238.25</c:v>
                </c:pt>
                <c:pt idx="14179">
                  <c:v>45238.375</c:v>
                </c:pt>
                <c:pt idx="14180">
                  <c:v>45238.5</c:v>
                </c:pt>
                <c:pt idx="14181">
                  <c:v>45238.625</c:v>
                </c:pt>
                <c:pt idx="14182">
                  <c:v>45238.75</c:v>
                </c:pt>
                <c:pt idx="14183">
                  <c:v>45238.875</c:v>
                </c:pt>
                <c:pt idx="14184">
                  <c:v>45239</c:v>
                </c:pt>
                <c:pt idx="14185">
                  <c:v>45239.125</c:v>
                </c:pt>
                <c:pt idx="14186">
                  <c:v>45239.25</c:v>
                </c:pt>
                <c:pt idx="14187">
                  <c:v>45239.375</c:v>
                </c:pt>
                <c:pt idx="14188">
                  <c:v>45239.5</c:v>
                </c:pt>
                <c:pt idx="14189">
                  <c:v>45239.625</c:v>
                </c:pt>
                <c:pt idx="14190">
                  <c:v>45239.75</c:v>
                </c:pt>
                <c:pt idx="14191">
                  <c:v>45239.875</c:v>
                </c:pt>
                <c:pt idx="14192">
                  <c:v>45240</c:v>
                </c:pt>
                <c:pt idx="14193">
                  <c:v>45240.125</c:v>
                </c:pt>
                <c:pt idx="14194">
                  <c:v>45240.25</c:v>
                </c:pt>
                <c:pt idx="14195">
                  <c:v>45240.375</c:v>
                </c:pt>
                <c:pt idx="14196">
                  <c:v>45240.5</c:v>
                </c:pt>
                <c:pt idx="14197">
                  <c:v>45240.625</c:v>
                </c:pt>
                <c:pt idx="14198">
                  <c:v>45240.75</c:v>
                </c:pt>
                <c:pt idx="14199">
                  <c:v>45240.875</c:v>
                </c:pt>
                <c:pt idx="14200">
                  <c:v>45241</c:v>
                </c:pt>
                <c:pt idx="14201">
                  <c:v>45241.125</c:v>
                </c:pt>
                <c:pt idx="14202">
                  <c:v>45241.25</c:v>
                </c:pt>
                <c:pt idx="14203">
                  <c:v>45241.375</c:v>
                </c:pt>
                <c:pt idx="14204">
                  <c:v>45241.5</c:v>
                </c:pt>
                <c:pt idx="14205">
                  <c:v>45241.625</c:v>
                </c:pt>
                <c:pt idx="14206">
                  <c:v>45241.75</c:v>
                </c:pt>
                <c:pt idx="14207">
                  <c:v>45241.875</c:v>
                </c:pt>
                <c:pt idx="14208">
                  <c:v>45242</c:v>
                </c:pt>
                <c:pt idx="14209">
                  <c:v>45242.125</c:v>
                </c:pt>
                <c:pt idx="14210">
                  <c:v>45242.25</c:v>
                </c:pt>
                <c:pt idx="14211">
                  <c:v>45242.375</c:v>
                </c:pt>
                <c:pt idx="14212">
                  <c:v>45242.5</c:v>
                </c:pt>
                <c:pt idx="14213">
                  <c:v>45242.625</c:v>
                </c:pt>
                <c:pt idx="14214">
                  <c:v>45242.75</c:v>
                </c:pt>
                <c:pt idx="14215">
                  <c:v>45242.875</c:v>
                </c:pt>
                <c:pt idx="14216">
                  <c:v>45243</c:v>
                </c:pt>
                <c:pt idx="14217">
                  <c:v>45243.125</c:v>
                </c:pt>
                <c:pt idx="14218">
                  <c:v>45243.25</c:v>
                </c:pt>
                <c:pt idx="14219">
                  <c:v>45243.375</c:v>
                </c:pt>
                <c:pt idx="14220">
                  <c:v>45243.5</c:v>
                </c:pt>
                <c:pt idx="14221">
                  <c:v>45243.625</c:v>
                </c:pt>
                <c:pt idx="14222">
                  <c:v>45243.75</c:v>
                </c:pt>
                <c:pt idx="14223">
                  <c:v>45243.875</c:v>
                </c:pt>
                <c:pt idx="14224">
                  <c:v>45244</c:v>
                </c:pt>
                <c:pt idx="14225">
                  <c:v>45244.125</c:v>
                </c:pt>
                <c:pt idx="14226">
                  <c:v>45244.25</c:v>
                </c:pt>
                <c:pt idx="14227">
                  <c:v>45244.375</c:v>
                </c:pt>
                <c:pt idx="14228">
                  <c:v>45244.5</c:v>
                </c:pt>
                <c:pt idx="14229">
                  <c:v>45244.625</c:v>
                </c:pt>
                <c:pt idx="14230">
                  <c:v>45244.75</c:v>
                </c:pt>
                <c:pt idx="14231">
                  <c:v>45244.875</c:v>
                </c:pt>
                <c:pt idx="14232">
                  <c:v>45245</c:v>
                </c:pt>
                <c:pt idx="14233">
                  <c:v>45245.125</c:v>
                </c:pt>
                <c:pt idx="14234">
                  <c:v>45245.25</c:v>
                </c:pt>
                <c:pt idx="14235">
                  <c:v>45245.375</c:v>
                </c:pt>
                <c:pt idx="14236">
                  <c:v>45245.5</c:v>
                </c:pt>
                <c:pt idx="14237">
                  <c:v>45245.625</c:v>
                </c:pt>
                <c:pt idx="14238">
                  <c:v>45245.75</c:v>
                </c:pt>
                <c:pt idx="14239">
                  <c:v>45245.875</c:v>
                </c:pt>
                <c:pt idx="14240">
                  <c:v>45246</c:v>
                </c:pt>
                <c:pt idx="14241">
                  <c:v>45246.125</c:v>
                </c:pt>
                <c:pt idx="14242">
                  <c:v>45246.25</c:v>
                </c:pt>
                <c:pt idx="14243">
                  <c:v>45246.375</c:v>
                </c:pt>
                <c:pt idx="14244">
                  <c:v>45246.5</c:v>
                </c:pt>
                <c:pt idx="14245">
                  <c:v>45246.625</c:v>
                </c:pt>
                <c:pt idx="14246">
                  <c:v>45246.75</c:v>
                </c:pt>
                <c:pt idx="14247">
                  <c:v>45246.875</c:v>
                </c:pt>
                <c:pt idx="14248">
                  <c:v>45247</c:v>
                </c:pt>
                <c:pt idx="14249">
                  <c:v>45247.125</c:v>
                </c:pt>
                <c:pt idx="14250">
                  <c:v>45247.25</c:v>
                </c:pt>
                <c:pt idx="14251">
                  <c:v>45247.375</c:v>
                </c:pt>
                <c:pt idx="14252">
                  <c:v>45247.5</c:v>
                </c:pt>
                <c:pt idx="14253">
                  <c:v>45247.625</c:v>
                </c:pt>
                <c:pt idx="14254">
                  <c:v>45247.75</c:v>
                </c:pt>
                <c:pt idx="14255">
                  <c:v>45247.875</c:v>
                </c:pt>
                <c:pt idx="14256">
                  <c:v>45248</c:v>
                </c:pt>
                <c:pt idx="14257">
                  <c:v>45248.125</c:v>
                </c:pt>
                <c:pt idx="14258">
                  <c:v>45248.25</c:v>
                </c:pt>
                <c:pt idx="14259">
                  <c:v>45248.375</c:v>
                </c:pt>
                <c:pt idx="14260">
                  <c:v>45248.5</c:v>
                </c:pt>
                <c:pt idx="14261">
                  <c:v>45248.625</c:v>
                </c:pt>
                <c:pt idx="14262">
                  <c:v>45248.75</c:v>
                </c:pt>
                <c:pt idx="14263">
                  <c:v>45248.875</c:v>
                </c:pt>
                <c:pt idx="14264">
                  <c:v>45249</c:v>
                </c:pt>
                <c:pt idx="14265">
                  <c:v>45249.125</c:v>
                </c:pt>
                <c:pt idx="14266">
                  <c:v>45249.25</c:v>
                </c:pt>
                <c:pt idx="14267">
                  <c:v>45249.375</c:v>
                </c:pt>
                <c:pt idx="14268">
                  <c:v>45249.5</c:v>
                </c:pt>
                <c:pt idx="14269">
                  <c:v>45249.625</c:v>
                </c:pt>
                <c:pt idx="14270">
                  <c:v>45249.75</c:v>
                </c:pt>
                <c:pt idx="14271">
                  <c:v>45249.875</c:v>
                </c:pt>
                <c:pt idx="14272">
                  <c:v>45250</c:v>
                </c:pt>
                <c:pt idx="14273">
                  <c:v>45250.125</c:v>
                </c:pt>
                <c:pt idx="14274">
                  <c:v>45250.25</c:v>
                </c:pt>
                <c:pt idx="14275">
                  <c:v>45250.375</c:v>
                </c:pt>
                <c:pt idx="14276">
                  <c:v>45250.5</c:v>
                </c:pt>
                <c:pt idx="14277">
                  <c:v>45250.625</c:v>
                </c:pt>
                <c:pt idx="14278">
                  <c:v>45250.75</c:v>
                </c:pt>
                <c:pt idx="14279">
                  <c:v>45250.875</c:v>
                </c:pt>
                <c:pt idx="14280">
                  <c:v>45251</c:v>
                </c:pt>
                <c:pt idx="14281">
                  <c:v>45251.125</c:v>
                </c:pt>
                <c:pt idx="14282">
                  <c:v>45251.25</c:v>
                </c:pt>
                <c:pt idx="14283">
                  <c:v>45251.375</c:v>
                </c:pt>
                <c:pt idx="14284">
                  <c:v>45251.5</c:v>
                </c:pt>
                <c:pt idx="14285">
                  <c:v>45251.625</c:v>
                </c:pt>
                <c:pt idx="14286">
                  <c:v>45251.75</c:v>
                </c:pt>
                <c:pt idx="14287">
                  <c:v>45251.875</c:v>
                </c:pt>
                <c:pt idx="14288">
                  <c:v>45252</c:v>
                </c:pt>
                <c:pt idx="14289">
                  <c:v>45252.125</c:v>
                </c:pt>
                <c:pt idx="14290">
                  <c:v>45252.25</c:v>
                </c:pt>
                <c:pt idx="14291">
                  <c:v>45252.375</c:v>
                </c:pt>
                <c:pt idx="14292">
                  <c:v>45252.5</c:v>
                </c:pt>
                <c:pt idx="14293">
                  <c:v>45252.625</c:v>
                </c:pt>
                <c:pt idx="14294">
                  <c:v>45252.75</c:v>
                </c:pt>
                <c:pt idx="14295">
                  <c:v>45252.875</c:v>
                </c:pt>
                <c:pt idx="14296">
                  <c:v>45253</c:v>
                </c:pt>
                <c:pt idx="14297">
                  <c:v>45253.125</c:v>
                </c:pt>
                <c:pt idx="14298">
                  <c:v>45253.25</c:v>
                </c:pt>
                <c:pt idx="14299">
                  <c:v>45253.375</c:v>
                </c:pt>
                <c:pt idx="14300">
                  <c:v>45253.5</c:v>
                </c:pt>
                <c:pt idx="14301">
                  <c:v>45253.625</c:v>
                </c:pt>
                <c:pt idx="14302">
                  <c:v>45253.75</c:v>
                </c:pt>
                <c:pt idx="14303">
                  <c:v>45253.875</c:v>
                </c:pt>
                <c:pt idx="14304">
                  <c:v>45254</c:v>
                </c:pt>
                <c:pt idx="14305">
                  <c:v>45254.125</c:v>
                </c:pt>
                <c:pt idx="14306">
                  <c:v>45254.25</c:v>
                </c:pt>
                <c:pt idx="14307">
                  <c:v>45254.375</c:v>
                </c:pt>
                <c:pt idx="14308">
                  <c:v>45254.5</c:v>
                </c:pt>
                <c:pt idx="14309">
                  <c:v>45254.625</c:v>
                </c:pt>
                <c:pt idx="14310">
                  <c:v>45254.75</c:v>
                </c:pt>
                <c:pt idx="14311">
                  <c:v>45254.875</c:v>
                </c:pt>
                <c:pt idx="14312">
                  <c:v>45255</c:v>
                </c:pt>
                <c:pt idx="14313">
                  <c:v>45255.125</c:v>
                </c:pt>
                <c:pt idx="14314">
                  <c:v>45255.25</c:v>
                </c:pt>
                <c:pt idx="14315">
                  <c:v>45255.375</c:v>
                </c:pt>
                <c:pt idx="14316">
                  <c:v>45255.5</c:v>
                </c:pt>
                <c:pt idx="14317">
                  <c:v>45255.625</c:v>
                </c:pt>
                <c:pt idx="14318">
                  <c:v>45255.75</c:v>
                </c:pt>
                <c:pt idx="14319">
                  <c:v>45255.875</c:v>
                </c:pt>
                <c:pt idx="14320">
                  <c:v>45256</c:v>
                </c:pt>
                <c:pt idx="14321">
                  <c:v>45256.125</c:v>
                </c:pt>
                <c:pt idx="14322">
                  <c:v>45256.25</c:v>
                </c:pt>
                <c:pt idx="14323">
                  <c:v>45256.375</c:v>
                </c:pt>
                <c:pt idx="14324">
                  <c:v>45256.5</c:v>
                </c:pt>
                <c:pt idx="14325">
                  <c:v>45256.625</c:v>
                </c:pt>
                <c:pt idx="14326">
                  <c:v>45256.75</c:v>
                </c:pt>
                <c:pt idx="14327">
                  <c:v>45256.875</c:v>
                </c:pt>
                <c:pt idx="14328">
                  <c:v>45257</c:v>
                </c:pt>
                <c:pt idx="14329">
                  <c:v>45257.125</c:v>
                </c:pt>
                <c:pt idx="14330">
                  <c:v>45257.25</c:v>
                </c:pt>
                <c:pt idx="14331">
                  <c:v>45257.375</c:v>
                </c:pt>
                <c:pt idx="14332">
                  <c:v>45257.5</c:v>
                </c:pt>
                <c:pt idx="14333">
                  <c:v>45257.625</c:v>
                </c:pt>
                <c:pt idx="14334">
                  <c:v>45257.75</c:v>
                </c:pt>
                <c:pt idx="14335">
                  <c:v>45257.875</c:v>
                </c:pt>
                <c:pt idx="14336">
                  <c:v>45258</c:v>
                </c:pt>
                <c:pt idx="14337">
                  <c:v>45258.125</c:v>
                </c:pt>
                <c:pt idx="14338">
                  <c:v>45258.25</c:v>
                </c:pt>
                <c:pt idx="14339">
                  <c:v>45258.375</c:v>
                </c:pt>
                <c:pt idx="14340">
                  <c:v>45258.5</c:v>
                </c:pt>
                <c:pt idx="14341">
                  <c:v>45258.625</c:v>
                </c:pt>
                <c:pt idx="14342">
                  <c:v>45258.75</c:v>
                </c:pt>
                <c:pt idx="14343">
                  <c:v>45258.875</c:v>
                </c:pt>
                <c:pt idx="14344">
                  <c:v>45259</c:v>
                </c:pt>
                <c:pt idx="14345">
                  <c:v>45259.125</c:v>
                </c:pt>
                <c:pt idx="14346">
                  <c:v>45259.25</c:v>
                </c:pt>
                <c:pt idx="14347">
                  <c:v>45259.375</c:v>
                </c:pt>
                <c:pt idx="14348">
                  <c:v>45259.5</c:v>
                </c:pt>
                <c:pt idx="14349">
                  <c:v>45259.625</c:v>
                </c:pt>
                <c:pt idx="14350">
                  <c:v>45259.75</c:v>
                </c:pt>
                <c:pt idx="14351">
                  <c:v>45259.875</c:v>
                </c:pt>
                <c:pt idx="14352">
                  <c:v>45260</c:v>
                </c:pt>
                <c:pt idx="14353">
                  <c:v>45260.125</c:v>
                </c:pt>
                <c:pt idx="14354">
                  <c:v>45260.25</c:v>
                </c:pt>
                <c:pt idx="14355">
                  <c:v>45260.375</c:v>
                </c:pt>
                <c:pt idx="14356">
                  <c:v>45260.5</c:v>
                </c:pt>
                <c:pt idx="14357">
                  <c:v>45260.625</c:v>
                </c:pt>
                <c:pt idx="14358">
                  <c:v>45260.75</c:v>
                </c:pt>
                <c:pt idx="14359">
                  <c:v>45260.875</c:v>
                </c:pt>
                <c:pt idx="14360">
                  <c:v>45261</c:v>
                </c:pt>
                <c:pt idx="14361">
                  <c:v>45261.125</c:v>
                </c:pt>
                <c:pt idx="14362">
                  <c:v>45261.25</c:v>
                </c:pt>
                <c:pt idx="14363">
                  <c:v>45261.375</c:v>
                </c:pt>
                <c:pt idx="14364">
                  <c:v>45261.5</c:v>
                </c:pt>
                <c:pt idx="14365">
                  <c:v>45261.625</c:v>
                </c:pt>
                <c:pt idx="14366">
                  <c:v>45261.75</c:v>
                </c:pt>
                <c:pt idx="14367">
                  <c:v>45261.875</c:v>
                </c:pt>
                <c:pt idx="14368">
                  <c:v>45262</c:v>
                </c:pt>
                <c:pt idx="14369">
                  <c:v>45262.125</c:v>
                </c:pt>
                <c:pt idx="14370">
                  <c:v>45262.25</c:v>
                </c:pt>
                <c:pt idx="14371">
                  <c:v>45262.375</c:v>
                </c:pt>
                <c:pt idx="14372">
                  <c:v>45262.5</c:v>
                </c:pt>
                <c:pt idx="14373">
                  <c:v>45262.625</c:v>
                </c:pt>
                <c:pt idx="14374">
                  <c:v>45262.75</c:v>
                </c:pt>
                <c:pt idx="14375">
                  <c:v>45262.875</c:v>
                </c:pt>
                <c:pt idx="14376">
                  <c:v>45263</c:v>
                </c:pt>
                <c:pt idx="14377">
                  <c:v>45263.125</c:v>
                </c:pt>
                <c:pt idx="14378">
                  <c:v>45263.25</c:v>
                </c:pt>
                <c:pt idx="14379">
                  <c:v>45263.375</c:v>
                </c:pt>
                <c:pt idx="14380">
                  <c:v>45263.5</c:v>
                </c:pt>
                <c:pt idx="14381">
                  <c:v>45263.625</c:v>
                </c:pt>
                <c:pt idx="14382">
                  <c:v>45263.75</c:v>
                </c:pt>
                <c:pt idx="14383">
                  <c:v>45263.875</c:v>
                </c:pt>
                <c:pt idx="14384">
                  <c:v>45264</c:v>
                </c:pt>
                <c:pt idx="14385">
                  <c:v>45264.125</c:v>
                </c:pt>
                <c:pt idx="14386">
                  <c:v>45264.25</c:v>
                </c:pt>
                <c:pt idx="14387">
                  <c:v>45264.375</c:v>
                </c:pt>
                <c:pt idx="14388">
                  <c:v>45264.5</c:v>
                </c:pt>
                <c:pt idx="14389">
                  <c:v>45264.625</c:v>
                </c:pt>
                <c:pt idx="14390">
                  <c:v>45264.75</c:v>
                </c:pt>
                <c:pt idx="14391">
                  <c:v>45264.875</c:v>
                </c:pt>
                <c:pt idx="14392">
                  <c:v>45265</c:v>
                </c:pt>
                <c:pt idx="14393">
                  <c:v>45265.125</c:v>
                </c:pt>
                <c:pt idx="14394">
                  <c:v>45265.25</c:v>
                </c:pt>
                <c:pt idx="14395">
                  <c:v>45265.375</c:v>
                </c:pt>
                <c:pt idx="14396">
                  <c:v>45265.5</c:v>
                </c:pt>
                <c:pt idx="14397">
                  <c:v>45265.625</c:v>
                </c:pt>
                <c:pt idx="14398">
                  <c:v>45265.75</c:v>
                </c:pt>
                <c:pt idx="14399">
                  <c:v>45265.875</c:v>
                </c:pt>
                <c:pt idx="14400">
                  <c:v>45266</c:v>
                </c:pt>
                <c:pt idx="14401">
                  <c:v>45266.125</c:v>
                </c:pt>
                <c:pt idx="14402">
                  <c:v>45266.25</c:v>
                </c:pt>
                <c:pt idx="14403">
                  <c:v>45266.375</c:v>
                </c:pt>
                <c:pt idx="14404">
                  <c:v>45266.5</c:v>
                </c:pt>
                <c:pt idx="14405">
                  <c:v>45266.625</c:v>
                </c:pt>
                <c:pt idx="14406">
                  <c:v>45266.75</c:v>
                </c:pt>
                <c:pt idx="14407">
                  <c:v>45266.875</c:v>
                </c:pt>
                <c:pt idx="14408">
                  <c:v>45267</c:v>
                </c:pt>
                <c:pt idx="14409">
                  <c:v>45267.125</c:v>
                </c:pt>
                <c:pt idx="14410">
                  <c:v>45267.25</c:v>
                </c:pt>
                <c:pt idx="14411">
                  <c:v>45267.375</c:v>
                </c:pt>
                <c:pt idx="14412">
                  <c:v>45267.5</c:v>
                </c:pt>
                <c:pt idx="14413">
                  <c:v>45267.625</c:v>
                </c:pt>
                <c:pt idx="14414">
                  <c:v>45267.75</c:v>
                </c:pt>
                <c:pt idx="14415">
                  <c:v>45267.875</c:v>
                </c:pt>
                <c:pt idx="14416">
                  <c:v>45268</c:v>
                </c:pt>
                <c:pt idx="14417">
                  <c:v>45268.125</c:v>
                </c:pt>
                <c:pt idx="14418">
                  <c:v>45268.25</c:v>
                </c:pt>
                <c:pt idx="14419">
                  <c:v>45268.375</c:v>
                </c:pt>
                <c:pt idx="14420">
                  <c:v>45268.5</c:v>
                </c:pt>
                <c:pt idx="14421">
                  <c:v>45268.625</c:v>
                </c:pt>
                <c:pt idx="14422">
                  <c:v>45268.75</c:v>
                </c:pt>
                <c:pt idx="14423">
                  <c:v>45268.875</c:v>
                </c:pt>
                <c:pt idx="14424">
                  <c:v>45269</c:v>
                </c:pt>
                <c:pt idx="14425">
                  <c:v>45269.125</c:v>
                </c:pt>
                <c:pt idx="14426">
                  <c:v>45269.25</c:v>
                </c:pt>
                <c:pt idx="14427">
                  <c:v>45269.375</c:v>
                </c:pt>
                <c:pt idx="14428">
                  <c:v>45269.5</c:v>
                </c:pt>
                <c:pt idx="14429">
                  <c:v>45269.625</c:v>
                </c:pt>
                <c:pt idx="14430">
                  <c:v>45269.75</c:v>
                </c:pt>
                <c:pt idx="14431">
                  <c:v>45269.875</c:v>
                </c:pt>
                <c:pt idx="14432">
                  <c:v>45270</c:v>
                </c:pt>
                <c:pt idx="14433">
                  <c:v>45270.125</c:v>
                </c:pt>
                <c:pt idx="14434">
                  <c:v>45270.25</c:v>
                </c:pt>
                <c:pt idx="14435">
                  <c:v>45270.375</c:v>
                </c:pt>
                <c:pt idx="14436">
                  <c:v>45270.5</c:v>
                </c:pt>
                <c:pt idx="14437">
                  <c:v>45270.625</c:v>
                </c:pt>
                <c:pt idx="14438">
                  <c:v>45270.75</c:v>
                </c:pt>
                <c:pt idx="14439">
                  <c:v>45270.875</c:v>
                </c:pt>
                <c:pt idx="14440">
                  <c:v>45271</c:v>
                </c:pt>
                <c:pt idx="14441">
                  <c:v>45271.125</c:v>
                </c:pt>
                <c:pt idx="14442">
                  <c:v>45271.25</c:v>
                </c:pt>
                <c:pt idx="14443">
                  <c:v>45271.375</c:v>
                </c:pt>
                <c:pt idx="14444">
                  <c:v>45271.5</c:v>
                </c:pt>
                <c:pt idx="14445">
                  <c:v>45271.625</c:v>
                </c:pt>
                <c:pt idx="14446">
                  <c:v>45271.75</c:v>
                </c:pt>
                <c:pt idx="14447">
                  <c:v>45271.875</c:v>
                </c:pt>
                <c:pt idx="14448">
                  <c:v>45272</c:v>
                </c:pt>
                <c:pt idx="14449">
                  <c:v>45272.125</c:v>
                </c:pt>
                <c:pt idx="14450">
                  <c:v>45272.25</c:v>
                </c:pt>
                <c:pt idx="14451">
                  <c:v>45272.375</c:v>
                </c:pt>
                <c:pt idx="14452">
                  <c:v>45272.5</c:v>
                </c:pt>
                <c:pt idx="14453">
                  <c:v>45272.625</c:v>
                </c:pt>
                <c:pt idx="14454">
                  <c:v>45272.75</c:v>
                </c:pt>
                <c:pt idx="14455">
                  <c:v>45272.875</c:v>
                </c:pt>
                <c:pt idx="14456">
                  <c:v>45273</c:v>
                </c:pt>
                <c:pt idx="14457">
                  <c:v>45273.125</c:v>
                </c:pt>
                <c:pt idx="14458">
                  <c:v>45273.25</c:v>
                </c:pt>
                <c:pt idx="14459">
                  <c:v>45273.375</c:v>
                </c:pt>
                <c:pt idx="14460">
                  <c:v>45273.5</c:v>
                </c:pt>
                <c:pt idx="14461">
                  <c:v>45273.625</c:v>
                </c:pt>
                <c:pt idx="14462">
                  <c:v>45273.75</c:v>
                </c:pt>
                <c:pt idx="14463">
                  <c:v>45273.875</c:v>
                </c:pt>
                <c:pt idx="14464">
                  <c:v>45274</c:v>
                </c:pt>
                <c:pt idx="14465">
                  <c:v>45274.125</c:v>
                </c:pt>
                <c:pt idx="14466">
                  <c:v>45274.25</c:v>
                </c:pt>
                <c:pt idx="14467">
                  <c:v>45274.375</c:v>
                </c:pt>
                <c:pt idx="14468">
                  <c:v>45274.5</c:v>
                </c:pt>
                <c:pt idx="14469">
                  <c:v>45274.625</c:v>
                </c:pt>
                <c:pt idx="14470">
                  <c:v>45274.75</c:v>
                </c:pt>
                <c:pt idx="14471">
                  <c:v>45274.875</c:v>
                </c:pt>
                <c:pt idx="14472">
                  <c:v>45275</c:v>
                </c:pt>
                <c:pt idx="14473">
                  <c:v>45275.125</c:v>
                </c:pt>
                <c:pt idx="14474">
                  <c:v>45275.25</c:v>
                </c:pt>
                <c:pt idx="14475">
                  <c:v>45275.375</c:v>
                </c:pt>
                <c:pt idx="14476">
                  <c:v>45275.5</c:v>
                </c:pt>
                <c:pt idx="14477">
                  <c:v>45275.625</c:v>
                </c:pt>
                <c:pt idx="14478">
                  <c:v>45275.75</c:v>
                </c:pt>
                <c:pt idx="14479">
                  <c:v>45275.875</c:v>
                </c:pt>
                <c:pt idx="14480">
                  <c:v>45276</c:v>
                </c:pt>
                <c:pt idx="14481">
                  <c:v>45276.125</c:v>
                </c:pt>
                <c:pt idx="14482">
                  <c:v>45276.25</c:v>
                </c:pt>
                <c:pt idx="14483">
                  <c:v>45276.375</c:v>
                </c:pt>
                <c:pt idx="14484">
                  <c:v>45276.5</c:v>
                </c:pt>
                <c:pt idx="14485">
                  <c:v>45276.625</c:v>
                </c:pt>
                <c:pt idx="14486">
                  <c:v>45276.75</c:v>
                </c:pt>
                <c:pt idx="14487">
                  <c:v>45276.875</c:v>
                </c:pt>
                <c:pt idx="14488">
                  <c:v>45277</c:v>
                </c:pt>
                <c:pt idx="14489">
                  <c:v>45277.125</c:v>
                </c:pt>
                <c:pt idx="14490">
                  <c:v>45277.25</c:v>
                </c:pt>
                <c:pt idx="14491">
                  <c:v>45277.375</c:v>
                </c:pt>
                <c:pt idx="14492">
                  <c:v>45277.5</c:v>
                </c:pt>
                <c:pt idx="14493">
                  <c:v>45277.625</c:v>
                </c:pt>
                <c:pt idx="14494">
                  <c:v>45277.75</c:v>
                </c:pt>
                <c:pt idx="14495">
                  <c:v>45277.875</c:v>
                </c:pt>
                <c:pt idx="14496">
                  <c:v>45278</c:v>
                </c:pt>
                <c:pt idx="14497">
                  <c:v>45278.125</c:v>
                </c:pt>
                <c:pt idx="14498">
                  <c:v>45278.25</c:v>
                </c:pt>
                <c:pt idx="14499">
                  <c:v>45278.375</c:v>
                </c:pt>
                <c:pt idx="14500">
                  <c:v>45278.5</c:v>
                </c:pt>
                <c:pt idx="14501">
                  <c:v>45278.625</c:v>
                </c:pt>
                <c:pt idx="14502">
                  <c:v>45278.75</c:v>
                </c:pt>
                <c:pt idx="14503">
                  <c:v>45278.875</c:v>
                </c:pt>
                <c:pt idx="14504">
                  <c:v>45279</c:v>
                </c:pt>
                <c:pt idx="14505">
                  <c:v>45279.125</c:v>
                </c:pt>
                <c:pt idx="14506">
                  <c:v>45279.25</c:v>
                </c:pt>
                <c:pt idx="14507">
                  <c:v>45279.375</c:v>
                </c:pt>
                <c:pt idx="14508">
                  <c:v>45279.5</c:v>
                </c:pt>
                <c:pt idx="14509">
                  <c:v>45279.625</c:v>
                </c:pt>
                <c:pt idx="14510">
                  <c:v>45279.75</c:v>
                </c:pt>
                <c:pt idx="14511">
                  <c:v>45279.875</c:v>
                </c:pt>
                <c:pt idx="14512">
                  <c:v>45280</c:v>
                </c:pt>
                <c:pt idx="14513">
                  <c:v>45280.125</c:v>
                </c:pt>
                <c:pt idx="14514">
                  <c:v>45280.25</c:v>
                </c:pt>
                <c:pt idx="14515">
                  <c:v>45280.375</c:v>
                </c:pt>
                <c:pt idx="14516">
                  <c:v>45280.5</c:v>
                </c:pt>
                <c:pt idx="14517">
                  <c:v>45280.625</c:v>
                </c:pt>
                <c:pt idx="14518">
                  <c:v>45280.75</c:v>
                </c:pt>
                <c:pt idx="14519">
                  <c:v>45280.875</c:v>
                </c:pt>
                <c:pt idx="14520">
                  <c:v>45281</c:v>
                </c:pt>
                <c:pt idx="14521">
                  <c:v>45281.125</c:v>
                </c:pt>
                <c:pt idx="14522">
                  <c:v>45281.25</c:v>
                </c:pt>
                <c:pt idx="14523">
                  <c:v>45281.375</c:v>
                </c:pt>
                <c:pt idx="14524">
                  <c:v>45281.5</c:v>
                </c:pt>
                <c:pt idx="14525">
                  <c:v>45281.625</c:v>
                </c:pt>
                <c:pt idx="14526">
                  <c:v>45281.75</c:v>
                </c:pt>
                <c:pt idx="14527">
                  <c:v>45281.875</c:v>
                </c:pt>
                <c:pt idx="14528">
                  <c:v>45282</c:v>
                </c:pt>
                <c:pt idx="14529">
                  <c:v>45282.125</c:v>
                </c:pt>
                <c:pt idx="14530">
                  <c:v>45282.25</c:v>
                </c:pt>
                <c:pt idx="14531">
                  <c:v>45282.375</c:v>
                </c:pt>
                <c:pt idx="14532">
                  <c:v>45282.5</c:v>
                </c:pt>
                <c:pt idx="14533">
                  <c:v>45282.625</c:v>
                </c:pt>
                <c:pt idx="14534">
                  <c:v>45282.75</c:v>
                </c:pt>
                <c:pt idx="14535">
                  <c:v>45282.875</c:v>
                </c:pt>
                <c:pt idx="14536">
                  <c:v>45283</c:v>
                </c:pt>
                <c:pt idx="14537">
                  <c:v>45283.125</c:v>
                </c:pt>
                <c:pt idx="14538">
                  <c:v>45283.25</c:v>
                </c:pt>
                <c:pt idx="14539">
                  <c:v>45283.375</c:v>
                </c:pt>
                <c:pt idx="14540">
                  <c:v>45283.5</c:v>
                </c:pt>
                <c:pt idx="14541">
                  <c:v>45283.625</c:v>
                </c:pt>
                <c:pt idx="14542">
                  <c:v>45283.75</c:v>
                </c:pt>
                <c:pt idx="14543">
                  <c:v>45283.875</c:v>
                </c:pt>
                <c:pt idx="14544">
                  <c:v>45284</c:v>
                </c:pt>
                <c:pt idx="14545">
                  <c:v>45284.125</c:v>
                </c:pt>
                <c:pt idx="14546">
                  <c:v>45284.25</c:v>
                </c:pt>
                <c:pt idx="14547">
                  <c:v>45284.375</c:v>
                </c:pt>
                <c:pt idx="14548">
                  <c:v>45284.5</c:v>
                </c:pt>
                <c:pt idx="14549">
                  <c:v>45284.625</c:v>
                </c:pt>
                <c:pt idx="14550">
                  <c:v>45284.75</c:v>
                </c:pt>
                <c:pt idx="14551">
                  <c:v>45284.875</c:v>
                </c:pt>
                <c:pt idx="14552">
                  <c:v>45285</c:v>
                </c:pt>
                <c:pt idx="14553">
                  <c:v>45285.125</c:v>
                </c:pt>
                <c:pt idx="14554">
                  <c:v>45285.25</c:v>
                </c:pt>
                <c:pt idx="14555">
                  <c:v>45285.375</c:v>
                </c:pt>
                <c:pt idx="14556">
                  <c:v>45285.5</c:v>
                </c:pt>
                <c:pt idx="14557">
                  <c:v>45285.625</c:v>
                </c:pt>
                <c:pt idx="14558">
                  <c:v>45285.75</c:v>
                </c:pt>
                <c:pt idx="14559">
                  <c:v>45285.875</c:v>
                </c:pt>
                <c:pt idx="14560">
                  <c:v>45286</c:v>
                </c:pt>
                <c:pt idx="14561">
                  <c:v>45286.125</c:v>
                </c:pt>
                <c:pt idx="14562">
                  <c:v>45286.25</c:v>
                </c:pt>
                <c:pt idx="14563">
                  <c:v>45286.375</c:v>
                </c:pt>
                <c:pt idx="14564">
                  <c:v>45286.5</c:v>
                </c:pt>
                <c:pt idx="14565">
                  <c:v>45286.625</c:v>
                </c:pt>
                <c:pt idx="14566">
                  <c:v>45286.75</c:v>
                </c:pt>
                <c:pt idx="14567">
                  <c:v>45286.875</c:v>
                </c:pt>
                <c:pt idx="14568">
                  <c:v>45287</c:v>
                </c:pt>
                <c:pt idx="14569">
                  <c:v>45287.125</c:v>
                </c:pt>
                <c:pt idx="14570">
                  <c:v>45287.25</c:v>
                </c:pt>
                <c:pt idx="14571">
                  <c:v>45287.375</c:v>
                </c:pt>
                <c:pt idx="14572">
                  <c:v>45287.5</c:v>
                </c:pt>
                <c:pt idx="14573">
                  <c:v>45287.625</c:v>
                </c:pt>
                <c:pt idx="14574">
                  <c:v>45287.75</c:v>
                </c:pt>
                <c:pt idx="14575">
                  <c:v>45287.875</c:v>
                </c:pt>
                <c:pt idx="14576">
                  <c:v>45288</c:v>
                </c:pt>
                <c:pt idx="14577">
                  <c:v>45288.125</c:v>
                </c:pt>
                <c:pt idx="14578">
                  <c:v>45288.25</c:v>
                </c:pt>
                <c:pt idx="14579">
                  <c:v>45288.375</c:v>
                </c:pt>
                <c:pt idx="14580">
                  <c:v>45288.5</c:v>
                </c:pt>
                <c:pt idx="14581">
                  <c:v>45288.625</c:v>
                </c:pt>
                <c:pt idx="14582">
                  <c:v>45288.75</c:v>
                </c:pt>
                <c:pt idx="14583">
                  <c:v>45288.875</c:v>
                </c:pt>
                <c:pt idx="14584">
                  <c:v>45289</c:v>
                </c:pt>
                <c:pt idx="14585">
                  <c:v>45289.125</c:v>
                </c:pt>
                <c:pt idx="14586">
                  <c:v>45289.25</c:v>
                </c:pt>
                <c:pt idx="14587">
                  <c:v>45289.375</c:v>
                </c:pt>
                <c:pt idx="14588">
                  <c:v>45289.5</c:v>
                </c:pt>
                <c:pt idx="14589">
                  <c:v>45289.625</c:v>
                </c:pt>
                <c:pt idx="14590">
                  <c:v>45289.75</c:v>
                </c:pt>
                <c:pt idx="14591">
                  <c:v>45289.875</c:v>
                </c:pt>
                <c:pt idx="14592">
                  <c:v>45290</c:v>
                </c:pt>
                <c:pt idx="14593">
                  <c:v>45290.125</c:v>
                </c:pt>
                <c:pt idx="14594">
                  <c:v>45290.25</c:v>
                </c:pt>
                <c:pt idx="14595">
                  <c:v>45290.375</c:v>
                </c:pt>
                <c:pt idx="14596">
                  <c:v>45290.5</c:v>
                </c:pt>
                <c:pt idx="14597">
                  <c:v>45290.625</c:v>
                </c:pt>
                <c:pt idx="14598">
                  <c:v>45290.75</c:v>
                </c:pt>
                <c:pt idx="14599">
                  <c:v>45290.875</c:v>
                </c:pt>
                <c:pt idx="14600">
                  <c:v>45291</c:v>
                </c:pt>
                <c:pt idx="14601">
                  <c:v>45291.125</c:v>
                </c:pt>
                <c:pt idx="14602">
                  <c:v>45291.25</c:v>
                </c:pt>
                <c:pt idx="14603">
                  <c:v>45291.375</c:v>
                </c:pt>
                <c:pt idx="14604">
                  <c:v>45291.5</c:v>
                </c:pt>
                <c:pt idx="14605">
                  <c:v>45291.625</c:v>
                </c:pt>
                <c:pt idx="14606">
                  <c:v>45291.75</c:v>
                </c:pt>
                <c:pt idx="14607">
                  <c:v>45291.875</c:v>
                </c:pt>
              </c:numCache>
            </c:numRef>
          </c:cat>
          <c:val>
            <c:numRef>
              <c:f>'g4.areaAvgTimeSeries.GLDAS_NOAH'!$B$10:$B$14617</c:f>
              <c:numCache>
                <c:formatCode>General</c:formatCode>
                <c:ptCount val="14608"/>
                <c:pt idx="0">
                  <c:v>1.44650331E-2</c:v>
                </c:pt>
                <c:pt idx="1">
                  <c:v>1.3650010299999999E-2</c:v>
                </c:pt>
                <c:pt idx="2">
                  <c:v>1.2980009400000001E-2</c:v>
                </c:pt>
                <c:pt idx="3">
                  <c:v>1.36400098E-2</c:v>
                </c:pt>
                <c:pt idx="4">
                  <c:v>1.452001E-2</c:v>
                </c:pt>
                <c:pt idx="5">
                  <c:v>1.47400098E-2</c:v>
                </c:pt>
                <c:pt idx="6">
                  <c:v>1.44299557E-2</c:v>
                </c:pt>
                <c:pt idx="7">
                  <c:v>1.4359761E-2</c:v>
                </c:pt>
                <c:pt idx="8">
                  <c:v>1.31624993E-2</c:v>
                </c:pt>
                <c:pt idx="9">
                  <c:v>1.21147353E-2</c:v>
                </c:pt>
                <c:pt idx="10">
                  <c:v>1.0290009899999999E-2</c:v>
                </c:pt>
                <c:pt idx="11">
                  <c:v>9.4600096300000002E-3</c:v>
                </c:pt>
                <c:pt idx="12">
                  <c:v>1.1570010299999999E-2</c:v>
                </c:pt>
                <c:pt idx="13">
                  <c:v>1.42427562E-2</c:v>
                </c:pt>
                <c:pt idx="14">
                  <c:v>1.4832487300000001E-2</c:v>
                </c:pt>
                <c:pt idx="15">
                  <c:v>1.44200092E-2</c:v>
                </c:pt>
                <c:pt idx="16">
                  <c:v>1.3634890300000001E-2</c:v>
                </c:pt>
                <c:pt idx="17">
                  <c:v>1.28581943E-2</c:v>
                </c:pt>
                <c:pt idx="18">
                  <c:v>1.1181474699999999E-2</c:v>
                </c:pt>
                <c:pt idx="19">
                  <c:v>9.9500101099999991E-3</c:v>
                </c:pt>
                <c:pt idx="20">
                  <c:v>1.12524992E-2</c:v>
                </c:pt>
                <c:pt idx="21">
                  <c:v>1.46969771E-2</c:v>
                </c:pt>
                <c:pt idx="22">
                  <c:v>1.5559940600000001E-2</c:v>
                </c:pt>
                <c:pt idx="23">
                  <c:v>1.6106445300000001E-2</c:v>
                </c:pt>
                <c:pt idx="24">
                  <c:v>1.58399343E-2</c:v>
                </c:pt>
                <c:pt idx="25">
                  <c:v>1.54300099E-2</c:v>
                </c:pt>
                <c:pt idx="26">
                  <c:v>1.4130010300000001E-2</c:v>
                </c:pt>
                <c:pt idx="27">
                  <c:v>1.43800089E-2</c:v>
                </c:pt>
                <c:pt idx="28">
                  <c:v>1.4560010300000001E-2</c:v>
                </c:pt>
                <c:pt idx="29">
                  <c:v>1.56000098E-2</c:v>
                </c:pt>
                <c:pt idx="30">
                  <c:v>1.4145316600000001E-2</c:v>
                </c:pt>
                <c:pt idx="31">
                  <c:v>1.3367746E-2</c:v>
                </c:pt>
                <c:pt idx="32">
                  <c:v>1.19070793E-2</c:v>
                </c:pt>
                <c:pt idx="33">
                  <c:v>9.9300099500000006E-3</c:v>
                </c:pt>
                <c:pt idx="34">
                  <c:v>7.6400102100000001E-3</c:v>
                </c:pt>
                <c:pt idx="35">
                  <c:v>8.0700097599999999E-3</c:v>
                </c:pt>
                <c:pt idx="36">
                  <c:v>1.1520010400000001E-2</c:v>
                </c:pt>
                <c:pt idx="37">
                  <c:v>1.3788763399999999E-2</c:v>
                </c:pt>
                <c:pt idx="38">
                  <c:v>1.39120771E-2</c:v>
                </c:pt>
                <c:pt idx="39">
                  <c:v>1.30800102E-2</c:v>
                </c:pt>
                <c:pt idx="40">
                  <c:v>1.15636764E-2</c:v>
                </c:pt>
                <c:pt idx="41">
                  <c:v>1.02300094E-2</c:v>
                </c:pt>
                <c:pt idx="42">
                  <c:v>9.0570719900000003E-3</c:v>
                </c:pt>
                <c:pt idx="43">
                  <c:v>8.2348259199999992E-3</c:v>
                </c:pt>
                <c:pt idx="44">
                  <c:v>9.0025477099999994E-3</c:v>
                </c:pt>
                <c:pt idx="45">
                  <c:v>1.17300097E-2</c:v>
                </c:pt>
                <c:pt idx="46">
                  <c:v>1.2312442999999999E-2</c:v>
                </c:pt>
                <c:pt idx="47">
                  <c:v>1.21101877E-2</c:v>
                </c:pt>
                <c:pt idx="48">
                  <c:v>1.08426167E-2</c:v>
                </c:pt>
                <c:pt idx="49">
                  <c:v>9.1200098400000002E-3</c:v>
                </c:pt>
                <c:pt idx="50">
                  <c:v>7.4499738399999996E-3</c:v>
                </c:pt>
                <c:pt idx="51">
                  <c:v>7.2000091900000004E-3</c:v>
                </c:pt>
                <c:pt idx="52">
                  <c:v>9.5424773199999993E-3</c:v>
                </c:pt>
                <c:pt idx="53">
                  <c:v>1.3252471599999999E-2</c:v>
                </c:pt>
                <c:pt idx="54">
                  <c:v>1.4262868999999999E-2</c:v>
                </c:pt>
                <c:pt idx="55">
                  <c:v>1.4668095900000001E-2</c:v>
                </c:pt>
                <c:pt idx="56">
                  <c:v>1.4685018899999999E-2</c:v>
                </c:pt>
                <c:pt idx="57">
                  <c:v>1.4530009599999999E-2</c:v>
                </c:pt>
                <c:pt idx="58">
                  <c:v>1.3550009599999999E-2</c:v>
                </c:pt>
                <c:pt idx="59">
                  <c:v>1.2800009899999999E-2</c:v>
                </c:pt>
                <c:pt idx="60">
                  <c:v>1.3092638E-2</c:v>
                </c:pt>
                <c:pt idx="61">
                  <c:v>1.38274943E-2</c:v>
                </c:pt>
                <c:pt idx="62">
                  <c:v>1.43554006E-2</c:v>
                </c:pt>
                <c:pt idx="63">
                  <c:v>1.4560010300000001E-2</c:v>
                </c:pt>
                <c:pt idx="64">
                  <c:v>1.4880009899999999E-2</c:v>
                </c:pt>
                <c:pt idx="65">
                  <c:v>1.459001E-2</c:v>
                </c:pt>
                <c:pt idx="66">
                  <c:v>1.2930071E-2</c:v>
                </c:pt>
                <c:pt idx="67">
                  <c:v>1.23900091E-2</c:v>
                </c:pt>
                <c:pt idx="68">
                  <c:v>1.41422031E-2</c:v>
                </c:pt>
                <c:pt idx="69">
                  <c:v>1.5110010300000001E-2</c:v>
                </c:pt>
                <c:pt idx="70">
                  <c:v>1.45948986E-2</c:v>
                </c:pt>
                <c:pt idx="71">
                  <c:v>1.4324963099999999E-2</c:v>
                </c:pt>
                <c:pt idx="72">
                  <c:v>1.4144893699999999E-2</c:v>
                </c:pt>
                <c:pt idx="73">
                  <c:v>1.4080009399999999E-2</c:v>
                </c:pt>
                <c:pt idx="74">
                  <c:v>1.2689979699999999E-2</c:v>
                </c:pt>
                <c:pt idx="75">
                  <c:v>1.2830009700000001E-2</c:v>
                </c:pt>
                <c:pt idx="76">
                  <c:v>1.42999906E-2</c:v>
                </c:pt>
                <c:pt idx="77">
                  <c:v>1.48199908E-2</c:v>
                </c:pt>
                <c:pt idx="78">
                  <c:v>1.41775003E-2</c:v>
                </c:pt>
                <c:pt idx="79">
                  <c:v>1.35592287E-2</c:v>
                </c:pt>
                <c:pt idx="80">
                  <c:v>1.1799103599999999E-2</c:v>
                </c:pt>
                <c:pt idx="81">
                  <c:v>1.0820009699999999E-2</c:v>
                </c:pt>
                <c:pt idx="82">
                  <c:v>1.10100098E-2</c:v>
                </c:pt>
                <c:pt idx="83">
                  <c:v>1.16100097E-2</c:v>
                </c:pt>
                <c:pt idx="84">
                  <c:v>1.32746557E-2</c:v>
                </c:pt>
                <c:pt idx="85">
                  <c:v>1.49700101E-2</c:v>
                </c:pt>
                <c:pt idx="86">
                  <c:v>1.45100104E-2</c:v>
                </c:pt>
                <c:pt idx="87">
                  <c:v>1.3930010600000001E-2</c:v>
                </c:pt>
                <c:pt idx="88">
                  <c:v>1.2450009600000001E-2</c:v>
                </c:pt>
                <c:pt idx="89">
                  <c:v>1.0590009399999999E-2</c:v>
                </c:pt>
                <c:pt idx="90">
                  <c:v>9.7100101399999993E-3</c:v>
                </c:pt>
                <c:pt idx="91">
                  <c:v>9.4299921799999992E-3</c:v>
                </c:pt>
                <c:pt idx="92">
                  <c:v>1.16395392E-2</c:v>
                </c:pt>
                <c:pt idx="93">
                  <c:v>1.37200104E-2</c:v>
                </c:pt>
                <c:pt idx="94">
                  <c:v>1.34399263E-2</c:v>
                </c:pt>
                <c:pt idx="95">
                  <c:v>1.23836482E-2</c:v>
                </c:pt>
                <c:pt idx="96">
                  <c:v>1.0770009800000001E-2</c:v>
                </c:pt>
                <c:pt idx="97">
                  <c:v>1.0494308500000001E-2</c:v>
                </c:pt>
                <c:pt idx="98">
                  <c:v>1.0329114299999999E-2</c:v>
                </c:pt>
                <c:pt idx="99">
                  <c:v>1.02291098E-2</c:v>
                </c:pt>
                <c:pt idx="100">
                  <c:v>1.13096992E-2</c:v>
                </c:pt>
                <c:pt idx="101">
                  <c:v>1.27619663E-2</c:v>
                </c:pt>
                <c:pt idx="102">
                  <c:v>1.2899707099999999E-2</c:v>
                </c:pt>
                <c:pt idx="103">
                  <c:v>1.27300108E-2</c:v>
                </c:pt>
                <c:pt idx="104">
                  <c:v>1.30208852E-2</c:v>
                </c:pt>
                <c:pt idx="105">
                  <c:v>1.29752047E-2</c:v>
                </c:pt>
                <c:pt idx="106">
                  <c:v>1.1859120799999999E-2</c:v>
                </c:pt>
                <c:pt idx="107">
                  <c:v>9.5493160200000003E-3</c:v>
                </c:pt>
                <c:pt idx="108">
                  <c:v>7.9275677000000006E-3</c:v>
                </c:pt>
                <c:pt idx="109">
                  <c:v>1.07500097E-2</c:v>
                </c:pt>
                <c:pt idx="110">
                  <c:v>1.2011474899999999E-2</c:v>
                </c:pt>
                <c:pt idx="111">
                  <c:v>1.2100010200000001E-2</c:v>
                </c:pt>
                <c:pt idx="112">
                  <c:v>1.14232916E-2</c:v>
                </c:pt>
                <c:pt idx="113">
                  <c:v>1.0820009699999999E-2</c:v>
                </c:pt>
                <c:pt idx="114">
                  <c:v>9.9700102600000003E-3</c:v>
                </c:pt>
                <c:pt idx="115">
                  <c:v>7.6200100599999997E-3</c:v>
                </c:pt>
                <c:pt idx="116">
                  <c:v>7.7000102000000003E-3</c:v>
                </c:pt>
                <c:pt idx="117">
                  <c:v>1.18600093E-2</c:v>
                </c:pt>
                <c:pt idx="118">
                  <c:v>1.42000094E-2</c:v>
                </c:pt>
                <c:pt idx="119">
                  <c:v>1.45000098E-2</c:v>
                </c:pt>
                <c:pt idx="120">
                  <c:v>1.4214863100000001E-2</c:v>
                </c:pt>
                <c:pt idx="121">
                  <c:v>1.42398765E-2</c:v>
                </c:pt>
                <c:pt idx="122">
                  <c:v>1.31600099E-2</c:v>
                </c:pt>
                <c:pt idx="123">
                  <c:v>9.8200095800000005E-3</c:v>
                </c:pt>
                <c:pt idx="124">
                  <c:v>9.3642603599999995E-3</c:v>
                </c:pt>
                <c:pt idx="125">
                  <c:v>1.14615746E-2</c:v>
                </c:pt>
                <c:pt idx="126">
                  <c:v>1.33393044E-2</c:v>
                </c:pt>
                <c:pt idx="127">
                  <c:v>1.37900095E-2</c:v>
                </c:pt>
                <c:pt idx="128">
                  <c:v>1.3599299800000001E-2</c:v>
                </c:pt>
                <c:pt idx="129">
                  <c:v>1.2170010199999999E-2</c:v>
                </c:pt>
                <c:pt idx="130">
                  <c:v>9.9798189500000002E-3</c:v>
                </c:pt>
                <c:pt idx="131">
                  <c:v>9.4598587600000002E-3</c:v>
                </c:pt>
                <c:pt idx="132">
                  <c:v>1.0897492999999999E-2</c:v>
                </c:pt>
                <c:pt idx="133">
                  <c:v>1.37221459E-2</c:v>
                </c:pt>
                <c:pt idx="134">
                  <c:v>1.40298512E-2</c:v>
                </c:pt>
                <c:pt idx="135">
                  <c:v>1.4369570700000001E-2</c:v>
                </c:pt>
                <c:pt idx="136">
                  <c:v>1.4120010699999999E-2</c:v>
                </c:pt>
                <c:pt idx="137">
                  <c:v>1.3180010000000001E-2</c:v>
                </c:pt>
                <c:pt idx="138">
                  <c:v>1.2669857600000001E-2</c:v>
                </c:pt>
                <c:pt idx="139">
                  <c:v>1.20900096E-2</c:v>
                </c:pt>
                <c:pt idx="140">
                  <c:v>1.20151844E-2</c:v>
                </c:pt>
                <c:pt idx="141">
                  <c:v>1.2750010000000001E-2</c:v>
                </c:pt>
                <c:pt idx="142">
                  <c:v>1.29700098E-2</c:v>
                </c:pt>
                <c:pt idx="143">
                  <c:v>1.30451089E-2</c:v>
                </c:pt>
                <c:pt idx="144">
                  <c:v>1.24049252E-2</c:v>
                </c:pt>
                <c:pt idx="145">
                  <c:v>1.01424325E-2</c:v>
                </c:pt>
                <c:pt idx="146">
                  <c:v>7.7400542800000003E-3</c:v>
                </c:pt>
                <c:pt idx="147">
                  <c:v>7.9300543300000002E-3</c:v>
                </c:pt>
                <c:pt idx="148">
                  <c:v>8.9700100899999993E-3</c:v>
                </c:pt>
                <c:pt idx="149">
                  <c:v>9.8300101199999997E-3</c:v>
                </c:pt>
                <c:pt idx="150">
                  <c:v>1.17384437E-2</c:v>
                </c:pt>
                <c:pt idx="151">
                  <c:v>1.20048523E-2</c:v>
                </c:pt>
                <c:pt idx="152">
                  <c:v>1.2454994E-2</c:v>
                </c:pt>
                <c:pt idx="153">
                  <c:v>1.22030964E-2</c:v>
                </c:pt>
                <c:pt idx="154">
                  <c:v>9.0899514000000008E-3</c:v>
                </c:pt>
                <c:pt idx="155">
                  <c:v>7.5200102299999997E-3</c:v>
                </c:pt>
                <c:pt idx="156">
                  <c:v>9.0800104700000002E-3</c:v>
                </c:pt>
                <c:pt idx="157">
                  <c:v>1.24700097E-2</c:v>
                </c:pt>
                <c:pt idx="158">
                  <c:v>1.33133978E-2</c:v>
                </c:pt>
                <c:pt idx="159">
                  <c:v>1.34900101E-2</c:v>
                </c:pt>
                <c:pt idx="160">
                  <c:v>1.27600096E-2</c:v>
                </c:pt>
                <c:pt idx="161">
                  <c:v>1.208001E-2</c:v>
                </c:pt>
                <c:pt idx="162">
                  <c:v>1.1563532099999999E-2</c:v>
                </c:pt>
                <c:pt idx="163">
                  <c:v>9.1100102299999999E-3</c:v>
                </c:pt>
                <c:pt idx="164">
                  <c:v>9.3800099599999995E-3</c:v>
                </c:pt>
                <c:pt idx="165">
                  <c:v>1.1820009899999999E-2</c:v>
                </c:pt>
                <c:pt idx="166">
                  <c:v>1.30474847E-2</c:v>
                </c:pt>
                <c:pt idx="167">
                  <c:v>1.3100009399999999E-2</c:v>
                </c:pt>
                <c:pt idx="168">
                  <c:v>1.3530009399999999E-2</c:v>
                </c:pt>
                <c:pt idx="169">
                  <c:v>1.2450009600000001E-2</c:v>
                </c:pt>
                <c:pt idx="170">
                  <c:v>1.0890009799999999E-2</c:v>
                </c:pt>
                <c:pt idx="171">
                  <c:v>9.3800099599999995E-3</c:v>
                </c:pt>
                <c:pt idx="172">
                  <c:v>1.00100096E-2</c:v>
                </c:pt>
                <c:pt idx="173">
                  <c:v>1.22324992E-2</c:v>
                </c:pt>
                <c:pt idx="174">
                  <c:v>1.3084774800000001E-2</c:v>
                </c:pt>
                <c:pt idx="175">
                  <c:v>1.3008820799999999E-2</c:v>
                </c:pt>
                <c:pt idx="176">
                  <c:v>1.3564754300000001E-2</c:v>
                </c:pt>
                <c:pt idx="177">
                  <c:v>1.3759104499999999E-2</c:v>
                </c:pt>
                <c:pt idx="178">
                  <c:v>1.1909104E-2</c:v>
                </c:pt>
                <c:pt idx="179">
                  <c:v>9.9991066399999998E-3</c:v>
                </c:pt>
                <c:pt idx="180">
                  <c:v>9.9600609399999995E-3</c:v>
                </c:pt>
                <c:pt idx="181">
                  <c:v>1.15891881E-2</c:v>
                </c:pt>
                <c:pt idx="182">
                  <c:v>1.3319414999999999E-2</c:v>
                </c:pt>
                <c:pt idx="183">
                  <c:v>1.39500098E-2</c:v>
                </c:pt>
                <c:pt idx="184">
                  <c:v>1.44443465E-2</c:v>
                </c:pt>
                <c:pt idx="185">
                  <c:v>1.37743428E-2</c:v>
                </c:pt>
                <c:pt idx="186">
                  <c:v>1.18578421E-2</c:v>
                </c:pt>
                <c:pt idx="187">
                  <c:v>9.9678412099999999E-3</c:v>
                </c:pt>
                <c:pt idx="188">
                  <c:v>1.14398329E-2</c:v>
                </c:pt>
                <c:pt idx="189">
                  <c:v>1.2860009400000001E-2</c:v>
                </c:pt>
                <c:pt idx="190">
                  <c:v>1.33770546E-2</c:v>
                </c:pt>
                <c:pt idx="191">
                  <c:v>1.37700094E-2</c:v>
                </c:pt>
                <c:pt idx="192">
                  <c:v>1.3369410300000001E-2</c:v>
                </c:pt>
                <c:pt idx="193">
                  <c:v>1.301503E-2</c:v>
                </c:pt>
                <c:pt idx="194">
                  <c:v>1.2770010199999999E-2</c:v>
                </c:pt>
                <c:pt idx="195">
                  <c:v>1.08983703E-2</c:v>
                </c:pt>
                <c:pt idx="196">
                  <c:v>1.20130219E-2</c:v>
                </c:pt>
                <c:pt idx="197">
                  <c:v>1.403837E-2</c:v>
                </c:pt>
                <c:pt idx="198">
                  <c:v>1.4339654699999999E-2</c:v>
                </c:pt>
                <c:pt idx="199">
                  <c:v>1.42153809E-2</c:v>
                </c:pt>
                <c:pt idx="200">
                  <c:v>1.3289653699999999E-2</c:v>
                </c:pt>
                <c:pt idx="201">
                  <c:v>1.2729880400000001E-2</c:v>
                </c:pt>
                <c:pt idx="202">
                  <c:v>1.2099912399999999E-2</c:v>
                </c:pt>
                <c:pt idx="203">
                  <c:v>1.23000322E-2</c:v>
                </c:pt>
                <c:pt idx="204">
                  <c:v>1.35994423E-2</c:v>
                </c:pt>
                <c:pt idx="205">
                  <c:v>1.43994447E-2</c:v>
                </c:pt>
                <c:pt idx="206">
                  <c:v>1.37543939E-2</c:v>
                </c:pt>
                <c:pt idx="207">
                  <c:v>1.3169582000000001E-2</c:v>
                </c:pt>
                <c:pt idx="208">
                  <c:v>1.27994744E-2</c:v>
                </c:pt>
                <c:pt idx="209">
                  <c:v>1.24999741E-2</c:v>
                </c:pt>
                <c:pt idx="210">
                  <c:v>1.1809974000000001E-2</c:v>
                </c:pt>
                <c:pt idx="211">
                  <c:v>1.1580009E-2</c:v>
                </c:pt>
                <c:pt idx="212">
                  <c:v>1.24700097E-2</c:v>
                </c:pt>
                <c:pt idx="213">
                  <c:v>1.3360009500000001E-2</c:v>
                </c:pt>
                <c:pt idx="214">
                  <c:v>1.3295278900000001E-2</c:v>
                </c:pt>
                <c:pt idx="215">
                  <c:v>1.33719631E-2</c:v>
                </c:pt>
                <c:pt idx="216">
                  <c:v>1.3380009700000001E-2</c:v>
                </c:pt>
                <c:pt idx="217">
                  <c:v>1.32625261E-2</c:v>
                </c:pt>
                <c:pt idx="218">
                  <c:v>1.24900099E-2</c:v>
                </c:pt>
                <c:pt idx="219">
                  <c:v>1.0742533E-2</c:v>
                </c:pt>
                <c:pt idx="220">
                  <c:v>9.7622908700000007E-3</c:v>
                </c:pt>
                <c:pt idx="221">
                  <c:v>9.8400097299999999E-3</c:v>
                </c:pt>
                <c:pt idx="222">
                  <c:v>1.0254712799999999E-2</c:v>
                </c:pt>
                <c:pt idx="223">
                  <c:v>1.0575912E-2</c:v>
                </c:pt>
                <c:pt idx="224">
                  <c:v>1.08947335E-2</c:v>
                </c:pt>
                <c:pt idx="225">
                  <c:v>1.0748201000000001E-2</c:v>
                </c:pt>
                <c:pt idx="226">
                  <c:v>1.01500098E-2</c:v>
                </c:pt>
                <c:pt idx="227">
                  <c:v>1.05000092E-2</c:v>
                </c:pt>
                <c:pt idx="228">
                  <c:v>1.11399945E-2</c:v>
                </c:pt>
                <c:pt idx="229">
                  <c:v>1.2750010000000001E-2</c:v>
                </c:pt>
                <c:pt idx="230">
                  <c:v>1.3467927500000001E-2</c:v>
                </c:pt>
                <c:pt idx="231">
                  <c:v>1.299001E-2</c:v>
                </c:pt>
                <c:pt idx="232">
                  <c:v>1.2450350400000001E-2</c:v>
                </c:pt>
                <c:pt idx="233">
                  <c:v>1.16709359E-2</c:v>
                </c:pt>
                <c:pt idx="234">
                  <c:v>1.11774513E-2</c:v>
                </c:pt>
                <c:pt idx="235">
                  <c:v>1.10600097E-2</c:v>
                </c:pt>
                <c:pt idx="236">
                  <c:v>1.2114912300000001E-2</c:v>
                </c:pt>
                <c:pt idx="237">
                  <c:v>1.32176541E-2</c:v>
                </c:pt>
                <c:pt idx="238">
                  <c:v>1.33650023E-2</c:v>
                </c:pt>
                <c:pt idx="239">
                  <c:v>1.21100098E-2</c:v>
                </c:pt>
                <c:pt idx="240">
                  <c:v>1.0327391300000001E-2</c:v>
                </c:pt>
                <c:pt idx="241">
                  <c:v>9.7250649700000007E-3</c:v>
                </c:pt>
                <c:pt idx="242">
                  <c:v>9.6900099899999998E-3</c:v>
                </c:pt>
                <c:pt idx="243">
                  <c:v>9.9900094799999992E-3</c:v>
                </c:pt>
                <c:pt idx="244">
                  <c:v>1.2509999799999999E-2</c:v>
                </c:pt>
                <c:pt idx="245">
                  <c:v>1.4129896600000001E-2</c:v>
                </c:pt>
                <c:pt idx="246">
                  <c:v>1.42200096E-2</c:v>
                </c:pt>
                <c:pt idx="247">
                  <c:v>1.41025102E-2</c:v>
                </c:pt>
                <c:pt idx="248">
                  <c:v>1.41525008E-2</c:v>
                </c:pt>
                <c:pt idx="249">
                  <c:v>1.3812624799999999E-2</c:v>
                </c:pt>
                <c:pt idx="250">
                  <c:v>1.29475081E-2</c:v>
                </c:pt>
                <c:pt idx="251">
                  <c:v>1.09599335E-2</c:v>
                </c:pt>
                <c:pt idx="252">
                  <c:v>1.18851922E-2</c:v>
                </c:pt>
                <c:pt idx="253">
                  <c:v>1.4860151300000001E-2</c:v>
                </c:pt>
                <c:pt idx="254">
                  <c:v>1.49601083E-2</c:v>
                </c:pt>
                <c:pt idx="255">
                  <c:v>1.39151346E-2</c:v>
                </c:pt>
                <c:pt idx="256">
                  <c:v>1.2036819900000001E-2</c:v>
                </c:pt>
                <c:pt idx="257">
                  <c:v>1.0360159000000001E-2</c:v>
                </c:pt>
                <c:pt idx="258">
                  <c:v>8.4499111400000004E-3</c:v>
                </c:pt>
                <c:pt idx="259">
                  <c:v>7.4726720300000004E-3</c:v>
                </c:pt>
                <c:pt idx="260">
                  <c:v>1.1410160000000001E-2</c:v>
                </c:pt>
                <c:pt idx="261">
                  <c:v>1.46801593E-2</c:v>
                </c:pt>
                <c:pt idx="262">
                  <c:v>1.44798784E-2</c:v>
                </c:pt>
                <c:pt idx="263">
                  <c:v>1.3610010000000001E-2</c:v>
                </c:pt>
                <c:pt idx="264">
                  <c:v>1.24874329E-2</c:v>
                </c:pt>
                <c:pt idx="265">
                  <c:v>1.1080157E-2</c:v>
                </c:pt>
                <c:pt idx="266">
                  <c:v>1.01786666E-2</c:v>
                </c:pt>
                <c:pt idx="267">
                  <c:v>8.7050003900000002E-3</c:v>
                </c:pt>
                <c:pt idx="268">
                  <c:v>9.9600097199999994E-3</c:v>
                </c:pt>
                <c:pt idx="269">
                  <c:v>1.19667985E-2</c:v>
                </c:pt>
                <c:pt idx="270">
                  <c:v>1.2790192800000001E-2</c:v>
                </c:pt>
                <c:pt idx="271">
                  <c:v>1.24267153E-2</c:v>
                </c:pt>
                <c:pt idx="272">
                  <c:v>1.2520010599999999E-2</c:v>
                </c:pt>
                <c:pt idx="273">
                  <c:v>1.30600184E-2</c:v>
                </c:pt>
                <c:pt idx="274">
                  <c:v>1.20424498E-2</c:v>
                </c:pt>
                <c:pt idx="275">
                  <c:v>1.06517151E-2</c:v>
                </c:pt>
                <c:pt idx="276">
                  <c:v>1.22374324E-2</c:v>
                </c:pt>
                <c:pt idx="277">
                  <c:v>1.40100103E-2</c:v>
                </c:pt>
                <c:pt idx="278">
                  <c:v>1.4255006799999999E-2</c:v>
                </c:pt>
                <c:pt idx="279">
                  <c:v>1.42000103E-2</c:v>
                </c:pt>
                <c:pt idx="280">
                  <c:v>1.34124998E-2</c:v>
                </c:pt>
                <c:pt idx="281">
                  <c:v>1.251001E-2</c:v>
                </c:pt>
                <c:pt idx="282">
                  <c:v>1.18300105E-2</c:v>
                </c:pt>
                <c:pt idx="283">
                  <c:v>9.3000093499999992E-3</c:v>
                </c:pt>
                <c:pt idx="284">
                  <c:v>1.06500098E-2</c:v>
                </c:pt>
                <c:pt idx="285">
                  <c:v>1.3330009800000001E-2</c:v>
                </c:pt>
                <c:pt idx="286">
                  <c:v>1.39624216E-2</c:v>
                </c:pt>
                <c:pt idx="287">
                  <c:v>1.3380009700000001E-2</c:v>
                </c:pt>
                <c:pt idx="288">
                  <c:v>1.05874985E-2</c:v>
                </c:pt>
                <c:pt idx="289">
                  <c:v>9.3400096499999998E-3</c:v>
                </c:pt>
                <c:pt idx="290">
                  <c:v>9.1000096900000008E-3</c:v>
                </c:pt>
                <c:pt idx="291">
                  <c:v>8.2100089599999992E-3</c:v>
                </c:pt>
                <c:pt idx="292">
                  <c:v>1.1007472900000001E-2</c:v>
                </c:pt>
                <c:pt idx="293">
                  <c:v>1.3947592999999999E-2</c:v>
                </c:pt>
                <c:pt idx="294">
                  <c:v>1.31646655E-2</c:v>
                </c:pt>
                <c:pt idx="295">
                  <c:v>1.1880009400000001E-2</c:v>
                </c:pt>
                <c:pt idx="296">
                  <c:v>9.3400003399999997E-3</c:v>
                </c:pt>
                <c:pt idx="297">
                  <c:v>7.7900099600000001E-3</c:v>
                </c:pt>
                <c:pt idx="298">
                  <c:v>7.0200101500000004E-3</c:v>
                </c:pt>
                <c:pt idx="299">
                  <c:v>6.6200094299999996E-3</c:v>
                </c:pt>
                <c:pt idx="300">
                  <c:v>9.5700100099999994E-3</c:v>
                </c:pt>
                <c:pt idx="301">
                  <c:v>1.19800102E-2</c:v>
                </c:pt>
                <c:pt idx="302">
                  <c:v>1.28399981E-2</c:v>
                </c:pt>
                <c:pt idx="303">
                  <c:v>1.25800101E-2</c:v>
                </c:pt>
                <c:pt idx="304">
                  <c:v>1.1775126699999999E-2</c:v>
                </c:pt>
                <c:pt idx="305">
                  <c:v>1.1064842300000001E-2</c:v>
                </c:pt>
                <c:pt idx="306">
                  <c:v>1.0140010200000001E-2</c:v>
                </c:pt>
                <c:pt idx="307">
                  <c:v>8.5100103200000006E-3</c:v>
                </c:pt>
                <c:pt idx="308">
                  <c:v>1.0160010299999999E-2</c:v>
                </c:pt>
                <c:pt idx="309">
                  <c:v>1.19432602E-2</c:v>
                </c:pt>
                <c:pt idx="310">
                  <c:v>1.22400001E-2</c:v>
                </c:pt>
                <c:pt idx="311">
                  <c:v>1.1839999800000001E-2</c:v>
                </c:pt>
                <c:pt idx="312">
                  <c:v>1.20076304E-2</c:v>
                </c:pt>
                <c:pt idx="313">
                  <c:v>1.22776199E-2</c:v>
                </c:pt>
                <c:pt idx="314">
                  <c:v>1.2300009799999999E-2</c:v>
                </c:pt>
                <c:pt idx="315">
                  <c:v>1.1320009799999999E-2</c:v>
                </c:pt>
                <c:pt idx="316">
                  <c:v>1.1890009999999999E-2</c:v>
                </c:pt>
                <c:pt idx="317">
                  <c:v>1.35974623E-2</c:v>
                </c:pt>
                <c:pt idx="318">
                  <c:v>1.38085568E-2</c:v>
                </c:pt>
                <c:pt idx="319">
                  <c:v>1.3330009800000001E-2</c:v>
                </c:pt>
                <c:pt idx="320">
                  <c:v>1.3400009799999999E-2</c:v>
                </c:pt>
                <c:pt idx="321">
                  <c:v>1.3189724599999999E-2</c:v>
                </c:pt>
                <c:pt idx="322">
                  <c:v>1.1670010200000001E-2</c:v>
                </c:pt>
                <c:pt idx="323">
                  <c:v>9.8800100399999997E-3</c:v>
                </c:pt>
                <c:pt idx="324">
                  <c:v>1.11500286E-2</c:v>
                </c:pt>
                <c:pt idx="325">
                  <c:v>1.23100094E-2</c:v>
                </c:pt>
                <c:pt idx="326">
                  <c:v>1.31203849E-2</c:v>
                </c:pt>
                <c:pt idx="327">
                  <c:v>1.2981643899999999E-2</c:v>
                </c:pt>
                <c:pt idx="328">
                  <c:v>1.20249186E-2</c:v>
                </c:pt>
                <c:pt idx="329">
                  <c:v>1.043001E-2</c:v>
                </c:pt>
                <c:pt idx="330">
                  <c:v>9.2300102100000003E-3</c:v>
                </c:pt>
                <c:pt idx="331">
                  <c:v>9.2400098200000006E-3</c:v>
                </c:pt>
                <c:pt idx="332">
                  <c:v>1.0979997E-2</c:v>
                </c:pt>
                <c:pt idx="333">
                  <c:v>1.1749997700000001E-2</c:v>
                </c:pt>
                <c:pt idx="334">
                  <c:v>1.26849739E-2</c:v>
                </c:pt>
                <c:pt idx="335">
                  <c:v>1.3050009499999999E-2</c:v>
                </c:pt>
                <c:pt idx="336">
                  <c:v>1.2750010000000001E-2</c:v>
                </c:pt>
                <c:pt idx="337">
                  <c:v>1.1809999099999999E-2</c:v>
                </c:pt>
                <c:pt idx="338">
                  <c:v>1.0792500300000001E-2</c:v>
                </c:pt>
                <c:pt idx="339">
                  <c:v>9.9400095599999991E-3</c:v>
                </c:pt>
                <c:pt idx="340">
                  <c:v>1.1525365500000001E-2</c:v>
                </c:pt>
                <c:pt idx="341">
                  <c:v>1.2115201000000001E-2</c:v>
                </c:pt>
                <c:pt idx="342">
                  <c:v>1.2747719899999999E-2</c:v>
                </c:pt>
                <c:pt idx="343">
                  <c:v>1.24600101E-2</c:v>
                </c:pt>
                <c:pt idx="344">
                  <c:v>1.13100102E-2</c:v>
                </c:pt>
                <c:pt idx="345">
                  <c:v>1.00455666E-2</c:v>
                </c:pt>
                <c:pt idx="346">
                  <c:v>1.04128057E-2</c:v>
                </c:pt>
                <c:pt idx="347">
                  <c:v>1.01300096E-2</c:v>
                </c:pt>
                <c:pt idx="348">
                  <c:v>1.15400096E-2</c:v>
                </c:pt>
                <c:pt idx="349">
                  <c:v>1.31200096E-2</c:v>
                </c:pt>
                <c:pt idx="350">
                  <c:v>1.34422434E-2</c:v>
                </c:pt>
                <c:pt idx="351">
                  <c:v>1.3153138599999999E-2</c:v>
                </c:pt>
                <c:pt idx="352">
                  <c:v>1.30331367E-2</c:v>
                </c:pt>
                <c:pt idx="353">
                  <c:v>1.32800099E-2</c:v>
                </c:pt>
                <c:pt idx="354">
                  <c:v>1.36400107E-2</c:v>
                </c:pt>
                <c:pt idx="355">
                  <c:v>1.2800008999999999E-2</c:v>
                </c:pt>
                <c:pt idx="356">
                  <c:v>1.2582490199999999E-2</c:v>
                </c:pt>
                <c:pt idx="357">
                  <c:v>1.2022965599999999E-2</c:v>
                </c:pt>
                <c:pt idx="358">
                  <c:v>1.2399785199999999E-2</c:v>
                </c:pt>
                <c:pt idx="359">
                  <c:v>1.1700009900000001E-2</c:v>
                </c:pt>
                <c:pt idx="360">
                  <c:v>9.0900100800000005E-3</c:v>
                </c:pt>
                <c:pt idx="361">
                  <c:v>7.19001004E-3</c:v>
                </c:pt>
                <c:pt idx="362">
                  <c:v>8.9925024700000002E-3</c:v>
                </c:pt>
                <c:pt idx="363">
                  <c:v>9.6700014500000001E-3</c:v>
                </c:pt>
                <c:pt idx="364">
                  <c:v>1.15685053E-2</c:v>
                </c:pt>
                <c:pt idx="365">
                  <c:v>1.1767252299999999E-2</c:v>
                </c:pt>
                <c:pt idx="366">
                  <c:v>1.19455494E-2</c:v>
                </c:pt>
                <c:pt idx="367">
                  <c:v>1.21400096E-2</c:v>
                </c:pt>
                <c:pt idx="368">
                  <c:v>1.32197579E-2</c:v>
                </c:pt>
                <c:pt idx="369">
                  <c:v>1.30679747E-2</c:v>
                </c:pt>
                <c:pt idx="370">
                  <c:v>1.2449790699999999E-2</c:v>
                </c:pt>
                <c:pt idx="371">
                  <c:v>1.1620010199999999E-2</c:v>
                </c:pt>
                <c:pt idx="372">
                  <c:v>1.20210657E-2</c:v>
                </c:pt>
                <c:pt idx="373">
                  <c:v>1.2353749900000001E-2</c:v>
                </c:pt>
                <c:pt idx="374">
                  <c:v>1.35394391E-2</c:v>
                </c:pt>
                <c:pt idx="375">
                  <c:v>1.42994421E-2</c:v>
                </c:pt>
                <c:pt idx="376">
                  <c:v>1.44711584E-2</c:v>
                </c:pt>
                <c:pt idx="377">
                  <c:v>1.4379376500000001E-2</c:v>
                </c:pt>
                <c:pt idx="378">
                  <c:v>1.28070861E-2</c:v>
                </c:pt>
                <c:pt idx="379">
                  <c:v>1.25355152E-2</c:v>
                </c:pt>
                <c:pt idx="380">
                  <c:v>1.2083373999999999E-2</c:v>
                </c:pt>
                <c:pt idx="381">
                  <c:v>1.2596996500000001E-2</c:v>
                </c:pt>
                <c:pt idx="382">
                  <c:v>1.33851748E-2</c:v>
                </c:pt>
                <c:pt idx="383">
                  <c:v>1.37418825E-2</c:v>
                </c:pt>
                <c:pt idx="384">
                  <c:v>1.3847432099999999E-2</c:v>
                </c:pt>
                <c:pt idx="385">
                  <c:v>1.34196049E-2</c:v>
                </c:pt>
                <c:pt idx="386">
                  <c:v>1.2449772099999999E-2</c:v>
                </c:pt>
                <c:pt idx="387">
                  <c:v>1.1270009900000001E-2</c:v>
                </c:pt>
                <c:pt idx="388">
                  <c:v>1.1970009699999999E-2</c:v>
                </c:pt>
                <c:pt idx="389">
                  <c:v>1.2454600999999999E-2</c:v>
                </c:pt>
                <c:pt idx="390">
                  <c:v>1.30083039E-2</c:v>
                </c:pt>
                <c:pt idx="391">
                  <c:v>1.30223036E-2</c:v>
                </c:pt>
                <c:pt idx="392">
                  <c:v>1.3130010100000001E-2</c:v>
                </c:pt>
                <c:pt idx="393">
                  <c:v>1.2070009499999999E-2</c:v>
                </c:pt>
                <c:pt idx="394">
                  <c:v>1.03050191E-2</c:v>
                </c:pt>
                <c:pt idx="395">
                  <c:v>9.9000101900000009E-3</c:v>
                </c:pt>
                <c:pt idx="396">
                  <c:v>1.08100101E-2</c:v>
                </c:pt>
                <c:pt idx="397">
                  <c:v>1.01298932E-2</c:v>
                </c:pt>
                <c:pt idx="398">
                  <c:v>9.88177862E-3</c:v>
                </c:pt>
                <c:pt idx="399">
                  <c:v>9.4648860400000003E-3</c:v>
                </c:pt>
                <c:pt idx="400">
                  <c:v>8.3767864899999996E-3</c:v>
                </c:pt>
                <c:pt idx="401">
                  <c:v>8.3815632400000006E-3</c:v>
                </c:pt>
                <c:pt idx="402">
                  <c:v>8.1075206399999992E-3</c:v>
                </c:pt>
                <c:pt idx="403">
                  <c:v>7.4875713299999997E-3</c:v>
                </c:pt>
                <c:pt idx="404">
                  <c:v>7.9465378099999994E-3</c:v>
                </c:pt>
                <c:pt idx="405">
                  <c:v>9.8969833900000009E-3</c:v>
                </c:pt>
                <c:pt idx="406">
                  <c:v>1.04679232E-2</c:v>
                </c:pt>
                <c:pt idx="407">
                  <c:v>1.0910009999999999E-2</c:v>
                </c:pt>
                <c:pt idx="408">
                  <c:v>1.08196782E-2</c:v>
                </c:pt>
                <c:pt idx="409">
                  <c:v>1.07696587E-2</c:v>
                </c:pt>
                <c:pt idx="410">
                  <c:v>1.0497873600000001E-2</c:v>
                </c:pt>
                <c:pt idx="411">
                  <c:v>1.03210062E-2</c:v>
                </c:pt>
                <c:pt idx="412">
                  <c:v>1.0422536200000001E-2</c:v>
                </c:pt>
                <c:pt idx="413">
                  <c:v>1.1510082499999999E-2</c:v>
                </c:pt>
                <c:pt idx="414">
                  <c:v>1.2198232099999999E-2</c:v>
                </c:pt>
                <c:pt idx="415">
                  <c:v>1.19324597E-2</c:v>
                </c:pt>
                <c:pt idx="416">
                  <c:v>1.2304794000000001E-2</c:v>
                </c:pt>
                <c:pt idx="417">
                  <c:v>1.25800101E-2</c:v>
                </c:pt>
                <c:pt idx="418">
                  <c:v>1.153001E-2</c:v>
                </c:pt>
                <c:pt idx="419">
                  <c:v>1.0590009399999999E-2</c:v>
                </c:pt>
                <c:pt idx="420">
                  <c:v>1.1690010299999999E-2</c:v>
                </c:pt>
                <c:pt idx="421">
                  <c:v>1.17679155E-2</c:v>
                </c:pt>
                <c:pt idx="422">
                  <c:v>1.28148459E-2</c:v>
                </c:pt>
                <c:pt idx="423">
                  <c:v>1.27400095E-2</c:v>
                </c:pt>
                <c:pt idx="424">
                  <c:v>1.29400101E-2</c:v>
                </c:pt>
                <c:pt idx="425">
                  <c:v>1.2630010000000001E-2</c:v>
                </c:pt>
                <c:pt idx="426">
                  <c:v>1.23300096E-2</c:v>
                </c:pt>
                <c:pt idx="427">
                  <c:v>1.1650010000000001E-2</c:v>
                </c:pt>
                <c:pt idx="428">
                  <c:v>1.24725075E-2</c:v>
                </c:pt>
                <c:pt idx="429">
                  <c:v>1.2637017299999999E-2</c:v>
                </c:pt>
                <c:pt idx="430">
                  <c:v>1.3456988099999999E-2</c:v>
                </c:pt>
                <c:pt idx="431">
                  <c:v>1.38649028E-2</c:v>
                </c:pt>
                <c:pt idx="432">
                  <c:v>1.4121141300000001E-2</c:v>
                </c:pt>
                <c:pt idx="433">
                  <c:v>1.4250010299999999E-2</c:v>
                </c:pt>
                <c:pt idx="434">
                  <c:v>1.41700096E-2</c:v>
                </c:pt>
                <c:pt idx="435">
                  <c:v>1.3731268200000001E-2</c:v>
                </c:pt>
                <c:pt idx="436">
                  <c:v>1.30100101E-2</c:v>
                </c:pt>
                <c:pt idx="437">
                  <c:v>1.4180010200000001E-2</c:v>
                </c:pt>
                <c:pt idx="438">
                  <c:v>1.44492397E-2</c:v>
                </c:pt>
                <c:pt idx="439">
                  <c:v>1.43700102E-2</c:v>
                </c:pt>
                <c:pt idx="440">
                  <c:v>1.45492516E-2</c:v>
                </c:pt>
                <c:pt idx="441">
                  <c:v>1.4840009600000001E-2</c:v>
                </c:pt>
                <c:pt idx="442">
                  <c:v>1.40600102E-2</c:v>
                </c:pt>
                <c:pt idx="443">
                  <c:v>1.36900097E-2</c:v>
                </c:pt>
                <c:pt idx="444">
                  <c:v>1.53000094E-2</c:v>
                </c:pt>
                <c:pt idx="445">
                  <c:v>1.5700010600000001E-2</c:v>
                </c:pt>
                <c:pt idx="446">
                  <c:v>1.54055767E-2</c:v>
                </c:pt>
                <c:pt idx="447">
                  <c:v>1.43900216E-2</c:v>
                </c:pt>
                <c:pt idx="448">
                  <c:v>1.3493520199999999E-2</c:v>
                </c:pt>
                <c:pt idx="449">
                  <c:v>1.3509999E-2</c:v>
                </c:pt>
                <c:pt idx="450">
                  <c:v>1.26617867E-2</c:v>
                </c:pt>
                <c:pt idx="451">
                  <c:v>1.2200010000000001E-2</c:v>
                </c:pt>
                <c:pt idx="452">
                  <c:v>1.37827247E-2</c:v>
                </c:pt>
                <c:pt idx="453">
                  <c:v>1.39481695E-2</c:v>
                </c:pt>
                <c:pt idx="454">
                  <c:v>1.3522488100000001E-2</c:v>
                </c:pt>
                <c:pt idx="455">
                  <c:v>1.31964302E-2</c:v>
                </c:pt>
                <c:pt idx="456">
                  <c:v>1.29851215E-2</c:v>
                </c:pt>
                <c:pt idx="457">
                  <c:v>1.2670010299999999E-2</c:v>
                </c:pt>
                <c:pt idx="458">
                  <c:v>1.17800096E-2</c:v>
                </c:pt>
                <c:pt idx="459">
                  <c:v>9.9100097999999994E-3</c:v>
                </c:pt>
                <c:pt idx="460">
                  <c:v>9.8100099700000002E-3</c:v>
                </c:pt>
                <c:pt idx="461">
                  <c:v>1.18016358E-2</c:v>
                </c:pt>
                <c:pt idx="462">
                  <c:v>1.15637342E-2</c:v>
                </c:pt>
                <c:pt idx="463">
                  <c:v>9.6700098400000004E-3</c:v>
                </c:pt>
                <c:pt idx="464">
                  <c:v>6.4015076499999999E-3</c:v>
                </c:pt>
                <c:pt idx="465">
                  <c:v>6.7500099500000001E-3</c:v>
                </c:pt>
                <c:pt idx="466">
                  <c:v>1.003969E-2</c:v>
                </c:pt>
                <c:pt idx="467">
                  <c:v>9.2100100599999991E-3</c:v>
                </c:pt>
                <c:pt idx="468">
                  <c:v>9.0751377899999999E-3</c:v>
                </c:pt>
                <c:pt idx="469">
                  <c:v>9.2694740700000004E-3</c:v>
                </c:pt>
                <c:pt idx="470">
                  <c:v>9.3379756399999993E-3</c:v>
                </c:pt>
                <c:pt idx="471">
                  <c:v>9.4868047200000003E-3</c:v>
                </c:pt>
                <c:pt idx="472">
                  <c:v>1.05550056E-2</c:v>
                </c:pt>
                <c:pt idx="473">
                  <c:v>1.0470010300000001E-2</c:v>
                </c:pt>
                <c:pt idx="474">
                  <c:v>8.7900096600000005E-3</c:v>
                </c:pt>
                <c:pt idx="475">
                  <c:v>9.1899521600000006E-3</c:v>
                </c:pt>
                <c:pt idx="476">
                  <c:v>1.11900317E-2</c:v>
                </c:pt>
                <c:pt idx="477">
                  <c:v>1.2802510499999999E-2</c:v>
                </c:pt>
                <c:pt idx="478">
                  <c:v>1.2888991299999999E-2</c:v>
                </c:pt>
                <c:pt idx="479">
                  <c:v>1.2170010199999999E-2</c:v>
                </c:pt>
                <c:pt idx="480">
                  <c:v>1.1644165999999999E-2</c:v>
                </c:pt>
                <c:pt idx="481">
                  <c:v>1.11349607E-2</c:v>
                </c:pt>
                <c:pt idx="482">
                  <c:v>9.8042888599999996E-3</c:v>
                </c:pt>
                <c:pt idx="483">
                  <c:v>9.4399005200000007E-3</c:v>
                </c:pt>
                <c:pt idx="484">
                  <c:v>1.0100270600000001E-2</c:v>
                </c:pt>
                <c:pt idx="485">
                  <c:v>1.1150009900000001E-2</c:v>
                </c:pt>
                <c:pt idx="486">
                  <c:v>1.14199864E-2</c:v>
                </c:pt>
                <c:pt idx="487">
                  <c:v>1.13800103E-2</c:v>
                </c:pt>
                <c:pt idx="488">
                  <c:v>1.11299576E-2</c:v>
                </c:pt>
                <c:pt idx="489">
                  <c:v>1.0429962500000001E-2</c:v>
                </c:pt>
                <c:pt idx="490">
                  <c:v>9.8299626299999995E-3</c:v>
                </c:pt>
                <c:pt idx="491">
                  <c:v>9.1300094500000005E-3</c:v>
                </c:pt>
                <c:pt idx="492">
                  <c:v>1.0389856100000001E-2</c:v>
                </c:pt>
                <c:pt idx="493">
                  <c:v>1.02749839E-2</c:v>
                </c:pt>
                <c:pt idx="494">
                  <c:v>1.0005047499999999E-2</c:v>
                </c:pt>
                <c:pt idx="495">
                  <c:v>9.3931071499999998E-3</c:v>
                </c:pt>
                <c:pt idx="496">
                  <c:v>9.1397278000000005E-3</c:v>
                </c:pt>
                <c:pt idx="497">
                  <c:v>8.4000099500000005E-3</c:v>
                </c:pt>
                <c:pt idx="498">
                  <c:v>7.2100102000000003E-3</c:v>
                </c:pt>
                <c:pt idx="499">
                  <c:v>7.0600099900000003E-3</c:v>
                </c:pt>
                <c:pt idx="500">
                  <c:v>8.0706831100000008E-3</c:v>
                </c:pt>
                <c:pt idx="501">
                  <c:v>8.3200102700000007E-3</c:v>
                </c:pt>
                <c:pt idx="502">
                  <c:v>8.8933697000000006E-3</c:v>
                </c:pt>
                <c:pt idx="503">
                  <c:v>9.14985221E-3</c:v>
                </c:pt>
                <c:pt idx="504">
                  <c:v>9.4889877399999996E-3</c:v>
                </c:pt>
                <c:pt idx="505">
                  <c:v>9.4600096300000002E-3</c:v>
                </c:pt>
                <c:pt idx="506">
                  <c:v>8.6275022500000003E-3</c:v>
                </c:pt>
                <c:pt idx="507">
                  <c:v>8.1400098299999994E-3</c:v>
                </c:pt>
                <c:pt idx="508">
                  <c:v>9.0200100099999993E-3</c:v>
                </c:pt>
                <c:pt idx="509">
                  <c:v>1.0032443300000001E-2</c:v>
                </c:pt>
                <c:pt idx="510">
                  <c:v>1.1118868400000001E-2</c:v>
                </c:pt>
                <c:pt idx="511">
                  <c:v>1.11984136E-2</c:v>
                </c:pt>
                <c:pt idx="512">
                  <c:v>1.0885042100000001E-2</c:v>
                </c:pt>
                <c:pt idx="513">
                  <c:v>1.0310010099999999E-2</c:v>
                </c:pt>
                <c:pt idx="514">
                  <c:v>9.4100097199999993E-3</c:v>
                </c:pt>
                <c:pt idx="515">
                  <c:v>9.9200094099999997E-3</c:v>
                </c:pt>
                <c:pt idx="516">
                  <c:v>1.17800096E-2</c:v>
                </c:pt>
                <c:pt idx="517">
                  <c:v>1.0860010099999999E-2</c:v>
                </c:pt>
                <c:pt idx="518">
                  <c:v>1.0515276299999999E-2</c:v>
                </c:pt>
                <c:pt idx="519">
                  <c:v>1.04600098E-2</c:v>
                </c:pt>
                <c:pt idx="520">
                  <c:v>1.0180010499999999E-2</c:v>
                </c:pt>
                <c:pt idx="521">
                  <c:v>1.0340009799999999E-2</c:v>
                </c:pt>
                <c:pt idx="522">
                  <c:v>1.00774998E-2</c:v>
                </c:pt>
                <c:pt idx="523">
                  <c:v>9.89000965E-3</c:v>
                </c:pt>
                <c:pt idx="524">
                  <c:v>1.0254786300000001E-2</c:v>
                </c:pt>
                <c:pt idx="525">
                  <c:v>1.15400096E-2</c:v>
                </c:pt>
                <c:pt idx="526">
                  <c:v>1.24623906E-2</c:v>
                </c:pt>
                <c:pt idx="527">
                  <c:v>1.30400099E-2</c:v>
                </c:pt>
                <c:pt idx="528">
                  <c:v>1.3370010099999999E-2</c:v>
                </c:pt>
                <c:pt idx="529">
                  <c:v>1.37324613E-2</c:v>
                </c:pt>
                <c:pt idx="530">
                  <c:v>1.34557961E-2</c:v>
                </c:pt>
                <c:pt idx="531">
                  <c:v>1.1864122899999999E-2</c:v>
                </c:pt>
                <c:pt idx="532">
                  <c:v>1.2862719599999999E-2</c:v>
                </c:pt>
                <c:pt idx="533">
                  <c:v>1.2605086E-2</c:v>
                </c:pt>
                <c:pt idx="534">
                  <c:v>1.1815064599999999E-2</c:v>
                </c:pt>
                <c:pt idx="535">
                  <c:v>1.12455925E-2</c:v>
                </c:pt>
                <c:pt idx="536">
                  <c:v>1.11943558E-2</c:v>
                </c:pt>
                <c:pt idx="537">
                  <c:v>1.14090396E-2</c:v>
                </c:pt>
                <c:pt idx="538">
                  <c:v>1.13374684E-2</c:v>
                </c:pt>
                <c:pt idx="539">
                  <c:v>1.1640010399999999E-2</c:v>
                </c:pt>
                <c:pt idx="540">
                  <c:v>1.26890484E-2</c:v>
                </c:pt>
                <c:pt idx="541">
                  <c:v>1.3187781000000001E-2</c:v>
                </c:pt>
                <c:pt idx="542">
                  <c:v>1.31898494E-2</c:v>
                </c:pt>
                <c:pt idx="543">
                  <c:v>1.3438235999999999E-2</c:v>
                </c:pt>
                <c:pt idx="544">
                  <c:v>1.15100099E-2</c:v>
                </c:pt>
                <c:pt idx="545">
                  <c:v>9.5700100099999994E-3</c:v>
                </c:pt>
                <c:pt idx="546">
                  <c:v>8.0899288900000005E-3</c:v>
                </c:pt>
                <c:pt idx="547">
                  <c:v>8.7349777999999999E-3</c:v>
                </c:pt>
                <c:pt idx="548">
                  <c:v>1.0893453799999999E-2</c:v>
                </c:pt>
                <c:pt idx="549">
                  <c:v>1.13724116E-2</c:v>
                </c:pt>
                <c:pt idx="550">
                  <c:v>1.2252762E-2</c:v>
                </c:pt>
                <c:pt idx="551">
                  <c:v>1.26091689E-2</c:v>
                </c:pt>
                <c:pt idx="552">
                  <c:v>1.37030864E-2</c:v>
                </c:pt>
                <c:pt idx="553">
                  <c:v>1.3669973199999999E-2</c:v>
                </c:pt>
                <c:pt idx="554">
                  <c:v>1.1363622699999999E-2</c:v>
                </c:pt>
                <c:pt idx="555">
                  <c:v>1.0870009700000001E-2</c:v>
                </c:pt>
                <c:pt idx="556">
                  <c:v>1.1295693900000001E-2</c:v>
                </c:pt>
                <c:pt idx="557">
                  <c:v>1.1150058399999999E-2</c:v>
                </c:pt>
                <c:pt idx="558">
                  <c:v>1.04099317E-2</c:v>
                </c:pt>
                <c:pt idx="559">
                  <c:v>9.8899668099999994E-3</c:v>
                </c:pt>
                <c:pt idx="560">
                  <c:v>1.1243994300000001E-2</c:v>
                </c:pt>
                <c:pt idx="561">
                  <c:v>1.1870009799999999E-2</c:v>
                </c:pt>
                <c:pt idx="562">
                  <c:v>1.1160010499999999E-2</c:v>
                </c:pt>
                <c:pt idx="563">
                  <c:v>1.09000104E-2</c:v>
                </c:pt>
                <c:pt idx="564">
                  <c:v>1.18600102E-2</c:v>
                </c:pt>
                <c:pt idx="565">
                  <c:v>1.30300103E-2</c:v>
                </c:pt>
                <c:pt idx="566">
                  <c:v>1.32340854E-2</c:v>
                </c:pt>
                <c:pt idx="567">
                  <c:v>1.28516359E-2</c:v>
                </c:pt>
                <c:pt idx="568">
                  <c:v>1.19118989E-2</c:v>
                </c:pt>
                <c:pt idx="569">
                  <c:v>1.15800099E-2</c:v>
                </c:pt>
                <c:pt idx="570">
                  <c:v>1.18730655E-2</c:v>
                </c:pt>
                <c:pt idx="571">
                  <c:v>1.15124835E-2</c:v>
                </c:pt>
                <c:pt idx="572">
                  <c:v>1.1570010299999999E-2</c:v>
                </c:pt>
                <c:pt idx="573">
                  <c:v>1.18815061E-2</c:v>
                </c:pt>
                <c:pt idx="574">
                  <c:v>1.25290733E-2</c:v>
                </c:pt>
                <c:pt idx="575">
                  <c:v>1.23124393E-2</c:v>
                </c:pt>
                <c:pt idx="576">
                  <c:v>9.9099706900000004E-3</c:v>
                </c:pt>
                <c:pt idx="577">
                  <c:v>9.0100094700000001E-3</c:v>
                </c:pt>
                <c:pt idx="578">
                  <c:v>9.8200095800000005E-3</c:v>
                </c:pt>
                <c:pt idx="579">
                  <c:v>9.4400085500000001E-3</c:v>
                </c:pt>
                <c:pt idx="580">
                  <c:v>1.05300099E-2</c:v>
                </c:pt>
                <c:pt idx="581">
                  <c:v>1.0730085E-2</c:v>
                </c:pt>
                <c:pt idx="582">
                  <c:v>1.1030082599999999E-2</c:v>
                </c:pt>
                <c:pt idx="583">
                  <c:v>1.0910009999999999E-2</c:v>
                </c:pt>
                <c:pt idx="584">
                  <c:v>1.0350091400000001E-2</c:v>
                </c:pt>
                <c:pt idx="585">
                  <c:v>1.15400096E-2</c:v>
                </c:pt>
                <c:pt idx="586">
                  <c:v>1.09300101E-2</c:v>
                </c:pt>
                <c:pt idx="587">
                  <c:v>1.08100092E-2</c:v>
                </c:pt>
                <c:pt idx="588">
                  <c:v>1.18600093E-2</c:v>
                </c:pt>
                <c:pt idx="589">
                  <c:v>1.30151417E-2</c:v>
                </c:pt>
                <c:pt idx="590">
                  <c:v>1.32549582E-2</c:v>
                </c:pt>
                <c:pt idx="591">
                  <c:v>1.3169793399999999E-2</c:v>
                </c:pt>
                <c:pt idx="592">
                  <c:v>1.2519883000000001E-2</c:v>
                </c:pt>
                <c:pt idx="593">
                  <c:v>1.2270010099999999E-2</c:v>
                </c:pt>
                <c:pt idx="594">
                  <c:v>1.15800099E-2</c:v>
                </c:pt>
                <c:pt idx="595">
                  <c:v>1.13800103E-2</c:v>
                </c:pt>
                <c:pt idx="596">
                  <c:v>1.3410009400000001E-2</c:v>
                </c:pt>
                <c:pt idx="597">
                  <c:v>1.4075034300000001E-2</c:v>
                </c:pt>
                <c:pt idx="598">
                  <c:v>1.39899924E-2</c:v>
                </c:pt>
                <c:pt idx="599">
                  <c:v>1.38048921E-2</c:v>
                </c:pt>
                <c:pt idx="600">
                  <c:v>1.29298698E-2</c:v>
                </c:pt>
                <c:pt idx="601">
                  <c:v>1.26900291E-2</c:v>
                </c:pt>
                <c:pt idx="602">
                  <c:v>1.17800096E-2</c:v>
                </c:pt>
                <c:pt idx="603">
                  <c:v>1.18300095E-2</c:v>
                </c:pt>
                <c:pt idx="604">
                  <c:v>1.3229707300000001E-2</c:v>
                </c:pt>
                <c:pt idx="605">
                  <c:v>1.4313278699999999E-2</c:v>
                </c:pt>
                <c:pt idx="606">
                  <c:v>1.4929849699999999E-2</c:v>
                </c:pt>
                <c:pt idx="607">
                  <c:v>1.47700096E-2</c:v>
                </c:pt>
                <c:pt idx="608">
                  <c:v>1.4340009500000001E-2</c:v>
                </c:pt>
                <c:pt idx="609">
                  <c:v>1.3860009600000001E-2</c:v>
                </c:pt>
                <c:pt idx="610">
                  <c:v>1.3880009800000001E-2</c:v>
                </c:pt>
                <c:pt idx="611">
                  <c:v>1.41900098E-2</c:v>
                </c:pt>
                <c:pt idx="612">
                  <c:v>1.53200105E-2</c:v>
                </c:pt>
                <c:pt idx="613">
                  <c:v>1.50399525E-2</c:v>
                </c:pt>
                <c:pt idx="614">
                  <c:v>1.46998987E-2</c:v>
                </c:pt>
                <c:pt idx="615">
                  <c:v>1.4559900400000001E-2</c:v>
                </c:pt>
                <c:pt idx="616">
                  <c:v>1.1369898E-2</c:v>
                </c:pt>
                <c:pt idx="617">
                  <c:v>1.02800103E-2</c:v>
                </c:pt>
                <c:pt idx="618">
                  <c:v>1.0770009800000001E-2</c:v>
                </c:pt>
                <c:pt idx="619">
                  <c:v>1.0310010099999999E-2</c:v>
                </c:pt>
                <c:pt idx="620">
                  <c:v>1.12100095E-2</c:v>
                </c:pt>
                <c:pt idx="621">
                  <c:v>1.3114844400000001E-2</c:v>
                </c:pt>
                <c:pt idx="622">
                  <c:v>1.3989859300000001E-2</c:v>
                </c:pt>
                <c:pt idx="623">
                  <c:v>1.34118591E-2</c:v>
                </c:pt>
                <c:pt idx="624">
                  <c:v>1.3212540199999999E-2</c:v>
                </c:pt>
                <c:pt idx="625">
                  <c:v>1.23624913E-2</c:v>
                </c:pt>
                <c:pt idx="626">
                  <c:v>1.18100103E-2</c:v>
                </c:pt>
                <c:pt idx="627">
                  <c:v>1.08800102E-2</c:v>
                </c:pt>
                <c:pt idx="628">
                  <c:v>1.20200086E-2</c:v>
                </c:pt>
                <c:pt idx="629">
                  <c:v>1.29349623E-2</c:v>
                </c:pt>
                <c:pt idx="630">
                  <c:v>1.40199913E-2</c:v>
                </c:pt>
                <c:pt idx="631">
                  <c:v>1.37100099E-2</c:v>
                </c:pt>
                <c:pt idx="632">
                  <c:v>1.3069992000000001E-2</c:v>
                </c:pt>
                <c:pt idx="633">
                  <c:v>1.2750010000000001E-2</c:v>
                </c:pt>
                <c:pt idx="634">
                  <c:v>1.0569983200000001E-2</c:v>
                </c:pt>
                <c:pt idx="635">
                  <c:v>9.0500097700000007E-3</c:v>
                </c:pt>
                <c:pt idx="636">
                  <c:v>1.1357619399999999E-2</c:v>
                </c:pt>
                <c:pt idx="637">
                  <c:v>1.2539941799999999E-2</c:v>
                </c:pt>
                <c:pt idx="638">
                  <c:v>1.37099922E-2</c:v>
                </c:pt>
                <c:pt idx="639">
                  <c:v>1.35600101E-2</c:v>
                </c:pt>
                <c:pt idx="640">
                  <c:v>1.37799606E-2</c:v>
                </c:pt>
                <c:pt idx="641">
                  <c:v>1.35299806E-2</c:v>
                </c:pt>
                <c:pt idx="642">
                  <c:v>1.03700105E-2</c:v>
                </c:pt>
                <c:pt idx="643">
                  <c:v>1.0060010499999999E-2</c:v>
                </c:pt>
                <c:pt idx="644">
                  <c:v>1.2090068299999999E-2</c:v>
                </c:pt>
                <c:pt idx="645">
                  <c:v>1.25324791E-2</c:v>
                </c:pt>
                <c:pt idx="646">
                  <c:v>1.24899885E-2</c:v>
                </c:pt>
                <c:pt idx="647">
                  <c:v>1.2400009700000001E-2</c:v>
                </c:pt>
                <c:pt idx="648">
                  <c:v>1.27847642E-2</c:v>
                </c:pt>
                <c:pt idx="649">
                  <c:v>1.2292493099999999E-2</c:v>
                </c:pt>
                <c:pt idx="650">
                  <c:v>1.07699931E-2</c:v>
                </c:pt>
                <c:pt idx="651">
                  <c:v>1.0119995099999999E-2</c:v>
                </c:pt>
                <c:pt idx="652">
                  <c:v>1.14699434E-2</c:v>
                </c:pt>
                <c:pt idx="653">
                  <c:v>1.30699193E-2</c:v>
                </c:pt>
                <c:pt idx="654">
                  <c:v>1.37299923E-2</c:v>
                </c:pt>
                <c:pt idx="655">
                  <c:v>1.33216688E-2</c:v>
                </c:pt>
                <c:pt idx="656">
                  <c:v>1.2029955199999999E-2</c:v>
                </c:pt>
                <c:pt idx="657">
                  <c:v>1.0879955300000001E-2</c:v>
                </c:pt>
                <c:pt idx="658">
                  <c:v>1.04599958E-2</c:v>
                </c:pt>
                <c:pt idx="659">
                  <c:v>1.05700102E-2</c:v>
                </c:pt>
                <c:pt idx="660">
                  <c:v>1.14900097E-2</c:v>
                </c:pt>
                <c:pt idx="661">
                  <c:v>1.2579943099999999E-2</c:v>
                </c:pt>
                <c:pt idx="662">
                  <c:v>1.2359963700000001E-2</c:v>
                </c:pt>
                <c:pt idx="663">
                  <c:v>1.1320009799999999E-2</c:v>
                </c:pt>
                <c:pt idx="664">
                  <c:v>8.6583597599999996E-3</c:v>
                </c:pt>
                <c:pt idx="665">
                  <c:v>8.8049639000000006E-3</c:v>
                </c:pt>
                <c:pt idx="666">
                  <c:v>8.2800099599999993E-3</c:v>
                </c:pt>
                <c:pt idx="667">
                  <c:v>7.2800102599999998E-3</c:v>
                </c:pt>
                <c:pt idx="668">
                  <c:v>9.0600103099999999E-3</c:v>
                </c:pt>
                <c:pt idx="669">
                  <c:v>1.00323111E-2</c:v>
                </c:pt>
                <c:pt idx="670">
                  <c:v>8.66979547E-3</c:v>
                </c:pt>
                <c:pt idx="671">
                  <c:v>8.1198923299999996E-3</c:v>
                </c:pt>
                <c:pt idx="672">
                  <c:v>9.8014986100000007E-3</c:v>
                </c:pt>
                <c:pt idx="673">
                  <c:v>1.16194226E-2</c:v>
                </c:pt>
                <c:pt idx="674">
                  <c:v>1.12550212E-2</c:v>
                </c:pt>
                <c:pt idx="675">
                  <c:v>1.1900009600000001E-2</c:v>
                </c:pt>
                <c:pt idx="676">
                  <c:v>1.20400097E-2</c:v>
                </c:pt>
                <c:pt idx="677">
                  <c:v>1.2212802700000001E-2</c:v>
                </c:pt>
                <c:pt idx="678">
                  <c:v>1.39551004E-2</c:v>
                </c:pt>
                <c:pt idx="679">
                  <c:v>1.47999758E-2</c:v>
                </c:pt>
                <c:pt idx="680">
                  <c:v>1.5159978500000001E-2</c:v>
                </c:pt>
                <c:pt idx="681">
                  <c:v>1.45014897E-2</c:v>
                </c:pt>
                <c:pt idx="682">
                  <c:v>1.22400103E-2</c:v>
                </c:pt>
                <c:pt idx="683">
                  <c:v>1.1270009900000001E-2</c:v>
                </c:pt>
                <c:pt idx="684">
                  <c:v>1.1890009999999999E-2</c:v>
                </c:pt>
                <c:pt idx="685">
                  <c:v>1.25800101E-2</c:v>
                </c:pt>
                <c:pt idx="686">
                  <c:v>1.25566376E-2</c:v>
                </c:pt>
                <c:pt idx="687">
                  <c:v>1.2407320600000001E-2</c:v>
                </c:pt>
                <c:pt idx="688">
                  <c:v>1.2434945399999999E-2</c:v>
                </c:pt>
                <c:pt idx="689">
                  <c:v>1.23699224E-2</c:v>
                </c:pt>
                <c:pt idx="690">
                  <c:v>1.13200108E-2</c:v>
                </c:pt>
                <c:pt idx="691">
                  <c:v>1.1120009199999999E-2</c:v>
                </c:pt>
                <c:pt idx="692">
                  <c:v>1.1850009700000001E-2</c:v>
                </c:pt>
                <c:pt idx="693">
                  <c:v>1.2950112099999999E-2</c:v>
                </c:pt>
                <c:pt idx="694">
                  <c:v>1.32756904E-2</c:v>
                </c:pt>
                <c:pt idx="695">
                  <c:v>1.33876E-2</c:v>
                </c:pt>
                <c:pt idx="696">
                  <c:v>1.35699501E-2</c:v>
                </c:pt>
                <c:pt idx="697">
                  <c:v>1.3509972E-2</c:v>
                </c:pt>
                <c:pt idx="698">
                  <c:v>1.2250009900000001E-2</c:v>
                </c:pt>
                <c:pt idx="699">
                  <c:v>1.02100093E-2</c:v>
                </c:pt>
                <c:pt idx="700">
                  <c:v>1.06300097E-2</c:v>
                </c:pt>
                <c:pt idx="701">
                  <c:v>1.24612022E-2</c:v>
                </c:pt>
                <c:pt idx="702">
                  <c:v>1.3039398000000001E-2</c:v>
                </c:pt>
                <c:pt idx="703">
                  <c:v>1.2370009899999999E-2</c:v>
                </c:pt>
                <c:pt idx="704">
                  <c:v>1.11715561E-2</c:v>
                </c:pt>
                <c:pt idx="705">
                  <c:v>9.8000094299999993E-3</c:v>
                </c:pt>
                <c:pt idx="706">
                  <c:v>9.7700106000000002E-3</c:v>
                </c:pt>
                <c:pt idx="707">
                  <c:v>1.06800096E-2</c:v>
                </c:pt>
                <c:pt idx="708">
                  <c:v>1.10600097E-2</c:v>
                </c:pt>
                <c:pt idx="709">
                  <c:v>1.1052886E-2</c:v>
                </c:pt>
                <c:pt idx="710">
                  <c:v>9.8974881699999996E-3</c:v>
                </c:pt>
                <c:pt idx="711">
                  <c:v>8.1052472800000001E-3</c:v>
                </c:pt>
                <c:pt idx="712">
                  <c:v>5.5275009899999998E-3</c:v>
                </c:pt>
                <c:pt idx="713">
                  <c:v>4.6700099499999998E-3</c:v>
                </c:pt>
                <c:pt idx="714">
                  <c:v>8.8933836699999994E-3</c:v>
                </c:pt>
                <c:pt idx="715">
                  <c:v>8.0497684000000007E-3</c:v>
                </c:pt>
                <c:pt idx="716">
                  <c:v>9.1969426699999995E-3</c:v>
                </c:pt>
                <c:pt idx="717">
                  <c:v>9.7538698499999993E-3</c:v>
                </c:pt>
                <c:pt idx="718">
                  <c:v>8.1610828600000001E-3</c:v>
                </c:pt>
                <c:pt idx="719">
                  <c:v>6.9126896599999996E-3</c:v>
                </c:pt>
                <c:pt idx="720">
                  <c:v>1.02300104E-2</c:v>
                </c:pt>
                <c:pt idx="721">
                  <c:v>1.01500098E-2</c:v>
                </c:pt>
                <c:pt idx="722">
                  <c:v>9.8040169099999994E-3</c:v>
                </c:pt>
                <c:pt idx="723">
                  <c:v>1.05577195E-2</c:v>
                </c:pt>
                <c:pt idx="724">
                  <c:v>1.12428674E-2</c:v>
                </c:pt>
                <c:pt idx="725">
                  <c:v>1.21527063E-2</c:v>
                </c:pt>
                <c:pt idx="726">
                  <c:v>1.31839933E-2</c:v>
                </c:pt>
                <c:pt idx="727">
                  <c:v>1.43135767E-2</c:v>
                </c:pt>
                <c:pt idx="728">
                  <c:v>1.47500923E-2</c:v>
                </c:pt>
                <c:pt idx="729">
                  <c:v>1.45799676E-2</c:v>
                </c:pt>
                <c:pt idx="730">
                  <c:v>1.17799966E-2</c:v>
                </c:pt>
                <c:pt idx="731">
                  <c:v>1.14500104E-2</c:v>
                </c:pt>
                <c:pt idx="732">
                  <c:v>1.33600105E-2</c:v>
                </c:pt>
                <c:pt idx="733">
                  <c:v>1.34774996E-2</c:v>
                </c:pt>
                <c:pt idx="734">
                  <c:v>1.3917492700000001E-2</c:v>
                </c:pt>
                <c:pt idx="735">
                  <c:v>1.3985998899999999E-2</c:v>
                </c:pt>
                <c:pt idx="736">
                  <c:v>1.3949984699999999E-2</c:v>
                </c:pt>
                <c:pt idx="737">
                  <c:v>1.38700102E-2</c:v>
                </c:pt>
                <c:pt idx="738">
                  <c:v>1.18600102E-2</c:v>
                </c:pt>
                <c:pt idx="739">
                  <c:v>1.17452275E-2</c:v>
                </c:pt>
                <c:pt idx="740">
                  <c:v>1.2779898E-2</c:v>
                </c:pt>
                <c:pt idx="741">
                  <c:v>1.30818151E-2</c:v>
                </c:pt>
                <c:pt idx="742">
                  <c:v>1.33806486E-2</c:v>
                </c:pt>
                <c:pt idx="743">
                  <c:v>1.37588307E-2</c:v>
                </c:pt>
                <c:pt idx="744">
                  <c:v>1.37207778E-2</c:v>
                </c:pt>
                <c:pt idx="745">
                  <c:v>1.3511680099999999E-2</c:v>
                </c:pt>
                <c:pt idx="746">
                  <c:v>1.15599707E-2</c:v>
                </c:pt>
                <c:pt idx="747">
                  <c:v>1.10500101E-2</c:v>
                </c:pt>
                <c:pt idx="748">
                  <c:v>1.22799873E-2</c:v>
                </c:pt>
                <c:pt idx="749">
                  <c:v>1.43724931E-2</c:v>
                </c:pt>
                <c:pt idx="750">
                  <c:v>1.4372929E-2</c:v>
                </c:pt>
                <c:pt idx="751">
                  <c:v>1.3384293800000001E-2</c:v>
                </c:pt>
                <c:pt idx="752">
                  <c:v>1.2396109299999999E-2</c:v>
                </c:pt>
                <c:pt idx="753">
                  <c:v>1.1680155100000001E-2</c:v>
                </c:pt>
                <c:pt idx="754">
                  <c:v>1.0329898400000001E-2</c:v>
                </c:pt>
                <c:pt idx="755">
                  <c:v>1.0909980200000001E-2</c:v>
                </c:pt>
                <c:pt idx="756">
                  <c:v>1.2599754100000001E-2</c:v>
                </c:pt>
                <c:pt idx="757">
                  <c:v>1.231224E-2</c:v>
                </c:pt>
                <c:pt idx="758">
                  <c:v>1.2179649400000001E-2</c:v>
                </c:pt>
                <c:pt idx="759">
                  <c:v>1.1345257100000001E-2</c:v>
                </c:pt>
                <c:pt idx="760">
                  <c:v>1.1675462100000001E-2</c:v>
                </c:pt>
                <c:pt idx="761">
                  <c:v>1.33099901E-2</c:v>
                </c:pt>
                <c:pt idx="762">
                  <c:v>1.1516700499999999E-2</c:v>
                </c:pt>
                <c:pt idx="763">
                  <c:v>1.14993621E-2</c:v>
                </c:pt>
                <c:pt idx="764">
                  <c:v>1.26752276E-2</c:v>
                </c:pt>
                <c:pt idx="765">
                  <c:v>1.4528009999999999E-2</c:v>
                </c:pt>
                <c:pt idx="766">
                  <c:v>1.46122109E-2</c:v>
                </c:pt>
                <c:pt idx="767">
                  <c:v>1.30100101E-2</c:v>
                </c:pt>
                <c:pt idx="768">
                  <c:v>1.18824625E-2</c:v>
                </c:pt>
                <c:pt idx="769">
                  <c:v>1.22300098E-2</c:v>
                </c:pt>
                <c:pt idx="770">
                  <c:v>9.19493381E-3</c:v>
                </c:pt>
                <c:pt idx="771">
                  <c:v>8.7900105899999994E-3</c:v>
                </c:pt>
                <c:pt idx="772">
                  <c:v>1.16300099E-2</c:v>
                </c:pt>
                <c:pt idx="773">
                  <c:v>1.40723102E-2</c:v>
                </c:pt>
                <c:pt idx="774">
                  <c:v>1.4463778599999999E-2</c:v>
                </c:pt>
                <c:pt idx="775">
                  <c:v>1.37040596E-2</c:v>
                </c:pt>
                <c:pt idx="776">
                  <c:v>1.28781786E-2</c:v>
                </c:pt>
                <c:pt idx="777">
                  <c:v>1.342001E-2</c:v>
                </c:pt>
                <c:pt idx="778">
                  <c:v>1.25800101E-2</c:v>
                </c:pt>
                <c:pt idx="779">
                  <c:v>1.0875645099999999E-2</c:v>
                </c:pt>
                <c:pt idx="780">
                  <c:v>1.1819343100000001E-2</c:v>
                </c:pt>
                <c:pt idx="781">
                  <c:v>1.37058944E-2</c:v>
                </c:pt>
                <c:pt idx="782">
                  <c:v>1.3857391700000001E-2</c:v>
                </c:pt>
                <c:pt idx="783">
                  <c:v>1.3016602E-2</c:v>
                </c:pt>
                <c:pt idx="784">
                  <c:v>1.2321745E-2</c:v>
                </c:pt>
                <c:pt idx="785">
                  <c:v>1.24642048E-2</c:v>
                </c:pt>
                <c:pt idx="786">
                  <c:v>1.2880009600000001E-2</c:v>
                </c:pt>
                <c:pt idx="787">
                  <c:v>1.1420009700000001E-2</c:v>
                </c:pt>
                <c:pt idx="788">
                  <c:v>1.18800104E-2</c:v>
                </c:pt>
                <c:pt idx="789">
                  <c:v>1.2517343300000001E-2</c:v>
                </c:pt>
                <c:pt idx="790">
                  <c:v>1.24211619E-2</c:v>
                </c:pt>
                <c:pt idx="791">
                  <c:v>1.11600095E-2</c:v>
                </c:pt>
                <c:pt idx="792">
                  <c:v>1.1222101700000001E-2</c:v>
                </c:pt>
                <c:pt idx="793">
                  <c:v>1.0490009600000001E-2</c:v>
                </c:pt>
                <c:pt idx="794">
                  <c:v>8.7400097400000005E-3</c:v>
                </c:pt>
                <c:pt idx="795">
                  <c:v>8.4200100999999999E-3</c:v>
                </c:pt>
                <c:pt idx="796">
                  <c:v>1.12100095E-2</c:v>
                </c:pt>
                <c:pt idx="797">
                  <c:v>1.3380009700000001E-2</c:v>
                </c:pt>
                <c:pt idx="798">
                  <c:v>1.4373218599999999E-2</c:v>
                </c:pt>
                <c:pt idx="799">
                  <c:v>1.40424985E-2</c:v>
                </c:pt>
                <c:pt idx="800">
                  <c:v>1.39200091E-2</c:v>
                </c:pt>
                <c:pt idx="801">
                  <c:v>1.38400104E-2</c:v>
                </c:pt>
                <c:pt idx="802">
                  <c:v>1.146001E-2</c:v>
                </c:pt>
                <c:pt idx="803">
                  <c:v>9.8800100399999997E-3</c:v>
                </c:pt>
                <c:pt idx="804">
                  <c:v>1.20900087E-2</c:v>
                </c:pt>
                <c:pt idx="805">
                  <c:v>1.3860009600000001E-2</c:v>
                </c:pt>
                <c:pt idx="806">
                  <c:v>1.39142647E-2</c:v>
                </c:pt>
                <c:pt idx="807">
                  <c:v>1.29426848E-2</c:v>
                </c:pt>
                <c:pt idx="808">
                  <c:v>1.24071613E-2</c:v>
                </c:pt>
                <c:pt idx="809">
                  <c:v>1.2680009900000001E-2</c:v>
                </c:pt>
                <c:pt idx="810">
                  <c:v>1.20500103E-2</c:v>
                </c:pt>
                <c:pt idx="811">
                  <c:v>1.2630009100000001E-2</c:v>
                </c:pt>
                <c:pt idx="812">
                  <c:v>1.4050009699999999E-2</c:v>
                </c:pt>
                <c:pt idx="813">
                  <c:v>1.31464479E-2</c:v>
                </c:pt>
                <c:pt idx="814">
                  <c:v>1.17329489E-2</c:v>
                </c:pt>
                <c:pt idx="815">
                  <c:v>9.9164675900000002E-3</c:v>
                </c:pt>
                <c:pt idx="816">
                  <c:v>9.5960181200000008E-3</c:v>
                </c:pt>
                <c:pt idx="817">
                  <c:v>1.00445021E-2</c:v>
                </c:pt>
                <c:pt idx="818">
                  <c:v>1.09300101E-2</c:v>
                </c:pt>
                <c:pt idx="819">
                  <c:v>1.12800095E-2</c:v>
                </c:pt>
                <c:pt idx="820">
                  <c:v>1.19100101E-2</c:v>
                </c:pt>
                <c:pt idx="821">
                  <c:v>1.1957351999999999E-2</c:v>
                </c:pt>
                <c:pt idx="822">
                  <c:v>1.10374568E-2</c:v>
                </c:pt>
                <c:pt idx="823">
                  <c:v>1.1320009799999999E-2</c:v>
                </c:pt>
                <c:pt idx="824">
                  <c:v>1.2495284000000001E-2</c:v>
                </c:pt>
                <c:pt idx="825">
                  <c:v>1.33100096E-2</c:v>
                </c:pt>
                <c:pt idx="826">
                  <c:v>1.05000101E-2</c:v>
                </c:pt>
                <c:pt idx="827">
                  <c:v>8.9800096999999995E-3</c:v>
                </c:pt>
                <c:pt idx="828">
                  <c:v>1.3050009499999999E-2</c:v>
                </c:pt>
                <c:pt idx="829">
                  <c:v>1.42573835E-2</c:v>
                </c:pt>
                <c:pt idx="830">
                  <c:v>1.5271373099999999E-2</c:v>
                </c:pt>
                <c:pt idx="831">
                  <c:v>1.48000093E-2</c:v>
                </c:pt>
                <c:pt idx="832">
                  <c:v>1.4734750600000001E-2</c:v>
                </c:pt>
                <c:pt idx="833">
                  <c:v>1.36500094E-2</c:v>
                </c:pt>
                <c:pt idx="834">
                  <c:v>1.0910009999999999E-2</c:v>
                </c:pt>
                <c:pt idx="835">
                  <c:v>1.10800099E-2</c:v>
                </c:pt>
                <c:pt idx="836">
                  <c:v>1.39500098E-2</c:v>
                </c:pt>
                <c:pt idx="837">
                  <c:v>1.5226735700000001E-2</c:v>
                </c:pt>
                <c:pt idx="838">
                  <c:v>1.57062151E-2</c:v>
                </c:pt>
                <c:pt idx="839">
                  <c:v>1.4666792E-2</c:v>
                </c:pt>
                <c:pt idx="840">
                  <c:v>1.36700096E-2</c:v>
                </c:pt>
                <c:pt idx="841">
                  <c:v>1.27100097E-2</c:v>
                </c:pt>
                <c:pt idx="842">
                  <c:v>1.1290010099999999E-2</c:v>
                </c:pt>
                <c:pt idx="843">
                  <c:v>1.1880009400000001E-2</c:v>
                </c:pt>
                <c:pt idx="844">
                  <c:v>1.4160010000000001E-2</c:v>
                </c:pt>
                <c:pt idx="845">
                  <c:v>1.52500104E-2</c:v>
                </c:pt>
                <c:pt idx="846">
                  <c:v>1.5336873000000001E-2</c:v>
                </c:pt>
                <c:pt idx="847">
                  <c:v>1.42000094E-2</c:v>
                </c:pt>
                <c:pt idx="848">
                  <c:v>1.256001E-2</c:v>
                </c:pt>
                <c:pt idx="849">
                  <c:v>1.1820009899999999E-2</c:v>
                </c:pt>
                <c:pt idx="850">
                  <c:v>9.8400097299999999E-3</c:v>
                </c:pt>
                <c:pt idx="851">
                  <c:v>9.5100095500000002E-3</c:v>
                </c:pt>
                <c:pt idx="852">
                  <c:v>1.20500103E-2</c:v>
                </c:pt>
                <c:pt idx="853">
                  <c:v>1.4060009300000001E-2</c:v>
                </c:pt>
                <c:pt idx="854">
                  <c:v>1.41625777E-2</c:v>
                </c:pt>
                <c:pt idx="855">
                  <c:v>1.31548373E-2</c:v>
                </c:pt>
                <c:pt idx="856">
                  <c:v>1.1564917900000001E-2</c:v>
                </c:pt>
                <c:pt idx="857">
                  <c:v>1.0920009600000001E-2</c:v>
                </c:pt>
                <c:pt idx="858">
                  <c:v>1.1340009999999999E-2</c:v>
                </c:pt>
                <c:pt idx="859">
                  <c:v>1.19100101E-2</c:v>
                </c:pt>
                <c:pt idx="860">
                  <c:v>1.3330009800000001E-2</c:v>
                </c:pt>
                <c:pt idx="861">
                  <c:v>1.59700103E-2</c:v>
                </c:pt>
                <c:pt idx="862">
                  <c:v>1.6434611799999999E-2</c:v>
                </c:pt>
                <c:pt idx="863">
                  <c:v>1.53700095E-2</c:v>
                </c:pt>
                <c:pt idx="864">
                  <c:v>1.4510009399999999E-2</c:v>
                </c:pt>
                <c:pt idx="865">
                  <c:v>1.42900096E-2</c:v>
                </c:pt>
                <c:pt idx="866">
                  <c:v>1.34600103E-2</c:v>
                </c:pt>
                <c:pt idx="867">
                  <c:v>1.41200097E-2</c:v>
                </c:pt>
                <c:pt idx="868">
                  <c:v>1.6210010300000001E-2</c:v>
                </c:pt>
                <c:pt idx="869">
                  <c:v>1.7420010600000001E-2</c:v>
                </c:pt>
                <c:pt idx="870">
                  <c:v>1.74671505E-2</c:v>
                </c:pt>
                <c:pt idx="871">
                  <c:v>1.6939472399999999E-2</c:v>
                </c:pt>
                <c:pt idx="872">
                  <c:v>1.6778923599999999E-2</c:v>
                </c:pt>
                <c:pt idx="873">
                  <c:v>1.6750009699999999E-2</c:v>
                </c:pt>
                <c:pt idx="874">
                  <c:v>1.6120009099999999E-2</c:v>
                </c:pt>
                <c:pt idx="875">
                  <c:v>1.6160009400000001E-2</c:v>
                </c:pt>
                <c:pt idx="876">
                  <c:v>1.6250008699999999E-2</c:v>
                </c:pt>
                <c:pt idx="877">
                  <c:v>1.6190009200000001E-2</c:v>
                </c:pt>
                <c:pt idx="878">
                  <c:v>1.5923261599999999E-2</c:v>
                </c:pt>
                <c:pt idx="879">
                  <c:v>1.5650009699999998E-2</c:v>
                </c:pt>
                <c:pt idx="880">
                  <c:v>1.5590010200000001E-2</c:v>
                </c:pt>
                <c:pt idx="881">
                  <c:v>1.54800098E-2</c:v>
                </c:pt>
                <c:pt idx="882">
                  <c:v>1.45000098E-2</c:v>
                </c:pt>
                <c:pt idx="883">
                  <c:v>1.3380008699999999E-2</c:v>
                </c:pt>
                <c:pt idx="884">
                  <c:v>1.41700096E-2</c:v>
                </c:pt>
                <c:pt idx="885">
                  <c:v>1.54224988E-2</c:v>
                </c:pt>
                <c:pt idx="886">
                  <c:v>1.5354739500000001E-2</c:v>
                </c:pt>
                <c:pt idx="887">
                  <c:v>1.49934804E-2</c:v>
                </c:pt>
                <c:pt idx="888">
                  <c:v>1.46400062E-2</c:v>
                </c:pt>
                <c:pt idx="889">
                  <c:v>1.43649643E-2</c:v>
                </c:pt>
                <c:pt idx="890">
                  <c:v>1.32600097E-2</c:v>
                </c:pt>
                <c:pt idx="891">
                  <c:v>1.3427431700000001E-2</c:v>
                </c:pt>
                <c:pt idx="892">
                  <c:v>1.4596016099999999E-2</c:v>
                </c:pt>
                <c:pt idx="893">
                  <c:v>1.49840219E-2</c:v>
                </c:pt>
                <c:pt idx="894">
                  <c:v>1.4768095700000001E-2</c:v>
                </c:pt>
                <c:pt idx="895">
                  <c:v>1.46831423E-2</c:v>
                </c:pt>
                <c:pt idx="896">
                  <c:v>1.50739551E-2</c:v>
                </c:pt>
                <c:pt idx="897">
                  <c:v>1.5280010199999999E-2</c:v>
                </c:pt>
                <c:pt idx="898">
                  <c:v>1.39600104E-2</c:v>
                </c:pt>
                <c:pt idx="899">
                  <c:v>1.42000094E-2</c:v>
                </c:pt>
                <c:pt idx="900">
                  <c:v>1.6260009299999999E-2</c:v>
                </c:pt>
                <c:pt idx="901">
                  <c:v>1.6596691699999999E-2</c:v>
                </c:pt>
                <c:pt idx="902">
                  <c:v>1.5351166899999999E-2</c:v>
                </c:pt>
                <c:pt idx="903">
                  <c:v>1.3997406699999999E-2</c:v>
                </c:pt>
                <c:pt idx="904">
                  <c:v>1.37869623E-2</c:v>
                </c:pt>
                <c:pt idx="905">
                  <c:v>1.27365394E-2</c:v>
                </c:pt>
                <c:pt idx="906">
                  <c:v>1.0809832300000001E-2</c:v>
                </c:pt>
                <c:pt idx="907">
                  <c:v>1.1536639200000001E-2</c:v>
                </c:pt>
                <c:pt idx="908">
                  <c:v>1.5442573500000001E-2</c:v>
                </c:pt>
                <c:pt idx="909">
                  <c:v>1.7150009099999999E-2</c:v>
                </c:pt>
                <c:pt idx="910">
                  <c:v>1.6939727599999999E-2</c:v>
                </c:pt>
                <c:pt idx="911">
                  <c:v>1.4730010199999999E-2</c:v>
                </c:pt>
                <c:pt idx="912">
                  <c:v>1.3387613899999999E-2</c:v>
                </c:pt>
                <c:pt idx="913">
                  <c:v>1.2450010500000001E-2</c:v>
                </c:pt>
                <c:pt idx="914">
                  <c:v>1.1340009999999999E-2</c:v>
                </c:pt>
                <c:pt idx="915">
                  <c:v>1.1140009399999999E-2</c:v>
                </c:pt>
                <c:pt idx="916">
                  <c:v>1.51300095E-2</c:v>
                </c:pt>
                <c:pt idx="917">
                  <c:v>1.6460010800000001E-2</c:v>
                </c:pt>
                <c:pt idx="918">
                  <c:v>1.7326034600000002E-2</c:v>
                </c:pt>
                <c:pt idx="919">
                  <c:v>1.5556952900000001E-2</c:v>
                </c:pt>
                <c:pt idx="920">
                  <c:v>1.38294231E-2</c:v>
                </c:pt>
                <c:pt idx="921">
                  <c:v>1.37900095E-2</c:v>
                </c:pt>
                <c:pt idx="922">
                  <c:v>1.14900097E-2</c:v>
                </c:pt>
                <c:pt idx="923">
                  <c:v>1.0180010499999999E-2</c:v>
                </c:pt>
                <c:pt idx="924">
                  <c:v>1.2670010299999999E-2</c:v>
                </c:pt>
                <c:pt idx="925">
                  <c:v>1.40510518E-2</c:v>
                </c:pt>
                <c:pt idx="926">
                  <c:v>1.41112097E-2</c:v>
                </c:pt>
                <c:pt idx="927">
                  <c:v>1.34739401E-2</c:v>
                </c:pt>
                <c:pt idx="928">
                  <c:v>1.2511385599999999E-2</c:v>
                </c:pt>
                <c:pt idx="929">
                  <c:v>1.1710814199999999E-2</c:v>
                </c:pt>
                <c:pt idx="930">
                  <c:v>1.0040009399999999E-2</c:v>
                </c:pt>
                <c:pt idx="931">
                  <c:v>9.2900097400000006E-3</c:v>
                </c:pt>
                <c:pt idx="932">
                  <c:v>1.1447031099999999E-2</c:v>
                </c:pt>
                <c:pt idx="933">
                  <c:v>1.1996699499999999E-2</c:v>
                </c:pt>
                <c:pt idx="934">
                  <c:v>1.0938497300000001E-2</c:v>
                </c:pt>
                <c:pt idx="935">
                  <c:v>1.0549174600000001E-2</c:v>
                </c:pt>
                <c:pt idx="936">
                  <c:v>1.0206323099999999E-2</c:v>
                </c:pt>
                <c:pt idx="937">
                  <c:v>1.1386792200000001E-2</c:v>
                </c:pt>
                <c:pt idx="938">
                  <c:v>1.08490223E-2</c:v>
                </c:pt>
                <c:pt idx="939">
                  <c:v>1.0142108400000001E-2</c:v>
                </c:pt>
                <c:pt idx="940">
                  <c:v>1.1100001599999999E-2</c:v>
                </c:pt>
                <c:pt idx="941">
                  <c:v>1.25049585E-2</c:v>
                </c:pt>
                <c:pt idx="942">
                  <c:v>1.2417562300000001E-2</c:v>
                </c:pt>
                <c:pt idx="943">
                  <c:v>1.21297175E-2</c:v>
                </c:pt>
                <c:pt idx="944">
                  <c:v>1.19795809E-2</c:v>
                </c:pt>
                <c:pt idx="945">
                  <c:v>1.2085096E-2</c:v>
                </c:pt>
                <c:pt idx="946">
                  <c:v>1.11800097E-2</c:v>
                </c:pt>
                <c:pt idx="947">
                  <c:v>1.08800102E-2</c:v>
                </c:pt>
                <c:pt idx="948">
                  <c:v>1.22825103E-2</c:v>
                </c:pt>
                <c:pt idx="949">
                  <c:v>1.3398041899999999E-2</c:v>
                </c:pt>
                <c:pt idx="950">
                  <c:v>1.2942479E-2</c:v>
                </c:pt>
                <c:pt idx="951">
                  <c:v>1.2689393E-2</c:v>
                </c:pt>
                <c:pt idx="952">
                  <c:v>1.2120009399999999E-2</c:v>
                </c:pt>
                <c:pt idx="953">
                  <c:v>1.19300103E-2</c:v>
                </c:pt>
                <c:pt idx="954">
                  <c:v>9.7300102900000005E-3</c:v>
                </c:pt>
                <c:pt idx="955">
                  <c:v>9.6200089899999997E-3</c:v>
                </c:pt>
                <c:pt idx="956">
                  <c:v>1.03500094E-2</c:v>
                </c:pt>
                <c:pt idx="957">
                  <c:v>1.2716829799999999E-2</c:v>
                </c:pt>
                <c:pt idx="958">
                  <c:v>1.27514638E-2</c:v>
                </c:pt>
                <c:pt idx="959">
                  <c:v>1.17600095E-2</c:v>
                </c:pt>
                <c:pt idx="960">
                  <c:v>1.05000101E-2</c:v>
                </c:pt>
                <c:pt idx="961">
                  <c:v>8.6100101499999998E-3</c:v>
                </c:pt>
                <c:pt idx="962">
                  <c:v>6.50000991E-3</c:v>
                </c:pt>
                <c:pt idx="963">
                  <c:v>6.5900101299999998E-3</c:v>
                </c:pt>
                <c:pt idx="964">
                  <c:v>1.02000097E-2</c:v>
                </c:pt>
                <c:pt idx="965">
                  <c:v>1.19823338E-2</c:v>
                </c:pt>
                <c:pt idx="966">
                  <c:v>1.2194916599999999E-2</c:v>
                </c:pt>
                <c:pt idx="967">
                  <c:v>1.1803734099999999E-2</c:v>
                </c:pt>
                <c:pt idx="968">
                  <c:v>1.0927102500000001E-2</c:v>
                </c:pt>
                <c:pt idx="969">
                  <c:v>9.8749445799999995E-3</c:v>
                </c:pt>
                <c:pt idx="970">
                  <c:v>6.2148799200000002E-3</c:v>
                </c:pt>
                <c:pt idx="971">
                  <c:v>5.0600101199999997E-3</c:v>
                </c:pt>
                <c:pt idx="972">
                  <c:v>7.9407207699999996E-3</c:v>
                </c:pt>
                <c:pt idx="973">
                  <c:v>1.0696443700000001E-2</c:v>
                </c:pt>
                <c:pt idx="974">
                  <c:v>1.1148328000000001E-2</c:v>
                </c:pt>
                <c:pt idx="975">
                  <c:v>1.0678960899999999E-2</c:v>
                </c:pt>
                <c:pt idx="976">
                  <c:v>1.01006329E-2</c:v>
                </c:pt>
                <c:pt idx="977">
                  <c:v>9.1200098400000002E-3</c:v>
                </c:pt>
                <c:pt idx="978">
                  <c:v>5.5901785399999999E-3</c:v>
                </c:pt>
                <c:pt idx="979">
                  <c:v>5.3600096099999999E-3</c:v>
                </c:pt>
                <c:pt idx="980">
                  <c:v>8.3389887600000007E-3</c:v>
                </c:pt>
                <c:pt idx="981">
                  <c:v>9.4546116899999998E-3</c:v>
                </c:pt>
                <c:pt idx="982">
                  <c:v>9.4578983300000006E-3</c:v>
                </c:pt>
                <c:pt idx="983">
                  <c:v>9.2600099700000001E-3</c:v>
                </c:pt>
                <c:pt idx="984">
                  <c:v>6.7829452500000002E-3</c:v>
                </c:pt>
                <c:pt idx="985">
                  <c:v>6.0493890200000004E-3</c:v>
                </c:pt>
                <c:pt idx="986">
                  <c:v>5.0000091999999998E-3</c:v>
                </c:pt>
                <c:pt idx="987">
                  <c:v>6.9700102300000004E-3</c:v>
                </c:pt>
                <c:pt idx="988">
                  <c:v>1.02800019E-2</c:v>
                </c:pt>
                <c:pt idx="989">
                  <c:v>9.89000965E-3</c:v>
                </c:pt>
                <c:pt idx="990">
                  <c:v>1.0036566300000001E-2</c:v>
                </c:pt>
                <c:pt idx="991">
                  <c:v>1.04500093E-2</c:v>
                </c:pt>
                <c:pt idx="992">
                  <c:v>9.6450001000000004E-3</c:v>
                </c:pt>
                <c:pt idx="993">
                  <c:v>9.0600103099999999E-3</c:v>
                </c:pt>
                <c:pt idx="994">
                  <c:v>7.7900094900000003E-3</c:v>
                </c:pt>
                <c:pt idx="995">
                  <c:v>8.7700085699999996E-3</c:v>
                </c:pt>
                <c:pt idx="996">
                  <c:v>1.10800089E-2</c:v>
                </c:pt>
                <c:pt idx="997">
                  <c:v>1.10300099E-2</c:v>
                </c:pt>
                <c:pt idx="998">
                  <c:v>1.11600095E-2</c:v>
                </c:pt>
                <c:pt idx="999">
                  <c:v>1.0455560900000001E-2</c:v>
                </c:pt>
                <c:pt idx="1000">
                  <c:v>1.00500099E-2</c:v>
                </c:pt>
                <c:pt idx="1001">
                  <c:v>9.5600094599999994E-3</c:v>
                </c:pt>
                <c:pt idx="1002">
                  <c:v>9.0000098599999998E-3</c:v>
                </c:pt>
                <c:pt idx="1003">
                  <c:v>8.9600095500000001E-3</c:v>
                </c:pt>
                <c:pt idx="1004">
                  <c:v>1.09900096E-2</c:v>
                </c:pt>
                <c:pt idx="1005">
                  <c:v>1.17941508E-2</c:v>
                </c:pt>
                <c:pt idx="1006">
                  <c:v>1.03809722E-2</c:v>
                </c:pt>
                <c:pt idx="1007">
                  <c:v>9.0690888500000004E-3</c:v>
                </c:pt>
                <c:pt idx="1008">
                  <c:v>9.2449793600000007E-3</c:v>
                </c:pt>
                <c:pt idx="1009">
                  <c:v>9.0019321099999994E-3</c:v>
                </c:pt>
                <c:pt idx="1010">
                  <c:v>7.0570288200000001E-3</c:v>
                </c:pt>
                <c:pt idx="1011">
                  <c:v>8.1572393000000007E-3</c:v>
                </c:pt>
                <c:pt idx="1012">
                  <c:v>1.3785179700000001E-2</c:v>
                </c:pt>
                <c:pt idx="1013">
                  <c:v>1.5004226900000001E-2</c:v>
                </c:pt>
                <c:pt idx="1014">
                  <c:v>1.5231915699999999E-2</c:v>
                </c:pt>
                <c:pt idx="1015">
                  <c:v>1.43431854E-2</c:v>
                </c:pt>
                <c:pt idx="1016">
                  <c:v>1.3440000800000001E-2</c:v>
                </c:pt>
                <c:pt idx="1017">
                  <c:v>1.2830009700000001E-2</c:v>
                </c:pt>
                <c:pt idx="1018">
                  <c:v>1.2051445399999999E-2</c:v>
                </c:pt>
                <c:pt idx="1019">
                  <c:v>1.2044180200000001E-2</c:v>
                </c:pt>
                <c:pt idx="1020">
                  <c:v>1.37230167E-2</c:v>
                </c:pt>
                <c:pt idx="1021">
                  <c:v>1.4553827199999999E-2</c:v>
                </c:pt>
                <c:pt idx="1022">
                  <c:v>1.4674599300000001E-2</c:v>
                </c:pt>
                <c:pt idx="1023">
                  <c:v>1.41077554E-2</c:v>
                </c:pt>
                <c:pt idx="1024">
                  <c:v>1.3610509200000001E-2</c:v>
                </c:pt>
                <c:pt idx="1025">
                  <c:v>1.30300103E-2</c:v>
                </c:pt>
                <c:pt idx="1026">
                  <c:v>1.1391459E-2</c:v>
                </c:pt>
                <c:pt idx="1027">
                  <c:v>1.01019135E-2</c:v>
                </c:pt>
                <c:pt idx="1028">
                  <c:v>1.0426747599999999E-2</c:v>
                </c:pt>
                <c:pt idx="1029">
                  <c:v>1.0496988E-2</c:v>
                </c:pt>
                <c:pt idx="1030">
                  <c:v>1.0456060999999999E-2</c:v>
                </c:pt>
                <c:pt idx="1031">
                  <c:v>1.0290009899999999E-2</c:v>
                </c:pt>
                <c:pt idx="1032">
                  <c:v>9.9275009699999993E-3</c:v>
                </c:pt>
                <c:pt idx="1033">
                  <c:v>1.1022736300000001E-2</c:v>
                </c:pt>
                <c:pt idx="1034">
                  <c:v>9.0255746600000006E-3</c:v>
                </c:pt>
                <c:pt idx="1035">
                  <c:v>8.3300098799999993E-3</c:v>
                </c:pt>
                <c:pt idx="1036">
                  <c:v>1.01300096E-2</c:v>
                </c:pt>
                <c:pt idx="1037">
                  <c:v>1.12943808E-2</c:v>
                </c:pt>
                <c:pt idx="1038">
                  <c:v>1.2831511E-2</c:v>
                </c:pt>
                <c:pt idx="1039">
                  <c:v>1.2940460799999999E-2</c:v>
                </c:pt>
                <c:pt idx="1040">
                  <c:v>1.3000010500000001E-2</c:v>
                </c:pt>
                <c:pt idx="1041">
                  <c:v>1.30200097E-2</c:v>
                </c:pt>
                <c:pt idx="1042">
                  <c:v>1.1850009700000001E-2</c:v>
                </c:pt>
                <c:pt idx="1043">
                  <c:v>1.19551178E-2</c:v>
                </c:pt>
                <c:pt idx="1044">
                  <c:v>1.3832503899999999E-2</c:v>
                </c:pt>
                <c:pt idx="1045">
                  <c:v>1.34666814E-2</c:v>
                </c:pt>
                <c:pt idx="1046">
                  <c:v>1.30742267E-2</c:v>
                </c:pt>
                <c:pt idx="1047">
                  <c:v>1.28359003E-2</c:v>
                </c:pt>
                <c:pt idx="1048">
                  <c:v>1.2641144E-2</c:v>
                </c:pt>
                <c:pt idx="1049">
                  <c:v>1.25391446E-2</c:v>
                </c:pt>
                <c:pt idx="1050">
                  <c:v>1.1292820800000001E-2</c:v>
                </c:pt>
                <c:pt idx="1051">
                  <c:v>1.14400098E-2</c:v>
                </c:pt>
                <c:pt idx="1052">
                  <c:v>1.1433662799999999E-2</c:v>
                </c:pt>
                <c:pt idx="1053">
                  <c:v>1.1858890800000001E-2</c:v>
                </c:pt>
                <c:pt idx="1054">
                  <c:v>1.2738442000000001E-2</c:v>
                </c:pt>
                <c:pt idx="1055">
                  <c:v>1.27393305E-2</c:v>
                </c:pt>
                <c:pt idx="1056">
                  <c:v>1.3029252200000001E-2</c:v>
                </c:pt>
                <c:pt idx="1057">
                  <c:v>1.2536210900000001E-2</c:v>
                </c:pt>
                <c:pt idx="1058">
                  <c:v>1.15525248E-2</c:v>
                </c:pt>
                <c:pt idx="1059">
                  <c:v>1.1820008999999999E-2</c:v>
                </c:pt>
                <c:pt idx="1060">
                  <c:v>1.2311222E-2</c:v>
                </c:pt>
                <c:pt idx="1061">
                  <c:v>1.3050010399999999E-2</c:v>
                </c:pt>
                <c:pt idx="1062">
                  <c:v>1.34108495E-2</c:v>
                </c:pt>
                <c:pt idx="1063">
                  <c:v>1.3260955E-2</c:v>
                </c:pt>
                <c:pt idx="1064">
                  <c:v>1.33859059E-2</c:v>
                </c:pt>
                <c:pt idx="1065">
                  <c:v>1.3325013199999999E-2</c:v>
                </c:pt>
                <c:pt idx="1066">
                  <c:v>1.2212482300000001E-2</c:v>
                </c:pt>
                <c:pt idx="1067">
                  <c:v>1.24625647E-2</c:v>
                </c:pt>
                <c:pt idx="1068">
                  <c:v>1.43077932E-2</c:v>
                </c:pt>
                <c:pt idx="1069">
                  <c:v>1.503585E-2</c:v>
                </c:pt>
                <c:pt idx="1070">
                  <c:v>1.4470302500000001E-2</c:v>
                </c:pt>
                <c:pt idx="1071">
                  <c:v>1.42417038E-2</c:v>
                </c:pt>
                <c:pt idx="1072">
                  <c:v>1.4198202599999999E-2</c:v>
                </c:pt>
                <c:pt idx="1073">
                  <c:v>1.3642553199999999E-2</c:v>
                </c:pt>
                <c:pt idx="1074">
                  <c:v>1.2600299000000001E-2</c:v>
                </c:pt>
                <c:pt idx="1075">
                  <c:v>1.25700515E-2</c:v>
                </c:pt>
                <c:pt idx="1076">
                  <c:v>1.43503547E-2</c:v>
                </c:pt>
                <c:pt idx="1077">
                  <c:v>1.4798433499999999E-2</c:v>
                </c:pt>
                <c:pt idx="1078">
                  <c:v>1.4206635800000001E-2</c:v>
                </c:pt>
                <c:pt idx="1079">
                  <c:v>1.3723067E-2</c:v>
                </c:pt>
                <c:pt idx="1080">
                  <c:v>1.2998741100000001E-2</c:v>
                </c:pt>
                <c:pt idx="1081">
                  <c:v>1.23124989E-2</c:v>
                </c:pt>
                <c:pt idx="1082">
                  <c:v>1.12934634E-2</c:v>
                </c:pt>
                <c:pt idx="1083">
                  <c:v>1.1600009200000001E-2</c:v>
                </c:pt>
                <c:pt idx="1084">
                  <c:v>1.36364624E-2</c:v>
                </c:pt>
                <c:pt idx="1085">
                  <c:v>1.40273664E-2</c:v>
                </c:pt>
                <c:pt idx="1086">
                  <c:v>1.3578310600000001E-2</c:v>
                </c:pt>
                <c:pt idx="1087">
                  <c:v>1.2922923100000001E-2</c:v>
                </c:pt>
                <c:pt idx="1088">
                  <c:v>1.21749891E-2</c:v>
                </c:pt>
                <c:pt idx="1089">
                  <c:v>1.2133362700000001E-2</c:v>
                </c:pt>
                <c:pt idx="1090">
                  <c:v>8.7909754399999995E-3</c:v>
                </c:pt>
                <c:pt idx="1091">
                  <c:v>9.4300098700000005E-3</c:v>
                </c:pt>
                <c:pt idx="1092">
                  <c:v>1.2859681600000001E-2</c:v>
                </c:pt>
                <c:pt idx="1093">
                  <c:v>1.31684504E-2</c:v>
                </c:pt>
                <c:pt idx="1094">
                  <c:v>1.2237159500000001E-2</c:v>
                </c:pt>
                <c:pt idx="1095">
                  <c:v>1.1104721600000001E-2</c:v>
                </c:pt>
                <c:pt idx="1096">
                  <c:v>9.9526429499999999E-3</c:v>
                </c:pt>
                <c:pt idx="1097">
                  <c:v>1.0160009399999999E-2</c:v>
                </c:pt>
                <c:pt idx="1098">
                  <c:v>9.2039844000000003E-3</c:v>
                </c:pt>
                <c:pt idx="1099">
                  <c:v>8.9000109599999995E-3</c:v>
                </c:pt>
                <c:pt idx="1100">
                  <c:v>8.6125312400000004E-3</c:v>
                </c:pt>
                <c:pt idx="1101">
                  <c:v>9.0325772800000006E-3</c:v>
                </c:pt>
                <c:pt idx="1102">
                  <c:v>1.12579828E-2</c:v>
                </c:pt>
                <c:pt idx="1103">
                  <c:v>1.05500929E-2</c:v>
                </c:pt>
                <c:pt idx="1104">
                  <c:v>1.0492986100000001E-2</c:v>
                </c:pt>
                <c:pt idx="1105">
                  <c:v>9.7200097499999995E-3</c:v>
                </c:pt>
                <c:pt idx="1106">
                  <c:v>8.6771911000000004E-3</c:v>
                </c:pt>
                <c:pt idx="1107">
                  <c:v>9.2100100599999991E-3</c:v>
                </c:pt>
                <c:pt idx="1108">
                  <c:v>1.04321064E-2</c:v>
                </c:pt>
                <c:pt idx="1109">
                  <c:v>1.3018677899999999E-2</c:v>
                </c:pt>
                <c:pt idx="1110">
                  <c:v>1.35480436E-2</c:v>
                </c:pt>
                <c:pt idx="1111">
                  <c:v>1.27696674E-2</c:v>
                </c:pt>
                <c:pt idx="1112">
                  <c:v>1.2229763899999999E-2</c:v>
                </c:pt>
                <c:pt idx="1113">
                  <c:v>1.0608542699999999E-2</c:v>
                </c:pt>
                <c:pt idx="1114">
                  <c:v>9.0231383200000004E-3</c:v>
                </c:pt>
                <c:pt idx="1115">
                  <c:v>8.9236022900000007E-3</c:v>
                </c:pt>
                <c:pt idx="1116">
                  <c:v>1.1926041E-2</c:v>
                </c:pt>
                <c:pt idx="1117">
                  <c:v>1.2755237500000001E-2</c:v>
                </c:pt>
                <c:pt idx="1118">
                  <c:v>1.21874241E-2</c:v>
                </c:pt>
                <c:pt idx="1119">
                  <c:v>1.1285887099999999E-2</c:v>
                </c:pt>
                <c:pt idx="1120">
                  <c:v>1.0835002200000001E-2</c:v>
                </c:pt>
                <c:pt idx="1121">
                  <c:v>1.0327756400000001E-2</c:v>
                </c:pt>
                <c:pt idx="1122">
                  <c:v>8.3220750100000008E-3</c:v>
                </c:pt>
                <c:pt idx="1123">
                  <c:v>9.2500094299999992E-3</c:v>
                </c:pt>
                <c:pt idx="1124">
                  <c:v>1.40785016E-2</c:v>
                </c:pt>
                <c:pt idx="1125">
                  <c:v>1.4670644E-2</c:v>
                </c:pt>
                <c:pt idx="1126">
                  <c:v>1.49707235E-2</c:v>
                </c:pt>
                <c:pt idx="1127">
                  <c:v>1.4378182600000001E-2</c:v>
                </c:pt>
                <c:pt idx="1128">
                  <c:v>1.38595812E-2</c:v>
                </c:pt>
                <c:pt idx="1129">
                  <c:v>1.41067291E-2</c:v>
                </c:pt>
                <c:pt idx="1130">
                  <c:v>1.27695091E-2</c:v>
                </c:pt>
                <c:pt idx="1131">
                  <c:v>1.0924633600000001E-2</c:v>
                </c:pt>
                <c:pt idx="1132">
                  <c:v>1.3559931000000001E-2</c:v>
                </c:pt>
                <c:pt idx="1133">
                  <c:v>1.4815089300000001E-2</c:v>
                </c:pt>
                <c:pt idx="1134">
                  <c:v>1.4477368399999999E-2</c:v>
                </c:pt>
                <c:pt idx="1135">
                  <c:v>1.40575795E-2</c:v>
                </c:pt>
                <c:pt idx="1136">
                  <c:v>1.3430330000000001E-2</c:v>
                </c:pt>
                <c:pt idx="1137">
                  <c:v>1.2950009700000001E-2</c:v>
                </c:pt>
                <c:pt idx="1138">
                  <c:v>1.2392090600000001E-2</c:v>
                </c:pt>
                <c:pt idx="1139">
                  <c:v>1.17399655E-2</c:v>
                </c:pt>
                <c:pt idx="1140">
                  <c:v>1.33100096E-2</c:v>
                </c:pt>
                <c:pt idx="1141">
                  <c:v>1.43200103E-2</c:v>
                </c:pt>
                <c:pt idx="1142">
                  <c:v>1.4350056599999999E-2</c:v>
                </c:pt>
                <c:pt idx="1143">
                  <c:v>1.36900097E-2</c:v>
                </c:pt>
                <c:pt idx="1144">
                  <c:v>1.32200103E-2</c:v>
                </c:pt>
                <c:pt idx="1145">
                  <c:v>1.2630010000000001E-2</c:v>
                </c:pt>
                <c:pt idx="1146">
                  <c:v>1.11600095E-2</c:v>
                </c:pt>
                <c:pt idx="1147">
                  <c:v>1.05600096E-2</c:v>
                </c:pt>
                <c:pt idx="1148">
                  <c:v>1.18300105E-2</c:v>
                </c:pt>
                <c:pt idx="1149">
                  <c:v>1.23600103E-2</c:v>
                </c:pt>
                <c:pt idx="1150">
                  <c:v>1.2588135E-2</c:v>
                </c:pt>
                <c:pt idx="1151">
                  <c:v>1.2333399599999999E-2</c:v>
                </c:pt>
                <c:pt idx="1152">
                  <c:v>1.23426514E-2</c:v>
                </c:pt>
                <c:pt idx="1153">
                  <c:v>1.1987753199999999E-2</c:v>
                </c:pt>
                <c:pt idx="1154">
                  <c:v>1.06504709E-2</c:v>
                </c:pt>
                <c:pt idx="1155">
                  <c:v>9.9800098700000006E-3</c:v>
                </c:pt>
                <c:pt idx="1156">
                  <c:v>1.06373783E-2</c:v>
                </c:pt>
                <c:pt idx="1157">
                  <c:v>1.13445418E-2</c:v>
                </c:pt>
                <c:pt idx="1158">
                  <c:v>1.12224566E-2</c:v>
                </c:pt>
                <c:pt idx="1159">
                  <c:v>1.0458678900000001E-2</c:v>
                </c:pt>
                <c:pt idx="1160">
                  <c:v>1.0306792299999999E-2</c:v>
                </c:pt>
                <c:pt idx="1161">
                  <c:v>1.05300099E-2</c:v>
                </c:pt>
                <c:pt idx="1162">
                  <c:v>8.9450897600000003E-3</c:v>
                </c:pt>
                <c:pt idx="1163">
                  <c:v>8.4749050399999994E-3</c:v>
                </c:pt>
                <c:pt idx="1164">
                  <c:v>1.0964949599999999E-2</c:v>
                </c:pt>
                <c:pt idx="1165">
                  <c:v>1.2664131800000001E-2</c:v>
                </c:pt>
                <c:pt idx="1166">
                  <c:v>1.38999242E-2</c:v>
                </c:pt>
                <c:pt idx="1167">
                  <c:v>1.32930744E-2</c:v>
                </c:pt>
                <c:pt idx="1168">
                  <c:v>1.2087479200000001E-2</c:v>
                </c:pt>
                <c:pt idx="1169">
                  <c:v>1.0922675999999999E-2</c:v>
                </c:pt>
                <c:pt idx="1170">
                  <c:v>8.7938094500000005E-3</c:v>
                </c:pt>
                <c:pt idx="1171">
                  <c:v>7.6514668799999999E-3</c:v>
                </c:pt>
                <c:pt idx="1172">
                  <c:v>8.8066859199999997E-3</c:v>
                </c:pt>
                <c:pt idx="1173">
                  <c:v>1.1185022100000001E-2</c:v>
                </c:pt>
                <c:pt idx="1174">
                  <c:v>1.29397474E-2</c:v>
                </c:pt>
                <c:pt idx="1175">
                  <c:v>1.28922332E-2</c:v>
                </c:pt>
                <c:pt idx="1176">
                  <c:v>1.2919968E-2</c:v>
                </c:pt>
                <c:pt idx="1177">
                  <c:v>1.1750009800000001E-2</c:v>
                </c:pt>
                <c:pt idx="1178">
                  <c:v>1.0198297E-2</c:v>
                </c:pt>
                <c:pt idx="1179">
                  <c:v>1.04271295E-2</c:v>
                </c:pt>
                <c:pt idx="1180">
                  <c:v>1.31598106E-2</c:v>
                </c:pt>
                <c:pt idx="1181">
                  <c:v>1.37382159E-2</c:v>
                </c:pt>
                <c:pt idx="1182">
                  <c:v>1.3908624600000001E-2</c:v>
                </c:pt>
                <c:pt idx="1183">
                  <c:v>1.37291541E-2</c:v>
                </c:pt>
                <c:pt idx="1184">
                  <c:v>1.33991884E-2</c:v>
                </c:pt>
                <c:pt idx="1185">
                  <c:v>1.3857912300000001E-2</c:v>
                </c:pt>
                <c:pt idx="1186">
                  <c:v>1.3130765399999999E-2</c:v>
                </c:pt>
                <c:pt idx="1187">
                  <c:v>1.29817966E-2</c:v>
                </c:pt>
                <c:pt idx="1188">
                  <c:v>1.4491116599999999E-2</c:v>
                </c:pt>
                <c:pt idx="1189">
                  <c:v>1.65235512E-2</c:v>
                </c:pt>
                <c:pt idx="1190">
                  <c:v>1.7285225899999999E-2</c:v>
                </c:pt>
                <c:pt idx="1191">
                  <c:v>1.6474226500000001E-2</c:v>
                </c:pt>
                <c:pt idx="1192">
                  <c:v>1.49497008E-2</c:v>
                </c:pt>
                <c:pt idx="1193">
                  <c:v>1.5833416999999999E-2</c:v>
                </c:pt>
                <c:pt idx="1194">
                  <c:v>1.36940237E-2</c:v>
                </c:pt>
                <c:pt idx="1195">
                  <c:v>1.4139083199999999E-2</c:v>
                </c:pt>
                <c:pt idx="1196">
                  <c:v>1.5218347300000001E-2</c:v>
                </c:pt>
                <c:pt idx="1197">
                  <c:v>1.5932384899999999E-2</c:v>
                </c:pt>
                <c:pt idx="1198">
                  <c:v>1.5745228199999999E-2</c:v>
                </c:pt>
                <c:pt idx="1199">
                  <c:v>1.52376965E-2</c:v>
                </c:pt>
                <c:pt idx="1200">
                  <c:v>1.5223112E-2</c:v>
                </c:pt>
                <c:pt idx="1201">
                  <c:v>1.6040010399999999E-2</c:v>
                </c:pt>
                <c:pt idx="1202">
                  <c:v>1.5047856599999999E-2</c:v>
                </c:pt>
                <c:pt idx="1203">
                  <c:v>1.64600089E-2</c:v>
                </c:pt>
                <c:pt idx="1204">
                  <c:v>1.5744751299999998E-2</c:v>
                </c:pt>
                <c:pt idx="1205">
                  <c:v>1.6946250600000001E-2</c:v>
                </c:pt>
                <c:pt idx="1206">
                  <c:v>1.6886094599999998E-2</c:v>
                </c:pt>
                <c:pt idx="1207">
                  <c:v>1.6159048299999999E-2</c:v>
                </c:pt>
                <c:pt idx="1208">
                  <c:v>1.62080005E-2</c:v>
                </c:pt>
                <c:pt idx="1209">
                  <c:v>1.5488284600000001E-2</c:v>
                </c:pt>
                <c:pt idx="1210">
                  <c:v>1.4388346099999999E-2</c:v>
                </c:pt>
                <c:pt idx="1211">
                  <c:v>1.3435088099999999E-2</c:v>
                </c:pt>
                <c:pt idx="1212">
                  <c:v>1.4518441599999999E-2</c:v>
                </c:pt>
                <c:pt idx="1213">
                  <c:v>1.44146103E-2</c:v>
                </c:pt>
                <c:pt idx="1214">
                  <c:v>1.55524844E-2</c:v>
                </c:pt>
                <c:pt idx="1215">
                  <c:v>1.61300097E-2</c:v>
                </c:pt>
                <c:pt idx="1216">
                  <c:v>1.382971E-2</c:v>
                </c:pt>
                <c:pt idx="1217">
                  <c:v>1.3910009500000001E-2</c:v>
                </c:pt>
                <c:pt idx="1218">
                  <c:v>1.54853519E-2</c:v>
                </c:pt>
                <c:pt idx="1219">
                  <c:v>1.60000101E-2</c:v>
                </c:pt>
                <c:pt idx="1220">
                  <c:v>1.7009468699999999E-2</c:v>
                </c:pt>
                <c:pt idx="1221">
                  <c:v>1.8239878099999999E-2</c:v>
                </c:pt>
                <c:pt idx="1222">
                  <c:v>1.80340521E-2</c:v>
                </c:pt>
                <c:pt idx="1223">
                  <c:v>1.7141628999999999E-2</c:v>
                </c:pt>
                <c:pt idx="1224">
                  <c:v>1.6513241500000001E-2</c:v>
                </c:pt>
                <c:pt idx="1225">
                  <c:v>1.67000107E-2</c:v>
                </c:pt>
                <c:pt idx="1226">
                  <c:v>1.67449452E-2</c:v>
                </c:pt>
                <c:pt idx="1227">
                  <c:v>1.51567999E-2</c:v>
                </c:pt>
                <c:pt idx="1228">
                  <c:v>1.4762491900000001E-2</c:v>
                </c:pt>
                <c:pt idx="1229">
                  <c:v>1.7250010699999999E-2</c:v>
                </c:pt>
                <c:pt idx="1230">
                  <c:v>1.81299839E-2</c:v>
                </c:pt>
                <c:pt idx="1231">
                  <c:v>1.74924303E-2</c:v>
                </c:pt>
                <c:pt idx="1232">
                  <c:v>1.7290009200000001E-2</c:v>
                </c:pt>
                <c:pt idx="1233">
                  <c:v>1.6820009800000001E-2</c:v>
                </c:pt>
                <c:pt idx="1234">
                  <c:v>1.6012314699999999E-2</c:v>
                </c:pt>
                <c:pt idx="1235">
                  <c:v>1.50514701E-2</c:v>
                </c:pt>
                <c:pt idx="1236">
                  <c:v>1.57300103E-2</c:v>
                </c:pt>
                <c:pt idx="1237">
                  <c:v>1.58700105E-2</c:v>
                </c:pt>
                <c:pt idx="1238">
                  <c:v>1.6196448400000001E-2</c:v>
                </c:pt>
                <c:pt idx="1239">
                  <c:v>1.5552391299999999E-2</c:v>
                </c:pt>
                <c:pt idx="1240">
                  <c:v>1.5470500099999999E-2</c:v>
                </c:pt>
                <c:pt idx="1241">
                  <c:v>1.51050994E-2</c:v>
                </c:pt>
                <c:pt idx="1242">
                  <c:v>1.47900097E-2</c:v>
                </c:pt>
                <c:pt idx="1243">
                  <c:v>1.4460009500000001E-2</c:v>
                </c:pt>
                <c:pt idx="1244">
                  <c:v>1.5780009300000002E-2</c:v>
                </c:pt>
                <c:pt idx="1245">
                  <c:v>1.7490010699999999E-2</c:v>
                </c:pt>
                <c:pt idx="1246">
                  <c:v>1.7906827899999998E-2</c:v>
                </c:pt>
                <c:pt idx="1247">
                  <c:v>1.66499801E-2</c:v>
                </c:pt>
                <c:pt idx="1248">
                  <c:v>1.40400045E-2</c:v>
                </c:pt>
                <c:pt idx="1249">
                  <c:v>1.3350009899999999E-2</c:v>
                </c:pt>
                <c:pt idx="1250">
                  <c:v>1.42000103E-2</c:v>
                </c:pt>
                <c:pt idx="1251">
                  <c:v>1.55800097E-2</c:v>
                </c:pt>
                <c:pt idx="1252">
                  <c:v>1.7420010600000001E-2</c:v>
                </c:pt>
                <c:pt idx="1253">
                  <c:v>1.868001E-2</c:v>
                </c:pt>
                <c:pt idx="1254">
                  <c:v>1.8664918799999999E-2</c:v>
                </c:pt>
                <c:pt idx="1255">
                  <c:v>1.8080009099999999E-2</c:v>
                </c:pt>
                <c:pt idx="1256">
                  <c:v>1.7216937599999999E-2</c:v>
                </c:pt>
                <c:pt idx="1257">
                  <c:v>1.7290009200000001E-2</c:v>
                </c:pt>
                <c:pt idx="1258">
                  <c:v>1.562001E-2</c:v>
                </c:pt>
                <c:pt idx="1259">
                  <c:v>1.5700010600000001E-2</c:v>
                </c:pt>
                <c:pt idx="1260">
                  <c:v>1.7490010699999999E-2</c:v>
                </c:pt>
                <c:pt idx="1261">
                  <c:v>1.8763113800000002E-2</c:v>
                </c:pt>
                <c:pt idx="1262">
                  <c:v>1.9490009199999998E-2</c:v>
                </c:pt>
                <c:pt idx="1263">
                  <c:v>1.9140010700000001E-2</c:v>
                </c:pt>
                <c:pt idx="1264">
                  <c:v>1.83048304E-2</c:v>
                </c:pt>
                <c:pt idx="1265">
                  <c:v>1.85700096E-2</c:v>
                </c:pt>
                <c:pt idx="1266">
                  <c:v>1.7210535700000001E-2</c:v>
                </c:pt>
                <c:pt idx="1267">
                  <c:v>1.6870010599999999E-2</c:v>
                </c:pt>
                <c:pt idx="1268">
                  <c:v>1.6930010200000001E-2</c:v>
                </c:pt>
                <c:pt idx="1269">
                  <c:v>1.8070010500000001E-2</c:v>
                </c:pt>
                <c:pt idx="1270">
                  <c:v>1.8590010699999999E-2</c:v>
                </c:pt>
                <c:pt idx="1271">
                  <c:v>1.74800102E-2</c:v>
                </c:pt>
                <c:pt idx="1272">
                  <c:v>1.7726512600000001E-2</c:v>
                </c:pt>
                <c:pt idx="1273">
                  <c:v>1.79500096E-2</c:v>
                </c:pt>
                <c:pt idx="1274">
                  <c:v>1.8453242299999999E-2</c:v>
                </c:pt>
                <c:pt idx="1275">
                  <c:v>1.89600103E-2</c:v>
                </c:pt>
                <c:pt idx="1276">
                  <c:v>2.0161347499999999E-2</c:v>
                </c:pt>
                <c:pt idx="1277">
                  <c:v>2.0860092699999999E-2</c:v>
                </c:pt>
                <c:pt idx="1278">
                  <c:v>2.0159339500000002E-2</c:v>
                </c:pt>
                <c:pt idx="1279">
                  <c:v>1.9200140599999999E-2</c:v>
                </c:pt>
                <c:pt idx="1280">
                  <c:v>1.9817631700000001E-2</c:v>
                </c:pt>
                <c:pt idx="1281">
                  <c:v>1.9720010499999999E-2</c:v>
                </c:pt>
                <c:pt idx="1282">
                  <c:v>1.96327232E-2</c:v>
                </c:pt>
                <c:pt idx="1283">
                  <c:v>2.0270010500000001E-2</c:v>
                </c:pt>
                <c:pt idx="1284">
                  <c:v>2.05059387E-2</c:v>
                </c:pt>
                <c:pt idx="1285">
                  <c:v>2.11990848E-2</c:v>
                </c:pt>
                <c:pt idx="1286">
                  <c:v>2.0029971399999999E-2</c:v>
                </c:pt>
                <c:pt idx="1287">
                  <c:v>1.86700094E-2</c:v>
                </c:pt>
                <c:pt idx="1288">
                  <c:v>1.81786325E-2</c:v>
                </c:pt>
                <c:pt idx="1289">
                  <c:v>1.8458865599999999E-2</c:v>
                </c:pt>
                <c:pt idx="1290">
                  <c:v>1.9081184599999999E-2</c:v>
                </c:pt>
                <c:pt idx="1291">
                  <c:v>1.9327769099999999E-2</c:v>
                </c:pt>
                <c:pt idx="1292">
                  <c:v>1.87450927E-2</c:v>
                </c:pt>
                <c:pt idx="1293">
                  <c:v>1.92906056E-2</c:v>
                </c:pt>
                <c:pt idx="1294">
                  <c:v>1.85078178E-2</c:v>
                </c:pt>
                <c:pt idx="1295">
                  <c:v>1.78400092E-2</c:v>
                </c:pt>
                <c:pt idx="1296">
                  <c:v>1.7800060999999999E-2</c:v>
                </c:pt>
                <c:pt idx="1297">
                  <c:v>1.86900105E-2</c:v>
                </c:pt>
                <c:pt idx="1298">
                  <c:v>1.92900095E-2</c:v>
                </c:pt>
                <c:pt idx="1299">
                  <c:v>1.9100010399999999E-2</c:v>
                </c:pt>
                <c:pt idx="1300">
                  <c:v>1.95853878E-2</c:v>
                </c:pt>
                <c:pt idx="1301">
                  <c:v>2.00428814E-2</c:v>
                </c:pt>
                <c:pt idx="1302">
                  <c:v>1.94813907E-2</c:v>
                </c:pt>
                <c:pt idx="1303">
                  <c:v>1.9467439499999999E-2</c:v>
                </c:pt>
                <c:pt idx="1304">
                  <c:v>2.1011930000000002E-2</c:v>
                </c:pt>
                <c:pt idx="1305">
                  <c:v>2.08605621E-2</c:v>
                </c:pt>
                <c:pt idx="1306">
                  <c:v>2.0232427899999999E-2</c:v>
                </c:pt>
                <c:pt idx="1307">
                  <c:v>2.1451819699999999E-2</c:v>
                </c:pt>
                <c:pt idx="1308">
                  <c:v>2.12049074E-2</c:v>
                </c:pt>
                <c:pt idx="1309">
                  <c:v>2.0186333000000001E-2</c:v>
                </c:pt>
                <c:pt idx="1310">
                  <c:v>2.0131440800000001E-2</c:v>
                </c:pt>
                <c:pt idx="1311">
                  <c:v>1.96059663E-2</c:v>
                </c:pt>
                <c:pt idx="1312">
                  <c:v>2.0341314400000001E-2</c:v>
                </c:pt>
                <c:pt idx="1313">
                  <c:v>2.0613249399999999E-2</c:v>
                </c:pt>
                <c:pt idx="1314">
                  <c:v>1.9481474499999998E-2</c:v>
                </c:pt>
                <c:pt idx="1315">
                  <c:v>1.80882718E-2</c:v>
                </c:pt>
                <c:pt idx="1316">
                  <c:v>1.7794892199999999E-2</c:v>
                </c:pt>
                <c:pt idx="1317">
                  <c:v>1.6880447E-2</c:v>
                </c:pt>
                <c:pt idx="1318">
                  <c:v>1.62999518E-2</c:v>
                </c:pt>
                <c:pt idx="1319">
                  <c:v>1.6301432599999999E-2</c:v>
                </c:pt>
                <c:pt idx="1320">
                  <c:v>1.6445022100000001E-2</c:v>
                </c:pt>
                <c:pt idx="1321">
                  <c:v>1.6721745999999999E-2</c:v>
                </c:pt>
                <c:pt idx="1322">
                  <c:v>1.6577467299999999E-2</c:v>
                </c:pt>
                <c:pt idx="1323">
                  <c:v>1.6098417300000001E-2</c:v>
                </c:pt>
                <c:pt idx="1324">
                  <c:v>1.72218923E-2</c:v>
                </c:pt>
                <c:pt idx="1325">
                  <c:v>1.7612522500000002E-2</c:v>
                </c:pt>
                <c:pt idx="1326">
                  <c:v>1.7454374599999999E-2</c:v>
                </c:pt>
                <c:pt idx="1327">
                  <c:v>1.7278129199999999E-2</c:v>
                </c:pt>
                <c:pt idx="1328">
                  <c:v>1.7947210000000002E-2</c:v>
                </c:pt>
                <c:pt idx="1329">
                  <c:v>1.8256306600000001E-2</c:v>
                </c:pt>
                <c:pt idx="1330">
                  <c:v>1.79298967E-2</c:v>
                </c:pt>
                <c:pt idx="1331">
                  <c:v>1.7510727E-2</c:v>
                </c:pt>
                <c:pt idx="1332">
                  <c:v>1.49455825E-2</c:v>
                </c:pt>
                <c:pt idx="1333">
                  <c:v>1.53387599E-2</c:v>
                </c:pt>
                <c:pt idx="1334">
                  <c:v>1.49238557E-2</c:v>
                </c:pt>
                <c:pt idx="1335">
                  <c:v>1.5327948100000001E-2</c:v>
                </c:pt>
                <c:pt idx="1336">
                  <c:v>1.5761082999999999E-2</c:v>
                </c:pt>
                <c:pt idx="1337">
                  <c:v>1.62532721E-2</c:v>
                </c:pt>
                <c:pt idx="1338">
                  <c:v>1.6439013200000002E-2</c:v>
                </c:pt>
                <c:pt idx="1339">
                  <c:v>1.6179198400000001E-2</c:v>
                </c:pt>
                <c:pt idx="1340">
                  <c:v>1.60716474E-2</c:v>
                </c:pt>
                <c:pt idx="1341">
                  <c:v>1.71611365E-2</c:v>
                </c:pt>
                <c:pt idx="1342">
                  <c:v>1.83689371E-2</c:v>
                </c:pt>
                <c:pt idx="1343">
                  <c:v>1.8707534299999998E-2</c:v>
                </c:pt>
                <c:pt idx="1344">
                  <c:v>1.93693284E-2</c:v>
                </c:pt>
                <c:pt idx="1345">
                  <c:v>1.92834679E-2</c:v>
                </c:pt>
                <c:pt idx="1346">
                  <c:v>1.84784383E-2</c:v>
                </c:pt>
                <c:pt idx="1347">
                  <c:v>1.7334451899999999E-2</c:v>
                </c:pt>
                <c:pt idx="1348">
                  <c:v>1.6617100700000002E-2</c:v>
                </c:pt>
                <c:pt idx="1349">
                  <c:v>1.74251068E-2</c:v>
                </c:pt>
                <c:pt idx="1350">
                  <c:v>1.7549080799999998E-2</c:v>
                </c:pt>
                <c:pt idx="1351">
                  <c:v>1.7833033599999999E-2</c:v>
                </c:pt>
                <c:pt idx="1352">
                  <c:v>1.8070010500000001E-2</c:v>
                </c:pt>
                <c:pt idx="1353">
                  <c:v>1.8532117800000001E-2</c:v>
                </c:pt>
                <c:pt idx="1354">
                  <c:v>1.7963632899999998E-2</c:v>
                </c:pt>
                <c:pt idx="1355">
                  <c:v>1.6811223699999999E-2</c:v>
                </c:pt>
                <c:pt idx="1356">
                  <c:v>1.7571894500000001E-2</c:v>
                </c:pt>
                <c:pt idx="1357">
                  <c:v>1.8075555600000001E-2</c:v>
                </c:pt>
                <c:pt idx="1358">
                  <c:v>1.7417239000000001E-2</c:v>
                </c:pt>
                <c:pt idx="1359">
                  <c:v>1.7417684199999998E-2</c:v>
                </c:pt>
                <c:pt idx="1360">
                  <c:v>1.8349753699999999E-2</c:v>
                </c:pt>
                <c:pt idx="1361">
                  <c:v>1.8496232099999999E-2</c:v>
                </c:pt>
                <c:pt idx="1362">
                  <c:v>1.8525656299999999E-2</c:v>
                </c:pt>
                <c:pt idx="1363">
                  <c:v>1.76907275E-2</c:v>
                </c:pt>
                <c:pt idx="1364">
                  <c:v>1.82146132E-2</c:v>
                </c:pt>
                <c:pt idx="1365">
                  <c:v>1.7141176399999999E-2</c:v>
                </c:pt>
                <c:pt idx="1366">
                  <c:v>1.6914490599999998E-2</c:v>
                </c:pt>
                <c:pt idx="1367">
                  <c:v>1.7069658299999999E-2</c:v>
                </c:pt>
                <c:pt idx="1368">
                  <c:v>1.80584136E-2</c:v>
                </c:pt>
                <c:pt idx="1369">
                  <c:v>1.78870447E-2</c:v>
                </c:pt>
                <c:pt idx="1370">
                  <c:v>1.6339965200000001E-2</c:v>
                </c:pt>
                <c:pt idx="1371">
                  <c:v>1.48397153E-2</c:v>
                </c:pt>
                <c:pt idx="1372">
                  <c:v>1.60104129E-2</c:v>
                </c:pt>
                <c:pt idx="1373">
                  <c:v>1.6844714100000002E-2</c:v>
                </c:pt>
                <c:pt idx="1374">
                  <c:v>1.6571020700000001E-2</c:v>
                </c:pt>
                <c:pt idx="1375">
                  <c:v>1.48500353E-2</c:v>
                </c:pt>
                <c:pt idx="1376">
                  <c:v>1.3656039700000001E-2</c:v>
                </c:pt>
                <c:pt idx="1377">
                  <c:v>1.5481127399999999E-2</c:v>
                </c:pt>
                <c:pt idx="1378">
                  <c:v>1.07306708E-2</c:v>
                </c:pt>
                <c:pt idx="1379">
                  <c:v>6.1856135699999999E-3</c:v>
                </c:pt>
                <c:pt idx="1380">
                  <c:v>1.75207816E-2</c:v>
                </c:pt>
                <c:pt idx="1381">
                  <c:v>1.75188407E-2</c:v>
                </c:pt>
                <c:pt idx="1382">
                  <c:v>1.77785102E-2</c:v>
                </c:pt>
                <c:pt idx="1383">
                  <c:v>1.7557255899999999E-2</c:v>
                </c:pt>
                <c:pt idx="1384">
                  <c:v>1.6969254199999999E-2</c:v>
                </c:pt>
                <c:pt idx="1385">
                  <c:v>1.72220506E-2</c:v>
                </c:pt>
                <c:pt idx="1386">
                  <c:v>1.50765581E-2</c:v>
                </c:pt>
                <c:pt idx="1387">
                  <c:v>1.4088428599999999E-2</c:v>
                </c:pt>
                <c:pt idx="1388">
                  <c:v>1.54480394E-2</c:v>
                </c:pt>
                <c:pt idx="1389">
                  <c:v>1.5658199800000001E-2</c:v>
                </c:pt>
                <c:pt idx="1390">
                  <c:v>1.4992536000000001E-2</c:v>
                </c:pt>
                <c:pt idx="1391">
                  <c:v>1.51635017E-2</c:v>
                </c:pt>
                <c:pt idx="1392">
                  <c:v>1.4636693500000001E-2</c:v>
                </c:pt>
                <c:pt idx="1393">
                  <c:v>1.54026635E-2</c:v>
                </c:pt>
                <c:pt idx="1394">
                  <c:v>1.61720887E-2</c:v>
                </c:pt>
                <c:pt idx="1395">
                  <c:v>1.45105906E-2</c:v>
                </c:pt>
                <c:pt idx="1396">
                  <c:v>1.5577820100000001E-2</c:v>
                </c:pt>
                <c:pt idx="1397">
                  <c:v>1.5658987700000002E-2</c:v>
                </c:pt>
                <c:pt idx="1398">
                  <c:v>1.5063505600000001E-2</c:v>
                </c:pt>
                <c:pt idx="1399">
                  <c:v>1.50517523E-2</c:v>
                </c:pt>
                <c:pt idx="1400">
                  <c:v>1.5159977599999999E-2</c:v>
                </c:pt>
                <c:pt idx="1401">
                  <c:v>1.54124564E-2</c:v>
                </c:pt>
                <c:pt idx="1402">
                  <c:v>1.4910568500000001E-2</c:v>
                </c:pt>
                <c:pt idx="1403">
                  <c:v>1.4542437199999999E-2</c:v>
                </c:pt>
                <c:pt idx="1404">
                  <c:v>1.5904651999999998E-2</c:v>
                </c:pt>
                <c:pt idx="1405">
                  <c:v>1.49994306E-2</c:v>
                </c:pt>
                <c:pt idx="1406">
                  <c:v>1.42654032E-2</c:v>
                </c:pt>
                <c:pt idx="1407">
                  <c:v>1.43419486E-2</c:v>
                </c:pt>
                <c:pt idx="1408">
                  <c:v>1.49898436E-2</c:v>
                </c:pt>
                <c:pt idx="1409">
                  <c:v>1.5252230699999999E-2</c:v>
                </c:pt>
                <c:pt idx="1410">
                  <c:v>1.3636780899999999E-2</c:v>
                </c:pt>
                <c:pt idx="1411">
                  <c:v>1.38808778E-2</c:v>
                </c:pt>
                <c:pt idx="1412">
                  <c:v>1.3904839800000001E-2</c:v>
                </c:pt>
                <c:pt idx="1413">
                  <c:v>1.4404307099999999E-2</c:v>
                </c:pt>
                <c:pt idx="1414">
                  <c:v>1.42207872E-2</c:v>
                </c:pt>
                <c:pt idx="1415">
                  <c:v>1.4213834E-2</c:v>
                </c:pt>
                <c:pt idx="1416">
                  <c:v>1.44915385E-2</c:v>
                </c:pt>
                <c:pt idx="1417">
                  <c:v>1.38960518E-2</c:v>
                </c:pt>
                <c:pt idx="1418">
                  <c:v>1.3441589699999999E-2</c:v>
                </c:pt>
                <c:pt idx="1419">
                  <c:v>1.33407973E-2</c:v>
                </c:pt>
                <c:pt idx="1420">
                  <c:v>1.5720866600000001E-2</c:v>
                </c:pt>
                <c:pt idx="1421">
                  <c:v>1.6843766E-2</c:v>
                </c:pt>
                <c:pt idx="1422">
                  <c:v>1.64963622E-2</c:v>
                </c:pt>
                <c:pt idx="1423">
                  <c:v>1.45608531E-2</c:v>
                </c:pt>
                <c:pt idx="1424">
                  <c:v>1.39985336E-2</c:v>
                </c:pt>
                <c:pt idx="1425">
                  <c:v>1.6168380199999999E-2</c:v>
                </c:pt>
                <c:pt idx="1426">
                  <c:v>1.5950823199999999E-2</c:v>
                </c:pt>
                <c:pt idx="1427">
                  <c:v>1.5518507000000001E-2</c:v>
                </c:pt>
                <c:pt idx="1428">
                  <c:v>1.6589691899999998E-2</c:v>
                </c:pt>
                <c:pt idx="1429">
                  <c:v>1.6844170200000001E-2</c:v>
                </c:pt>
                <c:pt idx="1430">
                  <c:v>1.7174538199999999E-2</c:v>
                </c:pt>
                <c:pt idx="1431">
                  <c:v>1.68228149E-2</c:v>
                </c:pt>
                <c:pt idx="1432">
                  <c:v>1.64990798E-2</c:v>
                </c:pt>
                <c:pt idx="1433">
                  <c:v>1.7919659599999999E-2</c:v>
                </c:pt>
                <c:pt idx="1434">
                  <c:v>1.79937799E-2</c:v>
                </c:pt>
                <c:pt idx="1435">
                  <c:v>1.5982767599999999E-2</c:v>
                </c:pt>
                <c:pt idx="1436">
                  <c:v>1.6302082700000001E-2</c:v>
                </c:pt>
                <c:pt idx="1437">
                  <c:v>1.6993034600000002E-2</c:v>
                </c:pt>
                <c:pt idx="1438">
                  <c:v>1.6949866000000001E-2</c:v>
                </c:pt>
                <c:pt idx="1439">
                  <c:v>1.7540277900000002E-2</c:v>
                </c:pt>
                <c:pt idx="1440">
                  <c:v>1.7682388399999999E-2</c:v>
                </c:pt>
                <c:pt idx="1441">
                  <c:v>1.7737446399999999E-2</c:v>
                </c:pt>
                <c:pt idx="1442">
                  <c:v>1.74085088E-2</c:v>
                </c:pt>
                <c:pt idx="1443">
                  <c:v>1.6590209700000001E-2</c:v>
                </c:pt>
                <c:pt idx="1444">
                  <c:v>1.74720846E-2</c:v>
                </c:pt>
                <c:pt idx="1445">
                  <c:v>1.65863279E-2</c:v>
                </c:pt>
                <c:pt idx="1446">
                  <c:v>1.5044964799999999E-2</c:v>
                </c:pt>
                <c:pt idx="1447">
                  <c:v>1.4554788399999999E-2</c:v>
                </c:pt>
                <c:pt idx="1448">
                  <c:v>1.4744903E-2</c:v>
                </c:pt>
                <c:pt idx="1449">
                  <c:v>1.5386544199999999E-2</c:v>
                </c:pt>
                <c:pt idx="1450">
                  <c:v>1.5073777199999999E-2</c:v>
                </c:pt>
                <c:pt idx="1451">
                  <c:v>1.46330874E-2</c:v>
                </c:pt>
                <c:pt idx="1452">
                  <c:v>1.4888514800000001E-2</c:v>
                </c:pt>
                <c:pt idx="1453">
                  <c:v>1.32923229E-2</c:v>
                </c:pt>
                <c:pt idx="1454">
                  <c:v>1.31150139E-2</c:v>
                </c:pt>
                <c:pt idx="1455">
                  <c:v>1.3802050600000001E-2</c:v>
                </c:pt>
                <c:pt idx="1456">
                  <c:v>1.4137487900000001E-2</c:v>
                </c:pt>
                <c:pt idx="1457">
                  <c:v>1.43487826E-2</c:v>
                </c:pt>
                <c:pt idx="1458">
                  <c:v>1.352417E-2</c:v>
                </c:pt>
                <c:pt idx="1459">
                  <c:v>1.3896921600000001E-2</c:v>
                </c:pt>
                <c:pt idx="1460">
                  <c:v>1.6961056700000001E-2</c:v>
                </c:pt>
                <c:pt idx="1461">
                  <c:v>1.6325481199999999E-2</c:v>
                </c:pt>
                <c:pt idx="1462">
                  <c:v>1.4217408399999999E-2</c:v>
                </c:pt>
                <c:pt idx="1463">
                  <c:v>1.45335281E-2</c:v>
                </c:pt>
                <c:pt idx="1464">
                  <c:v>1.5834784099999999E-2</c:v>
                </c:pt>
                <c:pt idx="1465">
                  <c:v>1.63493324E-2</c:v>
                </c:pt>
                <c:pt idx="1466">
                  <c:v>1.64262131E-2</c:v>
                </c:pt>
                <c:pt idx="1467">
                  <c:v>1.6244975799999999E-2</c:v>
                </c:pt>
                <c:pt idx="1468">
                  <c:v>1.6556130700000001E-2</c:v>
                </c:pt>
                <c:pt idx="1469">
                  <c:v>1.69063471E-2</c:v>
                </c:pt>
                <c:pt idx="1470">
                  <c:v>1.6791524400000001E-2</c:v>
                </c:pt>
                <c:pt idx="1471">
                  <c:v>1.70195494E-2</c:v>
                </c:pt>
                <c:pt idx="1472">
                  <c:v>1.76987015E-2</c:v>
                </c:pt>
                <c:pt idx="1473">
                  <c:v>1.75007116E-2</c:v>
                </c:pt>
                <c:pt idx="1474">
                  <c:v>1.72307212E-2</c:v>
                </c:pt>
                <c:pt idx="1475">
                  <c:v>1.64943486E-2</c:v>
                </c:pt>
                <c:pt idx="1476">
                  <c:v>1.7014354499999999E-2</c:v>
                </c:pt>
                <c:pt idx="1477">
                  <c:v>1.5758989399999999E-2</c:v>
                </c:pt>
                <c:pt idx="1478">
                  <c:v>1.4454642300000001E-2</c:v>
                </c:pt>
                <c:pt idx="1479">
                  <c:v>1.54969441E-2</c:v>
                </c:pt>
                <c:pt idx="1480">
                  <c:v>1.64959766E-2</c:v>
                </c:pt>
                <c:pt idx="1481">
                  <c:v>1.75246168E-2</c:v>
                </c:pt>
                <c:pt idx="1482">
                  <c:v>1.8203332999999999E-2</c:v>
                </c:pt>
                <c:pt idx="1483">
                  <c:v>1.5971997799999998E-2</c:v>
                </c:pt>
                <c:pt idx="1484">
                  <c:v>1.56702586E-2</c:v>
                </c:pt>
                <c:pt idx="1485">
                  <c:v>1.5940466899999998E-2</c:v>
                </c:pt>
                <c:pt idx="1486">
                  <c:v>1.6231732400000001E-2</c:v>
                </c:pt>
                <c:pt idx="1487">
                  <c:v>1.5970936000000002E-2</c:v>
                </c:pt>
                <c:pt idx="1488">
                  <c:v>1.6086563500000001E-2</c:v>
                </c:pt>
                <c:pt idx="1489">
                  <c:v>1.6318282100000001E-2</c:v>
                </c:pt>
                <c:pt idx="1490">
                  <c:v>1.62456986E-2</c:v>
                </c:pt>
                <c:pt idx="1491">
                  <c:v>1.54925715E-2</c:v>
                </c:pt>
                <c:pt idx="1492">
                  <c:v>1.55669702E-2</c:v>
                </c:pt>
                <c:pt idx="1493">
                  <c:v>1.6537617899999999E-2</c:v>
                </c:pt>
                <c:pt idx="1494">
                  <c:v>1.70234423E-2</c:v>
                </c:pt>
                <c:pt idx="1495">
                  <c:v>1.7364595100000001E-2</c:v>
                </c:pt>
                <c:pt idx="1496">
                  <c:v>1.7912518200000001E-2</c:v>
                </c:pt>
                <c:pt idx="1497">
                  <c:v>1.7951138299999999E-2</c:v>
                </c:pt>
                <c:pt idx="1498">
                  <c:v>1.8099118000000001E-2</c:v>
                </c:pt>
                <c:pt idx="1499">
                  <c:v>1.6653999700000002E-2</c:v>
                </c:pt>
                <c:pt idx="1500">
                  <c:v>1.6707474399999998E-2</c:v>
                </c:pt>
                <c:pt idx="1501">
                  <c:v>1.7161928100000001E-2</c:v>
                </c:pt>
                <c:pt idx="1502">
                  <c:v>1.67424176E-2</c:v>
                </c:pt>
                <c:pt idx="1503">
                  <c:v>1.6704220299999999E-2</c:v>
                </c:pt>
                <c:pt idx="1504">
                  <c:v>1.6918104100000001E-2</c:v>
                </c:pt>
                <c:pt idx="1505">
                  <c:v>1.7106555400000001E-2</c:v>
                </c:pt>
                <c:pt idx="1506">
                  <c:v>1.67028457E-2</c:v>
                </c:pt>
                <c:pt idx="1507">
                  <c:v>1.49773527E-2</c:v>
                </c:pt>
                <c:pt idx="1508">
                  <c:v>1.53860943E-2</c:v>
                </c:pt>
                <c:pt idx="1509">
                  <c:v>1.5100588999999999E-2</c:v>
                </c:pt>
                <c:pt idx="1510">
                  <c:v>1.37179187E-2</c:v>
                </c:pt>
                <c:pt idx="1511">
                  <c:v>1.4898107400000001E-2</c:v>
                </c:pt>
                <c:pt idx="1512">
                  <c:v>1.3749984099999999E-2</c:v>
                </c:pt>
                <c:pt idx="1513">
                  <c:v>1.33473063E-2</c:v>
                </c:pt>
                <c:pt idx="1514">
                  <c:v>1.3223045500000001E-2</c:v>
                </c:pt>
                <c:pt idx="1515">
                  <c:v>1.24024646E-2</c:v>
                </c:pt>
                <c:pt idx="1516">
                  <c:v>1.1464963700000001E-2</c:v>
                </c:pt>
                <c:pt idx="1517">
                  <c:v>1.19339228E-2</c:v>
                </c:pt>
                <c:pt idx="1518">
                  <c:v>1.20185884E-2</c:v>
                </c:pt>
                <c:pt idx="1519">
                  <c:v>1.2487066E-2</c:v>
                </c:pt>
                <c:pt idx="1520">
                  <c:v>1.33677451E-2</c:v>
                </c:pt>
                <c:pt idx="1521">
                  <c:v>1.35472119E-2</c:v>
                </c:pt>
                <c:pt idx="1522">
                  <c:v>1.33020924E-2</c:v>
                </c:pt>
                <c:pt idx="1523">
                  <c:v>1.2824326800000001E-2</c:v>
                </c:pt>
                <c:pt idx="1524">
                  <c:v>1.5055789599999999E-2</c:v>
                </c:pt>
                <c:pt idx="1525">
                  <c:v>1.4995934400000001E-2</c:v>
                </c:pt>
                <c:pt idx="1526">
                  <c:v>1.2515259000000001E-2</c:v>
                </c:pt>
                <c:pt idx="1527">
                  <c:v>1.3643822599999999E-2</c:v>
                </c:pt>
                <c:pt idx="1528">
                  <c:v>1.47574544E-2</c:v>
                </c:pt>
                <c:pt idx="1529">
                  <c:v>1.5329849899999999E-2</c:v>
                </c:pt>
                <c:pt idx="1530">
                  <c:v>1.53199602E-2</c:v>
                </c:pt>
                <c:pt idx="1531">
                  <c:v>1.3670365300000001E-2</c:v>
                </c:pt>
                <c:pt idx="1532">
                  <c:v>1.4549742500000001E-2</c:v>
                </c:pt>
                <c:pt idx="1533">
                  <c:v>1.46759842E-2</c:v>
                </c:pt>
                <c:pt idx="1534">
                  <c:v>1.27702774E-2</c:v>
                </c:pt>
                <c:pt idx="1535">
                  <c:v>1.24953054E-2</c:v>
                </c:pt>
                <c:pt idx="1536">
                  <c:v>1.4195066900000001E-2</c:v>
                </c:pt>
                <c:pt idx="1537">
                  <c:v>1.52347395E-2</c:v>
                </c:pt>
                <c:pt idx="1538">
                  <c:v>1.54302074E-2</c:v>
                </c:pt>
                <c:pt idx="1539">
                  <c:v>1.39251528E-2</c:v>
                </c:pt>
                <c:pt idx="1540">
                  <c:v>1.2916809899999999E-2</c:v>
                </c:pt>
                <c:pt idx="1541">
                  <c:v>1.3647169799999999E-2</c:v>
                </c:pt>
                <c:pt idx="1542">
                  <c:v>1.38078239E-2</c:v>
                </c:pt>
                <c:pt idx="1543">
                  <c:v>1.39806746E-2</c:v>
                </c:pt>
                <c:pt idx="1544">
                  <c:v>1.4849833200000001E-2</c:v>
                </c:pt>
                <c:pt idx="1545">
                  <c:v>1.51246525E-2</c:v>
                </c:pt>
                <c:pt idx="1546">
                  <c:v>1.36850672E-2</c:v>
                </c:pt>
                <c:pt idx="1547">
                  <c:v>1.04962857E-2</c:v>
                </c:pt>
                <c:pt idx="1548">
                  <c:v>1.1177530499999999E-2</c:v>
                </c:pt>
                <c:pt idx="1549">
                  <c:v>1.2461435999999999E-2</c:v>
                </c:pt>
                <c:pt idx="1550">
                  <c:v>1.25262793E-2</c:v>
                </c:pt>
                <c:pt idx="1551">
                  <c:v>1.32952491E-2</c:v>
                </c:pt>
                <c:pt idx="1552">
                  <c:v>1.33935362E-2</c:v>
                </c:pt>
                <c:pt idx="1553">
                  <c:v>1.41456649E-2</c:v>
                </c:pt>
                <c:pt idx="1554">
                  <c:v>1.5410517300000001E-2</c:v>
                </c:pt>
                <c:pt idx="1555">
                  <c:v>1.49609251E-2</c:v>
                </c:pt>
                <c:pt idx="1556">
                  <c:v>1.6822056799999999E-2</c:v>
                </c:pt>
                <c:pt idx="1557">
                  <c:v>1.67618766E-2</c:v>
                </c:pt>
                <c:pt idx="1558">
                  <c:v>1.6788324300000001E-2</c:v>
                </c:pt>
                <c:pt idx="1559">
                  <c:v>1.6760511299999999E-2</c:v>
                </c:pt>
                <c:pt idx="1560">
                  <c:v>1.62956696E-2</c:v>
                </c:pt>
                <c:pt idx="1561">
                  <c:v>1.61447376E-2</c:v>
                </c:pt>
                <c:pt idx="1562">
                  <c:v>1.44823464E-2</c:v>
                </c:pt>
                <c:pt idx="1563">
                  <c:v>1.29021825E-2</c:v>
                </c:pt>
                <c:pt idx="1564">
                  <c:v>1.26070399E-2</c:v>
                </c:pt>
                <c:pt idx="1565">
                  <c:v>1.3630945199999999E-2</c:v>
                </c:pt>
                <c:pt idx="1566">
                  <c:v>1.44570805E-2</c:v>
                </c:pt>
                <c:pt idx="1567">
                  <c:v>1.51639963E-2</c:v>
                </c:pt>
                <c:pt idx="1568">
                  <c:v>1.6697539000000001E-2</c:v>
                </c:pt>
                <c:pt idx="1569">
                  <c:v>1.7879778499999999E-2</c:v>
                </c:pt>
                <c:pt idx="1570">
                  <c:v>1.6823450100000002E-2</c:v>
                </c:pt>
                <c:pt idx="1571">
                  <c:v>1.5171874300000001E-2</c:v>
                </c:pt>
                <c:pt idx="1572">
                  <c:v>1.5772789700000001E-2</c:v>
                </c:pt>
                <c:pt idx="1573">
                  <c:v>1.51736289E-2</c:v>
                </c:pt>
                <c:pt idx="1574">
                  <c:v>1.54988403E-2</c:v>
                </c:pt>
                <c:pt idx="1575">
                  <c:v>1.55284684E-2</c:v>
                </c:pt>
                <c:pt idx="1576">
                  <c:v>1.6292327999999998E-2</c:v>
                </c:pt>
                <c:pt idx="1577">
                  <c:v>1.6694702200000001E-2</c:v>
                </c:pt>
                <c:pt idx="1578">
                  <c:v>1.7479775499999999E-2</c:v>
                </c:pt>
                <c:pt idx="1579">
                  <c:v>1.6817243799999999E-2</c:v>
                </c:pt>
                <c:pt idx="1580">
                  <c:v>1.6638114999999998E-2</c:v>
                </c:pt>
                <c:pt idx="1581">
                  <c:v>1.7381573099999999E-2</c:v>
                </c:pt>
                <c:pt idx="1582">
                  <c:v>1.8749002399999999E-2</c:v>
                </c:pt>
                <c:pt idx="1583">
                  <c:v>1.8577933299999998E-2</c:v>
                </c:pt>
                <c:pt idx="1584">
                  <c:v>1.7392799300000001E-2</c:v>
                </c:pt>
                <c:pt idx="1585">
                  <c:v>1.7305912400000002E-2</c:v>
                </c:pt>
                <c:pt idx="1586">
                  <c:v>1.7081096800000001E-2</c:v>
                </c:pt>
                <c:pt idx="1587">
                  <c:v>1.5563379E-2</c:v>
                </c:pt>
                <c:pt idx="1588">
                  <c:v>1.3759968799999999E-2</c:v>
                </c:pt>
                <c:pt idx="1589">
                  <c:v>1.3628047000000001E-2</c:v>
                </c:pt>
                <c:pt idx="1590">
                  <c:v>1.47893587E-2</c:v>
                </c:pt>
                <c:pt idx="1591">
                  <c:v>1.4775047100000001E-2</c:v>
                </c:pt>
                <c:pt idx="1592">
                  <c:v>1.4547407599999999E-2</c:v>
                </c:pt>
                <c:pt idx="1593">
                  <c:v>1.47074228E-2</c:v>
                </c:pt>
                <c:pt idx="1594">
                  <c:v>1.2815170000000001E-2</c:v>
                </c:pt>
                <c:pt idx="1595">
                  <c:v>1.1008063300000001E-2</c:v>
                </c:pt>
                <c:pt idx="1596">
                  <c:v>1.3262405099999999E-2</c:v>
                </c:pt>
                <c:pt idx="1597">
                  <c:v>1.5842471300000001E-2</c:v>
                </c:pt>
                <c:pt idx="1598">
                  <c:v>1.5650667300000001E-2</c:v>
                </c:pt>
                <c:pt idx="1599">
                  <c:v>1.52320415E-2</c:v>
                </c:pt>
                <c:pt idx="1600">
                  <c:v>1.53524838E-2</c:v>
                </c:pt>
                <c:pt idx="1601">
                  <c:v>1.6185056400000002E-2</c:v>
                </c:pt>
                <c:pt idx="1602">
                  <c:v>1.5871280799999998E-2</c:v>
                </c:pt>
                <c:pt idx="1603">
                  <c:v>1.5249307300000001E-2</c:v>
                </c:pt>
                <c:pt idx="1604">
                  <c:v>1.60288606E-2</c:v>
                </c:pt>
                <c:pt idx="1605">
                  <c:v>1.6693837900000001E-2</c:v>
                </c:pt>
                <c:pt idx="1606">
                  <c:v>1.72981247E-2</c:v>
                </c:pt>
                <c:pt idx="1607">
                  <c:v>1.7896233099999999E-2</c:v>
                </c:pt>
                <c:pt idx="1608">
                  <c:v>1.76796317E-2</c:v>
                </c:pt>
                <c:pt idx="1609">
                  <c:v>1.7685525099999998E-2</c:v>
                </c:pt>
                <c:pt idx="1610">
                  <c:v>1.6562974099999999E-2</c:v>
                </c:pt>
                <c:pt idx="1611">
                  <c:v>1.6425548099999999E-2</c:v>
                </c:pt>
                <c:pt idx="1612">
                  <c:v>1.82059631E-2</c:v>
                </c:pt>
                <c:pt idx="1613">
                  <c:v>1.9404606899999999E-2</c:v>
                </c:pt>
                <c:pt idx="1614">
                  <c:v>1.9514679900000002E-2</c:v>
                </c:pt>
                <c:pt idx="1615">
                  <c:v>1.9357154099999999E-2</c:v>
                </c:pt>
                <c:pt idx="1616">
                  <c:v>1.97671559E-2</c:v>
                </c:pt>
                <c:pt idx="1617">
                  <c:v>2.0048478599999999E-2</c:v>
                </c:pt>
                <c:pt idx="1618">
                  <c:v>2.0641392099999999E-2</c:v>
                </c:pt>
                <c:pt idx="1619">
                  <c:v>1.9109744599999999E-2</c:v>
                </c:pt>
                <c:pt idx="1620">
                  <c:v>1.9848899900000001E-2</c:v>
                </c:pt>
                <c:pt idx="1621">
                  <c:v>1.8941100700000001E-2</c:v>
                </c:pt>
                <c:pt idx="1622">
                  <c:v>1.8353143700000001E-2</c:v>
                </c:pt>
                <c:pt idx="1623">
                  <c:v>1.8153425300000001E-2</c:v>
                </c:pt>
                <c:pt idx="1624">
                  <c:v>1.9648184999999999E-2</c:v>
                </c:pt>
                <c:pt idx="1625">
                  <c:v>1.9157493500000001E-2</c:v>
                </c:pt>
                <c:pt idx="1626">
                  <c:v>1.92594603E-2</c:v>
                </c:pt>
                <c:pt idx="1627">
                  <c:v>1.5812074799999999E-2</c:v>
                </c:pt>
                <c:pt idx="1628">
                  <c:v>1.5597673100000001E-2</c:v>
                </c:pt>
                <c:pt idx="1629">
                  <c:v>1.37270894E-2</c:v>
                </c:pt>
                <c:pt idx="1630">
                  <c:v>1.37779349E-2</c:v>
                </c:pt>
                <c:pt idx="1631">
                  <c:v>1.34528913E-2</c:v>
                </c:pt>
                <c:pt idx="1632">
                  <c:v>1.3564008299999999E-2</c:v>
                </c:pt>
                <c:pt idx="1633">
                  <c:v>1.40894325E-2</c:v>
                </c:pt>
                <c:pt idx="1634">
                  <c:v>1.3868947499999999E-2</c:v>
                </c:pt>
                <c:pt idx="1635">
                  <c:v>1.2172613299999999E-2</c:v>
                </c:pt>
                <c:pt idx="1636">
                  <c:v>1.16899814E-2</c:v>
                </c:pt>
                <c:pt idx="1637">
                  <c:v>1.3065144399999999E-2</c:v>
                </c:pt>
                <c:pt idx="1638">
                  <c:v>1.32181309E-2</c:v>
                </c:pt>
                <c:pt idx="1639">
                  <c:v>1.3440120999999999E-2</c:v>
                </c:pt>
                <c:pt idx="1640">
                  <c:v>1.38187576E-2</c:v>
                </c:pt>
                <c:pt idx="1641">
                  <c:v>1.39183355E-2</c:v>
                </c:pt>
                <c:pt idx="1642">
                  <c:v>1.3780773600000001E-2</c:v>
                </c:pt>
                <c:pt idx="1643">
                  <c:v>1.30457347E-2</c:v>
                </c:pt>
                <c:pt idx="1644">
                  <c:v>1.4772502700000001E-2</c:v>
                </c:pt>
                <c:pt idx="1645">
                  <c:v>1.6124174000000002E-2</c:v>
                </c:pt>
                <c:pt idx="1646">
                  <c:v>1.62894931E-2</c:v>
                </c:pt>
                <c:pt idx="1647">
                  <c:v>1.6008636E-2</c:v>
                </c:pt>
                <c:pt idx="1648">
                  <c:v>1.6150128100000001E-2</c:v>
                </c:pt>
                <c:pt idx="1649">
                  <c:v>1.5629874500000002E-2</c:v>
                </c:pt>
                <c:pt idx="1650">
                  <c:v>1.1728653699999999E-2</c:v>
                </c:pt>
                <c:pt idx="1651">
                  <c:v>1.1277602100000001E-2</c:v>
                </c:pt>
                <c:pt idx="1652">
                  <c:v>1.3944380899999999E-2</c:v>
                </c:pt>
                <c:pt idx="1653">
                  <c:v>1.4903578900000001E-2</c:v>
                </c:pt>
                <c:pt idx="1654">
                  <c:v>1.64172873E-2</c:v>
                </c:pt>
                <c:pt idx="1655">
                  <c:v>1.54748587E-2</c:v>
                </c:pt>
                <c:pt idx="1656">
                  <c:v>1.6796164200000002E-2</c:v>
                </c:pt>
                <c:pt idx="1657">
                  <c:v>1.62483566E-2</c:v>
                </c:pt>
                <c:pt idx="1658">
                  <c:v>1.3408405700000001E-2</c:v>
                </c:pt>
                <c:pt idx="1659">
                  <c:v>1.2731123699999999E-2</c:v>
                </c:pt>
                <c:pt idx="1660">
                  <c:v>1.7239213E-2</c:v>
                </c:pt>
                <c:pt idx="1661">
                  <c:v>1.9287344099999999E-2</c:v>
                </c:pt>
                <c:pt idx="1662">
                  <c:v>1.9685624200000001E-2</c:v>
                </c:pt>
                <c:pt idx="1663">
                  <c:v>1.9537147099999999E-2</c:v>
                </c:pt>
                <c:pt idx="1664">
                  <c:v>1.93760116E-2</c:v>
                </c:pt>
                <c:pt idx="1665">
                  <c:v>1.9798343999999999E-2</c:v>
                </c:pt>
                <c:pt idx="1666">
                  <c:v>1.90715864E-2</c:v>
                </c:pt>
                <c:pt idx="1667">
                  <c:v>1.7132859699999999E-2</c:v>
                </c:pt>
                <c:pt idx="1668">
                  <c:v>1.7230333800000001E-2</c:v>
                </c:pt>
                <c:pt idx="1669">
                  <c:v>1.6756618399999999E-2</c:v>
                </c:pt>
                <c:pt idx="1670">
                  <c:v>1.6625735900000001E-2</c:v>
                </c:pt>
                <c:pt idx="1671">
                  <c:v>1.67306066E-2</c:v>
                </c:pt>
                <c:pt idx="1672">
                  <c:v>1.6262283499999999E-2</c:v>
                </c:pt>
                <c:pt idx="1673">
                  <c:v>1.5747407500000001E-2</c:v>
                </c:pt>
                <c:pt idx="1674">
                  <c:v>1.6268953700000002E-2</c:v>
                </c:pt>
                <c:pt idx="1675">
                  <c:v>1.34234205E-2</c:v>
                </c:pt>
                <c:pt idx="1676">
                  <c:v>1.41051374E-2</c:v>
                </c:pt>
                <c:pt idx="1677">
                  <c:v>1.4170684899999999E-2</c:v>
                </c:pt>
                <c:pt idx="1678">
                  <c:v>1.4859206999999999E-2</c:v>
                </c:pt>
                <c:pt idx="1679">
                  <c:v>1.5445531300000001E-2</c:v>
                </c:pt>
                <c:pt idx="1680">
                  <c:v>1.6391072400000001E-2</c:v>
                </c:pt>
                <c:pt idx="1681">
                  <c:v>1.6234042099999998E-2</c:v>
                </c:pt>
                <c:pt idx="1682">
                  <c:v>1.47137875E-2</c:v>
                </c:pt>
                <c:pt idx="1683">
                  <c:v>1.38663044E-2</c:v>
                </c:pt>
                <c:pt idx="1684">
                  <c:v>1.15856007E-2</c:v>
                </c:pt>
                <c:pt idx="1685">
                  <c:v>1.1616347399999999E-2</c:v>
                </c:pt>
                <c:pt idx="1686">
                  <c:v>1.3167586199999999E-2</c:v>
                </c:pt>
                <c:pt idx="1687">
                  <c:v>1.30962022E-2</c:v>
                </c:pt>
                <c:pt idx="1688">
                  <c:v>1.26178535E-2</c:v>
                </c:pt>
                <c:pt idx="1689">
                  <c:v>1.3569795500000001E-2</c:v>
                </c:pt>
                <c:pt idx="1690">
                  <c:v>1.33193089E-2</c:v>
                </c:pt>
                <c:pt idx="1691">
                  <c:v>1.2687991399999999E-2</c:v>
                </c:pt>
                <c:pt idx="1692">
                  <c:v>1.5567719900000001E-2</c:v>
                </c:pt>
                <c:pt idx="1693">
                  <c:v>1.6476146899999999E-2</c:v>
                </c:pt>
                <c:pt idx="1694">
                  <c:v>1.7584027700000001E-2</c:v>
                </c:pt>
                <c:pt idx="1695">
                  <c:v>1.7819307699999998E-2</c:v>
                </c:pt>
                <c:pt idx="1696">
                  <c:v>1.68343335E-2</c:v>
                </c:pt>
                <c:pt idx="1697">
                  <c:v>1.7493335499999998E-2</c:v>
                </c:pt>
                <c:pt idx="1698">
                  <c:v>1.57204531E-2</c:v>
                </c:pt>
                <c:pt idx="1699">
                  <c:v>1.3455301500000001E-2</c:v>
                </c:pt>
                <c:pt idx="1700">
                  <c:v>1.2894384599999999E-2</c:v>
                </c:pt>
                <c:pt idx="1701">
                  <c:v>1.35821868E-2</c:v>
                </c:pt>
                <c:pt idx="1702">
                  <c:v>1.38709648E-2</c:v>
                </c:pt>
                <c:pt idx="1703">
                  <c:v>1.3804567E-2</c:v>
                </c:pt>
                <c:pt idx="1704">
                  <c:v>1.6189565900000001E-2</c:v>
                </c:pt>
                <c:pt idx="1705">
                  <c:v>1.5938160900000001E-2</c:v>
                </c:pt>
                <c:pt idx="1706">
                  <c:v>1.5540027999999999E-2</c:v>
                </c:pt>
                <c:pt idx="1707">
                  <c:v>1.3856251700000001E-2</c:v>
                </c:pt>
                <c:pt idx="1708">
                  <c:v>1.5894189499999999E-2</c:v>
                </c:pt>
                <c:pt idx="1709">
                  <c:v>1.7071675500000001E-2</c:v>
                </c:pt>
                <c:pt idx="1710">
                  <c:v>1.52389593E-2</c:v>
                </c:pt>
                <c:pt idx="1711">
                  <c:v>1.5210529800000001E-2</c:v>
                </c:pt>
                <c:pt idx="1712">
                  <c:v>1.5448697799999999E-2</c:v>
                </c:pt>
                <c:pt idx="1713">
                  <c:v>1.60666686E-2</c:v>
                </c:pt>
                <c:pt idx="1714">
                  <c:v>1.50969448E-2</c:v>
                </c:pt>
                <c:pt idx="1715">
                  <c:v>1.30954534E-2</c:v>
                </c:pt>
                <c:pt idx="1716">
                  <c:v>1.4171032199999999E-2</c:v>
                </c:pt>
                <c:pt idx="1717">
                  <c:v>1.54283978E-2</c:v>
                </c:pt>
                <c:pt idx="1718">
                  <c:v>1.5695614699999999E-2</c:v>
                </c:pt>
                <c:pt idx="1719">
                  <c:v>1.5895597599999998E-2</c:v>
                </c:pt>
                <c:pt idx="1720">
                  <c:v>1.67956613E-2</c:v>
                </c:pt>
                <c:pt idx="1721">
                  <c:v>1.70381218E-2</c:v>
                </c:pt>
                <c:pt idx="1722">
                  <c:v>1.68154277E-2</c:v>
                </c:pt>
                <c:pt idx="1723">
                  <c:v>1.56179089E-2</c:v>
                </c:pt>
                <c:pt idx="1724">
                  <c:v>1.50049021E-2</c:v>
                </c:pt>
                <c:pt idx="1725">
                  <c:v>1.39159961E-2</c:v>
                </c:pt>
                <c:pt idx="1726">
                  <c:v>1.5647549199999999E-2</c:v>
                </c:pt>
                <c:pt idx="1727">
                  <c:v>1.6085211200000001E-2</c:v>
                </c:pt>
                <c:pt idx="1728">
                  <c:v>1.6213240100000002E-2</c:v>
                </c:pt>
                <c:pt idx="1729">
                  <c:v>1.6321103999999999E-2</c:v>
                </c:pt>
                <c:pt idx="1730">
                  <c:v>1.54730584E-2</c:v>
                </c:pt>
                <c:pt idx="1731">
                  <c:v>1.54354852E-2</c:v>
                </c:pt>
                <c:pt idx="1732">
                  <c:v>1.6462517900000001E-2</c:v>
                </c:pt>
                <c:pt idx="1733">
                  <c:v>1.6563260900000001E-2</c:v>
                </c:pt>
                <c:pt idx="1734">
                  <c:v>1.63608864E-2</c:v>
                </c:pt>
                <c:pt idx="1735">
                  <c:v>1.5894446499999999E-2</c:v>
                </c:pt>
                <c:pt idx="1736">
                  <c:v>1.63503308E-2</c:v>
                </c:pt>
                <c:pt idx="1737">
                  <c:v>1.5858650200000001E-2</c:v>
                </c:pt>
                <c:pt idx="1738">
                  <c:v>1.42865153E-2</c:v>
                </c:pt>
                <c:pt idx="1739">
                  <c:v>1.34153329E-2</c:v>
                </c:pt>
                <c:pt idx="1740">
                  <c:v>1.6750628100000001E-2</c:v>
                </c:pt>
                <c:pt idx="1741">
                  <c:v>1.68149639E-2</c:v>
                </c:pt>
                <c:pt idx="1742">
                  <c:v>1.37265166E-2</c:v>
                </c:pt>
                <c:pt idx="1743">
                  <c:v>1.40300011E-2</c:v>
                </c:pt>
                <c:pt idx="1744">
                  <c:v>1.4942008099999999E-2</c:v>
                </c:pt>
                <c:pt idx="1745">
                  <c:v>1.47307264E-2</c:v>
                </c:pt>
                <c:pt idx="1746">
                  <c:v>1.39116216E-2</c:v>
                </c:pt>
                <c:pt idx="1747">
                  <c:v>1.46903573E-2</c:v>
                </c:pt>
                <c:pt idx="1748">
                  <c:v>1.4731974300000001E-2</c:v>
                </c:pt>
                <c:pt idx="1749">
                  <c:v>1.6736447799999998E-2</c:v>
                </c:pt>
                <c:pt idx="1750">
                  <c:v>1.80529356E-2</c:v>
                </c:pt>
                <c:pt idx="1751">
                  <c:v>1.8123345400000001E-2</c:v>
                </c:pt>
                <c:pt idx="1752">
                  <c:v>1.7712358399999999E-2</c:v>
                </c:pt>
                <c:pt idx="1753">
                  <c:v>1.7862478300000002E-2</c:v>
                </c:pt>
                <c:pt idx="1754">
                  <c:v>1.75595973E-2</c:v>
                </c:pt>
                <c:pt idx="1755">
                  <c:v>1.6832659E-2</c:v>
                </c:pt>
                <c:pt idx="1756">
                  <c:v>1.68073904E-2</c:v>
                </c:pt>
                <c:pt idx="1757">
                  <c:v>1.7488235599999999E-2</c:v>
                </c:pt>
                <c:pt idx="1758">
                  <c:v>1.6762867599999998E-2</c:v>
                </c:pt>
                <c:pt idx="1759">
                  <c:v>1.52657097E-2</c:v>
                </c:pt>
                <c:pt idx="1760">
                  <c:v>1.8122356400000001E-2</c:v>
                </c:pt>
                <c:pt idx="1761">
                  <c:v>1.8622439399999999E-2</c:v>
                </c:pt>
                <c:pt idx="1762">
                  <c:v>1.72274522E-2</c:v>
                </c:pt>
                <c:pt idx="1763">
                  <c:v>1.63020901E-2</c:v>
                </c:pt>
                <c:pt idx="1764">
                  <c:v>1.6684124200000001E-2</c:v>
                </c:pt>
                <c:pt idx="1765">
                  <c:v>1.6291568100000001E-2</c:v>
                </c:pt>
                <c:pt idx="1766">
                  <c:v>1.6875017400000001E-2</c:v>
                </c:pt>
                <c:pt idx="1767">
                  <c:v>1.7103562100000001E-2</c:v>
                </c:pt>
                <c:pt idx="1768">
                  <c:v>1.7622388900000001E-2</c:v>
                </c:pt>
                <c:pt idx="1769">
                  <c:v>1.8892346000000001E-2</c:v>
                </c:pt>
                <c:pt idx="1770">
                  <c:v>1.5707718200000002E-2</c:v>
                </c:pt>
                <c:pt idx="1771">
                  <c:v>1.5416530899999999E-2</c:v>
                </c:pt>
                <c:pt idx="1772">
                  <c:v>1.71300229E-2</c:v>
                </c:pt>
                <c:pt idx="1773">
                  <c:v>1.7237568299999999E-2</c:v>
                </c:pt>
                <c:pt idx="1774">
                  <c:v>1.6875017400000001E-2</c:v>
                </c:pt>
                <c:pt idx="1775">
                  <c:v>1.48125459E-2</c:v>
                </c:pt>
                <c:pt idx="1776">
                  <c:v>1.7622388900000001E-2</c:v>
                </c:pt>
                <c:pt idx="1777">
                  <c:v>1.5845343500000001E-2</c:v>
                </c:pt>
                <c:pt idx="1778">
                  <c:v>1.5633590499999999E-2</c:v>
                </c:pt>
                <c:pt idx="1779">
                  <c:v>1.5254109199999999E-2</c:v>
                </c:pt>
                <c:pt idx="1780">
                  <c:v>1.3385470999999999E-2</c:v>
                </c:pt>
                <c:pt idx="1781">
                  <c:v>1.8139744199999999E-2</c:v>
                </c:pt>
                <c:pt idx="1782">
                  <c:v>1.6569448600000002E-2</c:v>
                </c:pt>
                <c:pt idx="1783">
                  <c:v>1.5693617999999999E-2</c:v>
                </c:pt>
                <c:pt idx="1784">
                  <c:v>1.5613215999999999E-2</c:v>
                </c:pt>
                <c:pt idx="1785">
                  <c:v>1.6230795499999999E-2</c:v>
                </c:pt>
                <c:pt idx="1786">
                  <c:v>1.5827484400000001E-2</c:v>
                </c:pt>
                <c:pt idx="1787">
                  <c:v>1.3514989099999999E-2</c:v>
                </c:pt>
                <c:pt idx="1788">
                  <c:v>1.5372490500000001E-2</c:v>
                </c:pt>
                <c:pt idx="1789">
                  <c:v>1.64696779E-2</c:v>
                </c:pt>
                <c:pt idx="1790">
                  <c:v>1.7004674300000001E-2</c:v>
                </c:pt>
                <c:pt idx="1791">
                  <c:v>1.6714654900000001E-2</c:v>
                </c:pt>
                <c:pt idx="1792">
                  <c:v>1.56467967E-2</c:v>
                </c:pt>
                <c:pt idx="1793">
                  <c:v>1.50801064E-2</c:v>
                </c:pt>
                <c:pt idx="1794">
                  <c:v>1.45350359E-2</c:v>
                </c:pt>
                <c:pt idx="1795">
                  <c:v>1.46757131E-2</c:v>
                </c:pt>
                <c:pt idx="1796">
                  <c:v>1.4963574699999999E-2</c:v>
                </c:pt>
                <c:pt idx="1797">
                  <c:v>1.6769422199999998E-2</c:v>
                </c:pt>
                <c:pt idx="1798">
                  <c:v>1.7359113299999999E-2</c:v>
                </c:pt>
                <c:pt idx="1799">
                  <c:v>1.7306452600000001E-2</c:v>
                </c:pt>
                <c:pt idx="1800">
                  <c:v>1.84454415E-2</c:v>
                </c:pt>
                <c:pt idx="1801">
                  <c:v>1.7423905399999998E-2</c:v>
                </c:pt>
                <c:pt idx="1802">
                  <c:v>1.6311626900000001E-2</c:v>
                </c:pt>
                <c:pt idx="1803">
                  <c:v>1.4342025899999999E-2</c:v>
                </c:pt>
                <c:pt idx="1804">
                  <c:v>1.47289876E-2</c:v>
                </c:pt>
                <c:pt idx="1805">
                  <c:v>1.73907261E-2</c:v>
                </c:pt>
                <c:pt idx="1806">
                  <c:v>1.7766328500000001E-2</c:v>
                </c:pt>
                <c:pt idx="1807">
                  <c:v>1.7833810299999999E-2</c:v>
                </c:pt>
                <c:pt idx="1808">
                  <c:v>1.7667084900000001E-2</c:v>
                </c:pt>
                <c:pt idx="1809">
                  <c:v>1.7919480799999998E-2</c:v>
                </c:pt>
                <c:pt idx="1810">
                  <c:v>1.7339229599999999E-2</c:v>
                </c:pt>
                <c:pt idx="1811">
                  <c:v>1.6497515099999999E-2</c:v>
                </c:pt>
                <c:pt idx="1812">
                  <c:v>1.6387648899999999E-2</c:v>
                </c:pt>
                <c:pt idx="1813">
                  <c:v>1.7334116600000001E-2</c:v>
                </c:pt>
                <c:pt idx="1814">
                  <c:v>1.81199498E-2</c:v>
                </c:pt>
                <c:pt idx="1815">
                  <c:v>1.8322531100000001E-2</c:v>
                </c:pt>
                <c:pt idx="1816">
                  <c:v>1.87419895E-2</c:v>
                </c:pt>
                <c:pt idx="1817">
                  <c:v>1.92324296E-2</c:v>
                </c:pt>
                <c:pt idx="1818">
                  <c:v>1.9848858899999999E-2</c:v>
                </c:pt>
                <c:pt idx="1819">
                  <c:v>1.9093129800000001E-2</c:v>
                </c:pt>
                <c:pt idx="1820">
                  <c:v>2.0285746100000002E-2</c:v>
                </c:pt>
                <c:pt idx="1821">
                  <c:v>2.1068446300000002E-2</c:v>
                </c:pt>
                <c:pt idx="1822">
                  <c:v>2.0715797300000002E-2</c:v>
                </c:pt>
                <c:pt idx="1823">
                  <c:v>2.0707769300000001E-2</c:v>
                </c:pt>
                <c:pt idx="1824">
                  <c:v>2.0129946999999999E-2</c:v>
                </c:pt>
                <c:pt idx="1825">
                  <c:v>2.05750354E-2</c:v>
                </c:pt>
                <c:pt idx="1826">
                  <c:v>2.0359043E-2</c:v>
                </c:pt>
                <c:pt idx="1827">
                  <c:v>2.0729368599999999E-2</c:v>
                </c:pt>
                <c:pt idx="1828">
                  <c:v>2.0603755500000001E-2</c:v>
                </c:pt>
                <c:pt idx="1829">
                  <c:v>2.0458646099999998E-2</c:v>
                </c:pt>
                <c:pt idx="1830">
                  <c:v>2.0044846500000001E-2</c:v>
                </c:pt>
                <c:pt idx="1831">
                  <c:v>2.0323026899999999E-2</c:v>
                </c:pt>
                <c:pt idx="1832">
                  <c:v>1.9750041900000001E-2</c:v>
                </c:pt>
                <c:pt idx="1833">
                  <c:v>1.9379815099999999E-2</c:v>
                </c:pt>
                <c:pt idx="1834">
                  <c:v>1.8299149300000001E-2</c:v>
                </c:pt>
                <c:pt idx="1835">
                  <c:v>1.6769058999999999E-2</c:v>
                </c:pt>
                <c:pt idx="1836">
                  <c:v>1.7122598400000001E-2</c:v>
                </c:pt>
                <c:pt idx="1837">
                  <c:v>1.7331521999999999E-2</c:v>
                </c:pt>
                <c:pt idx="1838">
                  <c:v>1.72544159E-2</c:v>
                </c:pt>
                <c:pt idx="1839">
                  <c:v>1.81832239E-2</c:v>
                </c:pt>
                <c:pt idx="1840">
                  <c:v>1.78426374E-2</c:v>
                </c:pt>
                <c:pt idx="1841">
                  <c:v>1.8335189700000001E-2</c:v>
                </c:pt>
                <c:pt idx="1842">
                  <c:v>1.6450157399999998E-2</c:v>
                </c:pt>
                <c:pt idx="1843">
                  <c:v>1.5197659800000001E-2</c:v>
                </c:pt>
                <c:pt idx="1844">
                  <c:v>1.6734015200000001E-2</c:v>
                </c:pt>
                <c:pt idx="1845">
                  <c:v>1.6357809300000001E-2</c:v>
                </c:pt>
                <c:pt idx="1846">
                  <c:v>1.62301101E-2</c:v>
                </c:pt>
                <c:pt idx="1847">
                  <c:v>1.6334161199999999E-2</c:v>
                </c:pt>
                <c:pt idx="1848">
                  <c:v>1.6193136600000001E-2</c:v>
                </c:pt>
                <c:pt idx="1849">
                  <c:v>1.61402673E-2</c:v>
                </c:pt>
                <c:pt idx="1850">
                  <c:v>1.6360128299999999E-2</c:v>
                </c:pt>
                <c:pt idx="1851">
                  <c:v>1.63726285E-2</c:v>
                </c:pt>
                <c:pt idx="1852">
                  <c:v>1.6883481299999999E-2</c:v>
                </c:pt>
                <c:pt idx="1853">
                  <c:v>1.8505130000000002E-2</c:v>
                </c:pt>
                <c:pt idx="1854">
                  <c:v>1.9374525199999999E-2</c:v>
                </c:pt>
                <c:pt idx="1855">
                  <c:v>1.90480817E-2</c:v>
                </c:pt>
                <c:pt idx="1856">
                  <c:v>1.9312277400000001E-2</c:v>
                </c:pt>
                <c:pt idx="1857">
                  <c:v>1.9257145E-2</c:v>
                </c:pt>
                <c:pt idx="1858">
                  <c:v>1.8732225500000001E-2</c:v>
                </c:pt>
                <c:pt idx="1859">
                  <c:v>1.74814407E-2</c:v>
                </c:pt>
                <c:pt idx="1860">
                  <c:v>1.7788691400000001E-2</c:v>
                </c:pt>
                <c:pt idx="1861">
                  <c:v>1.9167365499999998E-2</c:v>
                </c:pt>
                <c:pt idx="1862">
                  <c:v>1.8970571499999998E-2</c:v>
                </c:pt>
                <c:pt idx="1863">
                  <c:v>1.87715348E-2</c:v>
                </c:pt>
                <c:pt idx="1864">
                  <c:v>1.9428418900000001E-2</c:v>
                </c:pt>
                <c:pt idx="1865">
                  <c:v>1.8730437400000001E-2</c:v>
                </c:pt>
                <c:pt idx="1866">
                  <c:v>1.84858982E-2</c:v>
                </c:pt>
                <c:pt idx="1867">
                  <c:v>1.7982933699999998E-2</c:v>
                </c:pt>
                <c:pt idx="1868">
                  <c:v>1.9249910499999998E-2</c:v>
                </c:pt>
                <c:pt idx="1869">
                  <c:v>1.9670672699999999E-2</c:v>
                </c:pt>
                <c:pt idx="1870">
                  <c:v>1.9925627899999999E-2</c:v>
                </c:pt>
                <c:pt idx="1871">
                  <c:v>1.98944658E-2</c:v>
                </c:pt>
                <c:pt idx="1872">
                  <c:v>1.9814042399999999E-2</c:v>
                </c:pt>
                <c:pt idx="1873">
                  <c:v>1.99203212E-2</c:v>
                </c:pt>
                <c:pt idx="1874">
                  <c:v>1.9195526800000001E-2</c:v>
                </c:pt>
                <c:pt idx="1875">
                  <c:v>1.8096217899999999E-2</c:v>
                </c:pt>
                <c:pt idx="1876">
                  <c:v>1.89966466E-2</c:v>
                </c:pt>
                <c:pt idx="1877">
                  <c:v>1.7680032200000001E-2</c:v>
                </c:pt>
                <c:pt idx="1878">
                  <c:v>1.7621684799999999E-2</c:v>
                </c:pt>
                <c:pt idx="1879">
                  <c:v>1.7672324600000001E-2</c:v>
                </c:pt>
                <c:pt idx="1880">
                  <c:v>1.7504995700000001E-2</c:v>
                </c:pt>
                <c:pt idx="1881">
                  <c:v>1.7600040899999999E-2</c:v>
                </c:pt>
                <c:pt idx="1882">
                  <c:v>1.7104830599999999E-2</c:v>
                </c:pt>
                <c:pt idx="1883">
                  <c:v>1.4974812000000001E-2</c:v>
                </c:pt>
                <c:pt idx="1884">
                  <c:v>1.4699653700000001E-2</c:v>
                </c:pt>
                <c:pt idx="1885">
                  <c:v>1.6438934999999998E-2</c:v>
                </c:pt>
                <c:pt idx="1886">
                  <c:v>1.7621684799999999E-2</c:v>
                </c:pt>
                <c:pt idx="1887">
                  <c:v>1.47140482E-2</c:v>
                </c:pt>
                <c:pt idx="1888">
                  <c:v>1.7504995700000001E-2</c:v>
                </c:pt>
                <c:pt idx="1889">
                  <c:v>1.63345318E-2</c:v>
                </c:pt>
                <c:pt idx="1890">
                  <c:v>1.5059804499999999E-2</c:v>
                </c:pt>
                <c:pt idx="1891">
                  <c:v>1.4820103499999999E-2</c:v>
                </c:pt>
                <c:pt idx="1892">
                  <c:v>1.4954630300000001E-2</c:v>
                </c:pt>
                <c:pt idx="1893">
                  <c:v>1.69525575E-2</c:v>
                </c:pt>
                <c:pt idx="1894">
                  <c:v>1.78799257E-2</c:v>
                </c:pt>
                <c:pt idx="1895">
                  <c:v>1.73738599E-2</c:v>
                </c:pt>
                <c:pt idx="1896">
                  <c:v>1.6886059200000001E-2</c:v>
                </c:pt>
                <c:pt idx="1897">
                  <c:v>1.6998386000000001E-2</c:v>
                </c:pt>
                <c:pt idx="1898">
                  <c:v>1.6925048099999999E-2</c:v>
                </c:pt>
                <c:pt idx="1899">
                  <c:v>1.6213621899999999E-2</c:v>
                </c:pt>
                <c:pt idx="1900">
                  <c:v>1.5803361299999999E-2</c:v>
                </c:pt>
                <c:pt idx="1901">
                  <c:v>1.55811692E-2</c:v>
                </c:pt>
                <c:pt idx="1902">
                  <c:v>1.67154651E-2</c:v>
                </c:pt>
                <c:pt idx="1903">
                  <c:v>1.68664288E-2</c:v>
                </c:pt>
                <c:pt idx="1904">
                  <c:v>1.62849706E-2</c:v>
                </c:pt>
                <c:pt idx="1905">
                  <c:v>1.6550058499999999E-2</c:v>
                </c:pt>
                <c:pt idx="1906">
                  <c:v>1.70459151E-2</c:v>
                </c:pt>
                <c:pt idx="1907">
                  <c:v>1.6477186200000001E-2</c:v>
                </c:pt>
                <c:pt idx="1908">
                  <c:v>1.7729722E-2</c:v>
                </c:pt>
                <c:pt idx="1909">
                  <c:v>1.7262672999999999E-2</c:v>
                </c:pt>
                <c:pt idx="1910">
                  <c:v>1.6667725500000001E-2</c:v>
                </c:pt>
                <c:pt idx="1911">
                  <c:v>1.53596662E-2</c:v>
                </c:pt>
                <c:pt idx="1912">
                  <c:v>1.5054866700000001E-2</c:v>
                </c:pt>
                <c:pt idx="1913">
                  <c:v>1.5860781099999999E-2</c:v>
                </c:pt>
                <c:pt idx="1914">
                  <c:v>1.5907514800000001E-2</c:v>
                </c:pt>
                <c:pt idx="1915">
                  <c:v>1.5970313900000001E-2</c:v>
                </c:pt>
                <c:pt idx="1916">
                  <c:v>1.665264E-2</c:v>
                </c:pt>
                <c:pt idx="1917">
                  <c:v>1.7075069200000001E-2</c:v>
                </c:pt>
                <c:pt idx="1918">
                  <c:v>1.7239775499999999E-2</c:v>
                </c:pt>
                <c:pt idx="1919">
                  <c:v>1.7725324300000001E-2</c:v>
                </c:pt>
                <c:pt idx="1920">
                  <c:v>1.7801376099999999E-2</c:v>
                </c:pt>
                <c:pt idx="1921">
                  <c:v>1.7862005199999999E-2</c:v>
                </c:pt>
                <c:pt idx="1922">
                  <c:v>1.7330398800000001E-2</c:v>
                </c:pt>
                <c:pt idx="1923">
                  <c:v>1.6268743200000001E-2</c:v>
                </c:pt>
                <c:pt idx="1924">
                  <c:v>1.7896596300000001E-2</c:v>
                </c:pt>
                <c:pt idx="1925">
                  <c:v>1.8286002799999999E-2</c:v>
                </c:pt>
                <c:pt idx="1926">
                  <c:v>1.8866473799999998E-2</c:v>
                </c:pt>
                <c:pt idx="1927">
                  <c:v>1.9098997100000001E-2</c:v>
                </c:pt>
                <c:pt idx="1928">
                  <c:v>1.9484885E-2</c:v>
                </c:pt>
                <c:pt idx="1929">
                  <c:v>1.9792359299999999E-2</c:v>
                </c:pt>
                <c:pt idx="1930">
                  <c:v>1.9567215799999999E-2</c:v>
                </c:pt>
                <c:pt idx="1931">
                  <c:v>1.9258294299999999E-2</c:v>
                </c:pt>
                <c:pt idx="1932">
                  <c:v>1.82123296E-2</c:v>
                </c:pt>
                <c:pt idx="1933">
                  <c:v>1.88170075E-2</c:v>
                </c:pt>
                <c:pt idx="1934">
                  <c:v>1.9996350600000001E-2</c:v>
                </c:pt>
                <c:pt idx="1935">
                  <c:v>1.9913336300000001E-2</c:v>
                </c:pt>
                <c:pt idx="1936">
                  <c:v>1.9773019499999999E-2</c:v>
                </c:pt>
                <c:pt idx="1937">
                  <c:v>1.99349895E-2</c:v>
                </c:pt>
                <c:pt idx="1938">
                  <c:v>1.9272187699999999E-2</c:v>
                </c:pt>
                <c:pt idx="1939">
                  <c:v>1.7943143799999998E-2</c:v>
                </c:pt>
                <c:pt idx="1940">
                  <c:v>1.81298628E-2</c:v>
                </c:pt>
                <c:pt idx="1941">
                  <c:v>1.9361661700000001E-2</c:v>
                </c:pt>
                <c:pt idx="1942">
                  <c:v>1.9183503500000001E-2</c:v>
                </c:pt>
                <c:pt idx="1943">
                  <c:v>1.9208712499999999E-2</c:v>
                </c:pt>
                <c:pt idx="1944">
                  <c:v>1.9537363200000001E-2</c:v>
                </c:pt>
                <c:pt idx="1945">
                  <c:v>1.98121164E-2</c:v>
                </c:pt>
                <c:pt idx="1946">
                  <c:v>1.9174946500000001E-2</c:v>
                </c:pt>
                <c:pt idx="1947">
                  <c:v>1.6997443500000001E-2</c:v>
                </c:pt>
                <c:pt idx="1948">
                  <c:v>1.6917837799999998E-2</c:v>
                </c:pt>
                <c:pt idx="1949">
                  <c:v>1.80905014E-2</c:v>
                </c:pt>
                <c:pt idx="1950">
                  <c:v>1.8517080700000001E-2</c:v>
                </c:pt>
                <c:pt idx="1951">
                  <c:v>1.88000314E-2</c:v>
                </c:pt>
                <c:pt idx="1952">
                  <c:v>1.9216794499999999E-2</c:v>
                </c:pt>
                <c:pt idx="1953">
                  <c:v>1.9384967199999999E-2</c:v>
                </c:pt>
                <c:pt idx="1954">
                  <c:v>1.8785607100000001E-2</c:v>
                </c:pt>
                <c:pt idx="1955">
                  <c:v>1.6364319200000001E-2</c:v>
                </c:pt>
                <c:pt idx="1956">
                  <c:v>1.8045159099999999E-2</c:v>
                </c:pt>
                <c:pt idx="1957">
                  <c:v>1.7260473200000001E-2</c:v>
                </c:pt>
                <c:pt idx="1958">
                  <c:v>1.6848143199999999E-2</c:v>
                </c:pt>
                <c:pt idx="1959">
                  <c:v>1.7148449999999999E-2</c:v>
                </c:pt>
                <c:pt idx="1960">
                  <c:v>1.7974948500000001E-2</c:v>
                </c:pt>
                <c:pt idx="1961">
                  <c:v>1.84167176E-2</c:v>
                </c:pt>
                <c:pt idx="1962">
                  <c:v>1.5290579800000001E-2</c:v>
                </c:pt>
                <c:pt idx="1963">
                  <c:v>1.4619115699999999E-2</c:v>
                </c:pt>
                <c:pt idx="1964">
                  <c:v>1.5860514700000002E-2</c:v>
                </c:pt>
                <c:pt idx="1965">
                  <c:v>1.5904644499999999E-2</c:v>
                </c:pt>
                <c:pt idx="1966">
                  <c:v>1.5827318699999999E-2</c:v>
                </c:pt>
                <c:pt idx="1967">
                  <c:v>1.61350556E-2</c:v>
                </c:pt>
                <c:pt idx="1968">
                  <c:v>1.6245117399999998E-2</c:v>
                </c:pt>
                <c:pt idx="1969">
                  <c:v>1.65284183E-2</c:v>
                </c:pt>
                <c:pt idx="1970">
                  <c:v>1.5814408700000001E-2</c:v>
                </c:pt>
                <c:pt idx="1971">
                  <c:v>1.54911028E-2</c:v>
                </c:pt>
                <c:pt idx="1972">
                  <c:v>1.6086641700000001E-2</c:v>
                </c:pt>
                <c:pt idx="1973">
                  <c:v>1.6477545699999999E-2</c:v>
                </c:pt>
                <c:pt idx="1974">
                  <c:v>1.6510658000000001E-2</c:v>
                </c:pt>
                <c:pt idx="1975">
                  <c:v>1.67188887E-2</c:v>
                </c:pt>
                <c:pt idx="1976">
                  <c:v>1.8401730799999998E-2</c:v>
                </c:pt>
                <c:pt idx="1977">
                  <c:v>1.9120007800000002E-2</c:v>
                </c:pt>
                <c:pt idx="1978">
                  <c:v>1.7780002199999999E-2</c:v>
                </c:pt>
                <c:pt idx="1979">
                  <c:v>1.7080072299999999E-2</c:v>
                </c:pt>
                <c:pt idx="1980">
                  <c:v>1.6050919899999998E-2</c:v>
                </c:pt>
                <c:pt idx="1981">
                  <c:v>1.67987738E-2</c:v>
                </c:pt>
                <c:pt idx="1982">
                  <c:v>1.70647744E-2</c:v>
                </c:pt>
                <c:pt idx="1983">
                  <c:v>1.6322409699999998E-2</c:v>
                </c:pt>
                <c:pt idx="1984">
                  <c:v>1.6018539700000001E-2</c:v>
                </c:pt>
                <c:pt idx="1985">
                  <c:v>1.648991E-2</c:v>
                </c:pt>
                <c:pt idx="1986">
                  <c:v>1.6943205100000001E-2</c:v>
                </c:pt>
                <c:pt idx="1987">
                  <c:v>1.6439793599999999E-2</c:v>
                </c:pt>
                <c:pt idx="1988">
                  <c:v>1.6864558700000001E-2</c:v>
                </c:pt>
                <c:pt idx="1989">
                  <c:v>1.7409863000000001E-2</c:v>
                </c:pt>
                <c:pt idx="1990">
                  <c:v>1.84700117E-2</c:v>
                </c:pt>
                <c:pt idx="1991">
                  <c:v>1.8729956799999999E-2</c:v>
                </c:pt>
                <c:pt idx="1992">
                  <c:v>1.8830070300000001E-2</c:v>
                </c:pt>
                <c:pt idx="1993">
                  <c:v>1.93699952E-2</c:v>
                </c:pt>
                <c:pt idx="1994">
                  <c:v>1.9504956899999999E-2</c:v>
                </c:pt>
                <c:pt idx="1995">
                  <c:v>1.80298705E-2</c:v>
                </c:pt>
                <c:pt idx="1996">
                  <c:v>1.96599197E-2</c:v>
                </c:pt>
                <c:pt idx="1997">
                  <c:v>1.9339853899999999E-2</c:v>
                </c:pt>
                <c:pt idx="1998">
                  <c:v>1.9429815900000001E-2</c:v>
                </c:pt>
                <c:pt idx="1999">
                  <c:v>1.9022272900000001E-2</c:v>
                </c:pt>
                <c:pt idx="2000">
                  <c:v>1.7404489200000001E-2</c:v>
                </c:pt>
                <c:pt idx="2001">
                  <c:v>1.7662549400000001E-2</c:v>
                </c:pt>
                <c:pt idx="2002">
                  <c:v>1.8350051700000002E-2</c:v>
                </c:pt>
                <c:pt idx="2003">
                  <c:v>1.6956591999999999E-2</c:v>
                </c:pt>
                <c:pt idx="2004">
                  <c:v>1.9584106300000001E-2</c:v>
                </c:pt>
                <c:pt idx="2005">
                  <c:v>2.0219871800000001E-2</c:v>
                </c:pt>
                <c:pt idx="2006">
                  <c:v>1.9429815900000001E-2</c:v>
                </c:pt>
                <c:pt idx="2007">
                  <c:v>1.81798954E-2</c:v>
                </c:pt>
                <c:pt idx="2008">
                  <c:v>1.7404489200000001E-2</c:v>
                </c:pt>
                <c:pt idx="2009">
                  <c:v>1.74849015E-2</c:v>
                </c:pt>
                <c:pt idx="2010">
                  <c:v>1.62299108E-2</c:v>
                </c:pt>
                <c:pt idx="2011">
                  <c:v>1.5659829600000001E-2</c:v>
                </c:pt>
                <c:pt idx="2012">
                  <c:v>1.4821687700000001E-2</c:v>
                </c:pt>
                <c:pt idx="2013">
                  <c:v>1.63842719E-2</c:v>
                </c:pt>
                <c:pt idx="2014">
                  <c:v>1.6616243900000001E-2</c:v>
                </c:pt>
                <c:pt idx="2015">
                  <c:v>1.68746561E-2</c:v>
                </c:pt>
                <c:pt idx="2016">
                  <c:v>1.7349928600000002E-2</c:v>
                </c:pt>
                <c:pt idx="2017">
                  <c:v>1.7896762100000001E-2</c:v>
                </c:pt>
                <c:pt idx="2018">
                  <c:v>1.6794920000000001E-2</c:v>
                </c:pt>
                <c:pt idx="2019">
                  <c:v>1.2644995900000001E-2</c:v>
                </c:pt>
                <c:pt idx="2020">
                  <c:v>1.5014959499999999E-2</c:v>
                </c:pt>
                <c:pt idx="2021">
                  <c:v>1.72800049E-2</c:v>
                </c:pt>
                <c:pt idx="2022">
                  <c:v>1.7069715999999999E-2</c:v>
                </c:pt>
                <c:pt idx="2023">
                  <c:v>1.67474858E-2</c:v>
                </c:pt>
                <c:pt idx="2024">
                  <c:v>1.7118111299999999E-2</c:v>
                </c:pt>
                <c:pt idx="2025">
                  <c:v>1.74965113E-2</c:v>
                </c:pt>
                <c:pt idx="2026">
                  <c:v>1.6623092799999999E-2</c:v>
                </c:pt>
                <c:pt idx="2027">
                  <c:v>1.5199415399999999E-2</c:v>
                </c:pt>
                <c:pt idx="2028">
                  <c:v>1.38299149E-2</c:v>
                </c:pt>
                <c:pt idx="2029">
                  <c:v>1.35299107E-2</c:v>
                </c:pt>
                <c:pt idx="2030">
                  <c:v>1.4548191800000001E-2</c:v>
                </c:pt>
                <c:pt idx="2031">
                  <c:v>1.48299802E-2</c:v>
                </c:pt>
                <c:pt idx="2032">
                  <c:v>1.50359115E-2</c:v>
                </c:pt>
                <c:pt idx="2033">
                  <c:v>1.55187547E-2</c:v>
                </c:pt>
                <c:pt idx="2034">
                  <c:v>1.49238259E-2</c:v>
                </c:pt>
                <c:pt idx="2035">
                  <c:v>1.44288987E-2</c:v>
                </c:pt>
                <c:pt idx="2036">
                  <c:v>1.5593934800000001E-2</c:v>
                </c:pt>
                <c:pt idx="2037">
                  <c:v>1.6639387200000001E-2</c:v>
                </c:pt>
                <c:pt idx="2038">
                  <c:v>1.7269911200000002E-2</c:v>
                </c:pt>
                <c:pt idx="2039">
                  <c:v>1.6608299699999999E-2</c:v>
                </c:pt>
                <c:pt idx="2040">
                  <c:v>1.6509940800000001E-2</c:v>
                </c:pt>
                <c:pt idx="2041">
                  <c:v>1.7792498699999999E-2</c:v>
                </c:pt>
                <c:pt idx="2042">
                  <c:v>1.8609995000000001E-2</c:v>
                </c:pt>
                <c:pt idx="2043">
                  <c:v>1.7239991600000001E-2</c:v>
                </c:pt>
                <c:pt idx="2044">
                  <c:v>1.73499901E-2</c:v>
                </c:pt>
                <c:pt idx="2045">
                  <c:v>1.74999796E-2</c:v>
                </c:pt>
                <c:pt idx="2046">
                  <c:v>1.75175108E-2</c:v>
                </c:pt>
                <c:pt idx="2047">
                  <c:v>1.7430000000000001E-2</c:v>
                </c:pt>
                <c:pt idx="2048">
                  <c:v>1.8589979E-2</c:v>
                </c:pt>
                <c:pt idx="2049">
                  <c:v>1.8297497199999999E-2</c:v>
                </c:pt>
                <c:pt idx="2050">
                  <c:v>1.6659980599999999E-2</c:v>
                </c:pt>
                <c:pt idx="2051">
                  <c:v>1.6079980899999999E-2</c:v>
                </c:pt>
                <c:pt idx="2052">
                  <c:v>1.59799643E-2</c:v>
                </c:pt>
                <c:pt idx="2053">
                  <c:v>1.7389951300000001E-2</c:v>
                </c:pt>
                <c:pt idx="2054">
                  <c:v>1.7734965299999999E-2</c:v>
                </c:pt>
                <c:pt idx="2055">
                  <c:v>1.8140096200000001E-2</c:v>
                </c:pt>
                <c:pt idx="2056">
                  <c:v>1.8600011199999999E-2</c:v>
                </c:pt>
                <c:pt idx="2057">
                  <c:v>1.8714996099999999E-2</c:v>
                </c:pt>
                <c:pt idx="2058">
                  <c:v>1.5539949799999999E-2</c:v>
                </c:pt>
                <c:pt idx="2059">
                  <c:v>1.4152492399999999E-2</c:v>
                </c:pt>
                <c:pt idx="2060">
                  <c:v>1.4818269800000001E-2</c:v>
                </c:pt>
                <c:pt idx="2061">
                  <c:v>1.58399493E-2</c:v>
                </c:pt>
                <c:pt idx="2062">
                  <c:v>1.62266158E-2</c:v>
                </c:pt>
                <c:pt idx="2063">
                  <c:v>1.63899921E-2</c:v>
                </c:pt>
                <c:pt idx="2064">
                  <c:v>1.64999906E-2</c:v>
                </c:pt>
                <c:pt idx="2065">
                  <c:v>1.6299955500000001E-2</c:v>
                </c:pt>
                <c:pt idx="2066">
                  <c:v>1.5079954600000001E-2</c:v>
                </c:pt>
                <c:pt idx="2067">
                  <c:v>1.4316014E-2</c:v>
                </c:pt>
                <c:pt idx="2068">
                  <c:v>1.65898409E-2</c:v>
                </c:pt>
                <c:pt idx="2069">
                  <c:v>1.77500136E-2</c:v>
                </c:pt>
                <c:pt idx="2070">
                  <c:v>1.9358303399999999E-2</c:v>
                </c:pt>
                <c:pt idx="2071">
                  <c:v>1.8749864799999998E-2</c:v>
                </c:pt>
                <c:pt idx="2072">
                  <c:v>1.8205560700000002E-2</c:v>
                </c:pt>
                <c:pt idx="2073">
                  <c:v>1.7674704999999999E-2</c:v>
                </c:pt>
                <c:pt idx="2074">
                  <c:v>1.6083829099999999E-2</c:v>
                </c:pt>
                <c:pt idx="2075">
                  <c:v>1.50887929E-2</c:v>
                </c:pt>
                <c:pt idx="2076">
                  <c:v>1.65501256E-2</c:v>
                </c:pt>
                <c:pt idx="2077">
                  <c:v>1.8203820999999999E-2</c:v>
                </c:pt>
                <c:pt idx="2078">
                  <c:v>1.8108137E-2</c:v>
                </c:pt>
                <c:pt idx="2079">
                  <c:v>1.7591457800000002E-2</c:v>
                </c:pt>
                <c:pt idx="2080">
                  <c:v>1.7934517899999999E-2</c:v>
                </c:pt>
                <c:pt idx="2081">
                  <c:v>1.7383968499999999E-2</c:v>
                </c:pt>
                <c:pt idx="2082">
                  <c:v>1.43191228E-2</c:v>
                </c:pt>
                <c:pt idx="2083">
                  <c:v>1.2619499100000001E-2</c:v>
                </c:pt>
                <c:pt idx="2084">
                  <c:v>1.60263665E-2</c:v>
                </c:pt>
                <c:pt idx="2085">
                  <c:v>1.8155166899999998E-2</c:v>
                </c:pt>
                <c:pt idx="2086">
                  <c:v>1.8661180499999999E-2</c:v>
                </c:pt>
                <c:pt idx="2087">
                  <c:v>1.7866970999999999E-2</c:v>
                </c:pt>
                <c:pt idx="2088">
                  <c:v>1.6631048200000002E-2</c:v>
                </c:pt>
                <c:pt idx="2089">
                  <c:v>1.61475651E-2</c:v>
                </c:pt>
                <c:pt idx="2090">
                  <c:v>1.5304468599999999E-2</c:v>
                </c:pt>
                <c:pt idx="2091">
                  <c:v>1.4539977500000001E-2</c:v>
                </c:pt>
                <c:pt idx="2092">
                  <c:v>1.6369895999999998E-2</c:v>
                </c:pt>
                <c:pt idx="2093">
                  <c:v>1.7226248999999999E-2</c:v>
                </c:pt>
                <c:pt idx="2094">
                  <c:v>1.6875032299999999E-2</c:v>
                </c:pt>
                <c:pt idx="2095">
                  <c:v>1.68999601E-2</c:v>
                </c:pt>
                <c:pt idx="2096">
                  <c:v>1.64733268E-2</c:v>
                </c:pt>
                <c:pt idx="2097">
                  <c:v>1.7190005599999999E-2</c:v>
                </c:pt>
                <c:pt idx="2098">
                  <c:v>1.6460001500000002E-2</c:v>
                </c:pt>
                <c:pt idx="2099">
                  <c:v>1.49800014E-2</c:v>
                </c:pt>
                <c:pt idx="2100">
                  <c:v>1.3031668E-2</c:v>
                </c:pt>
                <c:pt idx="2101">
                  <c:v>1.51950018E-2</c:v>
                </c:pt>
                <c:pt idx="2102">
                  <c:v>1.57325044E-2</c:v>
                </c:pt>
                <c:pt idx="2103">
                  <c:v>1.53524699E-2</c:v>
                </c:pt>
                <c:pt idx="2104">
                  <c:v>1.4759924299999999E-2</c:v>
                </c:pt>
                <c:pt idx="2105">
                  <c:v>1.3921993800000001E-2</c:v>
                </c:pt>
                <c:pt idx="2106">
                  <c:v>1.01020625E-2</c:v>
                </c:pt>
                <c:pt idx="2107">
                  <c:v>6.1183059599999997E-3</c:v>
                </c:pt>
                <c:pt idx="2108">
                  <c:v>1.38897551E-2</c:v>
                </c:pt>
                <c:pt idx="2109">
                  <c:v>1.46105634E-2</c:v>
                </c:pt>
                <c:pt idx="2110">
                  <c:v>1.58057027E-2</c:v>
                </c:pt>
                <c:pt idx="2111">
                  <c:v>1.4911107700000001E-2</c:v>
                </c:pt>
                <c:pt idx="2112">
                  <c:v>1.26367984E-2</c:v>
                </c:pt>
                <c:pt idx="2113">
                  <c:v>1.1492224400000001E-2</c:v>
                </c:pt>
                <c:pt idx="2114">
                  <c:v>1.0599444600000001E-2</c:v>
                </c:pt>
                <c:pt idx="2115">
                  <c:v>9.9221896400000006E-3</c:v>
                </c:pt>
                <c:pt idx="2116">
                  <c:v>1.3034973300000001E-2</c:v>
                </c:pt>
                <c:pt idx="2117">
                  <c:v>1.4309969699999999E-2</c:v>
                </c:pt>
                <c:pt idx="2118">
                  <c:v>1.48154814E-2</c:v>
                </c:pt>
                <c:pt idx="2119">
                  <c:v>1.52215492E-2</c:v>
                </c:pt>
                <c:pt idx="2120">
                  <c:v>1.44508556E-2</c:v>
                </c:pt>
                <c:pt idx="2121">
                  <c:v>1.35923233E-2</c:v>
                </c:pt>
                <c:pt idx="2122">
                  <c:v>1.37402611E-2</c:v>
                </c:pt>
                <c:pt idx="2123">
                  <c:v>1.17148971E-2</c:v>
                </c:pt>
                <c:pt idx="2124">
                  <c:v>1.1499596799999999E-2</c:v>
                </c:pt>
                <c:pt idx="2125">
                  <c:v>1.3362721500000001E-2</c:v>
                </c:pt>
                <c:pt idx="2126">
                  <c:v>1.6370777E-2</c:v>
                </c:pt>
                <c:pt idx="2127">
                  <c:v>1.63626708E-2</c:v>
                </c:pt>
                <c:pt idx="2128">
                  <c:v>1.46332392E-2</c:v>
                </c:pt>
                <c:pt idx="2129">
                  <c:v>1.42938597E-2</c:v>
                </c:pt>
                <c:pt idx="2130">
                  <c:v>1.26725491E-2</c:v>
                </c:pt>
                <c:pt idx="2131">
                  <c:v>1.0597960999999999E-2</c:v>
                </c:pt>
                <c:pt idx="2132">
                  <c:v>1.2632764899999999E-2</c:v>
                </c:pt>
                <c:pt idx="2133">
                  <c:v>1.27084637E-2</c:v>
                </c:pt>
                <c:pt idx="2134">
                  <c:v>1.62885971E-2</c:v>
                </c:pt>
                <c:pt idx="2135">
                  <c:v>1.53296925E-2</c:v>
                </c:pt>
                <c:pt idx="2136">
                  <c:v>1.63810886E-2</c:v>
                </c:pt>
                <c:pt idx="2137">
                  <c:v>1.63666848E-2</c:v>
                </c:pt>
                <c:pt idx="2138">
                  <c:v>1.3678702500000001E-2</c:v>
                </c:pt>
                <c:pt idx="2139">
                  <c:v>1.1902976799999999E-2</c:v>
                </c:pt>
                <c:pt idx="2140">
                  <c:v>1.3463106000000001E-2</c:v>
                </c:pt>
                <c:pt idx="2141">
                  <c:v>1.39489062E-2</c:v>
                </c:pt>
                <c:pt idx="2142">
                  <c:v>1.5699613800000001E-2</c:v>
                </c:pt>
                <c:pt idx="2143">
                  <c:v>1.5425521899999999E-2</c:v>
                </c:pt>
                <c:pt idx="2144">
                  <c:v>1.5898756699999999E-2</c:v>
                </c:pt>
                <c:pt idx="2145">
                  <c:v>1.52120348E-2</c:v>
                </c:pt>
                <c:pt idx="2146">
                  <c:v>1.3949857099999999E-2</c:v>
                </c:pt>
                <c:pt idx="2147">
                  <c:v>1.2954794800000001E-2</c:v>
                </c:pt>
                <c:pt idx="2148">
                  <c:v>1.5585020200000001E-2</c:v>
                </c:pt>
                <c:pt idx="2149">
                  <c:v>1.57100391E-2</c:v>
                </c:pt>
                <c:pt idx="2150">
                  <c:v>1.81650296E-2</c:v>
                </c:pt>
                <c:pt idx="2151">
                  <c:v>1.6987532400000002E-2</c:v>
                </c:pt>
                <c:pt idx="2152">
                  <c:v>1.7389996000000001E-2</c:v>
                </c:pt>
                <c:pt idx="2153">
                  <c:v>1.6702499199999998E-2</c:v>
                </c:pt>
                <c:pt idx="2154">
                  <c:v>1.4932499300000001E-2</c:v>
                </c:pt>
                <c:pt idx="2155">
                  <c:v>1.41650001E-2</c:v>
                </c:pt>
                <c:pt idx="2156">
                  <c:v>1.8179988500000001E-2</c:v>
                </c:pt>
                <c:pt idx="2157">
                  <c:v>1.6530390799999999E-2</c:v>
                </c:pt>
                <c:pt idx="2158">
                  <c:v>1.49890454E-2</c:v>
                </c:pt>
                <c:pt idx="2159">
                  <c:v>1.5467584100000001E-2</c:v>
                </c:pt>
                <c:pt idx="2160">
                  <c:v>1.6501201300000001E-2</c:v>
                </c:pt>
                <c:pt idx="2161">
                  <c:v>1.53907891E-2</c:v>
                </c:pt>
                <c:pt idx="2162">
                  <c:v>1.40146557E-2</c:v>
                </c:pt>
                <c:pt idx="2163">
                  <c:v>1.37172835E-2</c:v>
                </c:pt>
                <c:pt idx="2164">
                  <c:v>1.50716463E-2</c:v>
                </c:pt>
                <c:pt idx="2165">
                  <c:v>1.8058853199999999E-2</c:v>
                </c:pt>
                <c:pt idx="2166">
                  <c:v>1.7641585299999998E-2</c:v>
                </c:pt>
                <c:pt idx="2167">
                  <c:v>1.6843153199999999E-2</c:v>
                </c:pt>
                <c:pt idx="2168">
                  <c:v>1.7052508899999999E-2</c:v>
                </c:pt>
                <c:pt idx="2169">
                  <c:v>1.7043978000000001E-2</c:v>
                </c:pt>
                <c:pt idx="2170">
                  <c:v>1.6062250399999999E-2</c:v>
                </c:pt>
                <c:pt idx="2171">
                  <c:v>1.4905570999999999E-2</c:v>
                </c:pt>
                <c:pt idx="2172">
                  <c:v>1.5799785E-2</c:v>
                </c:pt>
                <c:pt idx="2173">
                  <c:v>1.7655068999999999E-2</c:v>
                </c:pt>
                <c:pt idx="2174">
                  <c:v>1.7950747199999999E-2</c:v>
                </c:pt>
                <c:pt idx="2175">
                  <c:v>1.7894730000000001E-2</c:v>
                </c:pt>
                <c:pt idx="2176">
                  <c:v>1.85946058E-2</c:v>
                </c:pt>
                <c:pt idx="2177">
                  <c:v>1.8239628500000001E-2</c:v>
                </c:pt>
                <c:pt idx="2178">
                  <c:v>1.8008870999999999E-2</c:v>
                </c:pt>
                <c:pt idx="2179">
                  <c:v>1.66617259E-2</c:v>
                </c:pt>
                <c:pt idx="2180">
                  <c:v>1.6803797299999999E-2</c:v>
                </c:pt>
                <c:pt idx="2181">
                  <c:v>1.61447152E-2</c:v>
                </c:pt>
                <c:pt idx="2182">
                  <c:v>1.6522867600000001E-2</c:v>
                </c:pt>
                <c:pt idx="2183">
                  <c:v>1.6634020999999999E-2</c:v>
                </c:pt>
                <c:pt idx="2184">
                  <c:v>1.6348630199999999E-2</c:v>
                </c:pt>
                <c:pt idx="2185">
                  <c:v>1.6229454399999999E-2</c:v>
                </c:pt>
                <c:pt idx="2186">
                  <c:v>1.5114717200000001E-2</c:v>
                </c:pt>
                <c:pt idx="2187">
                  <c:v>1.48898559E-2</c:v>
                </c:pt>
                <c:pt idx="2188">
                  <c:v>1.49501935E-2</c:v>
                </c:pt>
                <c:pt idx="2189">
                  <c:v>1.6930023200000002E-2</c:v>
                </c:pt>
                <c:pt idx="2190">
                  <c:v>1.7232511200000002E-2</c:v>
                </c:pt>
                <c:pt idx="2191">
                  <c:v>1.73999611E-2</c:v>
                </c:pt>
                <c:pt idx="2192">
                  <c:v>1.6598232099999999E-2</c:v>
                </c:pt>
                <c:pt idx="2193">
                  <c:v>1.60942208E-2</c:v>
                </c:pt>
                <c:pt idx="2194">
                  <c:v>1.5182507200000001E-2</c:v>
                </c:pt>
                <c:pt idx="2195">
                  <c:v>1.50548583E-2</c:v>
                </c:pt>
                <c:pt idx="2196">
                  <c:v>1.6118397900000001E-2</c:v>
                </c:pt>
                <c:pt idx="2197">
                  <c:v>1.8343755999999999E-2</c:v>
                </c:pt>
                <c:pt idx="2198">
                  <c:v>1.84967984E-2</c:v>
                </c:pt>
                <c:pt idx="2199">
                  <c:v>1.82871111E-2</c:v>
                </c:pt>
                <c:pt idx="2200">
                  <c:v>1.8092466500000001E-2</c:v>
                </c:pt>
                <c:pt idx="2201">
                  <c:v>1.7667984599999999E-2</c:v>
                </c:pt>
                <c:pt idx="2202">
                  <c:v>1.6215117599999999E-2</c:v>
                </c:pt>
                <c:pt idx="2203">
                  <c:v>1.46800019E-2</c:v>
                </c:pt>
                <c:pt idx="2204">
                  <c:v>1.56561024E-2</c:v>
                </c:pt>
                <c:pt idx="2205">
                  <c:v>1.72382835E-2</c:v>
                </c:pt>
                <c:pt idx="2206">
                  <c:v>1.7397085199999999E-2</c:v>
                </c:pt>
                <c:pt idx="2207">
                  <c:v>1.7401175599999999E-2</c:v>
                </c:pt>
                <c:pt idx="2208">
                  <c:v>1.7258712999999998E-2</c:v>
                </c:pt>
                <c:pt idx="2209">
                  <c:v>1.7197011000000002E-2</c:v>
                </c:pt>
                <c:pt idx="2210">
                  <c:v>1.6547367E-2</c:v>
                </c:pt>
                <c:pt idx="2211">
                  <c:v>1.49238324E-2</c:v>
                </c:pt>
                <c:pt idx="2212">
                  <c:v>1.5833118899999998E-2</c:v>
                </c:pt>
                <c:pt idx="2213">
                  <c:v>1.6917558400000001E-2</c:v>
                </c:pt>
                <c:pt idx="2214">
                  <c:v>1.7203791100000001E-2</c:v>
                </c:pt>
                <c:pt idx="2215">
                  <c:v>1.7304008799999999E-2</c:v>
                </c:pt>
                <c:pt idx="2216">
                  <c:v>1.7755985299999999E-2</c:v>
                </c:pt>
                <c:pt idx="2217">
                  <c:v>1.7611702900000002E-2</c:v>
                </c:pt>
                <c:pt idx="2218">
                  <c:v>1.6609998399999999E-2</c:v>
                </c:pt>
                <c:pt idx="2219">
                  <c:v>1.4907487699999999E-2</c:v>
                </c:pt>
                <c:pt idx="2220">
                  <c:v>1.48928063E-2</c:v>
                </c:pt>
                <c:pt idx="2221">
                  <c:v>1.7302526200000001E-2</c:v>
                </c:pt>
                <c:pt idx="2222">
                  <c:v>1.8160896400000001E-2</c:v>
                </c:pt>
                <c:pt idx="2223">
                  <c:v>1.8096519599999999E-2</c:v>
                </c:pt>
                <c:pt idx="2224">
                  <c:v>1.8557515E-2</c:v>
                </c:pt>
                <c:pt idx="2225">
                  <c:v>1.8114620800000002E-2</c:v>
                </c:pt>
                <c:pt idx="2226">
                  <c:v>1.7022632100000001E-2</c:v>
                </c:pt>
                <c:pt idx="2227">
                  <c:v>1.5747368300000002E-2</c:v>
                </c:pt>
                <c:pt idx="2228">
                  <c:v>1.66199785E-2</c:v>
                </c:pt>
                <c:pt idx="2229">
                  <c:v>1.8546223600000002E-2</c:v>
                </c:pt>
                <c:pt idx="2230">
                  <c:v>1.8456548499999999E-2</c:v>
                </c:pt>
                <c:pt idx="2231">
                  <c:v>1.8136594400000001E-2</c:v>
                </c:pt>
                <c:pt idx="2232">
                  <c:v>1.9338456899999999E-2</c:v>
                </c:pt>
                <c:pt idx="2233">
                  <c:v>1.76009648E-2</c:v>
                </c:pt>
                <c:pt idx="2234">
                  <c:v>1.6754975500000002E-2</c:v>
                </c:pt>
                <c:pt idx="2235">
                  <c:v>1.45826759E-2</c:v>
                </c:pt>
                <c:pt idx="2236">
                  <c:v>1.8075667300000001E-2</c:v>
                </c:pt>
                <c:pt idx="2237">
                  <c:v>1.9577333700000001E-2</c:v>
                </c:pt>
                <c:pt idx="2238">
                  <c:v>1.97082162E-2</c:v>
                </c:pt>
                <c:pt idx="2239">
                  <c:v>1.9267795599999998E-2</c:v>
                </c:pt>
                <c:pt idx="2240">
                  <c:v>1.7929844600000001E-2</c:v>
                </c:pt>
                <c:pt idx="2241">
                  <c:v>1.7773548100000001E-2</c:v>
                </c:pt>
                <c:pt idx="2242">
                  <c:v>1.71896741E-2</c:v>
                </c:pt>
                <c:pt idx="2243">
                  <c:v>1.50549281E-2</c:v>
                </c:pt>
                <c:pt idx="2244">
                  <c:v>1.7909970099999999E-2</c:v>
                </c:pt>
                <c:pt idx="2245">
                  <c:v>1.9559765199999999E-2</c:v>
                </c:pt>
                <c:pt idx="2246">
                  <c:v>1.8709857E-2</c:v>
                </c:pt>
                <c:pt idx="2247">
                  <c:v>1.8294993799999999E-2</c:v>
                </c:pt>
                <c:pt idx="2248">
                  <c:v>1.7779782399999999E-2</c:v>
                </c:pt>
                <c:pt idx="2249">
                  <c:v>1.6929820200000001E-2</c:v>
                </c:pt>
                <c:pt idx="2250">
                  <c:v>1.64546221E-2</c:v>
                </c:pt>
                <c:pt idx="2251">
                  <c:v>1.4918609500000001E-2</c:v>
                </c:pt>
                <c:pt idx="2252">
                  <c:v>1.6879923599999999E-2</c:v>
                </c:pt>
                <c:pt idx="2253">
                  <c:v>1.63490232E-2</c:v>
                </c:pt>
                <c:pt idx="2254">
                  <c:v>1.5561441000000001E-2</c:v>
                </c:pt>
                <c:pt idx="2255">
                  <c:v>1.6234898899999999E-2</c:v>
                </c:pt>
                <c:pt idx="2256">
                  <c:v>1.6282523100000001E-2</c:v>
                </c:pt>
                <c:pt idx="2257">
                  <c:v>1.5789875799999999E-2</c:v>
                </c:pt>
                <c:pt idx="2258">
                  <c:v>1.5073963399999999E-2</c:v>
                </c:pt>
                <c:pt idx="2259">
                  <c:v>1.3466176599999999E-2</c:v>
                </c:pt>
                <c:pt idx="2260">
                  <c:v>1.3385396500000001E-2</c:v>
                </c:pt>
                <c:pt idx="2261">
                  <c:v>1.68400537E-2</c:v>
                </c:pt>
                <c:pt idx="2262">
                  <c:v>1.67750381E-2</c:v>
                </c:pt>
                <c:pt idx="2263">
                  <c:v>1.57749467E-2</c:v>
                </c:pt>
                <c:pt idx="2264">
                  <c:v>1.60599817E-2</c:v>
                </c:pt>
                <c:pt idx="2265">
                  <c:v>1.63374934E-2</c:v>
                </c:pt>
                <c:pt idx="2266">
                  <c:v>1.49832917E-2</c:v>
                </c:pt>
                <c:pt idx="2267">
                  <c:v>1.3584735800000001E-2</c:v>
                </c:pt>
                <c:pt idx="2268">
                  <c:v>1.30271539E-2</c:v>
                </c:pt>
                <c:pt idx="2269">
                  <c:v>1.67399812E-2</c:v>
                </c:pt>
                <c:pt idx="2270">
                  <c:v>1.65833458E-2</c:v>
                </c:pt>
                <c:pt idx="2271">
                  <c:v>1.6069933799999998E-2</c:v>
                </c:pt>
                <c:pt idx="2272">
                  <c:v>1.58199649E-2</c:v>
                </c:pt>
                <c:pt idx="2273">
                  <c:v>1.5779959E-2</c:v>
                </c:pt>
                <c:pt idx="2274">
                  <c:v>1.4560000999999999E-2</c:v>
                </c:pt>
                <c:pt idx="2275">
                  <c:v>1.31399967E-2</c:v>
                </c:pt>
                <c:pt idx="2276">
                  <c:v>1.39883319E-2</c:v>
                </c:pt>
                <c:pt idx="2277">
                  <c:v>1.6736125599999999E-2</c:v>
                </c:pt>
                <c:pt idx="2278">
                  <c:v>1.7259824999999999E-2</c:v>
                </c:pt>
                <c:pt idx="2279">
                  <c:v>1.6954936100000002E-2</c:v>
                </c:pt>
                <c:pt idx="2280">
                  <c:v>1.7020123099999999E-2</c:v>
                </c:pt>
                <c:pt idx="2281">
                  <c:v>1.6407240199999999E-2</c:v>
                </c:pt>
                <c:pt idx="2282">
                  <c:v>1.5199857799999999E-2</c:v>
                </c:pt>
                <c:pt idx="2283">
                  <c:v>1.38399545E-2</c:v>
                </c:pt>
                <c:pt idx="2284">
                  <c:v>1.7096664800000001E-2</c:v>
                </c:pt>
                <c:pt idx="2285">
                  <c:v>1.80499293E-2</c:v>
                </c:pt>
                <c:pt idx="2286">
                  <c:v>1.8623445200000002E-2</c:v>
                </c:pt>
                <c:pt idx="2287">
                  <c:v>1.8539967000000001E-2</c:v>
                </c:pt>
                <c:pt idx="2288">
                  <c:v>1.8039651199999999E-2</c:v>
                </c:pt>
                <c:pt idx="2289">
                  <c:v>1.6389664299999999E-2</c:v>
                </c:pt>
                <c:pt idx="2290">
                  <c:v>1.4959510400000001E-2</c:v>
                </c:pt>
                <c:pt idx="2291">
                  <c:v>1.3644996100000001E-2</c:v>
                </c:pt>
                <c:pt idx="2292">
                  <c:v>1.48663856E-2</c:v>
                </c:pt>
                <c:pt idx="2293">
                  <c:v>1.5443705E-2</c:v>
                </c:pt>
                <c:pt idx="2294">
                  <c:v>1.6484996299999999E-2</c:v>
                </c:pt>
                <c:pt idx="2295">
                  <c:v>1.6380026900000001E-2</c:v>
                </c:pt>
                <c:pt idx="2296">
                  <c:v>1.61400586E-2</c:v>
                </c:pt>
                <c:pt idx="2297">
                  <c:v>1.50498543E-2</c:v>
                </c:pt>
                <c:pt idx="2298">
                  <c:v>1.33097172E-2</c:v>
                </c:pt>
                <c:pt idx="2299">
                  <c:v>9.5297284399999994E-3</c:v>
                </c:pt>
                <c:pt idx="2300">
                  <c:v>9.7856810299999999E-3</c:v>
                </c:pt>
                <c:pt idx="2301">
                  <c:v>1.601905E-2</c:v>
                </c:pt>
                <c:pt idx="2302">
                  <c:v>1.65742002E-2</c:v>
                </c:pt>
                <c:pt idx="2303">
                  <c:v>1.54400952E-2</c:v>
                </c:pt>
                <c:pt idx="2304">
                  <c:v>1.4985044499999999E-2</c:v>
                </c:pt>
                <c:pt idx="2305">
                  <c:v>1.5666671100000001E-2</c:v>
                </c:pt>
                <c:pt idx="2306">
                  <c:v>1.3720126799999999E-2</c:v>
                </c:pt>
                <c:pt idx="2307">
                  <c:v>1.0862525600000001E-2</c:v>
                </c:pt>
                <c:pt idx="2308">
                  <c:v>1.45399589E-2</c:v>
                </c:pt>
                <c:pt idx="2309">
                  <c:v>1.6422552999999999E-2</c:v>
                </c:pt>
                <c:pt idx="2310">
                  <c:v>1.6519822199999999E-2</c:v>
                </c:pt>
                <c:pt idx="2311">
                  <c:v>1.5567652899999999E-2</c:v>
                </c:pt>
                <c:pt idx="2312">
                  <c:v>1.54568767E-2</c:v>
                </c:pt>
                <c:pt idx="2313">
                  <c:v>1.5534507100000001E-2</c:v>
                </c:pt>
                <c:pt idx="2314">
                  <c:v>1.4710059399999999E-2</c:v>
                </c:pt>
                <c:pt idx="2315">
                  <c:v>1.2441596900000001E-2</c:v>
                </c:pt>
                <c:pt idx="2316">
                  <c:v>1.6755022099999999E-2</c:v>
                </c:pt>
                <c:pt idx="2317">
                  <c:v>1.76698416E-2</c:v>
                </c:pt>
                <c:pt idx="2318">
                  <c:v>1.7469957500000001E-2</c:v>
                </c:pt>
                <c:pt idx="2319">
                  <c:v>1.6901874899999999E-2</c:v>
                </c:pt>
                <c:pt idx="2320">
                  <c:v>1.7183397E-2</c:v>
                </c:pt>
                <c:pt idx="2321">
                  <c:v>1.65050887E-2</c:v>
                </c:pt>
                <c:pt idx="2322">
                  <c:v>1.4887608599999999E-2</c:v>
                </c:pt>
                <c:pt idx="2323">
                  <c:v>1.3789161100000001E-2</c:v>
                </c:pt>
                <c:pt idx="2324">
                  <c:v>1.6440344999999999E-2</c:v>
                </c:pt>
                <c:pt idx="2325">
                  <c:v>1.7983090100000002E-2</c:v>
                </c:pt>
                <c:pt idx="2326">
                  <c:v>1.7961198500000001E-2</c:v>
                </c:pt>
                <c:pt idx="2327">
                  <c:v>1.71182491E-2</c:v>
                </c:pt>
                <c:pt idx="2328">
                  <c:v>1.64618045E-2</c:v>
                </c:pt>
                <c:pt idx="2329">
                  <c:v>1.52734173E-2</c:v>
                </c:pt>
                <c:pt idx="2330">
                  <c:v>1.4034422100000001E-2</c:v>
                </c:pt>
                <c:pt idx="2331">
                  <c:v>1.232717E-2</c:v>
                </c:pt>
                <c:pt idx="2332">
                  <c:v>1.66885126E-2</c:v>
                </c:pt>
                <c:pt idx="2333">
                  <c:v>1.80256832E-2</c:v>
                </c:pt>
                <c:pt idx="2334">
                  <c:v>1.8317079199999999E-2</c:v>
                </c:pt>
                <c:pt idx="2335">
                  <c:v>1.80796888E-2</c:v>
                </c:pt>
                <c:pt idx="2336">
                  <c:v>1.71891022E-2</c:v>
                </c:pt>
                <c:pt idx="2337">
                  <c:v>1.6189638499999999E-2</c:v>
                </c:pt>
                <c:pt idx="2338">
                  <c:v>1.4449767800000001E-2</c:v>
                </c:pt>
                <c:pt idx="2339">
                  <c:v>1.0995023E-2</c:v>
                </c:pt>
                <c:pt idx="2340">
                  <c:v>1.4034947399999999E-2</c:v>
                </c:pt>
                <c:pt idx="2341">
                  <c:v>1.7417457000000001E-2</c:v>
                </c:pt>
                <c:pt idx="2342">
                  <c:v>1.7599981300000001E-2</c:v>
                </c:pt>
                <c:pt idx="2343">
                  <c:v>1.62799824E-2</c:v>
                </c:pt>
                <c:pt idx="2344">
                  <c:v>1.38249872E-2</c:v>
                </c:pt>
                <c:pt idx="2345">
                  <c:v>1.18399821E-2</c:v>
                </c:pt>
                <c:pt idx="2346">
                  <c:v>1.1244981500000001E-2</c:v>
                </c:pt>
                <c:pt idx="2347">
                  <c:v>8.1599727299999994E-3</c:v>
                </c:pt>
                <c:pt idx="2348">
                  <c:v>1.5639888099999999E-2</c:v>
                </c:pt>
                <c:pt idx="2349">
                  <c:v>1.6569914299999999E-2</c:v>
                </c:pt>
                <c:pt idx="2350">
                  <c:v>1.6189910500000002E-2</c:v>
                </c:pt>
                <c:pt idx="2351">
                  <c:v>1.58099178E-2</c:v>
                </c:pt>
                <c:pt idx="2352">
                  <c:v>1.47835268E-2</c:v>
                </c:pt>
                <c:pt idx="2353">
                  <c:v>1.38098914E-2</c:v>
                </c:pt>
                <c:pt idx="2354">
                  <c:v>1.31799979E-2</c:v>
                </c:pt>
                <c:pt idx="2355">
                  <c:v>1.0739938399999999E-2</c:v>
                </c:pt>
                <c:pt idx="2356">
                  <c:v>1.40300496E-2</c:v>
                </c:pt>
                <c:pt idx="2357">
                  <c:v>1.5715036500000001E-2</c:v>
                </c:pt>
                <c:pt idx="2358">
                  <c:v>1.5880027800000002E-2</c:v>
                </c:pt>
                <c:pt idx="2359">
                  <c:v>1.5879929099999999E-2</c:v>
                </c:pt>
                <c:pt idx="2360">
                  <c:v>1.4810022000000001E-2</c:v>
                </c:pt>
                <c:pt idx="2361">
                  <c:v>1.41899986E-2</c:v>
                </c:pt>
                <c:pt idx="2362">
                  <c:v>1.3360003000000001E-2</c:v>
                </c:pt>
                <c:pt idx="2363">
                  <c:v>1.19200023E-2</c:v>
                </c:pt>
                <c:pt idx="2364">
                  <c:v>1.3729991400000001E-2</c:v>
                </c:pt>
                <c:pt idx="2365">
                  <c:v>1.6069989699999999E-2</c:v>
                </c:pt>
                <c:pt idx="2366">
                  <c:v>1.58025306E-2</c:v>
                </c:pt>
                <c:pt idx="2367">
                  <c:v>1.5844998900000001E-2</c:v>
                </c:pt>
                <c:pt idx="2368">
                  <c:v>1.51799899E-2</c:v>
                </c:pt>
                <c:pt idx="2369">
                  <c:v>1.39449872E-2</c:v>
                </c:pt>
                <c:pt idx="2370">
                  <c:v>1.1589998400000001E-2</c:v>
                </c:pt>
                <c:pt idx="2371">
                  <c:v>1.04999142E-2</c:v>
                </c:pt>
                <c:pt idx="2372">
                  <c:v>1.2519147200000001E-2</c:v>
                </c:pt>
                <c:pt idx="2373">
                  <c:v>1.4247810499999999E-2</c:v>
                </c:pt>
                <c:pt idx="2374">
                  <c:v>1.41586708E-2</c:v>
                </c:pt>
                <c:pt idx="2375">
                  <c:v>1.47968866E-2</c:v>
                </c:pt>
                <c:pt idx="2376">
                  <c:v>1.41918315E-2</c:v>
                </c:pt>
                <c:pt idx="2377">
                  <c:v>1.34300003E-2</c:v>
                </c:pt>
                <c:pt idx="2378">
                  <c:v>1.31250117E-2</c:v>
                </c:pt>
                <c:pt idx="2379">
                  <c:v>1.1590000200000001E-2</c:v>
                </c:pt>
                <c:pt idx="2380">
                  <c:v>1.2165553900000001E-2</c:v>
                </c:pt>
                <c:pt idx="2381">
                  <c:v>1.45851318E-2</c:v>
                </c:pt>
                <c:pt idx="2382">
                  <c:v>1.51421744E-2</c:v>
                </c:pt>
                <c:pt idx="2383">
                  <c:v>1.53898383E-2</c:v>
                </c:pt>
                <c:pt idx="2384">
                  <c:v>1.6064781699999999E-2</c:v>
                </c:pt>
                <c:pt idx="2385">
                  <c:v>1.5202595899999999E-2</c:v>
                </c:pt>
                <c:pt idx="2386">
                  <c:v>1.4643303999999999E-2</c:v>
                </c:pt>
                <c:pt idx="2387">
                  <c:v>1.33924969E-2</c:v>
                </c:pt>
                <c:pt idx="2388">
                  <c:v>1.52699677E-2</c:v>
                </c:pt>
                <c:pt idx="2389">
                  <c:v>1.59065314E-2</c:v>
                </c:pt>
                <c:pt idx="2390">
                  <c:v>1.6427425700000001E-2</c:v>
                </c:pt>
                <c:pt idx="2391">
                  <c:v>1.6041535900000001E-2</c:v>
                </c:pt>
                <c:pt idx="2392">
                  <c:v>1.6799943500000001E-2</c:v>
                </c:pt>
                <c:pt idx="2393">
                  <c:v>1.6407437600000001E-2</c:v>
                </c:pt>
                <c:pt idx="2394">
                  <c:v>1.4561503199999999E-2</c:v>
                </c:pt>
                <c:pt idx="2395">
                  <c:v>1.3341538599999999E-2</c:v>
                </c:pt>
                <c:pt idx="2396">
                  <c:v>1.4375844E-2</c:v>
                </c:pt>
                <c:pt idx="2397">
                  <c:v>1.50866052E-2</c:v>
                </c:pt>
                <c:pt idx="2398">
                  <c:v>1.4530058E-2</c:v>
                </c:pt>
                <c:pt idx="2399">
                  <c:v>1.43440077E-2</c:v>
                </c:pt>
                <c:pt idx="2400">
                  <c:v>1.53501173E-2</c:v>
                </c:pt>
                <c:pt idx="2401">
                  <c:v>1.4799287499999999E-2</c:v>
                </c:pt>
                <c:pt idx="2402">
                  <c:v>1.53475394E-2</c:v>
                </c:pt>
                <c:pt idx="2403">
                  <c:v>1.38298096E-2</c:v>
                </c:pt>
                <c:pt idx="2404">
                  <c:v>1.4926356300000001E-2</c:v>
                </c:pt>
                <c:pt idx="2405">
                  <c:v>1.5318011899999999E-2</c:v>
                </c:pt>
                <c:pt idx="2406">
                  <c:v>1.53340204E-2</c:v>
                </c:pt>
                <c:pt idx="2407">
                  <c:v>1.4978255100000001E-2</c:v>
                </c:pt>
                <c:pt idx="2408">
                  <c:v>1.4584505899999999E-2</c:v>
                </c:pt>
                <c:pt idx="2409">
                  <c:v>1.45325521E-2</c:v>
                </c:pt>
                <c:pt idx="2410">
                  <c:v>1.33374454E-2</c:v>
                </c:pt>
                <c:pt idx="2411">
                  <c:v>1.22240903E-2</c:v>
                </c:pt>
                <c:pt idx="2412">
                  <c:v>1.38723888E-2</c:v>
                </c:pt>
                <c:pt idx="2413">
                  <c:v>1.5443800000000001E-2</c:v>
                </c:pt>
                <c:pt idx="2414">
                  <c:v>1.5827138000000001E-2</c:v>
                </c:pt>
                <c:pt idx="2415">
                  <c:v>1.5069668200000001E-2</c:v>
                </c:pt>
                <c:pt idx="2416">
                  <c:v>1.5234383799999999E-2</c:v>
                </c:pt>
                <c:pt idx="2417">
                  <c:v>1.5208899E-2</c:v>
                </c:pt>
                <c:pt idx="2418">
                  <c:v>1.38096027E-2</c:v>
                </c:pt>
                <c:pt idx="2419">
                  <c:v>1.19996285E-2</c:v>
                </c:pt>
                <c:pt idx="2420">
                  <c:v>1.36471335E-2</c:v>
                </c:pt>
                <c:pt idx="2421">
                  <c:v>1.60596538E-2</c:v>
                </c:pt>
                <c:pt idx="2422">
                  <c:v>1.5959627899999999E-2</c:v>
                </c:pt>
                <c:pt idx="2423">
                  <c:v>1.5469629299999999E-2</c:v>
                </c:pt>
                <c:pt idx="2424">
                  <c:v>1.50121236E-2</c:v>
                </c:pt>
                <c:pt idx="2425">
                  <c:v>1.4947135E-2</c:v>
                </c:pt>
                <c:pt idx="2426">
                  <c:v>1.41247483E-2</c:v>
                </c:pt>
                <c:pt idx="2427">
                  <c:v>1.1662147899999999E-2</c:v>
                </c:pt>
                <c:pt idx="2428">
                  <c:v>1.2332147E-2</c:v>
                </c:pt>
                <c:pt idx="2429">
                  <c:v>1.57221481E-2</c:v>
                </c:pt>
                <c:pt idx="2430">
                  <c:v>1.55149773E-2</c:v>
                </c:pt>
                <c:pt idx="2431">
                  <c:v>1.49021465E-2</c:v>
                </c:pt>
                <c:pt idx="2432">
                  <c:v>1.41521459E-2</c:v>
                </c:pt>
                <c:pt idx="2433">
                  <c:v>1.31921461E-2</c:v>
                </c:pt>
                <c:pt idx="2434">
                  <c:v>1.2653298699999999E-2</c:v>
                </c:pt>
                <c:pt idx="2435">
                  <c:v>1.0119629099999999E-2</c:v>
                </c:pt>
                <c:pt idx="2436">
                  <c:v>1.3157486899999999E-2</c:v>
                </c:pt>
                <c:pt idx="2437">
                  <c:v>1.5762124200000002E-2</c:v>
                </c:pt>
                <c:pt idx="2438">
                  <c:v>1.58810653E-2</c:v>
                </c:pt>
                <c:pt idx="2439">
                  <c:v>1.4809604699999999E-2</c:v>
                </c:pt>
                <c:pt idx="2440">
                  <c:v>1.21421237E-2</c:v>
                </c:pt>
                <c:pt idx="2441">
                  <c:v>1.11396303E-2</c:v>
                </c:pt>
                <c:pt idx="2442">
                  <c:v>1.05396304E-2</c:v>
                </c:pt>
                <c:pt idx="2443">
                  <c:v>8.9096315200000008E-3</c:v>
                </c:pt>
                <c:pt idx="2444">
                  <c:v>1.1302124699999999E-2</c:v>
                </c:pt>
                <c:pt idx="2445">
                  <c:v>1.57351121E-2</c:v>
                </c:pt>
                <c:pt idx="2446">
                  <c:v>1.5717087300000002E-2</c:v>
                </c:pt>
                <c:pt idx="2447">
                  <c:v>1.48433782E-2</c:v>
                </c:pt>
                <c:pt idx="2448">
                  <c:v>1.31135304E-2</c:v>
                </c:pt>
                <c:pt idx="2449">
                  <c:v>1.2164779000000001E-2</c:v>
                </c:pt>
                <c:pt idx="2450">
                  <c:v>1.2198042100000001E-2</c:v>
                </c:pt>
                <c:pt idx="2451">
                  <c:v>9.5296222699999995E-3</c:v>
                </c:pt>
                <c:pt idx="2452">
                  <c:v>1.22696301E-2</c:v>
                </c:pt>
                <c:pt idx="2453">
                  <c:v>1.5779301499999999E-2</c:v>
                </c:pt>
                <c:pt idx="2454">
                  <c:v>1.5164504800000001E-2</c:v>
                </c:pt>
                <c:pt idx="2455">
                  <c:v>1.47945257E-2</c:v>
                </c:pt>
                <c:pt idx="2456">
                  <c:v>1.44156814E-2</c:v>
                </c:pt>
                <c:pt idx="2457">
                  <c:v>1.35078374E-2</c:v>
                </c:pt>
                <c:pt idx="2458">
                  <c:v>1.2131392E-2</c:v>
                </c:pt>
                <c:pt idx="2459">
                  <c:v>1.03840753E-2</c:v>
                </c:pt>
                <c:pt idx="2460">
                  <c:v>1.2855832500000001E-2</c:v>
                </c:pt>
                <c:pt idx="2461">
                  <c:v>1.4731876600000001E-2</c:v>
                </c:pt>
                <c:pt idx="2462">
                  <c:v>1.47024849E-2</c:v>
                </c:pt>
                <c:pt idx="2463">
                  <c:v>1.42798657E-2</c:v>
                </c:pt>
                <c:pt idx="2464">
                  <c:v>1.3404942099999999E-2</c:v>
                </c:pt>
                <c:pt idx="2465">
                  <c:v>1.2137362699999999E-2</c:v>
                </c:pt>
                <c:pt idx="2466">
                  <c:v>9.7541762499999997E-3</c:v>
                </c:pt>
                <c:pt idx="2467">
                  <c:v>8.3107892399999998E-3</c:v>
                </c:pt>
                <c:pt idx="2468">
                  <c:v>1.36343595E-2</c:v>
                </c:pt>
                <c:pt idx="2469">
                  <c:v>1.63812656E-2</c:v>
                </c:pt>
                <c:pt idx="2470">
                  <c:v>1.56882182E-2</c:v>
                </c:pt>
                <c:pt idx="2471">
                  <c:v>1.46796172E-2</c:v>
                </c:pt>
                <c:pt idx="2472">
                  <c:v>1.3592213400000001E-2</c:v>
                </c:pt>
                <c:pt idx="2473">
                  <c:v>1.1227800499999999E-2</c:v>
                </c:pt>
                <c:pt idx="2474">
                  <c:v>8.9895846300000002E-3</c:v>
                </c:pt>
                <c:pt idx="2475">
                  <c:v>7.1995989400000003E-3</c:v>
                </c:pt>
                <c:pt idx="2476">
                  <c:v>1.41122499E-2</c:v>
                </c:pt>
                <c:pt idx="2477">
                  <c:v>1.5662180299999998E-2</c:v>
                </c:pt>
                <c:pt idx="2478">
                  <c:v>1.49046453E-2</c:v>
                </c:pt>
                <c:pt idx="2479">
                  <c:v>1.41805205E-2</c:v>
                </c:pt>
                <c:pt idx="2480">
                  <c:v>1.2865439100000001E-2</c:v>
                </c:pt>
                <c:pt idx="2481">
                  <c:v>1.13225607E-2</c:v>
                </c:pt>
                <c:pt idx="2482">
                  <c:v>7.9851495099999992E-3</c:v>
                </c:pt>
                <c:pt idx="2483">
                  <c:v>6.9000250700000003E-3</c:v>
                </c:pt>
                <c:pt idx="2484">
                  <c:v>1.27763366E-2</c:v>
                </c:pt>
                <c:pt idx="2485">
                  <c:v>1.4559452400000001E-2</c:v>
                </c:pt>
                <c:pt idx="2486">
                  <c:v>1.3765295E-2</c:v>
                </c:pt>
                <c:pt idx="2487">
                  <c:v>1.21621266E-2</c:v>
                </c:pt>
                <c:pt idx="2488">
                  <c:v>1.21750226E-2</c:v>
                </c:pt>
                <c:pt idx="2489">
                  <c:v>1.17246434E-2</c:v>
                </c:pt>
                <c:pt idx="2490">
                  <c:v>1.14446683E-2</c:v>
                </c:pt>
                <c:pt idx="2491">
                  <c:v>9.3796802699999994E-3</c:v>
                </c:pt>
                <c:pt idx="2492">
                  <c:v>1.2802471399999999E-2</c:v>
                </c:pt>
                <c:pt idx="2493">
                  <c:v>1.4489705699999999E-2</c:v>
                </c:pt>
                <c:pt idx="2494">
                  <c:v>1.46074733E-2</c:v>
                </c:pt>
                <c:pt idx="2495">
                  <c:v>1.3339704799999999E-2</c:v>
                </c:pt>
                <c:pt idx="2496">
                  <c:v>1.26797305E-2</c:v>
                </c:pt>
                <c:pt idx="2497">
                  <c:v>1.30797308E-2</c:v>
                </c:pt>
                <c:pt idx="2498">
                  <c:v>1.17450058E-2</c:v>
                </c:pt>
                <c:pt idx="2499">
                  <c:v>9.9797304699999999E-3</c:v>
                </c:pt>
                <c:pt idx="2500">
                  <c:v>1.1994982100000001E-2</c:v>
                </c:pt>
                <c:pt idx="2501">
                  <c:v>1.51547417E-2</c:v>
                </c:pt>
                <c:pt idx="2502">
                  <c:v>1.54449819E-2</c:v>
                </c:pt>
                <c:pt idx="2503">
                  <c:v>1.4534742599999999E-2</c:v>
                </c:pt>
                <c:pt idx="2504">
                  <c:v>1.4429983699999999E-2</c:v>
                </c:pt>
                <c:pt idx="2505">
                  <c:v>1.41049391E-2</c:v>
                </c:pt>
                <c:pt idx="2506">
                  <c:v>1.28322253E-2</c:v>
                </c:pt>
                <c:pt idx="2507">
                  <c:v>1.1212448599999999E-2</c:v>
                </c:pt>
                <c:pt idx="2508">
                  <c:v>1.3044951500000001E-2</c:v>
                </c:pt>
                <c:pt idx="2509">
                  <c:v>1.4724950299999999E-2</c:v>
                </c:pt>
                <c:pt idx="2510">
                  <c:v>1.47923185E-2</c:v>
                </c:pt>
                <c:pt idx="2511">
                  <c:v>1.3787315200000001E-2</c:v>
                </c:pt>
                <c:pt idx="2512">
                  <c:v>1.22198081E-2</c:v>
                </c:pt>
                <c:pt idx="2513">
                  <c:v>1.1864313899999999E-2</c:v>
                </c:pt>
                <c:pt idx="2514">
                  <c:v>1.1951928000000001E-2</c:v>
                </c:pt>
                <c:pt idx="2515">
                  <c:v>1.0064953E-2</c:v>
                </c:pt>
                <c:pt idx="2516">
                  <c:v>1.36699574E-2</c:v>
                </c:pt>
                <c:pt idx="2517">
                  <c:v>1.44499578E-2</c:v>
                </c:pt>
                <c:pt idx="2518">
                  <c:v>1.3549459200000001E-2</c:v>
                </c:pt>
                <c:pt idx="2519">
                  <c:v>1.25822378E-2</c:v>
                </c:pt>
                <c:pt idx="2520">
                  <c:v>1.1099751999999999E-2</c:v>
                </c:pt>
                <c:pt idx="2521">
                  <c:v>1.1184795799999999E-2</c:v>
                </c:pt>
                <c:pt idx="2522">
                  <c:v>9.1598145700000008E-3</c:v>
                </c:pt>
                <c:pt idx="2523">
                  <c:v>7.5798146399999999E-3</c:v>
                </c:pt>
                <c:pt idx="2524">
                  <c:v>1.46098146E-2</c:v>
                </c:pt>
                <c:pt idx="2525">
                  <c:v>1.52098145E-2</c:v>
                </c:pt>
                <c:pt idx="2526">
                  <c:v>1.4209815299999999E-2</c:v>
                </c:pt>
                <c:pt idx="2527">
                  <c:v>1.3020183899999999E-2</c:v>
                </c:pt>
                <c:pt idx="2528">
                  <c:v>1.15797138E-2</c:v>
                </c:pt>
                <c:pt idx="2529">
                  <c:v>1.11895083E-2</c:v>
                </c:pt>
                <c:pt idx="2530">
                  <c:v>9.6995094800000001E-3</c:v>
                </c:pt>
                <c:pt idx="2531">
                  <c:v>8.6095118899999993E-3</c:v>
                </c:pt>
                <c:pt idx="2532">
                  <c:v>1.2479713200000001E-2</c:v>
                </c:pt>
                <c:pt idx="2533">
                  <c:v>1.4410110199999999E-2</c:v>
                </c:pt>
                <c:pt idx="2534">
                  <c:v>1.4209815299999999E-2</c:v>
                </c:pt>
                <c:pt idx="2535">
                  <c:v>1.2956005499999999E-2</c:v>
                </c:pt>
                <c:pt idx="2536">
                  <c:v>1.15797138E-2</c:v>
                </c:pt>
                <c:pt idx="2537">
                  <c:v>1.1750142999999999E-2</c:v>
                </c:pt>
                <c:pt idx="2538">
                  <c:v>1.04842419E-2</c:v>
                </c:pt>
                <c:pt idx="2539">
                  <c:v>9.0601705000000008E-3</c:v>
                </c:pt>
                <c:pt idx="2540">
                  <c:v>1.10932011E-2</c:v>
                </c:pt>
                <c:pt idx="2541">
                  <c:v>1.41784158E-2</c:v>
                </c:pt>
                <c:pt idx="2542">
                  <c:v>1.38591211E-2</c:v>
                </c:pt>
                <c:pt idx="2543">
                  <c:v>1.20216357E-2</c:v>
                </c:pt>
                <c:pt idx="2544">
                  <c:v>1.0889278699999999E-2</c:v>
                </c:pt>
                <c:pt idx="2545">
                  <c:v>1.0859505300000001E-2</c:v>
                </c:pt>
                <c:pt idx="2546">
                  <c:v>1.0803245E-2</c:v>
                </c:pt>
                <c:pt idx="2547">
                  <c:v>8.8177807599999995E-3</c:v>
                </c:pt>
                <c:pt idx="2548">
                  <c:v>1.23918476E-2</c:v>
                </c:pt>
                <c:pt idx="2549">
                  <c:v>1.4999004999999999E-2</c:v>
                </c:pt>
                <c:pt idx="2550">
                  <c:v>1.52087929E-2</c:v>
                </c:pt>
                <c:pt idx="2551">
                  <c:v>1.48151433E-2</c:v>
                </c:pt>
                <c:pt idx="2552">
                  <c:v>1.4284323E-2</c:v>
                </c:pt>
                <c:pt idx="2553">
                  <c:v>1.37799997E-2</c:v>
                </c:pt>
                <c:pt idx="2554">
                  <c:v>1.3492343E-2</c:v>
                </c:pt>
                <c:pt idx="2555">
                  <c:v>1.26869045E-2</c:v>
                </c:pt>
                <c:pt idx="2556">
                  <c:v>1.38478596E-2</c:v>
                </c:pt>
                <c:pt idx="2557">
                  <c:v>1.50580257E-2</c:v>
                </c:pt>
                <c:pt idx="2558">
                  <c:v>1.5145945399999999E-2</c:v>
                </c:pt>
                <c:pt idx="2559">
                  <c:v>1.4558028400000001E-2</c:v>
                </c:pt>
                <c:pt idx="2560">
                  <c:v>1.4473291100000001E-2</c:v>
                </c:pt>
                <c:pt idx="2561">
                  <c:v>1.45406267E-2</c:v>
                </c:pt>
                <c:pt idx="2562">
                  <c:v>1.43277058E-2</c:v>
                </c:pt>
                <c:pt idx="2563">
                  <c:v>1.3060950700000001E-2</c:v>
                </c:pt>
                <c:pt idx="2564">
                  <c:v>1.3972674500000001E-2</c:v>
                </c:pt>
                <c:pt idx="2565">
                  <c:v>1.4597857400000001E-2</c:v>
                </c:pt>
                <c:pt idx="2566">
                  <c:v>1.3950479199999999E-2</c:v>
                </c:pt>
                <c:pt idx="2567">
                  <c:v>1.38880173E-2</c:v>
                </c:pt>
                <c:pt idx="2568">
                  <c:v>1.4369363E-2</c:v>
                </c:pt>
                <c:pt idx="2569">
                  <c:v>1.43004814E-2</c:v>
                </c:pt>
                <c:pt idx="2570">
                  <c:v>1.38512785E-2</c:v>
                </c:pt>
                <c:pt idx="2571">
                  <c:v>1.27291204E-2</c:v>
                </c:pt>
                <c:pt idx="2572">
                  <c:v>1.24004297E-2</c:v>
                </c:pt>
                <c:pt idx="2573">
                  <c:v>1.50492257E-2</c:v>
                </c:pt>
                <c:pt idx="2574">
                  <c:v>1.5360429E-2</c:v>
                </c:pt>
                <c:pt idx="2575">
                  <c:v>1.4838718799999999E-2</c:v>
                </c:pt>
                <c:pt idx="2576">
                  <c:v>1.49229029E-2</c:v>
                </c:pt>
                <c:pt idx="2577">
                  <c:v>1.4759630899999999E-2</c:v>
                </c:pt>
                <c:pt idx="2578">
                  <c:v>1.27231637E-2</c:v>
                </c:pt>
                <c:pt idx="2579">
                  <c:v>1.21520273E-2</c:v>
                </c:pt>
                <c:pt idx="2580">
                  <c:v>1.24636991E-2</c:v>
                </c:pt>
                <c:pt idx="2581">
                  <c:v>1.4490641699999999E-2</c:v>
                </c:pt>
                <c:pt idx="2582">
                  <c:v>1.4625316500000001E-2</c:v>
                </c:pt>
                <c:pt idx="2583">
                  <c:v>1.47086317E-2</c:v>
                </c:pt>
                <c:pt idx="2584">
                  <c:v>1.5143672E-2</c:v>
                </c:pt>
                <c:pt idx="2585">
                  <c:v>1.51319904E-2</c:v>
                </c:pt>
                <c:pt idx="2586">
                  <c:v>1.4460092399999999E-2</c:v>
                </c:pt>
                <c:pt idx="2587">
                  <c:v>1.29500851E-2</c:v>
                </c:pt>
                <c:pt idx="2588">
                  <c:v>1.2459475500000001E-2</c:v>
                </c:pt>
                <c:pt idx="2589">
                  <c:v>1.45594738E-2</c:v>
                </c:pt>
                <c:pt idx="2590">
                  <c:v>1.50984768E-2</c:v>
                </c:pt>
                <c:pt idx="2591">
                  <c:v>1.4643617899999999E-2</c:v>
                </c:pt>
                <c:pt idx="2592">
                  <c:v>1.45984767E-2</c:v>
                </c:pt>
                <c:pt idx="2593">
                  <c:v>1.3938076799999999E-2</c:v>
                </c:pt>
                <c:pt idx="2594">
                  <c:v>1.37074972E-2</c:v>
                </c:pt>
                <c:pt idx="2595">
                  <c:v>1.2448292200000001E-2</c:v>
                </c:pt>
                <c:pt idx="2596">
                  <c:v>1.37474369E-2</c:v>
                </c:pt>
                <c:pt idx="2597">
                  <c:v>1.5663355600000001E-2</c:v>
                </c:pt>
                <c:pt idx="2598">
                  <c:v>1.5088058999999999E-2</c:v>
                </c:pt>
                <c:pt idx="2599">
                  <c:v>1.4345425199999999E-2</c:v>
                </c:pt>
                <c:pt idx="2600">
                  <c:v>1.3768068499999999E-2</c:v>
                </c:pt>
                <c:pt idx="2601">
                  <c:v>1.32402061E-2</c:v>
                </c:pt>
                <c:pt idx="2602">
                  <c:v>1.27200549E-2</c:v>
                </c:pt>
                <c:pt idx="2603">
                  <c:v>1.2089865300000001E-2</c:v>
                </c:pt>
                <c:pt idx="2604">
                  <c:v>1.34998783E-2</c:v>
                </c:pt>
                <c:pt idx="2605">
                  <c:v>1.6358329000000001E-2</c:v>
                </c:pt>
                <c:pt idx="2606">
                  <c:v>1.6189998000000001E-2</c:v>
                </c:pt>
                <c:pt idx="2607">
                  <c:v>1.5779996300000002E-2</c:v>
                </c:pt>
                <c:pt idx="2608">
                  <c:v>1.49799967E-2</c:v>
                </c:pt>
                <c:pt idx="2609">
                  <c:v>1.50299948E-2</c:v>
                </c:pt>
                <c:pt idx="2610">
                  <c:v>1.39693432E-2</c:v>
                </c:pt>
                <c:pt idx="2611">
                  <c:v>1.3379342900000001E-2</c:v>
                </c:pt>
                <c:pt idx="2612">
                  <c:v>1.36793396E-2</c:v>
                </c:pt>
                <c:pt idx="2613">
                  <c:v>1.57984644E-2</c:v>
                </c:pt>
                <c:pt idx="2614">
                  <c:v>1.63654126E-2</c:v>
                </c:pt>
                <c:pt idx="2615">
                  <c:v>1.5779996300000002E-2</c:v>
                </c:pt>
                <c:pt idx="2616">
                  <c:v>1.49799967E-2</c:v>
                </c:pt>
                <c:pt idx="2617">
                  <c:v>1.5537045899999999E-2</c:v>
                </c:pt>
                <c:pt idx="2618">
                  <c:v>1.42288515E-2</c:v>
                </c:pt>
                <c:pt idx="2619">
                  <c:v>1.3965576E-2</c:v>
                </c:pt>
                <c:pt idx="2620">
                  <c:v>1.4645573699999999E-2</c:v>
                </c:pt>
                <c:pt idx="2621">
                  <c:v>1.4842309099999999E-2</c:v>
                </c:pt>
                <c:pt idx="2622">
                  <c:v>1.51898172E-2</c:v>
                </c:pt>
                <c:pt idx="2623">
                  <c:v>1.53298173E-2</c:v>
                </c:pt>
                <c:pt idx="2624">
                  <c:v>1.51995206E-2</c:v>
                </c:pt>
                <c:pt idx="2625">
                  <c:v>1.56198181E-2</c:v>
                </c:pt>
                <c:pt idx="2626">
                  <c:v>1.5708884199999999E-2</c:v>
                </c:pt>
                <c:pt idx="2627">
                  <c:v>1.43888816E-2</c:v>
                </c:pt>
                <c:pt idx="2628">
                  <c:v>1.4708881300000001E-2</c:v>
                </c:pt>
                <c:pt idx="2629">
                  <c:v>1.50249228E-2</c:v>
                </c:pt>
                <c:pt idx="2630">
                  <c:v>1.50299314E-2</c:v>
                </c:pt>
                <c:pt idx="2631">
                  <c:v>1.5059105099999999E-2</c:v>
                </c:pt>
                <c:pt idx="2632">
                  <c:v>1.4639110300000001E-2</c:v>
                </c:pt>
                <c:pt idx="2633">
                  <c:v>1.4394861599999999E-2</c:v>
                </c:pt>
                <c:pt idx="2634">
                  <c:v>1.38898054E-2</c:v>
                </c:pt>
                <c:pt idx="2635">
                  <c:v>1.3482227899999999E-2</c:v>
                </c:pt>
                <c:pt idx="2636">
                  <c:v>1.44297425E-2</c:v>
                </c:pt>
                <c:pt idx="2637">
                  <c:v>1.5709740999999999E-2</c:v>
                </c:pt>
                <c:pt idx="2638">
                  <c:v>1.5559624899999999E-2</c:v>
                </c:pt>
                <c:pt idx="2639">
                  <c:v>1.54497391E-2</c:v>
                </c:pt>
                <c:pt idx="2640">
                  <c:v>1.5082222399999999E-2</c:v>
                </c:pt>
                <c:pt idx="2641">
                  <c:v>1.4939677E-2</c:v>
                </c:pt>
                <c:pt idx="2642">
                  <c:v>1.28421662E-2</c:v>
                </c:pt>
                <c:pt idx="2643">
                  <c:v>1.23332758E-2</c:v>
                </c:pt>
                <c:pt idx="2644">
                  <c:v>1.45122772E-2</c:v>
                </c:pt>
                <c:pt idx="2645">
                  <c:v>1.53596923E-2</c:v>
                </c:pt>
                <c:pt idx="2646">
                  <c:v>1.5844384199999999E-2</c:v>
                </c:pt>
                <c:pt idx="2647">
                  <c:v>1.4844385E-2</c:v>
                </c:pt>
                <c:pt idx="2648">
                  <c:v>1.4708637300000001E-2</c:v>
                </c:pt>
                <c:pt idx="2649">
                  <c:v>1.41683985E-2</c:v>
                </c:pt>
                <c:pt idx="2650">
                  <c:v>1.3769819399999999E-2</c:v>
                </c:pt>
                <c:pt idx="2651">
                  <c:v>1.29398191E-2</c:v>
                </c:pt>
                <c:pt idx="2652">
                  <c:v>1.28298514E-2</c:v>
                </c:pt>
                <c:pt idx="2653">
                  <c:v>1.5649819700000001E-2</c:v>
                </c:pt>
                <c:pt idx="2654">
                  <c:v>1.5954801800000001E-2</c:v>
                </c:pt>
                <c:pt idx="2655">
                  <c:v>1.50783919E-2</c:v>
                </c:pt>
                <c:pt idx="2656">
                  <c:v>1.4465956E-2</c:v>
                </c:pt>
                <c:pt idx="2657">
                  <c:v>1.3858893000000001E-2</c:v>
                </c:pt>
                <c:pt idx="2658">
                  <c:v>1.4048889300000001E-2</c:v>
                </c:pt>
                <c:pt idx="2659">
                  <c:v>1.32919587E-2</c:v>
                </c:pt>
                <c:pt idx="2660">
                  <c:v>1.28895985E-2</c:v>
                </c:pt>
                <c:pt idx="2661">
                  <c:v>1.4972245299999999E-2</c:v>
                </c:pt>
                <c:pt idx="2662">
                  <c:v>1.46974707E-2</c:v>
                </c:pt>
                <c:pt idx="2663">
                  <c:v>1.39824832E-2</c:v>
                </c:pt>
                <c:pt idx="2664">
                  <c:v>1.31849824E-2</c:v>
                </c:pt>
                <c:pt idx="2665">
                  <c:v>1.2659653099999999E-2</c:v>
                </c:pt>
                <c:pt idx="2666">
                  <c:v>1.3992213599999999E-2</c:v>
                </c:pt>
                <c:pt idx="2667">
                  <c:v>1.22643374E-2</c:v>
                </c:pt>
                <c:pt idx="2668">
                  <c:v>1.14620021E-2</c:v>
                </c:pt>
                <c:pt idx="2669">
                  <c:v>1.41760325E-2</c:v>
                </c:pt>
                <c:pt idx="2670">
                  <c:v>1.3748299300000001E-2</c:v>
                </c:pt>
                <c:pt idx="2671">
                  <c:v>1.2377353400000001E-2</c:v>
                </c:pt>
                <c:pt idx="2672">
                  <c:v>1.15240533E-2</c:v>
                </c:pt>
                <c:pt idx="2673">
                  <c:v>1.11183757E-2</c:v>
                </c:pt>
                <c:pt idx="2674">
                  <c:v>8.2025593099999995E-3</c:v>
                </c:pt>
                <c:pt idx="2675">
                  <c:v>7.2492584599999996E-3</c:v>
                </c:pt>
                <c:pt idx="2676">
                  <c:v>8.25330149E-3</c:v>
                </c:pt>
                <c:pt idx="2677">
                  <c:v>1.4465548999999999E-2</c:v>
                </c:pt>
                <c:pt idx="2678">
                  <c:v>1.46914339E-2</c:v>
                </c:pt>
                <c:pt idx="2679">
                  <c:v>1.4181478900000001E-2</c:v>
                </c:pt>
                <c:pt idx="2680">
                  <c:v>1.38923554E-2</c:v>
                </c:pt>
                <c:pt idx="2681">
                  <c:v>1.3772655300000001E-2</c:v>
                </c:pt>
                <c:pt idx="2682">
                  <c:v>1.3374967499999999E-2</c:v>
                </c:pt>
                <c:pt idx="2683">
                  <c:v>1.18718687E-2</c:v>
                </c:pt>
                <c:pt idx="2684">
                  <c:v>1.1139260600000001E-2</c:v>
                </c:pt>
                <c:pt idx="2685">
                  <c:v>1.47792567E-2</c:v>
                </c:pt>
                <c:pt idx="2686">
                  <c:v>1.5009195499999999E-2</c:v>
                </c:pt>
                <c:pt idx="2687">
                  <c:v>1.4709253800000001E-2</c:v>
                </c:pt>
                <c:pt idx="2688">
                  <c:v>1.43781975E-2</c:v>
                </c:pt>
                <c:pt idx="2689">
                  <c:v>1.4224903699999999E-2</c:v>
                </c:pt>
                <c:pt idx="2690">
                  <c:v>1.41834393E-2</c:v>
                </c:pt>
                <c:pt idx="2691">
                  <c:v>1.39698926E-2</c:v>
                </c:pt>
                <c:pt idx="2692">
                  <c:v>1.3147253500000001E-2</c:v>
                </c:pt>
                <c:pt idx="2693">
                  <c:v>1.5389032699999999E-2</c:v>
                </c:pt>
                <c:pt idx="2694">
                  <c:v>1.52299106E-2</c:v>
                </c:pt>
                <c:pt idx="2695">
                  <c:v>1.4511209000000001E-2</c:v>
                </c:pt>
                <c:pt idx="2696">
                  <c:v>1.42846117E-2</c:v>
                </c:pt>
                <c:pt idx="2697">
                  <c:v>1.39369508E-2</c:v>
                </c:pt>
                <c:pt idx="2698">
                  <c:v>1.22660939E-2</c:v>
                </c:pt>
                <c:pt idx="2699">
                  <c:v>9.5498925099999996E-3</c:v>
                </c:pt>
                <c:pt idx="2700">
                  <c:v>1.0569647E-2</c:v>
                </c:pt>
                <c:pt idx="2701">
                  <c:v>1.41381118E-2</c:v>
                </c:pt>
                <c:pt idx="2702">
                  <c:v>1.4676195600000001E-2</c:v>
                </c:pt>
                <c:pt idx="2703">
                  <c:v>1.36047611E-2</c:v>
                </c:pt>
                <c:pt idx="2704">
                  <c:v>1.32498648E-2</c:v>
                </c:pt>
                <c:pt idx="2705">
                  <c:v>1.27489241E-2</c:v>
                </c:pt>
                <c:pt idx="2706">
                  <c:v>1.13200005E-2</c:v>
                </c:pt>
                <c:pt idx="2707">
                  <c:v>9.0349931300000002E-3</c:v>
                </c:pt>
                <c:pt idx="2708">
                  <c:v>8.7824994699999999E-3</c:v>
                </c:pt>
                <c:pt idx="2709">
                  <c:v>1.3395054300000001E-2</c:v>
                </c:pt>
                <c:pt idx="2710">
                  <c:v>1.33374175E-2</c:v>
                </c:pt>
                <c:pt idx="2711">
                  <c:v>1.2487369599999999E-2</c:v>
                </c:pt>
                <c:pt idx="2712">
                  <c:v>1.1952549200000001E-2</c:v>
                </c:pt>
                <c:pt idx="2713">
                  <c:v>1.16281379E-2</c:v>
                </c:pt>
                <c:pt idx="2714">
                  <c:v>1.07649788E-2</c:v>
                </c:pt>
                <c:pt idx="2715">
                  <c:v>8.4566511200000003E-3</c:v>
                </c:pt>
                <c:pt idx="2716">
                  <c:v>8.6900042400000002E-3</c:v>
                </c:pt>
                <c:pt idx="2717">
                  <c:v>1.31096644E-2</c:v>
                </c:pt>
                <c:pt idx="2718">
                  <c:v>1.39180794E-2</c:v>
                </c:pt>
                <c:pt idx="2719">
                  <c:v>1.32480785E-2</c:v>
                </c:pt>
                <c:pt idx="2720">
                  <c:v>1.26281641E-2</c:v>
                </c:pt>
                <c:pt idx="2721">
                  <c:v>1.2139138799999999E-2</c:v>
                </c:pt>
                <c:pt idx="2722">
                  <c:v>1.0879145E-2</c:v>
                </c:pt>
                <c:pt idx="2723">
                  <c:v>1.0129255199999999E-2</c:v>
                </c:pt>
                <c:pt idx="2724">
                  <c:v>1.0349756099999999E-2</c:v>
                </c:pt>
                <c:pt idx="2725">
                  <c:v>1.3909514099999999E-2</c:v>
                </c:pt>
                <c:pt idx="2726">
                  <c:v>1.4687337E-2</c:v>
                </c:pt>
                <c:pt idx="2727">
                  <c:v>1.4764878E-2</c:v>
                </c:pt>
                <c:pt idx="2728">
                  <c:v>1.4600421299999999E-2</c:v>
                </c:pt>
                <c:pt idx="2729">
                  <c:v>1.3979959300000001E-2</c:v>
                </c:pt>
                <c:pt idx="2730">
                  <c:v>1.3309515100000001E-2</c:v>
                </c:pt>
                <c:pt idx="2731">
                  <c:v>1.22895213E-2</c:v>
                </c:pt>
                <c:pt idx="2732">
                  <c:v>1.24099459E-2</c:v>
                </c:pt>
                <c:pt idx="2733">
                  <c:v>1.5039959E-2</c:v>
                </c:pt>
                <c:pt idx="2734">
                  <c:v>1.5507246400000001E-2</c:v>
                </c:pt>
                <c:pt idx="2735">
                  <c:v>1.5554879799999999E-2</c:v>
                </c:pt>
                <c:pt idx="2736">
                  <c:v>1.5259863800000001E-2</c:v>
                </c:pt>
                <c:pt idx="2737">
                  <c:v>1.52598592E-2</c:v>
                </c:pt>
                <c:pt idx="2738">
                  <c:v>1.47499442E-2</c:v>
                </c:pt>
                <c:pt idx="2739">
                  <c:v>1.3429996600000001E-2</c:v>
                </c:pt>
                <c:pt idx="2740">
                  <c:v>1.2660002300000001E-2</c:v>
                </c:pt>
                <c:pt idx="2741">
                  <c:v>1.41599802E-2</c:v>
                </c:pt>
                <c:pt idx="2742">
                  <c:v>1.4389974999999999E-2</c:v>
                </c:pt>
                <c:pt idx="2743">
                  <c:v>1.4629988E-2</c:v>
                </c:pt>
                <c:pt idx="2744">
                  <c:v>1.4569975400000001E-2</c:v>
                </c:pt>
                <c:pt idx="2745">
                  <c:v>1.45799946E-2</c:v>
                </c:pt>
                <c:pt idx="2746">
                  <c:v>1.4259995899999999E-2</c:v>
                </c:pt>
                <c:pt idx="2747">
                  <c:v>1.37299811E-2</c:v>
                </c:pt>
                <c:pt idx="2748">
                  <c:v>1.31099839E-2</c:v>
                </c:pt>
                <c:pt idx="2749">
                  <c:v>1.4759989499999999E-2</c:v>
                </c:pt>
                <c:pt idx="2750">
                  <c:v>1.52299507E-2</c:v>
                </c:pt>
                <c:pt idx="2751">
                  <c:v>1.5229991599999999E-2</c:v>
                </c:pt>
                <c:pt idx="2752">
                  <c:v>1.5487957700000001E-2</c:v>
                </c:pt>
                <c:pt idx="2753">
                  <c:v>1.5259932699999999E-2</c:v>
                </c:pt>
                <c:pt idx="2754">
                  <c:v>1.52099058E-2</c:v>
                </c:pt>
                <c:pt idx="2755">
                  <c:v>1.4959880199999999E-2</c:v>
                </c:pt>
                <c:pt idx="2756">
                  <c:v>1.5516377099999999E-2</c:v>
                </c:pt>
                <c:pt idx="2757">
                  <c:v>1.6625683799999999E-2</c:v>
                </c:pt>
                <c:pt idx="2758">
                  <c:v>1.7159536499999999E-2</c:v>
                </c:pt>
                <c:pt idx="2759">
                  <c:v>1.6847498700000001E-2</c:v>
                </c:pt>
                <c:pt idx="2760">
                  <c:v>1.6761507799999999E-2</c:v>
                </c:pt>
                <c:pt idx="2761">
                  <c:v>1.6361491799999999E-2</c:v>
                </c:pt>
                <c:pt idx="2762">
                  <c:v>1.5429428800000001E-2</c:v>
                </c:pt>
                <c:pt idx="2763">
                  <c:v>1.4379426799999999E-2</c:v>
                </c:pt>
                <c:pt idx="2764">
                  <c:v>1.4855489100000001E-2</c:v>
                </c:pt>
                <c:pt idx="2765">
                  <c:v>1.6619501599999999E-2</c:v>
                </c:pt>
                <c:pt idx="2766">
                  <c:v>1.61775649E-2</c:v>
                </c:pt>
                <c:pt idx="2767">
                  <c:v>1.6317550100000001E-2</c:v>
                </c:pt>
                <c:pt idx="2768">
                  <c:v>1.6429461499999999E-2</c:v>
                </c:pt>
                <c:pt idx="2769">
                  <c:v>1.6239993300000002E-2</c:v>
                </c:pt>
                <c:pt idx="2770">
                  <c:v>1.5779683400000001E-2</c:v>
                </c:pt>
                <c:pt idx="2771">
                  <c:v>1.47555918E-2</c:v>
                </c:pt>
                <c:pt idx="2772">
                  <c:v>1.46396887E-2</c:v>
                </c:pt>
                <c:pt idx="2773">
                  <c:v>1.6284663200000001E-2</c:v>
                </c:pt>
                <c:pt idx="2774">
                  <c:v>1.5387275299999999E-2</c:v>
                </c:pt>
                <c:pt idx="2775">
                  <c:v>1.57497674E-2</c:v>
                </c:pt>
                <c:pt idx="2776">
                  <c:v>1.55197987E-2</c:v>
                </c:pt>
                <c:pt idx="2777">
                  <c:v>1.5499644E-2</c:v>
                </c:pt>
                <c:pt idx="2778">
                  <c:v>1.5469403E-2</c:v>
                </c:pt>
                <c:pt idx="2779">
                  <c:v>1.4546445599999999E-2</c:v>
                </c:pt>
                <c:pt idx="2780">
                  <c:v>1.4009469199999999E-2</c:v>
                </c:pt>
                <c:pt idx="2781">
                  <c:v>1.6229467500000001E-2</c:v>
                </c:pt>
                <c:pt idx="2782">
                  <c:v>1.6314504699999999E-2</c:v>
                </c:pt>
                <c:pt idx="2783">
                  <c:v>1.6042022E-2</c:v>
                </c:pt>
                <c:pt idx="2784">
                  <c:v>1.56606473E-2</c:v>
                </c:pt>
                <c:pt idx="2785">
                  <c:v>1.53753394E-2</c:v>
                </c:pt>
                <c:pt idx="2786">
                  <c:v>1.55447386E-2</c:v>
                </c:pt>
                <c:pt idx="2787">
                  <c:v>1.49737885E-2</c:v>
                </c:pt>
                <c:pt idx="2788">
                  <c:v>1.5164638899999999E-2</c:v>
                </c:pt>
                <c:pt idx="2789">
                  <c:v>1.5829466300000001E-2</c:v>
                </c:pt>
                <c:pt idx="2790">
                  <c:v>1.6314504699999999E-2</c:v>
                </c:pt>
                <c:pt idx="2791">
                  <c:v>1.5964467100000001E-2</c:v>
                </c:pt>
                <c:pt idx="2792">
                  <c:v>1.56606473E-2</c:v>
                </c:pt>
                <c:pt idx="2793">
                  <c:v>1.51627911E-2</c:v>
                </c:pt>
                <c:pt idx="2794">
                  <c:v>1.5361818500000001E-2</c:v>
                </c:pt>
                <c:pt idx="2795">
                  <c:v>1.5122057899999999E-2</c:v>
                </c:pt>
                <c:pt idx="2796">
                  <c:v>1.54418191E-2</c:v>
                </c:pt>
                <c:pt idx="2797">
                  <c:v>1.55522591E-2</c:v>
                </c:pt>
                <c:pt idx="2798">
                  <c:v>1.56853627E-2</c:v>
                </c:pt>
                <c:pt idx="2799">
                  <c:v>1.5647709400000001E-2</c:v>
                </c:pt>
                <c:pt idx="2800">
                  <c:v>1.51223969E-2</c:v>
                </c:pt>
                <c:pt idx="2801">
                  <c:v>1.4474527900000001E-2</c:v>
                </c:pt>
                <c:pt idx="2802">
                  <c:v>1.43083781E-2</c:v>
                </c:pt>
                <c:pt idx="2803">
                  <c:v>1.38522191E-2</c:v>
                </c:pt>
                <c:pt idx="2804">
                  <c:v>1.49689401E-2</c:v>
                </c:pt>
                <c:pt idx="2805">
                  <c:v>1.4958938600000001E-2</c:v>
                </c:pt>
                <c:pt idx="2806">
                  <c:v>1.5173181000000001E-2</c:v>
                </c:pt>
                <c:pt idx="2807">
                  <c:v>1.5229855699999999E-2</c:v>
                </c:pt>
                <c:pt idx="2808">
                  <c:v>1.49572948E-2</c:v>
                </c:pt>
                <c:pt idx="2809">
                  <c:v>1.4579997399999999E-2</c:v>
                </c:pt>
                <c:pt idx="2810">
                  <c:v>1.37289306E-2</c:v>
                </c:pt>
                <c:pt idx="2811">
                  <c:v>1.3179983899999999E-2</c:v>
                </c:pt>
                <c:pt idx="2812">
                  <c:v>1.39599722E-2</c:v>
                </c:pt>
                <c:pt idx="2813">
                  <c:v>1.4969982200000001E-2</c:v>
                </c:pt>
                <c:pt idx="2814">
                  <c:v>1.4957430799999999E-2</c:v>
                </c:pt>
                <c:pt idx="2815">
                  <c:v>1.4215E-2</c:v>
                </c:pt>
                <c:pt idx="2816">
                  <c:v>1.3712490900000001E-2</c:v>
                </c:pt>
                <c:pt idx="2817">
                  <c:v>1.22850118E-2</c:v>
                </c:pt>
                <c:pt idx="2818">
                  <c:v>1.11015625E-2</c:v>
                </c:pt>
                <c:pt idx="2819">
                  <c:v>1.00691002E-2</c:v>
                </c:pt>
                <c:pt idx="2820">
                  <c:v>1.0357426499999999E-2</c:v>
                </c:pt>
                <c:pt idx="2821">
                  <c:v>1.3778073700000001E-2</c:v>
                </c:pt>
                <c:pt idx="2822">
                  <c:v>1.38291614E-2</c:v>
                </c:pt>
                <c:pt idx="2823">
                  <c:v>1.27297677E-2</c:v>
                </c:pt>
                <c:pt idx="2824">
                  <c:v>1.25199556E-2</c:v>
                </c:pt>
                <c:pt idx="2825">
                  <c:v>1.1539216200000001E-2</c:v>
                </c:pt>
                <c:pt idx="2826">
                  <c:v>9.6192266800000006E-3</c:v>
                </c:pt>
                <c:pt idx="2827">
                  <c:v>9.2894546700000007E-3</c:v>
                </c:pt>
                <c:pt idx="2828">
                  <c:v>1.01095382E-2</c:v>
                </c:pt>
                <c:pt idx="2829">
                  <c:v>1.42894462E-2</c:v>
                </c:pt>
                <c:pt idx="2830">
                  <c:v>1.4309444500000001E-2</c:v>
                </c:pt>
                <c:pt idx="2831">
                  <c:v>1.30494433E-2</c:v>
                </c:pt>
                <c:pt idx="2832">
                  <c:v>1.2329557E-2</c:v>
                </c:pt>
                <c:pt idx="2833">
                  <c:v>1.14493826E-2</c:v>
                </c:pt>
                <c:pt idx="2834">
                  <c:v>9.5700034899999994E-3</c:v>
                </c:pt>
                <c:pt idx="2835">
                  <c:v>9.0891262499999993E-3</c:v>
                </c:pt>
                <c:pt idx="2836">
                  <c:v>8.5891308299999997E-3</c:v>
                </c:pt>
                <c:pt idx="2837">
                  <c:v>1.23689314E-2</c:v>
                </c:pt>
                <c:pt idx="2838">
                  <c:v>1.2680009900000001E-2</c:v>
                </c:pt>
                <c:pt idx="2839">
                  <c:v>1.20091178E-2</c:v>
                </c:pt>
                <c:pt idx="2840">
                  <c:v>1.24700097E-2</c:v>
                </c:pt>
                <c:pt idx="2841">
                  <c:v>1.30242007E-2</c:v>
                </c:pt>
                <c:pt idx="2842">
                  <c:v>1.22680729E-2</c:v>
                </c:pt>
                <c:pt idx="2843">
                  <c:v>1.0698058599999999E-2</c:v>
                </c:pt>
                <c:pt idx="2844">
                  <c:v>1.01016462E-2</c:v>
                </c:pt>
                <c:pt idx="2845">
                  <c:v>1.3051650499999999E-2</c:v>
                </c:pt>
                <c:pt idx="2846">
                  <c:v>1.2680009900000001E-2</c:v>
                </c:pt>
                <c:pt idx="2847">
                  <c:v>1.3058436099999999E-2</c:v>
                </c:pt>
                <c:pt idx="2848">
                  <c:v>1.24700097E-2</c:v>
                </c:pt>
                <c:pt idx="2849">
                  <c:v>1.32900085E-2</c:v>
                </c:pt>
                <c:pt idx="2850">
                  <c:v>1.21790292E-2</c:v>
                </c:pt>
                <c:pt idx="2851">
                  <c:v>1.07250139E-2</c:v>
                </c:pt>
                <c:pt idx="2852">
                  <c:v>9.2075150500000001E-3</c:v>
                </c:pt>
                <c:pt idx="2853">
                  <c:v>1.23999948E-2</c:v>
                </c:pt>
                <c:pt idx="2854">
                  <c:v>1.2790075499999999E-2</c:v>
                </c:pt>
                <c:pt idx="2855">
                  <c:v>1.2599977700000001E-2</c:v>
                </c:pt>
                <c:pt idx="2856">
                  <c:v>1.27299996E-2</c:v>
                </c:pt>
                <c:pt idx="2857">
                  <c:v>1.2329993799999999E-2</c:v>
                </c:pt>
                <c:pt idx="2858">
                  <c:v>1.28599973E-2</c:v>
                </c:pt>
                <c:pt idx="2859">
                  <c:v>1.0972498000000001E-2</c:v>
                </c:pt>
                <c:pt idx="2860">
                  <c:v>1.06300041E-2</c:v>
                </c:pt>
                <c:pt idx="2861">
                  <c:v>1.37497205E-2</c:v>
                </c:pt>
                <c:pt idx="2862">
                  <c:v>1.3549607199999999E-2</c:v>
                </c:pt>
                <c:pt idx="2863">
                  <c:v>1.3369607699999999E-2</c:v>
                </c:pt>
                <c:pt idx="2864">
                  <c:v>1.35596059E-2</c:v>
                </c:pt>
                <c:pt idx="2865">
                  <c:v>1.3319967300000001E-2</c:v>
                </c:pt>
                <c:pt idx="2866">
                  <c:v>1.20896054E-2</c:v>
                </c:pt>
                <c:pt idx="2867">
                  <c:v>1.20496089E-2</c:v>
                </c:pt>
                <c:pt idx="2868">
                  <c:v>1.23797879E-2</c:v>
                </c:pt>
                <c:pt idx="2869">
                  <c:v>1.3599606199999999E-2</c:v>
                </c:pt>
                <c:pt idx="2870">
                  <c:v>1.37074795E-2</c:v>
                </c:pt>
                <c:pt idx="2871">
                  <c:v>1.38596082E-2</c:v>
                </c:pt>
                <c:pt idx="2872">
                  <c:v>1.3539890799999999E-2</c:v>
                </c:pt>
                <c:pt idx="2873">
                  <c:v>1.3509865899999999E-2</c:v>
                </c:pt>
                <c:pt idx="2874">
                  <c:v>1.2799187599999999E-2</c:v>
                </c:pt>
                <c:pt idx="2875">
                  <c:v>1.2159187300000001E-2</c:v>
                </c:pt>
                <c:pt idx="2876">
                  <c:v>1.3619706000000001E-2</c:v>
                </c:pt>
                <c:pt idx="2877">
                  <c:v>1.39804427E-2</c:v>
                </c:pt>
                <c:pt idx="2878">
                  <c:v>1.40723325E-2</c:v>
                </c:pt>
                <c:pt idx="2879">
                  <c:v>1.38999224E-2</c:v>
                </c:pt>
                <c:pt idx="2880">
                  <c:v>1.3759762E-2</c:v>
                </c:pt>
                <c:pt idx="2881">
                  <c:v>1.3671292E-2</c:v>
                </c:pt>
                <c:pt idx="2882">
                  <c:v>1.31595805E-2</c:v>
                </c:pt>
                <c:pt idx="2883">
                  <c:v>1.17494026E-2</c:v>
                </c:pt>
                <c:pt idx="2884">
                  <c:v>1.1609401599999999E-2</c:v>
                </c:pt>
                <c:pt idx="2885">
                  <c:v>1.33690219E-2</c:v>
                </c:pt>
                <c:pt idx="2886">
                  <c:v>1.33346058E-2</c:v>
                </c:pt>
                <c:pt idx="2887">
                  <c:v>1.3582387E-2</c:v>
                </c:pt>
                <c:pt idx="2888">
                  <c:v>1.36175184E-2</c:v>
                </c:pt>
                <c:pt idx="2889">
                  <c:v>1.36123458E-2</c:v>
                </c:pt>
                <c:pt idx="2890">
                  <c:v>1.30697722E-2</c:v>
                </c:pt>
                <c:pt idx="2891">
                  <c:v>1.23299463E-2</c:v>
                </c:pt>
                <c:pt idx="2892">
                  <c:v>1.20599596E-2</c:v>
                </c:pt>
                <c:pt idx="2893">
                  <c:v>1.349911E-2</c:v>
                </c:pt>
                <c:pt idx="2894">
                  <c:v>1.3462380499999999E-2</c:v>
                </c:pt>
                <c:pt idx="2895">
                  <c:v>1.35298884E-2</c:v>
                </c:pt>
                <c:pt idx="2896">
                  <c:v>1.38025219E-2</c:v>
                </c:pt>
                <c:pt idx="2897">
                  <c:v>1.33456411E-2</c:v>
                </c:pt>
                <c:pt idx="2898">
                  <c:v>1.2264976299999999E-2</c:v>
                </c:pt>
                <c:pt idx="2899">
                  <c:v>1.14450799E-2</c:v>
                </c:pt>
                <c:pt idx="2900">
                  <c:v>1.02538243E-2</c:v>
                </c:pt>
                <c:pt idx="2901">
                  <c:v>1.29903425E-2</c:v>
                </c:pt>
                <c:pt idx="2902">
                  <c:v>1.3336146300000001E-2</c:v>
                </c:pt>
                <c:pt idx="2903">
                  <c:v>1.3411199699999999E-2</c:v>
                </c:pt>
                <c:pt idx="2904">
                  <c:v>1.3101306700000001E-2</c:v>
                </c:pt>
                <c:pt idx="2905">
                  <c:v>1.24303279E-2</c:v>
                </c:pt>
                <c:pt idx="2906">
                  <c:v>1.12397894E-2</c:v>
                </c:pt>
                <c:pt idx="2907">
                  <c:v>1.07748033E-2</c:v>
                </c:pt>
                <c:pt idx="2908">
                  <c:v>1.10097323E-2</c:v>
                </c:pt>
                <c:pt idx="2909">
                  <c:v>1.38880089E-2</c:v>
                </c:pt>
                <c:pt idx="2910">
                  <c:v>1.41504183E-2</c:v>
                </c:pt>
                <c:pt idx="2911">
                  <c:v>1.39538739E-2</c:v>
                </c:pt>
                <c:pt idx="2912">
                  <c:v>1.3644929E-2</c:v>
                </c:pt>
                <c:pt idx="2913">
                  <c:v>1.35190589E-2</c:v>
                </c:pt>
                <c:pt idx="2914">
                  <c:v>1.29759656E-2</c:v>
                </c:pt>
                <c:pt idx="2915">
                  <c:v>1.2278155400000001E-2</c:v>
                </c:pt>
                <c:pt idx="2916">
                  <c:v>1.1470133400000001E-2</c:v>
                </c:pt>
                <c:pt idx="2917">
                  <c:v>1.44801345E-2</c:v>
                </c:pt>
                <c:pt idx="2918">
                  <c:v>1.4979668E-2</c:v>
                </c:pt>
                <c:pt idx="2919">
                  <c:v>1.4969666499999999E-2</c:v>
                </c:pt>
                <c:pt idx="2920">
                  <c:v>1.4530009599999999E-2</c:v>
                </c:pt>
                <c:pt idx="2921">
                  <c:v>1.36751588E-2</c:v>
                </c:pt>
                <c:pt idx="2922">
                  <c:v>1.3470009E-2</c:v>
                </c:pt>
                <c:pt idx="2923">
                  <c:v>1.2548894600000001E-2</c:v>
                </c:pt>
                <c:pt idx="2924">
                  <c:v>1.1828917099999999E-2</c:v>
                </c:pt>
                <c:pt idx="2925">
                  <c:v>1.42251197E-2</c:v>
                </c:pt>
                <c:pt idx="2926">
                  <c:v>1.4634937000000001E-2</c:v>
                </c:pt>
                <c:pt idx="2927">
                  <c:v>1.43903056E-2</c:v>
                </c:pt>
                <c:pt idx="2928">
                  <c:v>1.35199632E-2</c:v>
                </c:pt>
                <c:pt idx="2929">
                  <c:v>1.28899636E-2</c:v>
                </c:pt>
                <c:pt idx="2930">
                  <c:v>1.29499026E-2</c:v>
                </c:pt>
                <c:pt idx="2931">
                  <c:v>1.28698852E-2</c:v>
                </c:pt>
                <c:pt idx="2932">
                  <c:v>1.2459022E-2</c:v>
                </c:pt>
                <c:pt idx="2933">
                  <c:v>1.56089673E-2</c:v>
                </c:pt>
                <c:pt idx="2934">
                  <c:v>1.5929013499999999E-2</c:v>
                </c:pt>
                <c:pt idx="2935">
                  <c:v>1.5948956800000001E-2</c:v>
                </c:pt>
                <c:pt idx="2936">
                  <c:v>1.5974856900000001E-2</c:v>
                </c:pt>
                <c:pt idx="2937">
                  <c:v>1.5874892500000001E-2</c:v>
                </c:pt>
                <c:pt idx="2938">
                  <c:v>1.57000087E-2</c:v>
                </c:pt>
                <c:pt idx="2939">
                  <c:v>1.5019514600000001E-2</c:v>
                </c:pt>
                <c:pt idx="2940">
                  <c:v>1.44300088E-2</c:v>
                </c:pt>
                <c:pt idx="2941">
                  <c:v>1.5676740599999999E-2</c:v>
                </c:pt>
                <c:pt idx="2942">
                  <c:v>1.58500094E-2</c:v>
                </c:pt>
                <c:pt idx="2943">
                  <c:v>1.57200098E-2</c:v>
                </c:pt>
                <c:pt idx="2944">
                  <c:v>1.6110010399999999E-2</c:v>
                </c:pt>
                <c:pt idx="2945">
                  <c:v>1.60799958E-2</c:v>
                </c:pt>
                <c:pt idx="2946">
                  <c:v>1.5689468000000002E-2</c:v>
                </c:pt>
                <c:pt idx="2947">
                  <c:v>1.55092962E-2</c:v>
                </c:pt>
                <c:pt idx="2948">
                  <c:v>1.50999911E-2</c:v>
                </c:pt>
                <c:pt idx="2949">
                  <c:v>1.51449936E-2</c:v>
                </c:pt>
                <c:pt idx="2950">
                  <c:v>1.4960009599999999E-2</c:v>
                </c:pt>
                <c:pt idx="2951">
                  <c:v>1.51999956E-2</c:v>
                </c:pt>
                <c:pt idx="2952">
                  <c:v>1.52800092E-2</c:v>
                </c:pt>
                <c:pt idx="2953">
                  <c:v>1.4899564000000001E-2</c:v>
                </c:pt>
                <c:pt idx="2954">
                  <c:v>1.4560009400000001E-2</c:v>
                </c:pt>
                <c:pt idx="2955">
                  <c:v>1.43368421E-2</c:v>
                </c:pt>
                <c:pt idx="2956">
                  <c:v>1.4530009599999999E-2</c:v>
                </c:pt>
                <c:pt idx="2957">
                  <c:v>1.46092176E-2</c:v>
                </c:pt>
                <c:pt idx="2958">
                  <c:v>1.49623966E-2</c:v>
                </c:pt>
                <c:pt idx="2959">
                  <c:v>1.5158849800000001E-2</c:v>
                </c:pt>
                <c:pt idx="2960">
                  <c:v>1.4417672499999999E-2</c:v>
                </c:pt>
                <c:pt idx="2961">
                  <c:v>1.3869013600000001E-2</c:v>
                </c:pt>
                <c:pt idx="2962">
                  <c:v>1.36749977E-2</c:v>
                </c:pt>
                <c:pt idx="2963">
                  <c:v>1.3369228699999999E-2</c:v>
                </c:pt>
                <c:pt idx="2964">
                  <c:v>1.33200092E-2</c:v>
                </c:pt>
                <c:pt idx="2965">
                  <c:v>1.38692344E-2</c:v>
                </c:pt>
                <c:pt idx="2966">
                  <c:v>1.3999727599999999E-2</c:v>
                </c:pt>
                <c:pt idx="2967">
                  <c:v>1.36314062E-2</c:v>
                </c:pt>
                <c:pt idx="2968">
                  <c:v>1.3097535800000001E-2</c:v>
                </c:pt>
                <c:pt idx="2969">
                  <c:v>1.29650328E-2</c:v>
                </c:pt>
                <c:pt idx="2970">
                  <c:v>1.2600027999999999E-2</c:v>
                </c:pt>
                <c:pt idx="2971">
                  <c:v>1.2520364500000001E-2</c:v>
                </c:pt>
                <c:pt idx="2972">
                  <c:v>1.22349933E-2</c:v>
                </c:pt>
                <c:pt idx="2973">
                  <c:v>1.4059162700000001E-2</c:v>
                </c:pt>
                <c:pt idx="2974">
                  <c:v>1.5037084900000001E-2</c:v>
                </c:pt>
                <c:pt idx="2975">
                  <c:v>1.5182620799999999E-2</c:v>
                </c:pt>
                <c:pt idx="2976">
                  <c:v>1.5016349E-2</c:v>
                </c:pt>
                <c:pt idx="2977">
                  <c:v>1.47996321E-2</c:v>
                </c:pt>
                <c:pt idx="2978">
                  <c:v>1.47916209E-2</c:v>
                </c:pt>
                <c:pt idx="2979">
                  <c:v>1.4339963000000001E-2</c:v>
                </c:pt>
                <c:pt idx="2980">
                  <c:v>1.4529959300000001E-2</c:v>
                </c:pt>
                <c:pt idx="2981">
                  <c:v>1.4669968699999999E-2</c:v>
                </c:pt>
                <c:pt idx="2982">
                  <c:v>1.4669929599999999E-2</c:v>
                </c:pt>
                <c:pt idx="2983">
                  <c:v>1.4529938799999999E-2</c:v>
                </c:pt>
                <c:pt idx="2984">
                  <c:v>1.42597435E-2</c:v>
                </c:pt>
                <c:pt idx="2985">
                  <c:v>1.3908413200000001E-2</c:v>
                </c:pt>
                <c:pt idx="2986">
                  <c:v>1.31574785E-2</c:v>
                </c:pt>
                <c:pt idx="2987">
                  <c:v>1.34528866E-2</c:v>
                </c:pt>
                <c:pt idx="2988">
                  <c:v>1.39596462E-2</c:v>
                </c:pt>
                <c:pt idx="2989">
                  <c:v>1.4892687999999999E-2</c:v>
                </c:pt>
                <c:pt idx="2990">
                  <c:v>1.4463650099999999E-2</c:v>
                </c:pt>
                <c:pt idx="2991">
                  <c:v>1.46795837E-2</c:v>
                </c:pt>
                <c:pt idx="2992">
                  <c:v>1.44420331E-2</c:v>
                </c:pt>
                <c:pt idx="2993">
                  <c:v>1.4399616E-2</c:v>
                </c:pt>
                <c:pt idx="2994">
                  <c:v>1.37923444E-2</c:v>
                </c:pt>
                <c:pt idx="2995">
                  <c:v>1.34499557E-2</c:v>
                </c:pt>
                <c:pt idx="2996">
                  <c:v>1.3160003300000001E-2</c:v>
                </c:pt>
                <c:pt idx="2997">
                  <c:v>1.2789711400000001E-2</c:v>
                </c:pt>
                <c:pt idx="2998">
                  <c:v>1.24600101E-2</c:v>
                </c:pt>
                <c:pt idx="2999">
                  <c:v>1.1686239399999999E-2</c:v>
                </c:pt>
                <c:pt idx="3000">
                  <c:v>1.0637316900000001E-2</c:v>
                </c:pt>
                <c:pt idx="3001">
                  <c:v>1.0075883900000001E-2</c:v>
                </c:pt>
                <c:pt idx="3002">
                  <c:v>9.1098090599999997E-3</c:v>
                </c:pt>
                <c:pt idx="3003">
                  <c:v>8.2043428000000002E-3</c:v>
                </c:pt>
                <c:pt idx="3004">
                  <c:v>7.4032628899999998E-3</c:v>
                </c:pt>
                <c:pt idx="3005">
                  <c:v>7.9891048400000005E-3</c:v>
                </c:pt>
                <c:pt idx="3006">
                  <c:v>8.9491037699999994E-3</c:v>
                </c:pt>
                <c:pt idx="3007">
                  <c:v>8.64773244E-3</c:v>
                </c:pt>
                <c:pt idx="3008">
                  <c:v>8.0742128199999992E-3</c:v>
                </c:pt>
                <c:pt idx="3009">
                  <c:v>7.2553311499999997E-3</c:v>
                </c:pt>
                <c:pt idx="3010">
                  <c:v>5.7502957099999997E-3</c:v>
                </c:pt>
                <c:pt idx="3011">
                  <c:v>6.4028138300000004E-3</c:v>
                </c:pt>
                <c:pt idx="3012">
                  <c:v>6.56999182E-3</c:v>
                </c:pt>
                <c:pt idx="3013">
                  <c:v>7.7989422700000003E-3</c:v>
                </c:pt>
                <c:pt idx="3014">
                  <c:v>9.4649782399999997E-3</c:v>
                </c:pt>
                <c:pt idx="3015">
                  <c:v>9.5093185099999998E-3</c:v>
                </c:pt>
                <c:pt idx="3016">
                  <c:v>9.5249758999999996E-3</c:v>
                </c:pt>
                <c:pt idx="3017">
                  <c:v>9.1661158899999998E-3</c:v>
                </c:pt>
                <c:pt idx="3018">
                  <c:v>8.5233552400000006E-3</c:v>
                </c:pt>
                <c:pt idx="3019">
                  <c:v>8.54335539E-3</c:v>
                </c:pt>
                <c:pt idx="3020">
                  <c:v>9.11050383E-3</c:v>
                </c:pt>
                <c:pt idx="3021">
                  <c:v>1.0083250699999999E-2</c:v>
                </c:pt>
                <c:pt idx="3022">
                  <c:v>1.13874041E-2</c:v>
                </c:pt>
                <c:pt idx="3023">
                  <c:v>1.15792602E-2</c:v>
                </c:pt>
                <c:pt idx="3024">
                  <c:v>1.14084883E-2</c:v>
                </c:pt>
                <c:pt idx="3025">
                  <c:v>1.1153675599999999E-2</c:v>
                </c:pt>
                <c:pt idx="3026">
                  <c:v>1.08136823E-2</c:v>
                </c:pt>
                <c:pt idx="3027">
                  <c:v>1.06923226E-2</c:v>
                </c:pt>
                <c:pt idx="3028">
                  <c:v>1.03324791E-2</c:v>
                </c:pt>
                <c:pt idx="3029">
                  <c:v>1.16487881E-2</c:v>
                </c:pt>
                <c:pt idx="3030">
                  <c:v>1.2128783400000001E-2</c:v>
                </c:pt>
                <c:pt idx="3031">
                  <c:v>1.2049554800000001E-2</c:v>
                </c:pt>
                <c:pt idx="3032">
                  <c:v>1.1819983799999999E-2</c:v>
                </c:pt>
                <c:pt idx="3033">
                  <c:v>1.0450025999999999E-2</c:v>
                </c:pt>
                <c:pt idx="3034">
                  <c:v>9.8799159800000008E-3</c:v>
                </c:pt>
                <c:pt idx="3035">
                  <c:v>8.1474827599999997E-3</c:v>
                </c:pt>
                <c:pt idx="3036">
                  <c:v>6.9375256999999997E-3</c:v>
                </c:pt>
                <c:pt idx="3037">
                  <c:v>9.5897996800000003E-3</c:v>
                </c:pt>
                <c:pt idx="3038">
                  <c:v>1.0327575699999999E-2</c:v>
                </c:pt>
                <c:pt idx="3039">
                  <c:v>1.00997556E-2</c:v>
                </c:pt>
                <c:pt idx="3040">
                  <c:v>9.0997852399999999E-3</c:v>
                </c:pt>
                <c:pt idx="3041">
                  <c:v>8.1999171499999995E-3</c:v>
                </c:pt>
                <c:pt idx="3042">
                  <c:v>7.4697858699999996E-3</c:v>
                </c:pt>
                <c:pt idx="3043">
                  <c:v>6.70227688E-3</c:v>
                </c:pt>
                <c:pt idx="3044">
                  <c:v>4.9087824299999996E-3</c:v>
                </c:pt>
                <c:pt idx="3045">
                  <c:v>1.2407429500000001E-2</c:v>
                </c:pt>
                <c:pt idx="3046">
                  <c:v>1.3104986399999999E-2</c:v>
                </c:pt>
                <c:pt idx="3047">
                  <c:v>1.24265999E-2</c:v>
                </c:pt>
                <c:pt idx="3048">
                  <c:v>1.20382821E-2</c:v>
                </c:pt>
                <c:pt idx="3049">
                  <c:v>1.10099204E-2</c:v>
                </c:pt>
                <c:pt idx="3050">
                  <c:v>1.0037424E-2</c:v>
                </c:pt>
                <c:pt idx="3051">
                  <c:v>8.0649405699999999E-3</c:v>
                </c:pt>
                <c:pt idx="3052">
                  <c:v>7.6549276699999997E-3</c:v>
                </c:pt>
                <c:pt idx="3053">
                  <c:v>1.1347737199999999E-2</c:v>
                </c:pt>
                <c:pt idx="3054">
                  <c:v>1.22399833E-2</c:v>
                </c:pt>
                <c:pt idx="3055">
                  <c:v>1.24358805E-2</c:v>
                </c:pt>
                <c:pt idx="3056">
                  <c:v>1.22837294E-2</c:v>
                </c:pt>
                <c:pt idx="3057">
                  <c:v>1.1725000100000001E-2</c:v>
                </c:pt>
                <c:pt idx="3058">
                  <c:v>1.0954606299999999E-2</c:v>
                </c:pt>
                <c:pt idx="3059">
                  <c:v>1.11996969E-2</c:v>
                </c:pt>
                <c:pt idx="3060">
                  <c:v>1.0794665700000001E-2</c:v>
                </c:pt>
                <c:pt idx="3061">
                  <c:v>1.21540343E-2</c:v>
                </c:pt>
                <c:pt idx="3062">
                  <c:v>1.27073573E-2</c:v>
                </c:pt>
                <c:pt idx="3063">
                  <c:v>1.2840167600000001E-2</c:v>
                </c:pt>
                <c:pt idx="3064">
                  <c:v>1.3032483900000001E-2</c:v>
                </c:pt>
                <c:pt idx="3065">
                  <c:v>1.27351936E-2</c:v>
                </c:pt>
                <c:pt idx="3066">
                  <c:v>1.25989402E-2</c:v>
                </c:pt>
                <c:pt idx="3067">
                  <c:v>1.1978937300000001E-2</c:v>
                </c:pt>
                <c:pt idx="3068">
                  <c:v>1.16972933E-2</c:v>
                </c:pt>
                <c:pt idx="3069">
                  <c:v>1.21523803E-2</c:v>
                </c:pt>
                <c:pt idx="3070">
                  <c:v>1.27726253E-2</c:v>
                </c:pt>
                <c:pt idx="3071">
                  <c:v>1.33499121E-2</c:v>
                </c:pt>
                <c:pt idx="3072">
                  <c:v>1.3749869499999999E-2</c:v>
                </c:pt>
                <c:pt idx="3073">
                  <c:v>1.3445725699999999E-2</c:v>
                </c:pt>
                <c:pt idx="3074">
                  <c:v>1.30399838E-2</c:v>
                </c:pt>
                <c:pt idx="3075">
                  <c:v>1.23326918E-2</c:v>
                </c:pt>
                <c:pt idx="3076">
                  <c:v>1.2362694400000001E-2</c:v>
                </c:pt>
                <c:pt idx="3077">
                  <c:v>1.32551771E-2</c:v>
                </c:pt>
                <c:pt idx="3078">
                  <c:v>1.3579983300000001E-2</c:v>
                </c:pt>
                <c:pt idx="3079">
                  <c:v>1.36999805E-2</c:v>
                </c:pt>
                <c:pt idx="3080">
                  <c:v>1.3344022400000001E-2</c:v>
                </c:pt>
                <c:pt idx="3081">
                  <c:v>1.30498391E-2</c:v>
                </c:pt>
                <c:pt idx="3082">
                  <c:v>1.2659969700000001E-2</c:v>
                </c:pt>
                <c:pt idx="3083">
                  <c:v>1.20996796E-2</c:v>
                </c:pt>
                <c:pt idx="3084">
                  <c:v>1.25148641E-2</c:v>
                </c:pt>
                <c:pt idx="3085">
                  <c:v>1.25597995E-2</c:v>
                </c:pt>
                <c:pt idx="3086">
                  <c:v>1.25895208E-2</c:v>
                </c:pt>
                <c:pt idx="3087">
                  <c:v>1.2519517900000001E-2</c:v>
                </c:pt>
                <c:pt idx="3088">
                  <c:v>1.2379521500000001E-2</c:v>
                </c:pt>
                <c:pt idx="3089">
                  <c:v>1.22352559E-2</c:v>
                </c:pt>
                <c:pt idx="3090">
                  <c:v>1.1569150699999999E-2</c:v>
                </c:pt>
                <c:pt idx="3091">
                  <c:v>1.09560136E-2</c:v>
                </c:pt>
                <c:pt idx="3092">
                  <c:v>1.11149978E-2</c:v>
                </c:pt>
                <c:pt idx="3093">
                  <c:v>1.27595561E-2</c:v>
                </c:pt>
                <c:pt idx="3094">
                  <c:v>1.25859687E-2</c:v>
                </c:pt>
                <c:pt idx="3095">
                  <c:v>1.2759007500000001E-2</c:v>
                </c:pt>
                <c:pt idx="3096">
                  <c:v>1.2154396600000001E-2</c:v>
                </c:pt>
                <c:pt idx="3097">
                  <c:v>1.1940529599999999E-2</c:v>
                </c:pt>
                <c:pt idx="3098">
                  <c:v>1.1751867799999999E-2</c:v>
                </c:pt>
                <c:pt idx="3099">
                  <c:v>1.179644E-2</c:v>
                </c:pt>
                <c:pt idx="3100">
                  <c:v>1.1754997999999999E-2</c:v>
                </c:pt>
                <c:pt idx="3101">
                  <c:v>1.14236875E-2</c:v>
                </c:pt>
                <c:pt idx="3102">
                  <c:v>1.15916869E-2</c:v>
                </c:pt>
                <c:pt idx="3103">
                  <c:v>1.1762674000000001E-2</c:v>
                </c:pt>
                <c:pt idx="3104">
                  <c:v>1.13200434E-2</c:v>
                </c:pt>
                <c:pt idx="3105">
                  <c:v>1.08250733E-2</c:v>
                </c:pt>
                <c:pt idx="3106">
                  <c:v>1.0557312500000001E-2</c:v>
                </c:pt>
                <c:pt idx="3107">
                  <c:v>1.0759794200000001E-2</c:v>
                </c:pt>
                <c:pt idx="3108">
                  <c:v>1.0569278200000001E-2</c:v>
                </c:pt>
                <c:pt idx="3109">
                  <c:v>1.06773349E-2</c:v>
                </c:pt>
                <c:pt idx="3110">
                  <c:v>1.0829851999999999E-2</c:v>
                </c:pt>
                <c:pt idx="3111">
                  <c:v>1.0539709600000001E-2</c:v>
                </c:pt>
                <c:pt idx="3112">
                  <c:v>9.8392711999999993E-3</c:v>
                </c:pt>
                <c:pt idx="3113">
                  <c:v>9.7395740400000007E-3</c:v>
                </c:pt>
                <c:pt idx="3114">
                  <c:v>9.4100106499999999E-3</c:v>
                </c:pt>
                <c:pt idx="3115">
                  <c:v>1.00492677E-2</c:v>
                </c:pt>
                <c:pt idx="3116">
                  <c:v>1.05498694E-2</c:v>
                </c:pt>
                <c:pt idx="3117">
                  <c:v>1.0519777399999999E-2</c:v>
                </c:pt>
                <c:pt idx="3118">
                  <c:v>1.0479833900000001E-2</c:v>
                </c:pt>
                <c:pt idx="3119">
                  <c:v>1.0579833800000001E-2</c:v>
                </c:pt>
                <c:pt idx="3120">
                  <c:v>1.06399953E-2</c:v>
                </c:pt>
                <c:pt idx="3121">
                  <c:v>1.04062501E-2</c:v>
                </c:pt>
                <c:pt idx="3122">
                  <c:v>1.0192574899999999E-2</c:v>
                </c:pt>
                <c:pt idx="3123">
                  <c:v>1.0613276600000001E-2</c:v>
                </c:pt>
                <c:pt idx="3124">
                  <c:v>1.0379948700000001E-2</c:v>
                </c:pt>
                <c:pt idx="3125">
                  <c:v>1.1329948899999999E-2</c:v>
                </c:pt>
                <c:pt idx="3126">
                  <c:v>1.1909948700000001E-2</c:v>
                </c:pt>
                <c:pt idx="3127">
                  <c:v>1.1179949200000001E-2</c:v>
                </c:pt>
                <c:pt idx="3128">
                  <c:v>1.0790009999999999E-2</c:v>
                </c:pt>
                <c:pt idx="3129">
                  <c:v>1.05474526E-2</c:v>
                </c:pt>
                <c:pt idx="3130">
                  <c:v>8.6900098200000005E-3</c:v>
                </c:pt>
                <c:pt idx="3131">
                  <c:v>8.3896648099999992E-3</c:v>
                </c:pt>
                <c:pt idx="3132">
                  <c:v>9.1269929000000003E-3</c:v>
                </c:pt>
                <c:pt idx="3133">
                  <c:v>9.9921701500000001E-3</c:v>
                </c:pt>
                <c:pt idx="3134">
                  <c:v>1.15824994E-2</c:v>
                </c:pt>
                <c:pt idx="3135">
                  <c:v>1.09296199E-2</c:v>
                </c:pt>
                <c:pt idx="3136">
                  <c:v>1.11996196E-2</c:v>
                </c:pt>
                <c:pt idx="3137">
                  <c:v>1.1282083599999999E-2</c:v>
                </c:pt>
                <c:pt idx="3138">
                  <c:v>1.0176800200000001E-2</c:v>
                </c:pt>
                <c:pt idx="3139">
                  <c:v>8.9577436399999998E-3</c:v>
                </c:pt>
                <c:pt idx="3140">
                  <c:v>8.4619475499999996E-3</c:v>
                </c:pt>
                <c:pt idx="3141">
                  <c:v>1.00696981E-2</c:v>
                </c:pt>
                <c:pt idx="3142">
                  <c:v>1.15735736E-2</c:v>
                </c:pt>
                <c:pt idx="3143">
                  <c:v>1.2268624299999999E-2</c:v>
                </c:pt>
                <c:pt idx="3144">
                  <c:v>1.3163573099999999E-2</c:v>
                </c:pt>
                <c:pt idx="3145">
                  <c:v>1.32324817E-2</c:v>
                </c:pt>
                <c:pt idx="3146">
                  <c:v>1.2930010400000001E-2</c:v>
                </c:pt>
                <c:pt idx="3147">
                  <c:v>1.24396952E-2</c:v>
                </c:pt>
                <c:pt idx="3148">
                  <c:v>1.2960243E-2</c:v>
                </c:pt>
                <c:pt idx="3149">
                  <c:v>1.3789832599999999E-2</c:v>
                </c:pt>
                <c:pt idx="3150">
                  <c:v>1.3991481599999999E-2</c:v>
                </c:pt>
                <c:pt idx="3151">
                  <c:v>1.41248452E-2</c:v>
                </c:pt>
                <c:pt idx="3152">
                  <c:v>1.44523438E-2</c:v>
                </c:pt>
                <c:pt idx="3153">
                  <c:v>1.4039923399999999E-2</c:v>
                </c:pt>
                <c:pt idx="3154">
                  <c:v>1.3760046999999999E-2</c:v>
                </c:pt>
                <c:pt idx="3155">
                  <c:v>1.35232657E-2</c:v>
                </c:pt>
                <c:pt idx="3156">
                  <c:v>1.3833883199999999E-2</c:v>
                </c:pt>
                <c:pt idx="3157">
                  <c:v>1.3931145900000001E-2</c:v>
                </c:pt>
                <c:pt idx="3158">
                  <c:v>1.39999874E-2</c:v>
                </c:pt>
                <c:pt idx="3159">
                  <c:v>1.3706538799999999E-2</c:v>
                </c:pt>
                <c:pt idx="3160">
                  <c:v>1.4409349300000001E-2</c:v>
                </c:pt>
                <c:pt idx="3161">
                  <c:v>1.4065049600000001E-2</c:v>
                </c:pt>
                <c:pt idx="3162">
                  <c:v>1.32700093E-2</c:v>
                </c:pt>
                <c:pt idx="3163">
                  <c:v>1.18824858E-2</c:v>
                </c:pt>
                <c:pt idx="3164">
                  <c:v>1.22485254E-2</c:v>
                </c:pt>
                <c:pt idx="3165">
                  <c:v>1.3996842299999999E-2</c:v>
                </c:pt>
                <c:pt idx="3166">
                  <c:v>1.41001055E-2</c:v>
                </c:pt>
                <c:pt idx="3167">
                  <c:v>1.42591447E-2</c:v>
                </c:pt>
                <c:pt idx="3168">
                  <c:v>1.45500097E-2</c:v>
                </c:pt>
                <c:pt idx="3169">
                  <c:v>1.38483774E-2</c:v>
                </c:pt>
                <c:pt idx="3170">
                  <c:v>1.33939795E-2</c:v>
                </c:pt>
                <c:pt idx="3171">
                  <c:v>1.34498877E-2</c:v>
                </c:pt>
                <c:pt idx="3172">
                  <c:v>1.3850092E-2</c:v>
                </c:pt>
                <c:pt idx="3173">
                  <c:v>1.38897933E-2</c:v>
                </c:pt>
                <c:pt idx="3174">
                  <c:v>1.41304675E-2</c:v>
                </c:pt>
                <c:pt idx="3175">
                  <c:v>1.4146177100000001E-2</c:v>
                </c:pt>
                <c:pt idx="3176">
                  <c:v>1.4459907100000001E-2</c:v>
                </c:pt>
                <c:pt idx="3177">
                  <c:v>1.41596142E-2</c:v>
                </c:pt>
                <c:pt idx="3178">
                  <c:v>1.34700099E-2</c:v>
                </c:pt>
                <c:pt idx="3179">
                  <c:v>1.34188589E-2</c:v>
                </c:pt>
                <c:pt idx="3180">
                  <c:v>1.3224652E-2</c:v>
                </c:pt>
                <c:pt idx="3181">
                  <c:v>1.4014651100000001E-2</c:v>
                </c:pt>
                <c:pt idx="3182">
                  <c:v>1.4656169300000001E-2</c:v>
                </c:pt>
                <c:pt idx="3183">
                  <c:v>1.4694522099999999E-2</c:v>
                </c:pt>
                <c:pt idx="3184">
                  <c:v>1.43270111E-2</c:v>
                </c:pt>
                <c:pt idx="3185">
                  <c:v>1.33350398E-2</c:v>
                </c:pt>
                <c:pt idx="3186">
                  <c:v>1.2029912300000001E-2</c:v>
                </c:pt>
                <c:pt idx="3187">
                  <c:v>1.1189942200000001E-2</c:v>
                </c:pt>
                <c:pt idx="3188">
                  <c:v>1.4784590300000001E-2</c:v>
                </c:pt>
                <c:pt idx="3189">
                  <c:v>1.51399029E-2</c:v>
                </c:pt>
                <c:pt idx="3190">
                  <c:v>1.50611354E-2</c:v>
                </c:pt>
                <c:pt idx="3191">
                  <c:v>1.4922423299999999E-2</c:v>
                </c:pt>
                <c:pt idx="3192">
                  <c:v>1.4513575500000001E-2</c:v>
                </c:pt>
                <c:pt idx="3193">
                  <c:v>1.37392255E-2</c:v>
                </c:pt>
                <c:pt idx="3194">
                  <c:v>1.35356868E-2</c:v>
                </c:pt>
                <c:pt idx="3195">
                  <c:v>1.2099792200000001E-2</c:v>
                </c:pt>
                <c:pt idx="3196">
                  <c:v>1.2348220700000001E-2</c:v>
                </c:pt>
                <c:pt idx="3197">
                  <c:v>1.4348221E-2</c:v>
                </c:pt>
                <c:pt idx="3198">
                  <c:v>1.43298525E-2</c:v>
                </c:pt>
                <c:pt idx="3199">
                  <c:v>1.41798519E-2</c:v>
                </c:pt>
                <c:pt idx="3200">
                  <c:v>1.35195134E-2</c:v>
                </c:pt>
                <c:pt idx="3201">
                  <c:v>1.35097811E-2</c:v>
                </c:pt>
                <c:pt idx="3202">
                  <c:v>1.36200096E-2</c:v>
                </c:pt>
                <c:pt idx="3203">
                  <c:v>1.3628514499999999E-2</c:v>
                </c:pt>
                <c:pt idx="3204">
                  <c:v>1.4172082799999999E-2</c:v>
                </c:pt>
                <c:pt idx="3205">
                  <c:v>1.46049475E-2</c:v>
                </c:pt>
                <c:pt idx="3206">
                  <c:v>1.4807484100000001E-2</c:v>
                </c:pt>
                <c:pt idx="3207">
                  <c:v>1.47992717E-2</c:v>
                </c:pt>
                <c:pt idx="3208">
                  <c:v>1.4763671900000001E-2</c:v>
                </c:pt>
                <c:pt idx="3209">
                  <c:v>1.4620306899999999E-2</c:v>
                </c:pt>
                <c:pt idx="3210">
                  <c:v>1.4453572200000001E-2</c:v>
                </c:pt>
                <c:pt idx="3211">
                  <c:v>1.4279969999999999E-2</c:v>
                </c:pt>
                <c:pt idx="3212">
                  <c:v>1.4618624E-2</c:v>
                </c:pt>
                <c:pt idx="3213">
                  <c:v>1.4727470499999999E-2</c:v>
                </c:pt>
                <c:pt idx="3214">
                  <c:v>1.4473573300000001E-2</c:v>
                </c:pt>
                <c:pt idx="3215">
                  <c:v>1.4514960299999999E-2</c:v>
                </c:pt>
                <c:pt idx="3216">
                  <c:v>1.46074463E-2</c:v>
                </c:pt>
                <c:pt idx="3217">
                  <c:v>1.45189259E-2</c:v>
                </c:pt>
                <c:pt idx="3218">
                  <c:v>1.41399084E-2</c:v>
                </c:pt>
                <c:pt idx="3219">
                  <c:v>1.38591276E-2</c:v>
                </c:pt>
                <c:pt idx="3220">
                  <c:v>1.36899864E-2</c:v>
                </c:pt>
                <c:pt idx="3221">
                  <c:v>1.4829991400000001E-2</c:v>
                </c:pt>
                <c:pt idx="3222">
                  <c:v>1.4840009600000001E-2</c:v>
                </c:pt>
                <c:pt idx="3223">
                  <c:v>1.49839716E-2</c:v>
                </c:pt>
                <c:pt idx="3224">
                  <c:v>1.50000099E-2</c:v>
                </c:pt>
                <c:pt idx="3225">
                  <c:v>1.49685228E-2</c:v>
                </c:pt>
                <c:pt idx="3226">
                  <c:v>1.48985218E-2</c:v>
                </c:pt>
                <c:pt idx="3227">
                  <c:v>1.5088724899999999E-2</c:v>
                </c:pt>
                <c:pt idx="3228">
                  <c:v>1.53535726E-2</c:v>
                </c:pt>
                <c:pt idx="3229">
                  <c:v>1.5560862599999999E-2</c:v>
                </c:pt>
                <c:pt idx="3230">
                  <c:v>1.538001E-2</c:v>
                </c:pt>
                <c:pt idx="3231">
                  <c:v>1.5605245699999999E-2</c:v>
                </c:pt>
                <c:pt idx="3232">
                  <c:v>1.5602461099999999E-2</c:v>
                </c:pt>
                <c:pt idx="3233">
                  <c:v>1.5305257399999999E-2</c:v>
                </c:pt>
                <c:pt idx="3234">
                  <c:v>1.50324879E-2</c:v>
                </c:pt>
                <c:pt idx="3235">
                  <c:v>1.45569416E-2</c:v>
                </c:pt>
                <c:pt idx="3236">
                  <c:v>1.4880009E-2</c:v>
                </c:pt>
                <c:pt idx="3237">
                  <c:v>1.4626452700000001E-2</c:v>
                </c:pt>
                <c:pt idx="3238">
                  <c:v>1.45000098E-2</c:v>
                </c:pt>
                <c:pt idx="3239">
                  <c:v>1.43473595E-2</c:v>
                </c:pt>
                <c:pt idx="3240">
                  <c:v>1.3732440800000001E-2</c:v>
                </c:pt>
                <c:pt idx="3241">
                  <c:v>1.35999043E-2</c:v>
                </c:pt>
                <c:pt idx="3242">
                  <c:v>1.36874923E-2</c:v>
                </c:pt>
                <c:pt idx="3243">
                  <c:v>1.3499877400000001E-2</c:v>
                </c:pt>
                <c:pt idx="3244">
                  <c:v>1.39570376E-2</c:v>
                </c:pt>
                <c:pt idx="3245">
                  <c:v>1.36698475E-2</c:v>
                </c:pt>
                <c:pt idx="3246">
                  <c:v>1.35049969E-2</c:v>
                </c:pt>
                <c:pt idx="3247">
                  <c:v>1.33196805E-2</c:v>
                </c:pt>
                <c:pt idx="3248">
                  <c:v>1.30023845E-2</c:v>
                </c:pt>
                <c:pt idx="3249">
                  <c:v>1.3009525799999999E-2</c:v>
                </c:pt>
                <c:pt idx="3250">
                  <c:v>1.3036606799999999E-2</c:v>
                </c:pt>
                <c:pt idx="3251">
                  <c:v>1.3039873E-2</c:v>
                </c:pt>
                <c:pt idx="3252">
                  <c:v>1.29598361E-2</c:v>
                </c:pt>
                <c:pt idx="3253">
                  <c:v>1.25798509E-2</c:v>
                </c:pt>
                <c:pt idx="3254">
                  <c:v>1.23297181E-2</c:v>
                </c:pt>
                <c:pt idx="3255">
                  <c:v>1.2339689799999999E-2</c:v>
                </c:pt>
                <c:pt idx="3256">
                  <c:v>1.17900912E-2</c:v>
                </c:pt>
                <c:pt idx="3257">
                  <c:v>1.11100161E-2</c:v>
                </c:pt>
                <c:pt idx="3258">
                  <c:v>1.1247500800000001E-2</c:v>
                </c:pt>
                <c:pt idx="3259">
                  <c:v>1.0960210099999999E-2</c:v>
                </c:pt>
                <c:pt idx="3260">
                  <c:v>1.18373577E-2</c:v>
                </c:pt>
                <c:pt idx="3261">
                  <c:v>1.2720211400000001E-2</c:v>
                </c:pt>
                <c:pt idx="3262">
                  <c:v>1.2354595600000001E-2</c:v>
                </c:pt>
                <c:pt idx="3263">
                  <c:v>1.1929796100000001E-2</c:v>
                </c:pt>
                <c:pt idx="3264">
                  <c:v>1.24649797E-2</c:v>
                </c:pt>
                <c:pt idx="3265">
                  <c:v>1.15363514E-2</c:v>
                </c:pt>
                <c:pt idx="3266">
                  <c:v>9.2300288399999996E-3</c:v>
                </c:pt>
                <c:pt idx="3267">
                  <c:v>8.5116438599999993E-3</c:v>
                </c:pt>
                <c:pt idx="3268">
                  <c:v>9.3977870399999993E-3</c:v>
                </c:pt>
                <c:pt idx="3269">
                  <c:v>1.2759988200000001E-2</c:v>
                </c:pt>
                <c:pt idx="3270">
                  <c:v>1.3183639400000001E-2</c:v>
                </c:pt>
                <c:pt idx="3271">
                  <c:v>1.2892821800000001E-2</c:v>
                </c:pt>
                <c:pt idx="3272">
                  <c:v>1.2375216E-2</c:v>
                </c:pt>
                <c:pt idx="3273">
                  <c:v>1.28137236E-2</c:v>
                </c:pt>
                <c:pt idx="3274">
                  <c:v>1.22049525E-2</c:v>
                </c:pt>
                <c:pt idx="3275">
                  <c:v>1.03798229E-2</c:v>
                </c:pt>
                <c:pt idx="3276">
                  <c:v>1.02649191E-2</c:v>
                </c:pt>
                <c:pt idx="3277">
                  <c:v>1.35849817E-2</c:v>
                </c:pt>
                <c:pt idx="3278">
                  <c:v>1.3679944899999999E-2</c:v>
                </c:pt>
                <c:pt idx="3279">
                  <c:v>1.303E-2</c:v>
                </c:pt>
                <c:pt idx="3280">
                  <c:v>1.2418740399999999E-2</c:v>
                </c:pt>
                <c:pt idx="3281">
                  <c:v>1.23499827E-2</c:v>
                </c:pt>
                <c:pt idx="3282">
                  <c:v>1.1699982899999999E-2</c:v>
                </c:pt>
                <c:pt idx="3283">
                  <c:v>9.9099827900000007E-3</c:v>
                </c:pt>
                <c:pt idx="3284">
                  <c:v>9.9375750899999993E-3</c:v>
                </c:pt>
                <c:pt idx="3285">
                  <c:v>1.28075564E-2</c:v>
                </c:pt>
                <c:pt idx="3286">
                  <c:v>1.3527579600000001E-2</c:v>
                </c:pt>
                <c:pt idx="3287">
                  <c:v>1.2760898099999999E-2</c:v>
                </c:pt>
                <c:pt idx="3288">
                  <c:v>1.2110436299999999E-2</c:v>
                </c:pt>
                <c:pt idx="3289">
                  <c:v>1.1775397700000001E-2</c:v>
                </c:pt>
                <c:pt idx="3290">
                  <c:v>1.08269686E-2</c:v>
                </c:pt>
                <c:pt idx="3291">
                  <c:v>9.2935832200000002E-3</c:v>
                </c:pt>
                <c:pt idx="3292">
                  <c:v>1.01985289E-2</c:v>
                </c:pt>
                <c:pt idx="3293">
                  <c:v>1.2308538000000001E-2</c:v>
                </c:pt>
                <c:pt idx="3294">
                  <c:v>1.3035690399999999E-2</c:v>
                </c:pt>
                <c:pt idx="3295">
                  <c:v>1.2958814399999999E-2</c:v>
                </c:pt>
                <c:pt idx="3296">
                  <c:v>1.3443730799999999E-2</c:v>
                </c:pt>
                <c:pt idx="3297">
                  <c:v>1.27533497E-2</c:v>
                </c:pt>
                <c:pt idx="3298">
                  <c:v>1.08373566E-2</c:v>
                </c:pt>
                <c:pt idx="3299">
                  <c:v>1.0574728300000001E-2</c:v>
                </c:pt>
                <c:pt idx="3300">
                  <c:v>1.2059751E-2</c:v>
                </c:pt>
                <c:pt idx="3301">
                  <c:v>1.3567396400000001E-2</c:v>
                </c:pt>
                <c:pt idx="3302">
                  <c:v>1.3682407299999999E-2</c:v>
                </c:pt>
                <c:pt idx="3303">
                  <c:v>1.35399122E-2</c:v>
                </c:pt>
                <c:pt idx="3304">
                  <c:v>1.37552656E-2</c:v>
                </c:pt>
                <c:pt idx="3305">
                  <c:v>1.34453634E-2</c:v>
                </c:pt>
                <c:pt idx="3306">
                  <c:v>1.3294981799999999E-2</c:v>
                </c:pt>
                <c:pt idx="3307">
                  <c:v>1.3184608E-2</c:v>
                </c:pt>
                <c:pt idx="3308">
                  <c:v>1.36098713E-2</c:v>
                </c:pt>
                <c:pt idx="3309">
                  <c:v>1.4500030299999999E-2</c:v>
                </c:pt>
                <c:pt idx="3310">
                  <c:v>1.4284981400000001E-2</c:v>
                </c:pt>
                <c:pt idx="3311">
                  <c:v>1.44270323E-2</c:v>
                </c:pt>
                <c:pt idx="3312">
                  <c:v>1.44699793E-2</c:v>
                </c:pt>
                <c:pt idx="3313">
                  <c:v>1.4374419100000001E-2</c:v>
                </c:pt>
                <c:pt idx="3314">
                  <c:v>1.4114977799999999E-2</c:v>
                </c:pt>
                <c:pt idx="3315">
                  <c:v>1.39875608E-2</c:v>
                </c:pt>
                <c:pt idx="3316">
                  <c:v>1.3769979599999999E-2</c:v>
                </c:pt>
                <c:pt idx="3317">
                  <c:v>1.4700472399999999E-2</c:v>
                </c:pt>
                <c:pt idx="3318">
                  <c:v>1.4784981500000001E-2</c:v>
                </c:pt>
                <c:pt idx="3319">
                  <c:v>1.4659161699999999E-2</c:v>
                </c:pt>
                <c:pt idx="3320">
                  <c:v>1.4764973900000001E-2</c:v>
                </c:pt>
                <c:pt idx="3321">
                  <c:v>1.4481145900000001E-2</c:v>
                </c:pt>
                <c:pt idx="3322">
                  <c:v>1.43549852E-2</c:v>
                </c:pt>
                <c:pt idx="3323">
                  <c:v>1.42878769E-2</c:v>
                </c:pt>
                <c:pt idx="3324">
                  <c:v>1.37274675E-2</c:v>
                </c:pt>
                <c:pt idx="3325">
                  <c:v>1.40937641E-2</c:v>
                </c:pt>
                <c:pt idx="3326">
                  <c:v>1.27199879E-2</c:v>
                </c:pt>
                <c:pt idx="3327">
                  <c:v>1.2108776700000001E-2</c:v>
                </c:pt>
                <c:pt idx="3328">
                  <c:v>1.1429987799999999E-2</c:v>
                </c:pt>
                <c:pt idx="3329">
                  <c:v>1.13400705E-2</c:v>
                </c:pt>
                <c:pt idx="3330">
                  <c:v>1.13199875E-2</c:v>
                </c:pt>
                <c:pt idx="3331">
                  <c:v>1.1609923100000001E-2</c:v>
                </c:pt>
                <c:pt idx="3332">
                  <c:v>1.2519992000000001E-2</c:v>
                </c:pt>
                <c:pt idx="3333">
                  <c:v>1.3379893299999999E-2</c:v>
                </c:pt>
                <c:pt idx="3334">
                  <c:v>1.3544976699999999E-2</c:v>
                </c:pt>
                <c:pt idx="3335">
                  <c:v>1.35055631E-2</c:v>
                </c:pt>
                <c:pt idx="3336">
                  <c:v>1.35799795E-2</c:v>
                </c:pt>
                <c:pt idx="3337">
                  <c:v>1.34099592E-2</c:v>
                </c:pt>
                <c:pt idx="3338">
                  <c:v>1.3404981200000001E-2</c:v>
                </c:pt>
                <c:pt idx="3339">
                  <c:v>1.3069454600000001E-2</c:v>
                </c:pt>
                <c:pt idx="3340">
                  <c:v>1.34099154E-2</c:v>
                </c:pt>
                <c:pt idx="3341">
                  <c:v>1.4339923900000001E-2</c:v>
                </c:pt>
                <c:pt idx="3342">
                  <c:v>1.41749857E-2</c:v>
                </c:pt>
                <c:pt idx="3343">
                  <c:v>1.41799683E-2</c:v>
                </c:pt>
                <c:pt idx="3344">
                  <c:v>1.41099747E-2</c:v>
                </c:pt>
                <c:pt idx="3345">
                  <c:v>1.40453717E-2</c:v>
                </c:pt>
                <c:pt idx="3346">
                  <c:v>1.41533734E-2</c:v>
                </c:pt>
                <c:pt idx="3347">
                  <c:v>1.3803331199999999E-2</c:v>
                </c:pt>
                <c:pt idx="3348">
                  <c:v>1.41299367E-2</c:v>
                </c:pt>
                <c:pt idx="3349">
                  <c:v>1.4849807099999999E-2</c:v>
                </c:pt>
                <c:pt idx="3350">
                  <c:v>1.50312968E-2</c:v>
                </c:pt>
                <c:pt idx="3351">
                  <c:v>1.4895311600000001E-2</c:v>
                </c:pt>
                <c:pt idx="3352">
                  <c:v>1.4727369000000001E-2</c:v>
                </c:pt>
                <c:pt idx="3353">
                  <c:v>1.47373499E-2</c:v>
                </c:pt>
                <c:pt idx="3354">
                  <c:v>1.46388058E-2</c:v>
                </c:pt>
                <c:pt idx="3355">
                  <c:v>1.39993271E-2</c:v>
                </c:pt>
                <c:pt idx="3356">
                  <c:v>1.47528229E-2</c:v>
                </c:pt>
                <c:pt idx="3357">
                  <c:v>1.47500327E-2</c:v>
                </c:pt>
                <c:pt idx="3358">
                  <c:v>1.3639987399999999E-2</c:v>
                </c:pt>
                <c:pt idx="3359">
                  <c:v>1.34554133E-2</c:v>
                </c:pt>
                <c:pt idx="3360">
                  <c:v>1.3522486199999999E-2</c:v>
                </c:pt>
                <c:pt idx="3361">
                  <c:v>1.3609355300000001E-2</c:v>
                </c:pt>
                <c:pt idx="3362">
                  <c:v>1.25215985E-2</c:v>
                </c:pt>
                <c:pt idx="3363">
                  <c:v>1.2249964299999999E-2</c:v>
                </c:pt>
                <c:pt idx="3364">
                  <c:v>1.18567981E-2</c:v>
                </c:pt>
                <c:pt idx="3365">
                  <c:v>1.3147490100000001E-2</c:v>
                </c:pt>
                <c:pt idx="3366">
                  <c:v>1.4329984800000001E-2</c:v>
                </c:pt>
                <c:pt idx="3367">
                  <c:v>1.49399722E-2</c:v>
                </c:pt>
                <c:pt idx="3368">
                  <c:v>1.3841604800000001E-2</c:v>
                </c:pt>
                <c:pt idx="3369">
                  <c:v>1.34866573E-2</c:v>
                </c:pt>
                <c:pt idx="3370">
                  <c:v>1.33299688E-2</c:v>
                </c:pt>
                <c:pt idx="3371">
                  <c:v>1.27999876E-2</c:v>
                </c:pt>
                <c:pt idx="3372">
                  <c:v>1.2424999799999999E-2</c:v>
                </c:pt>
                <c:pt idx="3373">
                  <c:v>1.21616703E-2</c:v>
                </c:pt>
                <c:pt idx="3374">
                  <c:v>1.2029911399999999E-2</c:v>
                </c:pt>
                <c:pt idx="3375">
                  <c:v>1.1689965599999999E-2</c:v>
                </c:pt>
                <c:pt idx="3376">
                  <c:v>1.16999941E-2</c:v>
                </c:pt>
                <c:pt idx="3377">
                  <c:v>1.1449951700000001E-2</c:v>
                </c:pt>
                <c:pt idx="3378">
                  <c:v>1.11768227E-2</c:v>
                </c:pt>
                <c:pt idx="3379">
                  <c:v>1.0353642499999999E-2</c:v>
                </c:pt>
                <c:pt idx="3380">
                  <c:v>1.1199893400000001E-2</c:v>
                </c:pt>
                <c:pt idx="3381">
                  <c:v>1.3149939500000001E-2</c:v>
                </c:pt>
                <c:pt idx="3382">
                  <c:v>1.30599206E-2</c:v>
                </c:pt>
                <c:pt idx="3383">
                  <c:v>1.2689949900000001E-2</c:v>
                </c:pt>
                <c:pt idx="3384">
                  <c:v>1.2739941499999999E-2</c:v>
                </c:pt>
                <c:pt idx="3385">
                  <c:v>1.2399457399999999E-2</c:v>
                </c:pt>
                <c:pt idx="3386">
                  <c:v>1.07754488E-2</c:v>
                </c:pt>
                <c:pt idx="3387">
                  <c:v>8.6199669199999995E-3</c:v>
                </c:pt>
                <c:pt idx="3388">
                  <c:v>1.09199416E-2</c:v>
                </c:pt>
                <c:pt idx="3389">
                  <c:v>1.21699618E-2</c:v>
                </c:pt>
                <c:pt idx="3390">
                  <c:v>1.25499042E-2</c:v>
                </c:pt>
                <c:pt idx="3391">
                  <c:v>1.2815359E-2</c:v>
                </c:pt>
                <c:pt idx="3392">
                  <c:v>1.27006415E-2</c:v>
                </c:pt>
                <c:pt idx="3393">
                  <c:v>1.27599668E-2</c:v>
                </c:pt>
                <c:pt idx="3394">
                  <c:v>1.24299917E-2</c:v>
                </c:pt>
                <c:pt idx="3395">
                  <c:v>1.2216995499999999E-2</c:v>
                </c:pt>
                <c:pt idx="3396">
                  <c:v>1.22199422E-2</c:v>
                </c:pt>
                <c:pt idx="3397">
                  <c:v>1.33899469E-2</c:v>
                </c:pt>
                <c:pt idx="3398">
                  <c:v>1.3149945999999999E-2</c:v>
                </c:pt>
                <c:pt idx="3399">
                  <c:v>1.2739953599999999E-2</c:v>
                </c:pt>
                <c:pt idx="3400">
                  <c:v>1.2769883500000001E-2</c:v>
                </c:pt>
                <c:pt idx="3401">
                  <c:v>1.2889885300000001E-2</c:v>
                </c:pt>
                <c:pt idx="3402">
                  <c:v>1.26198912E-2</c:v>
                </c:pt>
                <c:pt idx="3403">
                  <c:v>1.15699358E-2</c:v>
                </c:pt>
                <c:pt idx="3404">
                  <c:v>1.13699688E-2</c:v>
                </c:pt>
                <c:pt idx="3405">
                  <c:v>1.289503E-2</c:v>
                </c:pt>
                <c:pt idx="3406">
                  <c:v>1.29198553E-2</c:v>
                </c:pt>
                <c:pt idx="3407">
                  <c:v>1.32273622E-2</c:v>
                </c:pt>
                <c:pt idx="3408">
                  <c:v>1.31998546E-2</c:v>
                </c:pt>
                <c:pt idx="3409">
                  <c:v>1.3145038899999999E-2</c:v>
                </c:pt>
                <c:pt idx="3410">
                  <c:v>1.2552498800000001E-2</c:v>
                </c:pt>
                <c:pt idx="3411">
                  <c:v>1.17799146E-2</c:v>
                </c:pt>
                <c:pt idx="3412">
                  <c:v>1.25649935E-2</c:v>
                </c:pt>
                <c:pt idx="3413">
                  <c:v>1.35699185E-2</c:v>
                </c:pt>
                <c:pt idx="3414">
                  <c:v>1.3909853999999999E-2</c:v>
                </c:pt>
                <c:pt idx="3415">
                  <c:v>1.3799933699999999E-2</c:v>
                </c:pt>
                <c:pt idx="3416">
                  <c:v>1.3079899399999999E-2</c:v>
                </c:pt>
                <c:pt idx="3417">
                  <c:v>1.24199567E-2</c:v>
                </c:pt>
                <c:pt idx="3418">
                  <c:v>1.2119946100000001E-2</c:v>
                </c:pt>
                <c:pt idx="3419">
                  <c:v>1.10598663E-2</c:v>
                </c:pt>
                <c:pt idx="3420">
                  <c:v>1.31399976E-2</c:v>
                </c:pt>
                <c:pt idx="3421">
                  <c:v>1.52200023E-2</c:v>
                </c:pt>
                <c:pt idx="3422">
                  <c:v>1.52549976E-2</c:v>
                </c:pt>
                <c:pt idx="3423">
                  <c:v>1.46199772E-2</c:v>
                </c:pt>
                <c:pt idx="3424">
                  <c:v>1.41974939E-2</c:v>
                </c:pt>
                <c:pt idx="3425">
                  <c:v>1.33766541E-2</c:v>
                </c:pt>
                <c:pt idx="3426">
                  <c:v>1.23500256E-2</c:v>
                </c:pt>
                <c:pt idx="3427">
                  <c:v>1.07200174E-2</c:v>
                </c:pt>
                <c:pt idx="3428">
                  <c:v>1.43199768E-2</c:v>
                </c:pt>
                <c:pt idx="3429">
                  <c:v>1.58900898E-2</c:v>
                </c:pt>
                <c:pt idx="3430">
                  <c:v>1.5804801100000002E-2</c:v>
                </c:pt>
                <c:pt idx="3431">
                  <c:v>1.5847923199999999E-2</c:v>
                </c:pt>
                <c:pt idx="3432">
                  <c:v>1.54531784E-2</c:v>
                </c:pt>
                <c:pt idx="3433">
                  <c:v>1.46204336E-2</c:v>
                </c:pt>
                <c:pt idx="3434">
                  <c:v>1.3280432700000001E-2</c:v>
                </c:pt>
                <c:pt idx="3435">
                  <c:v>1.2049970199999999E-2</c:v>
                </c:pt>
                <c:pt idx="3436">
                  <c:v>1.23999696E-2</c:v>
                </c:pt>
                <c:pt idx="3437">
                  <c:v>1.3270082000000001E-2</c:v>
                </c:pt>
                <c:pt idx="3438">
                  <c:v>1.2922383799999999E-2</c:v>
                </c:pt>
                <c:pt idx="3439">
                  <c:v>1.3235453499999999E-2</c:v>
                </c:pt>
                <c:pt idx="3440">
                  <c:v>1.3630009300000001E-2</c:v>
                </c:pt>
                <c:pt idx="3441">
                  <c:v>1.3814984799999999E-2</c:v>
                </c:pt>
                <c:pt idx="3442">
                  <c:v>1.34700099E-2</c:v>
                </c:pt>
                <c:pt idx="3443">
                  <c:v>1.1794989000000001E-2</c:v>
                </c:pt>
                <c:pt idx="3444">
                  <c:v>1.14100091E-2</c:v>
                </c:pt>
                <c:pt idx="3445">
                  <c:v>1.22599909E-2</c:v>
                </c:pt>
                <c:pt idx="3446">
                  <c:v>1.1900009600000001E-2</c:v>
                </c:pt>
                <c:pt idx="3447">
                  <c:v>1.1869991200000001E-2</c:v>
                </c:pt>
                <c:pt idx="3448">
                  <c:v>1.2370009899999999E-2</c:v>
                </c:pt>
                <c:pt idx="3449">
                  <c:v>1.1964355600000001E-2</c:v>
                </c:pt>
                <c:pt idx="3450">
                  <c:v>1.1470009600000001E-2</c:v>
                </c:pt>
                <c:pt idx="3451">
                  <c:v>9.7399959300000002E-3</c:v>
                </c:pt>
                <c:pt idx="3452">
                  <c:v>9.9700093299999997E-3</c:v>
                </c:pt>
                <c:pt idx="3453">
                  <c:v>1.10799959E-2</c:v>
                </c:pt>
                <c:pt idx="3454">
                  <c:v>1.12500098E-2</c:v>
                </c:pt>
                <c:pt idx="3455">
                  <c:v>1.18199177E-2</c:v>
                </c:pt>
                <c:pt idx="3456">
                  <c:v>1.2149995199999999E-2</c:v>
                </c:pt>
                <c:pt idx="3457">
                  <c:v>1.28841735E-2</c:v>
                </c:pt>
                <c:pt idx="3458">
                  <c:v>1.25100091E-2</c:v>
                </c:pt>
                <c:pt idx="3459">
                  <c:v>1.10349981E-2</c:v>
                </c:pt>
                <c:pt idx="3460">
                  <c:v>1.13600092E-2</c:v>
                </c:pt>
                <c:pt idx="3461">
                  <c:v>1.20647801E-2</c:v>
                </c:pt>
                <c:pt idx="3462">
                  <c:v>1.244001E-2</c:v>
                </c:pt>
                <c:pt idx="3463">
                  <c:v>1.29449973E-2</c:v>
                </c:pt>
                <c:pt idx="3464">
                  <c:v>1.34498095E-2</c:v>
                </c:pt>
                <c:pt idx="3465">
                  <c:v>1.36300689E-2</c:v>
                </c:pt>
                <c:pt idx="3466">
                  <c:v>1.228981E-2</c:v>
                </c:pt>
                <c:pt idx="3467">
                  <c:v>1.0730089599999999E-2</c:v>
                </c:pt>
                <c:pt idx="3468">
                  <c:v>1.2500009499999999E-2</c:v>
                </c:pt>
                <c:pt idx="3469">
                  <c:v>1.35600818E-2</c:v>
                </c:pt>
                <c:pt idx="3470">
                  <c:v>1.2752004900000001E-2</c:v>
                </c:pt>
                <c:pt idx="3471">
                  <c:v>1.20800696E-2</c:v>
                </c:pt>
                <c:pt idx="3472">
                  <c:v>1.2380008600000001E-2</c:v>
                </c:pt>
                <c:pt idx="3473">
                  <c:v>1.15699098E-2</c:v>
                </c:pt>
                <c:pt idx="3474">
                  <c:v>8.5800094500000004E-3</c:v>
                </c:pt>
                <c:pt idx="3475">
                  <c:v>6.7497617600000004E-3</c:v>
                </c:pt>
                <c:pt idx="3476">
                  <c:v>1.0490009600000001E-2</c:v>
                </c:pt>
                <c:pt idx="3477">
                  <c:v>1.34574836E-2</c:v>
                </c:pt>
                <c:pt idx="3478">
                  <c:v>1.3250009199999999E-2</c:v>
                </c:pt>
                <c:pt idx="3479">
                  <c:v>1.16196107E-2</c:v>
                </c:pt>
                <c:pt idx="3480">
                  <c:v>1.20599465E-2</c:v>
                </c:pt>
                <c:pt idx="3481">
                  <c:v>1.1597483400000001E-2</c:v>
                </c:pt>
                <c:pt idx="3482">
                  <c:v>1.1592203800000001E-2</c:v>
                </c:pt>
                <c:pt idx="3483">
                  <c:v>1.09874988E-2</c:v>
                </c:pt>
                <c:pt idx="3484">
                  <c:v>1.39299929E-2</c:v>
                </c:pt>
                <c:pt idx="3485">
                  <c:v>1.45099359E-2</c:v>
                </c:pt>
                <c:pt idx="3486">
                  <c:v>1.25400098E-2</c:v>
                </c:pt>
                <c:pt idx="3487">
                  <c:v>1.11499485E-2</c:v>
                </c:pt>
                <c:pt idx="3488">
                  <c:v>1.1420009700000001E-2</c:v>
                </c:pt>
                <c:pt idx="3489">
                  <c:v>1.06724957E-2</c:v>
                </c:pt>
                <c:pt idx="3490">
                  <c:v>1.1154998100000001E-2</c:v>
                </c:pt>
                <c:pt idx="3491">
                  <c:v>9.5999855500000005E-3</c:v>
                </c:pt>
                <c:pt idx="3492">
                  <c:v>1.0964998E-2</c:v>
                </c:pt>
                <c:pt idx="3493">
                  <c:v>1.21599082E-2</c:v>
                </c:pt>
                <c:pt idx="3494">
                  <c:v>1.26199955E-2</c:v>
                </c:pt>
                <c:pt idx="3495">
                  <c:v>1.13499034E-2</c:v>
                </c:pt>
                <c:pt idx="3496">
                  <c:v>1.10799959E-2</c:v>
                </c:pt>
                <c:pt idx="3497">
                  <c:v>8.4394030300000006E-3</c:v>
                </c:pt>
                <c:pt idx="3498">
                  <c:v>9.9849980299999992E-3</c:v>
                </c:pt>
                <c:pt idx="3499">
                  <c:v>9.0154307000000003E-3</c:v>
                </c:pt>
                <c:pt idx="3500">
                  <c:v>1.22400103E-2</c:v>
                </c:pt>
                <c:pt idx="3501">
                  <c:v>1.3224941699999999E-2</c:v>
                </c:pt>
                <c:pt idx="3502">
                  <c:v>1.3419935500000001E-2</c:v>
                </c:pt>
                <c:pt idx="3503">
                  <c:v>1.34299481E-2</c:v>
                </c:pt>
                <c:pt idx="3504">
                  <c:v>1.31834317E-2</c:v>
                </c:pt>
                <c:pt idx="3505">
                  <c:v>1.3661411599999999E-2</c:v>
                </c:pt>
                <c:pt idx="3506">
                  <c:v>1.3819993500000001E-2</c:v>
                </c:pt>
                <c:pt idx="3507">
                  <c:v>1.3059955999999999E-2</c:v>
                </c:pt>
                <c:pt idx="3508">
                  <c:v>1.3339956300000001E-2</c:v>
                </c:pt>
                <c:pt idx="3509">
                  <c:v>1.20099466E-2</c:v>
                </c:pt>
                <c:pt idx="3510">
                  <c:v>1.2854993300000001E-2</c:v>
                </c:pt>
                <c:pt idx="3511">
                  <c:v>1.32399909E-2</c:v>
                </c:pt>
                <c:pt idx="3512">
                  <c:v>1.37698669E-2</c:v>
                </c:pt>
                <c:pt idx="3513">
                  <c:v>1.4109865799999999E-2</c:v>
                </c:pt>
                <c:pt idx="3514">
                  <c:v>1.33799873E-2</c:v>
                </c:pt>
                <c:pt idx="3515">
                  <c:v>1.2119972099999999E-2</c:v>
                </c:pt>
                <c:pt idx="3516">
                  <c:v>1.44499559E-2</c:v>
                </c:pt>
                <c:pt idx="3517">
                  <c:v>1.5319948099999999E-2</c:v>
                </c:pt>
                <c:pt idx="3518">
                  <c:v>1.3895645700000001E-2</c:v>
                </c:pt>
                <c:pt idx="3519">
                  <c:v>1.2736653000000001E-2</c:v>
                </c:pt>
                <c:pt idx="3520">
                  <c:v>1.16699636E-2</c:v>
                </c:pt>
                <c:pt idx="3521">
                  <c:v>1.16899256E-2</c:v>
                </c:pt>
                <c:pt idx="3522">
                  <c:v>1.2319979300000001E-2</c:v>
                </c:pt>
                <c:pt idx="3523">
                  <c:v>1.2709928699999999E-2</c:v>
                </c:pt>
                <c:pt idx="3524">
                  <c:v>1.2905065E-2</c:v>
                </c:pt>
                <c:pt idx="3525">
                  <c:v>1.31702144E-2</c:v>
                </c:pt>
                <c:pt idx="3526">
                  <c:v>1.35574862E-2</c:v>
                </c:pt>
                <c:pt idx="3527">
                  <c:v>1.3484939899999999E-2</c:v>
                </c:pt>
                <c:pt idx="3528">
                  <c:v>1.3561740500000001E-2</c:v>
                </c:pt>
                <c:pt idx="3529">
                  <c:v>1.3400008E-2</c:v>
                </c:pt>
                <c:pt idx="3530">
                  <c:v>1.31699955E-2</c:v>
                </c:pt>
                <c:pt idx="3531">
                  <c:v>1.25199957E-2</c:v>
                </c:pt>
                <c:pt idx="3532">
                  <c:v>1.49999429E-2</c:v>
                </c:pt>
                <c:pt idx="3533">
                  <c:v>1.48098581E-2</c:v>
                </c:pt>
                <c:pt idx="3534">
                  <c:v>1.4899889899999999E-2</c:v>
                </c:pt>
                <c:pt idx="3535">
                  <c:v>1.4909970599999999E-2</c:v>
                </c:pt>
                <c:pt idx="3536">
                  <c:v>1.47271985E-2</c:v>
                </c:pt>
                <c:pt idx="3537">
                  <c:v>1.51099563E-2</c:v>
                </c:pt>
                <c:pt idx="3538">
                  <c:v>1.5690010000000001E-2</c:v>
                </c:pt>
                <c:pt idx="3539">
                  <c:v>1.5929913099999998E-2</c:v>
                </c:pt>
                <c:pt idx="3540">
                  <c:v>1.5819732100000001E-2</c:v>
                </c:pt>
                <c:pt idx="3541">
                  <c:v>1.5749571800000001E-2</c:v>
                </c:pt>
                <c:pt idx="3542">
                  <c:v>1.5837440299999998E-2</c:v>
                </c:pt>
                <c:pt idx="3543">
                  <c:v>1.6229927500000001E-2</c:v>
                </c:pt>
                <c:pt idx="3544">
                  <c:v>1.6027452399999999E-2</c:v>
                </c:pt>
                <c:pt idx="3545">
                  <c:v>1.6055418200000001E-2</c:v>
                </c:pt>
                <c:pt idx="3546">
                  <c:v>1.6220234300000001E-2</c:v>
                </c:pt>
                <c:pt idx="3547">
                  <c:v>1.6036970500000001E-2</c:v>
                </c:pt>
                <c:pt idx="3548">
                  <c:v>1.5659986099999999E-2</c:v>
                </c:pt>
                <c:pt idx="3549">
                  <c:v>1.53204706E-2</c:v>
                </c:pt>
                <c:pt idx="3550">
                  <c:v>1.5563379E-2</c:v>
                </c:pt>
                <c:pt idx="3551">
                  <c:v>1.6022592799999999E-2</c:v>
                </c:pt>
                <c:pt idx="3552">
                  <c:v>1.58180539E-2</c:v>
                </c:pt>
                <c:pt idx="3553">
                  <c:v>1.5944926099999999E-2</c:v>
                </c:pt>
                <c:pt idx="3554">
                  <c:v>1.6284886700000001E-2</c:v>
                </c:pt>
                <c:pt idx="3555">
                  <c:v>1.6162447600000001E-2</c:v>
                </c:pt>
                <c:pt idx="3556">
                  <c:v>1.6704903900000002E-2</c:v>
                </c:pt>
                <c:pt idx="3557">
                  <c:v>1.6259836E-2</c:v>
                </c:pt>
                <c:pt idx="3558">
                  <c:v>1.6744641599999999E-2</c:v>
                </c:pt>
                <c:pt idx="3559">
                  <c:v>1.6769688599999999E-2</c:v>
                </c:pt>
                <c:pt idx="3560">
                  <c:v>1.6437899299999999E-2</c:v>
                </c:pt>
                <c:pt idx="3561">
                  <c:v>1.55648421E-2</c:v>
                </c:pt>
                <c:pt idx="3562">
                  <c:v>1.5435185299999999E-2</c:v>
                </c:pt>
                <c:pt idx="3563">
                  <c:v>1.56751852E-2</c:v>
                </c:pt>
                <c:pt idx="3564">
                  <c:v>1.5449821900000001E-2</c:v>
                </c:pt>
                <c:pt idx="3565">
                  <c:v>1.52788647E-2</c:v>
                </c:pt>
                <c:pt idx="3566">
                  <c:v>1.5527005300000001E-2</c:v>
                </c:pt>
                <c:pt idx="3567">
                  <c:v>1.58750005E-2</c:v>
                </c:pt>
                <c:pt idx="3568">
                  <c:v>1.58949941E-2</c:v>
                </c:pt>
                <c:pt idx="3569">
                  <c:v>1.54299829E-2</c:v>
                </c:pt>
                <c:pt idx="3570">
                  <c:v>1.5036674200000001E-2</c:v>
                </c:pt>
                <c:pt idx="3571">
                  <c:v>1.51500618E-2</c:v>
                </c:pt>
                <c:pt idx="3572">
                  <c:v>1.5879942099999999E-2</c:v>
                </c:pt>
                <c:pt idx="3573">
                  <c:v>1.56598352E-2</c:v>
                </c:pt>
                <c:pt idx="3574">
                  <c:v>1.57196764E-2</c:v>
                </c:pt>
                <c:pt idx="3575">
                  <c:v>1.57397892E-2</c:v>
                </c:pt>
                <c:pt idx="3576">
                  <c:v>1.55097889E-2</c:v>
                </c:pt>
                <c:pt idx="3577">
                  <c:v>1.5329788400000001E-2</c:v>
                </c:pt>
                <c:pt idx="3578">
                  <c:v>1.5729941399999999E-2</c:v>
                </c:pt>
                <c:pt idx="3579">
                  <c:v>1.49699412E-2</c:v>
                </c:pt>
                <c:pt idx="3580">
                  <c:v>1.5279870500000001E-2</c:v>
                </c:pt>
                <c:pt idx="3581">
                  <c:v>1.52800856E-2</c:v>
                </c:pt>
                <c:pt idx="3582">
                  <c:v>1.5250064400000001E-2</c:v>
                </c:pt>
                <c:pt idx="3583">
                  <c:v>1.52499061E-2</c:v>
                </c:pt>
                <c:pt idx="3584">
                  <c:v>1.53100062E-2</c:v>
                </c:pt>
                <c:pt idx="3585">
                  <c:v>1.5019994199999999E-2</c:v>
                </c:pt>
                <c:pt idx="3586">
                  <c:v>1.47999814E-2</c:v>
                </c:pt>
                <c:pt idx="3587">
                  <c:v>1.4249985999999999E-2</c:v>
                </c:pt>
                <c:pt idx="3588">
                  <c:v>1.4699903300000001E-2</c:v>
                </c:pt>
                <c:pt idx="3589">
                  <c:v>1.52098788E-2</c:v>
                </c:pt>
                <c:pt idx="3590">
                  <c:v>1.5239878599999999E-2</c:v>
                </c:pt>
                <c:pt idx="3591">
                  <c:v>1.5249883800000001E-2</c:v>
                </c:pt>
                <c:pt idx="3592">
                  <c:v>1.5028292299999999E-2</c:v>
                </c:pt>
                <c:pt idx="3593">
                  <c:v>1.47899222E-2</c:v>
                </c:pt>
                <c:pt idx="3594">
                  <c:v>1.3819922700000001E-2</c:v>
                </c:pt>
                <c:pt idx="3595">
                  <c:v>1.25599271E-2</c:v>
                </c:pt>
                <c:pt idx="3596">
                  <c:v>1.11465286E-2</c:v>
                </c:pt>
                <c:pt idx="3597">
                  <c:v>1.44081013E-2</c:v>
                </c:pt>
                <c:pt idx="3598">
                  <c:v>1.41993724E-2</c:v>
                </c:pt>
                <c:pt idx="3599">
                  <c:v>1.45020923E-2</c:v>
                </c:pt>
                <c:pt idx="3600">
                  <c:v>1.49091398E-2</c:v>
                </c:pt>
                <c:pt idx="3601">
                  <c:v>1.4270001100000001E-2</c:v>
                </c:pt>
                <c:pt idx="3602">
                  <c:v>1.44498358E-2</c:v>
                </c:pt>
                <c:pt idx="3603">
                  <c:v>1.35287875E-2</c:v>
                </c:pt>
                <c:pt idx="3604">
                  <c:v>1.3462020999999999E-2</c:v>
                </c:pt>
                <c:pt idx="3605">
                  <c:v>1.5159015499999999E-2</c:v>
                </c:pt>
                <c:pt idx="3606">
                  <c:v>1.5459959400000001E-2</c:v>
                </c:pt>
                <c:pt idx="3607">
                  <c:v>1.54399788E-2</c:v>
                </c:pt>
                <c:pt idx="3608">
                  <c:v>1.54899722E-2</c:v>
                </c:pt>
                <c:pt idx="3609">
                  <c:v>1.54999848E-2</c:v>
                </c:pt>
                <c:pt idx="3610">
                  <c:v>1.49899423E-2</c:v>
                </c:pt>
                <c:pt idx="3611">
                  <c:v>1.32299419E-2</c:v>
                </c:pt>
                <c:pt idx="3612">
                  <c:v>1.3139980799999999E-2</c:v>
                </c:pt>
                <c:pt idx="3613">
                  <c:v>1.5363215499999999E-2</c:v>
                </c:pt>
                <c:pt idx="3614">
                  <c:v>1.47599811E-2</c:v>
                </c:pt>
                <c:pt idx="3615">
                  <c:v>1.48198931E-2</c:v>
                </c:pt>
                <c:pt idx="3616">
                  <c:v>1.5340291000000001E-2</c:v>
                </c:pt>
                <c:pt idx="3617">
                  <c:v>1.5160324100000001E-2</c:v>
                </c:pt>
                <c:pt idx="3618">
                  <c:v>1.31416768E-2</c:v>
                </c:pt>
                <c:pt idx="3619">
                  <c:v>1.2123557700000001E-2</c:v>
                </c:pt>
                <c:pt idx="3620">
                  <c:v>1.3123697599999999E-2</c:v>
                </c:pt>
                <c:pt idx="3621">
                  <c:v>1.4799460800000001E-2</c:v>
                </c:pt>
                <c:pt idx="3622">
                  <c:v>1.5087386600000001E-2</c:v>
                </c:pt>
                <c:pt idx="3623">
                  <c:v>1.5134211599999999E-2</c:v>
                </c:pt>
                <c:pt idx="3624">
                  <c:v>1.57665219E-2</c:v>
                </c:pt>
                <c:pt idx="3625">
                  <c:v>1.6074476800000001E-2</c:v>
                </c:pt>
                <c:pt idx="3626">
                  <c:v>1.48331942E-2</c:v>
                </c:pt>
                <c:pt idx="3627">
                  <c:v>1.3879497500000001E-2</c:v>
                </c:pt>
                <c:pt idx="3628">
                  <c:v>1.39695071E-2</c:v>
                </c:pt>
                <c:pt idx="3629">
                  <c:v>1.25119677E-2</c:v>
                </c:pt>
                <c:pt idx="3630">
                  <c:v>1.3772389899999999E-2</c:v>
                </c:pt>
                <c:pt idx="3631">
                  <c:v>1.50569268E-2</c:v>
                </c:pt>
                <c:pt idx="3632">
                  <c:v>1.66179165E-2</c:v>
                </c:pt>
                <c:pt idx="3633">
                  <c:v>1.6502991299999999E-2</c:v>
                </c:pt>
                <c:pt idx="3634">
                  <c:v>1.6114072900000002E-2</c:v>
                </c:pt>
                <c:pt idx="3635">
                  <c:v>1.52864475E-2</c:v>
                </c:pt>
                <c:pt idx="3636">
                  <c:v>1.6499962699999999E-2</c:v>
                </c:pt>
                <c:pt idx="3637">
                  <c:v>1.6345992699999999E-2</c:v>
                </c:pt>
                <c:pt idx="3638">
                  <c:v>1.6259962699999998E-2</c:v>
                </c:pt>
                <c:pt idx="3639">
                  <c:v>1.5870008599999999E-2</c:v>
                </c:pt>
                <c:pt idx="3640">
                  <c:v>1.52399922E-2</c:v>
                </c:pt>
                <c:pt idx="3641">
                  <c:v>1.51898963E-2</c:v>
                </c:pt>
                <c:pt idx="3642">
                  <c:v>1.44554088E-2</c:v>
                </c:pt>
                <c:pt idx="3643">
                  <c:v>1.32885585E-2</c:v>
                </c:pt>
                <c:pt idx="3644">
                  <c:v>1.30049819E-2</c:v>
                </c:pt>
                <c:pt idx="3645">
                  <c:v>1.5734082100000001E-2</c:v>
                </c:pt>
                <c:pt idx="3646">
                  <c:v>1.5990009499999999E-2</c:v>
                </c:pt>
                <c:pt idx="3647">
                  <c:v>1.6087515300000001E-2</c:v>
                </c:pt>
                <c:pt idx="3648">
                  <c:v>1.6319950999999999E-2</c:v>
                </c:pt>
                <c:pt idx="3649">
                  <c:v>1.6150001399999999E-2</c:v>
                </c:pt>
                <c:pt idx="3650">
                  <c:v>1.4749978699999999E-2</c:v>
                </c:pt>
                <c:pt idx="3651">
                  <c:v>1.45899234E-2</c:v>
                </c:pt>
                <c:pt idx="3652">
                  <c:v>1.6007065800000001E-2</c:v>
                </c:pt>
                <c:pt idx="3653">
                  <c:v>1.6439877499999998E-2</c:v>
                </c:pt>
                <c:pt idx="3654">
                  <c:v>1.5689590900000001E-2</c:v>
                </c:pt>
                <c:pt idx="3655">
                  <c:v>1.59099568E-2</c:v>
                </c:pt>
                <c:pt idx="3656">
                  <c:v>1.60599947E-2</c:v>
                </c:pt>
                <c:pt idx="3657">
                  <c:v>1.60650034E-2</c:v>
                </c:pt>
                <c:pt idx="3658">
                  <c:v>1.5287471E-2</c:v>
                </c:pt>
                <c:pt idx="3659">
                  <c:v>1.51530299E-2</c:v>
                </c:pt>
                <c:pt idx="3660">
                  <c:v>1.7154388100000001E-2</c:v>
                </c:pt>
                <c:pt idx="3661">
                  <c:v>1.73377581E-2</c:v>
                </c:pt>
                <c:pt idx="3662">
                  <c:v>1.67396907E-2</c:v>
                </c:pt>
                <c:pt idx="3663">
                  <c:v>1.6487930000000001E-2</c:v>
                </c:pt>
                <c:pt idx="3664">
                  <c:v>1.65203344E-2</c:v>
                </c:pt>
                <c:pt idx="3665">
                  <c:v>1.6309970999999999E-2</c:v>
                </c:pt>
                <c:pt idx="3666">
                  <c:v>1.6519976799999999E-2</c:v>
                </c:pt>
                <c:pt idx="3667">
                  <c:v>1.5819976100000001E-2</c:v>
                </c:pt>
                <c:pt idx="3668">
                  <c:v>1.6189931000000001E-2</c:v>
                </c:pt>
                <c:pt idx="3669">
                  <c:v>1.5139977400000001E-2</c:v>
                </c:pt>
                <c:pt idx="3670">
                  <c:v>1.4114984299999999E-2</c:v>
                </c:pt>
                <c:pt idx="3671">
                  <c:v>1.4079933100000001E-2</c:v>
                </c:pt>
                <c:pt idx="3672">
                  <c:v>1.42599745E-2</c:v>
                </c:pt>
                <c:pt idx="3673">
                  <c:v>1.4649998399999999E-2</c:v>
                </c:pt>
                <c:pt idx="3674">
                  <c:v>1.44999763E-2</c:v>
                </c:pt>
                <c:pt idx="3675">
                  <c:v>1.4789925900000001E-2</c:v>
                </c:pt>
                <c:pt idx="3676">
                  <c:v>1.6339892500000001E-2</c:v>
                </c:pt>
                <c:pt idx="3677">
                  <c:v>1.7519971400000001E-2</c:v>
                </c:pt>
                <c:pt idx="3678">
                  <c:v>1.7009984700000001E-2</c:v>
                </c:pt>
                <c:pt idx="3679">
                  <c:v>1.6989950100000002E-2</c:v>
                </c:pt>
                <c:pt idx="3680">
                  <c:v>1.7563316999999998E-2</c:v>
                </c:pt>
                <c:pt idx="3681">
                  <c:v>1.74999014E-2</c:v>
                </c:pt>
                <c:pt idx="3682">
                  <c:v>1.65199023E-2</c:v>
                </c:pt>
                <c:pt idx="3683">
                  <c:v>1.4939917299999999E-2</c:v>
                </c:pt>
                <c:pt idx="3684">
                  <c:v>1.6573349000000001E-2</c:v>
                </c:pt>
                <c:pt idx="3685">
                  <c:v>1.64399743E-2</c:v>
                </c:pt>
                <c:pt idx="3686">
                  <c:v>1.6788061699999999E-2</c:v>
                </c:pt>
                <c:pt idx="3687">
                  <c:v>1.63096618E-2</c:v>
                </c:pt>
                <c:pt idx="3688">
                  <c:v>1.47898588E-2</c:v>
                </c:pt>
                <c:pt idx="3689">
                  <c:v>1.37802316E-2</c:v>
                </c:pt>
                <c:pt idx="3690">
                  <c:v>1.23869618E-2</c:v>
                </c:pt>
                <c:pt idx="3691">
                  <c:v>1.24575598E-2</c:v>
                </c:pt>
                <c:pt idx="3692">
                  <c:v>1.46769239E-2</c:v>
                </c:pt>
                <c:pt idx="3693">
                  <c:v>1.43634733E-2</c:v>
                </c:pt>
                <c:pt idx="3694">
                  <c:v>1.40336109E-2</c:v>
                </c:pt>
                <c:pt idx="3695">
                  <c:v>1.4770853299999999E-2</c:v>
                </c:pt>
                <c:pt idx="3696">
                  <c:v>1.34755988E-2</c:v>
                </c:pt>
                <c:pt idx="3697">
                  <c:v>1.20120868E-2</c:v>
                </c:pt>
                <c:pt idx="3698">
                  <c:v>1.0548197699999999E-2</c:v>
                </c:pt>
                <c:pt idx="3699">
                  <c:v>1.00099705E-2</c:v>
                </c:pt>
                <c:pt idx="3700">
                  <c:v>1.3035549800000001E-2</c:v>
                </c:pt>
                <c:pt idx="3701">
                  <c:v>1.2898733799999999E-2</c:v>
                </c:pt>
                <c:pt idx="3702">
                  <c:v>1.19337747E-2</c:v>
                </c:pt>
                <c:pt idx="3703">
                  <c:v>1.30392639E-2</c:v>
                </c:pt>
                <c:pt idx="3704">
                  <c:v>1.30010126E-2</c:v>
                </c:pt>
                <c:pt idx="3705">
                  <c:v>1.23199243E-2</c:v>
                </c:pt>
                <c:pt idx="3706">
                  <c:v>1.1762538899999999E-2</c:v>
                </c:pt>
                <c:pt idx="3707">
                  <c:v>1.0934996400000001E-2</c:v>
                </c:pt>
                <c:pt idx="3708">
                  <c:v>1.3512394400000001E-2</c:v>
                </c:pt>
                <c:pt idx="3709">
                  <c:v>1.42730149E-2</c:v>
                </c:pt>
                <c:pt idx="3710">
                  <c:v>1.37189068E-2</c:v>
                </c:pt>
                <c:pt idx="3711">
                  <c:v>1.4069148300000001E-2</c:v>
                </c:pt>
                <c:pt idx="3712">
                  <c:v>1.53560676E-2</c:v>
                </c:pt>
                <c:pt idx="3713">
                  <c:v>1.4409867999999999E-2</c:v>
                </c:pt>
                <c:pt idx="3714">
                  <c:v>1.21821966E-2</c:v>
                </c:pt>
                <c:pt idx="3715">
                  <c:v>1.1787909100000001E-2</c:v>
                </c:pt>
                <c:pt idx="3716">
                  <c:v>1.45500293E-2</c:v>
                </c:pt>
                <c:pt idx="3717">
                  <c:v>1.4301965E-2</c:v>
                </c:pt>
                <c:pt idx="3718">
                  <c:v>1.3791817200000001E-2</c:v>
                </c:pt>
                <c:pt idx="3719">
                  <c:v>1.41317314E-2</c:v>
                </c:pt>
                <c:pt idx="3720">
                  <c:v>1.5003893500000001E-2</c:v>
                </c:pt>
                <c:pt idx="3721">
                  <c:v>1.43199721E-2</c:v>
                </c:pt>
                <c:pt idx="3722">
                  <c:v>1.42400097E-2</c:v>
                </c:pt>
                <c:pt idx="3723">
                  <c:v>1.3379994799999999E-2</c:v>
                </c:pt>
                <c:pt idx="3724">
                  <c:v>1.44941481E-2</c:v>
                </c:pt>
                <c:pt idx="3725">
                  <c:v>1.40358116E-2</c:v>
                </c:pt>
                <c:pt idx="3726">
                  <c:v>1.2774663E-2</c:v>
                </c:pt>
                <c:pt idx="3727">
                  <c:v>1.21428622E-2</c:v>
                </c:pt>
                <c:pt idx="3728">
                  <c:v>1.3503063500000001E-2</c:v>
                </c:pt>
                <c:pt idx="3729">
                  <c:v>1.44999139E-2</c:v>
                </c:pt>
                <c:pt idx="3730">
                  <c:v>1.3859855000000001E-2</c:v>
                </c:pt>
                <c:pt idx="3731">
                  <c:v>1.2959800699999999E-2</c:v>
                </c:pt>
                <c:pt idx="3732">
                  <c:v>1.48699386E-2</c:v>
                </c:pt>
                <c:pt idx="3733">
                  <c:v>1.6059955599999998E-2</c:v>
                </c:pt>
                <c:pt idx="3734">
                  <c:v>1.63293313E-2</c:v>
                </c:pt>
                <c:pt idx="3735">
                  <c:v>1.6629478E-2</c:v>
                </c:pt>
                <c:pt idx="3736">
                  <c:v>1.6757411900000001E-2</c:v>
                </c:pt>
                <c:pt idx="3737">
                  <c:v>1.61692277E-2</c:v>
                </c:pt>
                <c:pt idx="3738">
                  <c:v>1.524272E-2</c:v>
                </c:pt>
                <c:pt idx="3739">
                  <c:v>1.4309585999999999E-2</c:v>
                </c:pt>
                <c:pt idx="3740">
                  <c:v>1.49563188E-2</c:v>
                </c:pt>
                <c:pt idx="3741">
                  <c:v>1.55974878E-2</c:v>
                </c:pt>
                <c:pt idx="3742">
                  <c:v>1.56476963E-2</c:v>
                </c:pt>
                <c:pt idx="3743">
                  <c:v>1.5514243400000001E-2</c:v>
                </c:pt>
                <c:pt idx="3744">
                  <c:v>1.5207913700000001E-2</c:v>
                </c:pt>
                <c:pt idx="3745">
                  <c:v>1.5030036700000001E-2</c:v>
                </c:pt>
                <c:pt idx="3746">
                  <c:v>1.4825616E-2</c:v>
                </c:pt>
                <c:pt idx="3747">
                  <c:v>1.47377299E-2</c:v>
                </c:pt>
                <c:pt idx="3748">
                  <c:v>1.59599502E-2</c:v>
                </c:pt>
                <c:pt idx="3749">
                  <c:v>1.6166606900000002E-2</c:v>
                </c:pt>
                <c:pt idx="3750">
                  <c:v>1.6104476499999999E-2</c:v>
                </c:pt>
                <c:pt idx="3751">
                  <c:v>1.5863528500000001E-2</c:v>
                </c:pt>
                <c:pt idx="3752">
                  <c:v>1.56001141E-2</c:v>
                </c:pt>
                <c:pt idx="3753">
                  <c:v>1.5374970599999999E-2</c:v>
                </c:pt>
                <c:pt idx="3754">
                  <c:v>1.5815114599999999E-2</c:v>
                </c:pt>
                <c:pt idx="3755">
                  <c:v>1.5409805800000001E-2</c:v>
                </c:pt>
                <c:pt idx="3756">
                  <c:v>1.53114423E-2</c:v>
                </c:pt>
                <c:pt idx="3757">
                  <c:v>1.5776818599999999E-2</c:v>
                </c:pt>
                <c:pt idx="3758">
                  <c:v>1.5856092799999999E-2</c:v>
                </c:pt>
                <c:pt idx="3759">
                  <c:v>1.5917148400000001E-2</c:v>
                </c:pt>
                <c:pt idx="3760">
                  <c:v>1.6330258899999998E-2</c:v>
                </c:pt>
                <c:pt idx="3761">
                  <c:v>1.6004366799999999E-2</c:v>
                </c:pt>
                <c:pt idx="3762">
                  <c:v>1.6029935299999999E-2</c:v>
                </c:pt>
                <c:pt idx="3763">
                  <c:v>1.62250213E-2</c:v>
                </c:pt>
                <c:pt idx="3764">
                  <c:v>1.62462089E-2</c:v>
                </c:pt>
                <c:pt idx="3765">
                  <c:v>1.5943598E-2</c:v>
                </c:pt>
                <c:pt idx="3766">
                  <c:v>1.5703728399999999E-2</c:v>
                </c:pt>
                <c:pt idx="3767">
                  <c:v>1.5725038899999998E-2</c:v>
                </c:pt>
                <c:pt idx="3768">
                  <c:v>1.5813071299999999E-2</c:v>
                </c:pt>
                <c:pt idx="3769">
                  <c:v>1.5988534299999999E-2</c:v>
                </c:pt>
                <c:pt idx="3770">
                  <c:v>1.6234193000000001E-2</c:v>
                </c:pt>
                <c:pt idx="3771">
                  <c:v>1.53094679E-2</c:v>
                </c:pt>
                <c:pt idx="3772">
                  <c:v>1.5065985699999999E-2</c:v>
                </c:pt>
                <c:pt idx="3773">
                  <c:v>1.5675019500000002E-2</c:v>
                </c:pt>
                <c:pt idx="3774">
                  <c:v>1.5956807900000002E-2</c:v>
                </c:pt>
                <c:pt idx="3775">
                  <c:v>1.6206074500000001E-2</c:v>
                </c:pt>
                <c:pt idx="3776">
                  <c:v>1.55668408E-2</c:v>
                </c:pt>
                <c:pt idx="3777">
                  <c:v>1.53978989E-2</c:v>
                </c:pt>
                <c:pt idx="3778">
                  <c:v>1.55913224E-2</c:v>
                </c:pt>
                <c:pt idx="3779">
                  <c:v>1.5187386400000001E-2</c:v>
                </c:pt>
                <c:pt idx="3780">
                  <c:v>1.40321031E-2</c:v>
                </c:pt>
                <c:pt idx="3781">
                  <c:v>1.5185195E-2</c:v>
                </c:pt>
                <c:pt idx="3782">
                  <c:v>1.5796020599999998E-2</c:v>
                </c:pt>
                <c:pt idx="3783">
                  <c:v>1.60617698E-2</c:v>
                </c:pt>
                <c:pt idx="3784">
                  <c:v>1.6013264700000002E-2</c:v>
                </c:pt>
                <c:pt idx="3785">
                  <c:v>1.6040979E-2</c:v>
                </c:pt>
                <c:pt idx="3786">
                  <c:v>1.50708826E-2</c:v>
                </c:pt>
                <c:pt idx="3787">
                  <c:v>1.4280002599999999E-2</c:v>
                </c:pt>
                <c:pt idx="3788">
                  <c:v>1.36120906E-2</c:v>
                </c:pt>
                <c:pt idx="3789">
                  <c:v>1.64067782E-2</c:v>
                </c:pt>
                <c:pt idx="3790">
                  <c:v>1.6837092099999999E-2</c:v>
                </c:pt>
                <c:pt idx="3791">
                  <c:v>1.7337219800000001E-2</c:v>
                </c:pt>
                <c:pt idx="3792">
                  <c:v>1.6599169E-2</c:v>
                </c:pt>
                <c:pt idx="3793">
                  <c:v>1.6166696299999998E-2</c:v>
                </c:pt>
                <c:pt idx="3794">
                  <c:v>1.4609752199999999E-2</c:v>
                </c:pt>
                <c:pt idx="3795">
                  <c:v>1.3052287500000001E-2</c:v>
                </c:pt>
                <c:pt idx="3796">
                  <c:v>1.4834011899999999E-2</c:v>
                </c:pt>
                <c:pt idx="3797">
                  <c:v>1.55171389E-2</c:v>
                </c:pt>
                <c:pt idx="3798">
                  <c:v>1.5155212E-2</c:v>
                </c:pt>
                <c:pt idx="3799">
                  <c:v>1.57226902E-2</c:v>
                </c:pt>
                <c:pt idx="3800">
                  <c:v>1.6070015699999999E-2</c:v>
                </c:pt>
                <c:pt idx="3801">
                  <c:v>1.6023282E-2</c:v>
                </c:pt>
                <c:pt idx="3802">
                  <c:v>1.59425121E-2</c:v>
                </c:pt>
                <c:pt idx="3803">
                  <c:v>1.4509937699999999E-2</c:v>
                </c:pt>
                <c:pt idx="3804">
                  <c:v>1.2629903899999999E-2</c:v>
                </c:pt>
                <c:pt idx="3805">
                  <c:v>1.2012007599999999E-2</c:v>
                </c:pt>
                <c:pt idx="3806">
                  <c:v>1.3849830299999999E-2</c:v>
                </c:pt>
                <c:pt idx="3807">
                  <c:v>1.4717557500000001E-2</c:v>
                </c:pt>
                <c:pt idx="3808">
                  <c:v>1.55935194E-2</c:v>
                </c:pt>
                <c:pt idx="3809">
                  <c:v>1.49299158E-2</c:v>
                </c:pt>
                <c:pt idx="3810">
                  <c:v>1.2903261900000001E-2</c:v>
                </c:pt>
                <c:pt idx="3811">
                  <c:v>1.28177823E-2</c:v>
                </c:pt>
                <c:pt idx="3812">
                  <c:v>1.24050472E-2</c:v>
                </c:pt>
                <c:pt idx="3813">
                  <c:v>1.3968466800000001E-2</c:v>
                </c:pt>
                <c:pt idx="3814">
                  <c:v>1.44880805E-2</c:v>
                </c:pt>
                <c:pt idx="3815">
                  <c:v>1.4930428900000001E-2</c:v>
                </c:pt>
                <c:pt idx="3816">
                  <c:v>1.5860093799999999E-2</c:v>
                </c:pt>
                <c:pt idx="3817">
                  <c:v>1.6263295000000001E-2</c:v>
                </c:pt>
                <c:pt idx="3818">
                  <c:v>1.50847342E-2</c:v>
                </c:pt>
                <c:pt idx="3819">
                  <c:v>1.18155098E-2</c:v>
                </c:pt>
                <c:pt idx="3820">
                  <c:v>9.4706118099999997E-3</c:v>
                </c:pt>
                <c:pt idx="3821">
                  <c:v>1.34247141E-2</c:v>
                </c:pt>
                <c:pt idx="3822">
                  <c:v>1.43606775E-2</c:v>
                </c:pt>
                <c:pt idx="3823">
                  <c:v>1.48761785E-2</c:v>
                </c:pt>
                <c:pt idx="3824">
                  <c:v>1.53882885E-2</c:v>
                </c:pt>
                <c:pt idx="3825">
                  <c:v>1.5644852099999999E-2</c:v>
                </c:pt>
                <c:pt idx="3826">
                  <c:v>1.25675397E-2</c:v>
                </c:pt>
                <c:pt idx="3827">
                  <c:v>8.4068570299999992E-3</c:v>
                </c:pt>
                <c:pt idx="3828">
                  <c:v>6.2252054899999999E-3</c:v>
                </c:pt>
                <c:pt idx="3829">
                  <c:v>1.18974792E-2</c:v>
                </c:pt>
                <c:pt idx="3830">
                  <c:v>1.3260263899999999E-2</c:v>
                </c:pt>
                <c:pt idx="3831">
                  <c:v>1.4165354E-2</c:v>
                </c:pt>
                <c:pt idx="3832">
                  <c:v>1.4926778200000001E-2</c:v>
                </c:pt>
                <c:pt idx="3833">
                  <c:v>1.49466926E-2</c:v>
                </c:pt>
                <c:pt idx="3834">
                  <c:v>1.4072114599999999E-2</c:v>
                </c:pt>
                <c:pt idx="3835">
                  <c:v>1.26956608E-2</c:v>
                </c:pt>
                <c:pt idx="3836">
                  <c:v>1.2627239300000001E-2</c:v>
                </c:pt>
                <c:pt idx="3837">
                  <c:v>1.5120018299999999E-2</c:v>
                </c:pt>
                <c:pt idx="3838">
                  <c:v>1.57309268E-2</c:v>
                </c:pt>
                <c:pt idx="3839">
                  <c:v>1.6033448299999999E-2</c:v>
                </c:pt>
                <c:pt idx="3840">
                  <c:v>1.54133551E-2</c:v>
                </c:pt>
                <c:pt idx="3841">
                  <c:v>1.5175298800000001E-2</c:v>
                </c:pt>
                <c:pt idx="3842">
                  <c:v>1.3350010799999999E-2</c:v>
                </c:pt>
                <c:pt idx="3843">
                  <c:v>1.26438318E-2</c:v>
                </c:pt>
                <c:pt idx="3844">
                  <c:v>1.2239083600000001E-2</c:v>
                </c:pt>
                <c:pt idx="3845">
                  <c:v>1.3575988799999999E-2</c:v>
                </c:pt>
                <c:pt idx="3846">
                  <c:v>1.3338295700000001E-2</c:v>
                </c:pt>
                <c:pt idx="3847">
                  <c:v>1.3668173E-2</c:v>
                </c:pt>
                <c:pt idx="3848">
                  <c:v>1.42431064E-2</c:v>
                </c:pt>
                <c:pt idx="3849">
                  <c:v>1.50036532E-2</c:v>
                </c:pt>
                <c:pt idx="3850">
                  <c:v>1.42348427E-2</c:v>
                </c:pt>
                <c:pt idx="3851">
                  <c:v>1.3882356699999999E-2</c:v>
                </c:pt>
                <c:pt idx="3852">
                  <c:v>1.51064983E-2</c:v>
                </c:pt>
                <c:pt idx="3853">
                  <c:v>1.6144851200000001E-2</c:v>
                </c:pt>
                <c:pt idx="3854">
                  <c:v>1.5081634700000001E-2</c:v>
                </c:pt>
                <c:pt idx="3855">
                  <c:v>1.51954442E-2</c:v>
                </c:pt>
                <c:pt idx="3856">
                  <c:v>1.5720007899999999E-2</c:v>
                </c:pt>
                <c:pt idx="3857">
                  <c:v>1.58324894E-2</c:v>
                </c:pt>
                <c:pt idx="3858">
                  <c:v>1.5966372600000001E-2</c:v>
                </c:pt>
                <c:pt idx="3859">
                  <c:v>1.50681036E-2</c:v>
                </c:pt>
                <c:pt idx="3860">
                  <c:v>1.49563532E-2</c:v>
                </c:pt>
                <c:pt idx="3861">
                  <c:v>1.5431575499999999E-2</c:v>
                </c:pt>
                <c:pt idx="3862">
                  <c:v>1.5732500699999999E-2</c:v>
                </c:pt>
                <c:pt idx="3863">
                  <c:v>1.6146115999999999E-2</c:v>
                </c:pt>
                <c:pt idx="3864">
                  <c:v>1.62550583E-2</c:v>
                </c:pt>
                <c:pt idx="3865">
                  <c:v>1.6342785200000001E-2</c:v>
                </c:pt>
                <c:pt idx="3866">
                  <c:v>1.6230043E-2</c:v>
                </c:pt>
                <c:pt idx="3867">
                  <c:v>1.55364405E-2</c:v>
                </c:pt>
                <c:pt idx="3868">
                  <c:v>1.5843737900000002E-2</c:v>
                </c:pt>
                <c:pt idx="3869">
                  <c:v>1.6249209600000002E-2</c:v>
                </c:pt>
                <c:pt idx="3870">
                  <c:v>1.6073692600000002E-2</c:v>
                </c:pt>
                <c:pt idx="3871">
                  <c:v>1.6443883999999999E-2</c:v>
                </c:pt>
                <c:pt idx="3872">
                  <c:v>1.6939960399999999E-2</c:v>
                </c:pt>
                <c:pt idx="3873">
                  <c:v>1.6861608300000001E-2</c:v>
                </c:pt>
                <c:pt idx="3874">
                  <c:v>1.69999544E-2</c:v>
                </c:pt>
                <c:pt idx="3875">
                  <c:v>1.5194825800000001E-2</c:v>
                </c:pt>
                <c:pt idx="3876">
                  <c:v>1.2429989900000001E-2</c:v>
                </c:pt>
                <c:pt idx="3877">
                  <c:v>1.52599495E-2</c:v>
                </c:pt>
                <c:pt idx="3878">
                  <c:v>1.54486187E-2</c:v>
                </c:pt>
                <c:pt idx="3879">
                  <c:v>1.5819977999999998E-2</c:v>
                </c:pt>
                <c:pt idx="3880">
                  <c:v>1.62599683E-2</c:v>
                </c:pt>
                <c:pt idx="3881">
                  <c:v>1.6414975700000001E-2</c:v>
                </c:pt>
                <c:pt idx="3882">
                  <c:v>1.6229976E-2</c:v>
                </c:pt>
                <c:pt idx="3883">
                  <c:v>1.57866776E-2</c:v>
                </c:pt>
                <c:pt idx="3884">
                  <c:v>1.56199969E-2</c:v>
                </c:pt>
                <c:pt idx="3885">
                  <c:v>1.5603724899999999E-2</c:v>
                </c:pt>
                <c:pt idx="3886">
                  <c:v>1.5369057699999999E-2</c:v>
                </c:pt>
                <c:pt idx="3887">
                  <c:v>1.5600062E-2</c:v>
                </c:pt>
                <c:pt idx="3888">
                  <c:v>1.7365554299999999E-2</c:v>
                </c:pt>
                <c:pt idx="3889">
                  <c:v>1.7469978000000001E-2</c:v>
                </c:pt>
                <c:pt idx="3890">
                  <c:v>1.6629997600000002E-2</c:v>
                </c:pt>
                <c:pt idx="3891">
                  <c:v>1.6074990899999999E-2</c:v>
                </c:pt>
                <c:pt idx="3892">
                  <c:v>1.6239481E-2</c:v>
                </c:pt>
                <c:pt idx="3893">
                  <c:v>1.64374113E-2</c:v>
                </c:pt>
                <c:pt idx="3894">
                  <c:v>1.6966357800000002E-2</c:v>
                </c:pt>
                <c:pt idx="3895">
                  <c:v>1.7368132200000001E-2</c:v>
                </c:pt>
                <c:pt idx="3896">
                  <c:v>1.8165055699999998E-2</c:v>
                </c:pt>
                <c:pt idx="3897">
                  <c:v>1.8407542299999999E-2</c:v>
                </c:pt>
                <c:pt idx="3898">
                  <c:v>1.68074574E-2</c:v>
                </c:pt>
                <c:pt idx="3899">
                  <c:v>1.5002424800000001E-2</c:v>
                </c:pt>
                <c:pt idx="3900">
                  <c:v>1.7042100399999999E-2</c:v>
                </c:pt>
                <c:pt idx="3901">
                  <c:v>1.7132723700000001E-2</c:v>
                </c:pt>
                <c:pt idx="3902">
                  <c:v>1.6915809399999999E-2</c:v>
                </c:pt>
                <c:pt idx="3903">
                  <c:v>1.7170619200000001E-2</c:v>
                </c:pt>
                <c:pt idx="3904">
                  <c:v>1.7257504199999999E-2</c:v>
                </c:pt>
                <c:pt idx="3905">
                  <c:v>1.6722457499999999E-2</c:v>
                </c:pt>
                <c:pt idx="3906">
                  <c:v>1.59597956E-2</c:v>
                </c:pt>
                <c:pt idx="3907">
                  <c:v>1.46577032E-2</c:v>
                </c:pt>
                <c:pt idx="3908">
                  <c:v>1.60992537E-2</c:v>
                </c:pt>
                <c:pt idx="3909">
                  <c:v>1.5850395E-2</c:v>
                </c:pt>
                <c:pt idx="3910">
                  <c:v>1.47626884E-2</c:v>
                </c:pt>
                <c:pt idx="3911">
                  <c:v>1.4752609700000001E-2</c:v>
                </c:pt>
                <c:pt idx="3912">
                  <c:v>1.4729927300000001E-2</c:v>
                </c:pt>
                <c:pt idx="3913">
                  <c:v>1.4070153199999999E-2</c:v>
                </c:pt>
                <c:pt idx="3914">
                  <c:v>1.3911374799999999E-2</c:v>
                </c:pt>
                <c:pt idx="3915">
                  <c:v>1.2920023900000001E-2</c:v>
                </c:pt>
                <c:pt idx="3916">
                  <c:v>1.31401299E-2</c:v>
                </c:pt>
                <c:pt idx="3917">
                  <c:v>1.4286872000000001E-2</c:v>
                </c:pt>
                <c:pt idx="3918">
                  <c:v>1.46204801E-2</c:v>
                </c:pt>
                <c:pt idx="3919">
                  <c:v>1.4840021700000001E-2</c:v>
                </c:pt>
                <c:pt idx="3920">
                  <c:v>1.4042367199999999E-2</c:v>
                </c:pt>
                <c:pt idx="3921">
                  <c:v>1.32133532E-2</c:v>
                </c:pt>
                <c:pt idx="3922">
                  <c:v>1.0619862900000001E-2</c:v>
                </c:pt>
                <c:pt idx="3923">
                  <c:v>1.23098427E-2</c:v>
                </c:pt>
                <c:pt idx="3924">
                  <c:v>1.50897987E-2</c:v>
                </c:pt>
                <c:pt idx="3925">
                  <c:v>1.6829730899999999E-2</c:v>
                </c:pt>
                <c:pt idx="3926">
                  <c:v>1.6786752299999999E-2</c:v>
                </c:pt>
                <c:pt idx="3927">
                  <c:v>1.7079955000000001E-2</c:v>
                </c:pt>
                <c:pt idx="3928">
                  <c:v>1.72005761E-2</c:v>
                </c:pt>
                <c:pt idx="3929">
                  <c:v>1.7169976600000001E-2</c:v>
                </c:pt>
                <c:pt idx="3930">
                  <c:v>1.7597824299999999E-2</c:v>
                </c:pt>
                <c:pt idx="3931">
                  <c:v>1.6799975200000001E-2</c:v>
                </c:pt>
                <c:pt idx="3932">
                  <c:v>1.8050048499999999E-2</c:v>
                </c:pt>
                <c:pt idx="3933">
                  <c:v>1.69706549E-2</c:v>
                </c:pt>
                <c:pt idx="3934">
                  <c:v>1.48307914E-2</c:v>
                </c:pt>
                <c:pt idx="3935">
                  <c:v>1.6291661200000002E-2</c:v>
                </c:pt>
                <c:pt idx="3936">
                  <c:v>1.5355212599999999E-2</c:v>
                </c:pt>
                <c:pt idx="3937">
                  <c:v>1.47999944E-2</c:v>
                </c:pt>
                <c:pt idx="3938">
                  <c:v>1.5199986299999999E-2</c:v>
                </c:pt>
                <c:pt idx="3939">
                  <c:v>1.50899794E-2</c:v>
                </c:pt>
                <c:pt idx="3940">
                  <c:v>1.6845017699999999E-2</c:v>
                </c:pt>
                <c:pt idx="3941">
                  <c:v>1.8059715600000002E-2</c:v>
                </c:pt>
                <c:pt idx="3942">
                  <c:v>1.7731366700000001E-2</c:v>
                </c:pt>
                <c:pt idx="3943">
                  <c:v>1.7450002999999999E-2</c:v>
                </c:pt>
                <c:pt idx="3944">
                  <c:v>1.7429824900000002E-2</c:v>
                </c:pt>
                <c:pt idx="3945">
                  <c:v>1.7759825999999999E-2</c:v>
                </c:pt>
                <c:pt idx="3946">
                  <c:v>1.7069932100000001E-2</c:v>
                </c:pt>
                <c:pt idx="3947">
                  <c:v>1.6339797499999999E-2</c:v>
                </c:pt>
                <c:pt idx="3948">
                  <c:v>1.6959978300000001E-2</c:v>
                </c:pt>
                <c:pt idx="3949">
                  <c:v>1.7029885200000001E-2</c:v>
                </c:pt>
                <c:pt idx="3950">
                  <c:v>1.6919450799999999E-2</c:v>
                </c:pt>
                <c:pt idx="3951">
                  <c:v>1.68300215E-2</c:v>
                </c:pt>
                <c:pt idx="3952">
                  <c:v>1.5719568400000002E-2</c:v>
                </c:pt>
                <c:pt idx="3953">
                  <c:v>1.48698715E-2</c:v>
                </c:pt>
                <c:pt idx="3954">
                  <c:v>1.53224394E-2</c:v>
                </c:pt>
                <c:pt idx="3955">
                  <c:v>1.32698482E-2</c:v>
                </c:pt>
                <c:pt idx="3956">
                  <c:v>1.5440233100000001E-2</c:v>
                </c:pt>
                <c:pt idx="3957">
                  <c:v>1.68460868E-2</c:v>
                </c:pt>
                <c:pt idx="3958">
                  <c:v>1.63424816E-2</c:v>
                </c:pt>
                <c:pt idx="3959">
                  <c:v>1.6340844300000001E-2</c:v>
                </c:pt>
                <c:pt idx="3960">
                  <c:v>1.6870629000000002E-2</c:v>
                </c:pt>
                <c:pt idx="3961">
                  <c:v>1.61806699E-2</c:v>
                </c:pt>
                <c:pt idx="3962">
                  <c:v>1.36097949E-2</c:v>
                </c:pt>
                <c:pt idx="3963">
                  <c:v>1.33399637E-2</c:v>
                </c:pt>
                <c:pt idx="3964">
                  <c:v>1.4609783899999999E-2</c:v>
                </c:pt>
                <c:pt idx="3965">
                  <c:v>1.46297328E-2</c:v>
                </c:pt>
                <c:pt idx="3966">
                  <c:v>1.33043621E-2</c:v>
                </c:pt>
                <c:pt idx="3967">
                  <c:v>1.3590009E-2</c:v>
                </c:pt>
                <c:pt idx="3968">
                  <c:v>1.38332965E-2</c:v>
                </c:pt>
                <c:pt idx="3969">
                  <c:v>1.3673359499999999E-2</c:v>
                </c:pt>
                <c:pt idx="3970">
                  <c:v>1.2939959799999999E-2</c:v>
                </c:pt>
                <c:pt idx="3971">
                  <c:v>1.3029983300000001E-2</c:v>
                </c:pt>
                <c:pt idx="3972">
                  <c:v>1.37599809E-2</c:v>
                </c:pt>
                <c:pt idx="3973">
                  <c:v>1.4724941E-2</c:v>
                </c:pt>
                <c:pt idx="3974">
                  <c:v>1.4877548399999999E-2</c:v>
                </c:pt>
                <c:pt idx="3975">
                  <c:v>1.49254138E-2</c:v>
                </c:pt>
                <c:pt idx="3976">
                  <c:v>1.5595979100000001E-2</c:v>
                </c:pt>
                <c:pt idx="3977">
                  <c:v>1.5675743999999998E-2</c:v>
                </c:pt>
                <c:pt idx="3978">
                  <c:v>1.3954890899999999E-2</c:v>
                </c:pt>
                <c:pt idx="3979">
                  <c:v>1.26923556E-2</c:v>
                </c:pt>
                <c:pt idx="3980">
                  <c:v>1.3221499499999999E-2</c:v>
                </c:pt>
                <c:pt idx="3981">
                  <c:v>1.47314575E-2</c:v>
                </c:pt>
                <c:pt idx="3982">
                  <c:v>1.48342634E-2</c:v>
                </c:pt>
                <c:pt idx="3983">
                  <c:v>1.5020403999999999E-2</c:v>
                </c:pt>
                <c:pt idx="3984">
                  <c:v>1.50934951E-2</c:v>
                </c:pt>
                <c:pt idx="3985">
                  <c:v>1.3259353999999999E-2</c:v>
                </c:pt>
                <c:pt idx="3986">
                  <c:v>1.10100098E-2</c:v>
                </c:pt>
                <c:pt idx="3987">
                  <c:v>9.0249665099999994E-3</c:v>
                </c:pt>
                <c:pt idx="3988">
                  <c:v>1.2897328499999999E-2</c:v>
                </c:pt>
                <c:pt idx="3989">
                  <c:v>1.40141984E-2</c:v>
                </c:pt>
                <c:pt idx="3990">
                  <c:v>1.49947517E-2</c:v>
                </c:pt>
                <c:pt idx="3991">
                  <c:v>1.5901757400000001E-2</c:v>
                </c:pt>
                <c:pt idx="3992">
                  <c:v>1.6930250500000001E-2</c:v>
                </c:pt>
                <c:pt idx="3993">
                  <c:v>1.6548914800000002E-2</c:v>
                </c:pt>
                <c:pt idx="3994">
                  <c:v>1.50926728E-2</c:v>
                </c:pt>
                <c:pt idx="3995">
                  <c:v>1.29806465E-2</c:v>
                </c:pt>
                <c:pt idx="3996">
                  <c:v>1.51775014E-2</c:v>
                </c:pt>
                <c:pt idx="3997">
                  <c:v>1.3552826800000001E-2</c:v>
                </c:pt>
                <c:pt idx="3998">
                  <c:v>1.30697265E-2</c:v>
                </c:pt>
                <c:pt idx="3999">
                  <c:v>1.39836045E-2</c:v>
                </c:pt>
                <c:pt idx="4000">
                  <c:v>1.45839239E-2</c:v>
                </c:pt>
                <c:pt idx="4001">
                  <c:v>1.4803012799999999E-2</c:v>
                </c:pt>
                <c:pt idx="4002">
                  <c:v>1.29959406E-2</c:v>
                </c:pt>
                <c:pt idx="4003">
                  <c:v>1.1229608199999999E-2</c:v>
                </c:pt>
                <c:pt idx="4004">
                  <c:v>1.04585383E-2</c:v>
                </c:pt>
                <c:pt idx="4005">
                  <c:v>1.14614721E-2</c:v>
                </c:pt>
                <c:pt idx="4006">
                  <c:v>1.2112489000000001E-2</c:v>
                </c:pt>
                <c:pt idx="4007">
                  <c:v>1.41038112E-2</c:v>
                </c:pt>
                <c:pt idx="4008">
                  <c:v>1.4189951100000001E-2</c:v>
                </c:pt>
                <c:pt idx="4009">
                  <c:v>1.2137984900000001E-2</c:v>
                </c:pt>
                <c:pt idx="4010">
                  <c:v>1.20185968E-2</c:v>
                </c:pt>
                <c:pt idx="4011">
                  <c:v>1.18593816E-2</c:v>
                </c:pt>
                <c:pt idx="4012">
                  <c:v>1.0152325E-2</c:v>
                </c:pt>
                <c:pt idx="4013">
                  <c:v>1.06668454E-2</c:v>
                </c:pt>
                <c:pt idx="4014">
                  <c:v>1.2594559199999999E-2</c:v>
                </c:pt>
                <c:pt idx="4015">
                  <c:v>1.3222806199999999E-2</c:v>
                </c:pt>
                <c:pt idx="4016">
                  <c:v>1.31078893E-2</c:v>
                </c:pt>
                <c:pt idx="4017">
                  <c:v>1.23499753E-2</c:v>
                </c:pt>
                <c:pt idx="4018">
                  <c:v>8.9623462400000003E-3</c:v>
                </c:pt>
                <c:pt idx="4019">
                  <c:v>7.4731027700000001E-3</c:v>
                </c:pt>
                <c:pt idx="4020">
                  <c:v>8.3968536900000008E-3</c:v>
                </c:pt>
                <c:pt idx="4021">
                  <c:v>1.18463123E-2</c:v>
                </c:pt>
                <c:pt idx="4022">
                  <c:v>1.3467491599999999E-2</c:v>
                </c:pt>
                <c:pt idx="4023">
                  <c:v>1.3855736699999999E-2</c:v>
                </c:pt>
                <c:pt idx="4024">
                  <c:v>1.3971826999999999E-2</c:v>
                </c:pt>
                <c:pt idx="4025">
                  <c:v>1.4059001600000001E-2</c:v>
                </c:pt>
                <c:pt idx="4026">
                  <c:v>1.3367330700000001E-2</c:v>
                </c:pt>
                <c:pt idx="4027">
                  <c:v>1.15212118E-2</c:v>
                </c:pt>
                <c:pt idx="4028">
                  <c:v>1.1441492500000001E-2</c:v>
                </c:pt>
                <c:pt idx="4029">
                  <c:v>1.3164972E-2</c:v>
                </c:pt>
                <c:pt idx="4030">
                  <c:v>1.51368389E-2</c:v>
                </c:pt>
                <c:pt idx="4031">
                  <c:v>1.5771806199999999E-2</c:v>
                </c:pt>
                <c:pt idx="4032">
                  <c:v>1.72000099E-2</c:v>
                </c:pt>
                <c:pt idx="4033">
                  <c:v>1.75550506E-2</c:v>
                </c:pt>
                <c:pt idx="4034">
                  <c:v>1.6725E-2</c:v>
                </c:pt>
                <c:pt idx="4035">
                  <c:v>1.5430010900000001E-2</c:v>
                </c:pt>
                <c:pt idx="4036">
                  <c:v>1.26247741E-2</c:v>
                </c:pt>
                <c:pt idx="4037">
                  <c:v>1.4517338899999999E-2</c:v>
                </c:pt>
                <c:pt idx="4038">
                  <c:v>1.54118007E-2</c:v>
                </c:pt>
                <c:pt idx="4039">
                  <c:v>1.5998287100000001E-2</c:v>
                </c:pt>
                <c:pt idx="4040">
                  <c:v>1.6804858999999998E-2</c:v>
                </c:pt>
                <c:pt idx="4041">
                  <c:v>1.73099637E-2</c:v>
                </c:pt>
                <c:pt idx="4042">
                  <c:v>1.6637541400000001E-2</c:v>
                </c:pt>
                <c:pt idx="4043">
                  <c:v>1.3232535700000001E-2</c:v>
                </c:pt>
                <c:pt idx="4044">
                  <c:v>1.1815188500000001E-2</c:v>
                </c:pt>
                <c:pt idx="4045">
                  <c:v>1.31566301E-2</c:v>
                </c:pt>
                <c:pt idx="4046">
                  <c:v>1.16376998E-2</c:v>
                </c:pt>
                <c:pt idx="4047">
                  <c:v>1.17341783E-2</c:v>
                </c:pt>
                <c:pt idx="4048">
                  <c:v>1.2905797E-2</c:v>
                </c:pt>
                <c:pt idx="4049">
                  <c:v>1.37699069E-2</c:v>
                </c:pt>
                <c:pt idx="4050">
                  <c:v>1.30001158E-2</c:v>
                </c:pt>
                <c:pt idx="4051">
                  <c:v>1.1840094799999999E-2</c:v>
                </c:pt>
                <c:pt idx="4052">
                  <c:v>1.0240176700000001E-2</c:v>
                </c:pt>
                <c:pt idx="4053">
                  <c:v>1.0233225300000001E-2</c:v>
                </c:pt>
                <c:pt idx="4054">
                  <c:v>1.04979593E-2</c:v>
                </c:pt>
                <c:pt idx="4055">
                  <c:v>1.1461000900000001E-2</c:v>
                </c:pt>
                <c:pt idx="4056">
                  <c:v>1.21779591E-2</c:v>
                </c:pt>
                <c:pt idx="4057">
                  <c:v>1.20166792E-2</c:v>
                </c:pt>
                <c:pt idx="4058">
                  <c:v>1.1563558099999999E-2</c:v>
                </c:pt>
                <c:pt idx="4059">
                  <c:v>1.10871689E-2</c:v>
                </c:pt>
                <c:pt idx="4060">
                  <c:v>1.07832933E-2</c:v>
                </c:pt>
                <c:pt idx="4061">
                  <c:v>1.07107982E-2</c:v>
                </c:pt>
                <c:pt idx="4062">
                  <c:v>1.11170448E-2</c:v>
                </c:pt>
                <c:pt idx="4063">
                  <c:v>1.19882645E-2</c:v>
                </c:pt>
                <c:pt idx="4064">
                  <c:v>1.3244834699999999E-2</c:v>
                </c:pt>
                <c:pt idx="4065">
                  <c:v>1.2874716899999999E-2</c:v>
                </c:pt>
                <c:pt idx="4066">
                  <c:v>1.1676838599999999E-2</c:v>
                </c:pt>
                <c:pt idx="4067">
                  <c:v>1.12291584E-2</c:v>
                </c:pt>
                <c:pt idx="4068">
                  <c:v>1.18198451E-2</c:v>
                </c:pt>
                <c:pt idx="4069">
                  <c:v>1.12168537E-2</c:v>
                </c:pt>
                <c:pt idx="4070">
                  <c:v>1.04647856E-2</c:v>
                </c:pt>
                <c:pt idx="4071">
                  <c:v>1.16086872E-2</c:v>
                </c:pt>
                <c:pt idx="4072">
                  <c:v>1.18077137E-2</c:v>
                </c:pt>
                <c:pt idx="4073">
                  <c:v>1.32433241E-2</c:v>
                </c:pt>
                <c:pt idx="4074">
                  <c:v>1.10382494E-2</c:v>
                </c:pt>
                <c:pt idx="4075">
                  <c:v>1.05147939E-2</c:v>
                </c:pt>
                <c:pt idx="4076">
                  <c:v>1.3387538500000001E-2</c:v>
                </c:pt>
                <c:pt idx="4077">
                  <c:v>1.28698852E-2</c:v>
                </c:pt>
                <c:pt idx="4078">
                  <c:v>1.20321447E-2</c:v>
                </c:pt>
                <c:pt idx="4079">
                  <c:v>1.2579244599999999E-2</c:v>
                </c:pt>
                <c:pt idx="4080">
                  <c:v>1.32212341E-2</c:v>
                </c:pt>
                <c:pt idx="4081">
                  <c:v>1.4866574699999999E-2</c:v>
                </c:pt>
                <c:pt idx="4082">
                  <c:v>1.39699075E-2</c:v>
                </c:pt>
                <c:pt idx="4083">
                  <c:v>1.3127898799999999E-2</c:v>
                </c:pt>
                <c:pt idx="4084">
                  <c:v>1.58208497E-2</c:v>
                </c:pt>
                <c:pt idx="4085">
                  <c:v>1.5722811199999999E-2</c:v>
                </c:pt>
                <c:pt idx="4086">
                  <c:v>1.6524143500000001E-2</c:v>
                </c:pt>
                <c:pt idx="4087">
                  <c:v>1.6675414499999999E-2</c:v>
                </c:pt>
                <c:pt idx="4088">
                  <c:v>1.55206649E-2</c:v>
                </c:pt>
                <c:pt idx="4089">
                  <c:v>1.72206648E-2</c:v>
                </c:pt>
                <c:pt idx="4090">
                  <c:v>1.5417570199999999E-2</c:v>
                </c:pt>
                <c:pt idx="4091">
                  <c:v>1.4365089100000001E-2</c:v>
                </c:pt>
                <c:pt idx="4092">
                  <c:v>1.5948332799999999E-2</c:v>
                </c:pt>
                <c:pt idx="4093">
                  <c:v>1.74821969E-2</c:v>
                </c:pt>
                <c:pt idx="4094">
                  <c:v>1.8075265E-2</c:v>
                </c:pt>
                <c:pt idx="4095">
                  <c:v>1.6955723999999998E-2</c:v>
                </c:pt>
                <c:pt idx="4096">
                  <c:v>1.5485557699999999E-2</c:v>
                </c:pt>
                <c:pt idx="4097">
                  <c:v>1.4370307299999999E-2</c:v>
                </c:pt>
                <c:pt idx="4098">
                  <c:v>1.4737110600000001E-2</c:v>
                </c:pt>
                <c:pt idx="4099">
                  <c:v>1.3486538100000001E-2</c:v>
                </c:pt>
                <c:pt idx="4100">
                  <c:v>1.54340677E-2</c:v>
                </c:pt>
                <c:pt idx="4101">
                  <c:v>1.53546529E-2</c:v>
                </c:pt>
                <c:pt idx="4102">
                  <c:v>1.6014667199999999E-2</c:v>
                </c:pt>
                <c:pt idx="4103">
                  <c:v>1.5798101200000001E-2</c:v>
                </c:pt>
                <c:pt idx="4104">
                  <c:v>1.6330173199999999E-2</c:v>
                </c:pt>
                <c:pt idx="4105">
                  <c:v>1.5677493099999999E-2</c:v>
                </c:pt>
                <c:pt idx="4106">
                  <c:v>1.40404962E-2</c:v>
                </c:pt>
                <c:pt idx="4107">
                  <c:v>1.25532122E-2</c:v>
                </c:pt>
                <c:pt idx="4108">
                  <c:v>1.38878953E-2</c:v>
                </c:pt>
                <c:pt idx="4109">
                  <c:v>1.5464717500000001E-2</c:v>
                </c:pt>
                <c:pt idx="4110">
                  <c:v>1.60584114E-2</c:v>
                </c:pt>
                <c:pt idx="4111">
                  <c:v>1.6461774700000001E-2</c:v>
                </c:pt>
                <c:pt idx="4112">
                  <c:v>1.4735256299999999E-2</c:v>
                </c:pt>
                <c:pt idx="4113">
                  <c:v>1.5410047E-2</c:v>
                </c:pt>
                <c:pt idx="4114">
                  <c:v>1.3939673099999999E-2</c:v>
                </c:pt>
                <c:pt idx="4115">
                  <c:v>1.2950010600000001E-2</c:v>
                </c:pt>
                <c:pt idx="4116">
                  <c:v>1.42264022E-2</c:v>
                </c:pt>
                <c:pt idx="4117">
                  <c:v>1.47286886E-2</c:v>
                </c:pt>
                <c:pt idx="4118">
                  <c:v>1.5927549499999999E-2</c:v>
                </c:pt>
                <c:pt idx="4119">
                  <c:v>1.5976158899999999E-2</c:v>
                </c:pt>
                <c:pt idx="4120">
                  <c:v>1.5137175100000001E-2</c:v>
                </c:pt>
                <c:pt idx="4121">
                  <c:v>1.45680476E-2</c:v>
                </c:pt>
                <c:pt idx="4122">
                  <c:v>1.4396984099999999E-2</c:v>
                </c:pt>
                <c:pt idx="4123">
                  <c:v>1.4127561800000001E-2</c:v>
                </c:pt>
                <c:pt idx="4124">
                  <c:v>1.69471819E-2</c:v>
                </c:pt>
                <c:pt idx="4125">
                  <c:v>1.7015574499999998E-2</c:v>
                </c:pt>
                <c:pt idx="4126">
                  <c:v>1.69129763E-2</c:v>
                </c:pt>
                <c:pt idx="4127">
                  <c:v>1.69017762E-2</c:v>
                </c:pt>
                <c:pt idx="4128">
                  <c:v>1.7080802499999999E-2</c:v>
                </c:pt>
                <c:pt idx="4129">
                  <c:v>1.7392603699999998E-2</c:v>
                </c:pt>
                <c:pt idx="4130">
                  <c:v>1.8039924999999998E-2</c:v>
                </c:pt>
                <c:pt idx="4131">
                  <c:v>1.6002712799999999E-2</c:v>
                </c:pt>
                <c:pt idx="4132">
                  <c:v>1.75526012E-2</c:v>
                </c:pt>
                <c:pt idx="4133">
                  <c:v>1.8341783399999999E-2</c:v>
                </c:pt>
                <c:pt idx="4134">
                  <c:v>1.8260248E-2</c:v>
                </c:pt>
                <c:pt idx="4135">
                  <c:v>1.7982400999999999E-2</c:v>
                </c:pt>
                <c:pt idx="4136">
                  <c:v>1.8454570300000001E-2</c:v>
                </c:pt>
                <c:pt idx="4137">
                  <c:v>1.7811745399999999E-2</c:v>
                </c:pt>
                <c:pt idx="4138">
                  <c:v>1.7954951199999999E-2</c:v>
                </c:pt>
                <c:pt idx="4139">
                  <c:v>1.55644333E-2</c:v>
                </c:pt>
                <c:pt idx="4140">
                  <c:v>1.83267612E-2</c:v>
                </c:pt>
                <c:pt idx="4141">
                  <c:v>1.8679814400000001E-2</c:v>
                </c:pt>
                <c:pt idx="4142">
                  <c:v>1.7855299599999999E-2</c:v>
                </c:pt>
                <c:pt idx="4143">
                  <c:v>1.6695668899999998E-2</c:v>
                </c:pt>
                <c:pt idx="4144">
                  <c:v>1.55381216E-2</c:v>
                </c:pt>
                <c:pt idx="4145">
                  <c:v>1.5405399700000001E-2</c:v>
                </c:pt>
                <c:pt idx="4146">
                  <c:v>1.5836300300000002E-2</c:v>
                </c:pt>
                <c:pt idx="4147">
                  <c:v>1.47469314E-2</c:v>
                </c:pt>
                <c:pt idx="4148">
                  <c:v>1.5999263199999999E-2</c:v>
                </c:pt>
                <c:pt idx="4149">
                  <c:v>1.5915831599999999E-2</c:v>
                </c:pt>
                <c:pt idx="4150">
                  <c:v>1.6261184599999999E-2</c:v>
                </c:pt>
                <c:pt idx="4151">
                  <c:v>1.6314737499999999E-2</c:v>
                </c:pt>
                <c:pt idx="4152">
                  <c:v>1.5466677E-2</c:v>
                </c:pt>
                <c:pt idx="4153">
                  <c:v>1.6222395000000001E-2</c:v>
                </c:pt>
                <c:pt idx="4154">
                  <c:v>1.52896801E-2</c:v>
                </c:pt>
                <c:pt idx="4155">
                  <c:v>1.50940428E-2</c:v>
                </c:pt>
                <c:pt idx="4156">
                  <c:v>1.7315162299999999E-2</c:v>
                </c:pt>
                <c:pt idx="4157">
                  <c:v>1.7387183399999999E-2</c:v>
                </c:pt>
                <c:pt idx="4158">
                  <c:v>1.7292024600000001E-2</c:v>
                </c:pt>
                <c:pt idx="4159">
                  <c:v>1.6943056099999999E-2</c:v>
                </c:pt>
                <c:pt idx="4160">
                  <c:v>1.65113211E-2</c:v>
                </c:pt>
                <c:pt idx="4161">
                  <c:v>1.6614807799999999E-2</c:v>
                </c:pt>
                <c:pt idx="4162">
                  <c:v>1.6608417E-2</c:v>
                </c:pt>
                <c:pt idx="4163">
                  <c:v>1.54951923E-2</c:v>
                </c:pt>
                <c:pt idx="4164">
                  <c:v>1.69204045E-2</c:v>
                </c:pt>
                <c:pt idx="4165">
                  <c:v>1.8308691700000001E-2</c:v>
                </c:pt>
                <c:pt idx="4166">
                  <c:v>1.7681147899999999E-2</c:v>
                </c:pt>
                <c:pt idx="4167">
                  <c:v>1.7382873199999999E-2</c:v>
                </c:pt>
                <c:pt idx="4168">
                  <c:v>1.7408326299999999E-2</c:v>
                </c:pt>
                <c:pt idx="4169">
                  <c:v>1.74055789E-2</c:v>
                </c:pt>
                <c:pt idx="4170">
                  <c:v>1.78828649E-2</c:v>
                </c:pt>
                <c:pt idx="4171">
                  <c:v>1.8175039399999999E-2</c:v>
                </c:pt>
                <c:pt idx="4172">
                  <c:v>1.6776382900000001E-2</c:v>
                </c:pt>
                <c:pt idx="4173">
                  <c:v>1.6113063300000001E-2</c:v>
                </c:pt>
                <c:pt idx="4174">
                  <c:v>1.6927601800000001E-2</c:v>
                </c:pt>
                <c:pt idx="4175">
                  <c:v>1.67309083E-2</c:v>
                </c:pt>
                <c:pt idx="4176">
                  <c:v>1.6813874199999999E-2</c:v>
                </c:pt>
                <c:pt idx="4177">
                  <c:v>1.6552550700000002E-2</c:v>
                </c:pt>
                <c:pt idx="4178">
                  <c:v>1.54119125E-2</c:v>
                </c:pt>
                <c:pt idx="4179">
                  <c:v>1.4418108400000001E-2</c:v>
                </c:pt>
                <c:pt idx="4180">
                  <c:v>1.3733952299999999E-2</c:v>
                </c:pt>
                <c:pt idx="4181">
                  <c:v>1.4785627799999999E-2</c:v>
                </c:pt>
                <c:pt idx="4182">
                  <c:v>1.50129702E-2</c:v>
                </c:pt>
                <c:pt idx="4183">
                  <c:v>1.5711793700000001E-2</c:v>
                </c:pt>
                <c:pt idx="4184">
                  <c:v>1.6272723699999998E-2</c:v>
                </c:pt>
                <c:pt idx="4185">
                  <c:v>1.6181239900000002E-2</c:v>
                </c:pt>
                <c:pt idx="4186">
                  <c:v>1.35967424E-2</c:v>
                </c:pt>
                <c:pt idx="4187">
                  <c:v>1.27131538E-2</c:v>
                </c:pt>
                <c:pt idx="4188">
                  <c:v>1.42074777E-2</c:v>
                </c:pt>
                <c:pt idx="4189">
                  <c:v>1.7657650600000002E-2</c:v>
                </c:pt>
                <c:pt idx="4190">
                  <c:v>1.7170330500000001E-2</c:v>
                </c:pt>
                <c:pt idx="4191">
                  <c:v>1.7036519900000002E-2</c:v>
                </c:pt>
                <c:pt idx="4192">
                  <c:v>1.8497323600000001E-2</c:v>
                </c:pt>
                <c:pt idx="4193">
                  <c:v>1.79948378E-2</c:v>
                </c:pt>
                <c:pt idx="4194">
                  <c:v>1.6424939E-2</c:v>
                </c:pt>
                <c:pt idx="4195">
                  <c:v>1.45693161E-2</c:v>
                </c:pt>
                <c:pt idx="4196">
                  <c:v>1.45615377E-2</c:v>
                </c:pt>
                <c:pt idx="4197">
                  <c:v>1.5482391200000001E-2</c:v>
                </c:pt>
                <c:pt idx="4198">
                  <c:v>1.56238088E-2</c:v>
                </c:pt>
                <c:pt idx="4199">
                  <c:v>1.55426795E-2</c:v>
                </c:pt>
                <c:pt idx="4200">
                  <c:v>1.4914923300000001E-2</c:v>
                </c:pt>
                <c:pt idx="4201">
                  <c:v>1.5819931400000001E-2</c:v>
                </c:pt>
                <c:pt idx="4202">
                  <c:v>1.43850269E-2</c:v>
                </c:pt>
                <c:pt idx="4203">
                  <c:v>1.26799783E-2</c:v>
                </c:pt>
                <c:pt idx="4204">
                  <c:v>1.4292265300000001E-2</c:v>
                </c:pt>
                <c:pt idx="4205">
                  <c:v>1.61154456E-2</c:v>
                </c:pt>
                <c:pt idx="4206">
                  <c:v>1.77563783E-2</c:v>
                </c:pt>
                <c:pt idx="4207">
                  <c:v>1.7626263199999999E-2</c:v>
                </c:pt>
                <c:pt idx="4208">
                  <c:v>1.7477266500000001E-2</c:v>
                </c:pt>
                <c:pt idx="4209">
                  <c:v>1.7626939300000002E-2</c:v>
                </c:pt>
                <c:pt idx="4210">
                  <c:v>1.5853596899999999E-2</c:v>
                </c:pt>
                <c:pt idx="4211">
                  <c:v>1.3710612400000001E-2</c:v>
                </c:pt>
                <c:pt idx="4212">
                  <c:v>1.53949754E-2</c:v>
                </c:pt>
                <c:pt idx="4213">
                  <c:v>1.5746936199999999E-2</c:v>
                </c:pt>
                <c:pt idx="4214">
                  <c:v>1.5817686899999999E-2</c:v>
                </c:pt>
                <c:pt idx="4215">
                  <c:v>1.54111274E-2</c:v>
                </c:pt>
                <c:pt idx="4216">
                  <c:v>1.53497662E-2</c:v>
                </c:pt>
                <c:pt idx="4217">
                  <c:v>1.6607325499999999E-2</c:v>
                </c:pt>
                <c:pt idx="4218">
                  <c:v>1.5697728800000001E-2</c:v>
                </c:pt>
                <c:pt idx="4219">
                  <c:v>1.43670719E-2</c:v>
                </c:pt>
                <c:pt idx="4220">
                  <c:v>1.6102576600000001E-2</c:v>
                </c:pt>
                <c:pt idx="4221">
                  <c:v>1.7091047000000002E-2</c:v>
                </c:pt>
                <c:pt idx="4222">
                  <c:v>1.7767773899999999E-2</c:v>
                </c:pt>
                <c:pt idx="4223">
                  <c:v>1.8094653299999999E-2</c:v>
                </c:pt>
                <c:pt idx="4224">
                  <c:v>1.5470289599999999E-2</c:v>
                </c:pt>
                <c:pt idx="4225">
                  <c:v>1.7090173399999999E-2</c:v>
                </c:pt>
                <c:pt idx="4226">
                  <c:v>1.6527803600000002E-2</c:v>
                </c:pt>
                <c:pt idx="4227">
                  <c:v>1.40266661E-2</c:v>
                </c:pt>
                <c:pt idx="4228">
                  <c:v>1.73411872E-2</c:v>
                </c:pt>
                <c:pt idx="4229">
                  <c:v>1.8025523099999999E-2</c:v>
                </c:pt>
                <c:pt idx="4230">
                  <c:v>1.8199527600000001E-2</c:v>
                </c:pt>
                <c:pt idx="4231">
                  <c:v>1.7700880799999999E-2</c:v>
                </c:pt>
                <c:pt idx="4232">
                  <c:v>1.6461839900000001E-2</c:v>
                </c:pt>
                <c:pt idx="4233">
                  <c:v>1.7943138300000001E-2</c:v>
                </c:pt>
                <c:pt idx="4234">
                  <c:v>1.8586967100000001E-2</c:v>
                </c:pt>
                <c:pt idx="4235">
                  <c:v>1.8001584300000002E-2</c:v>
                </c:pt>
                <c:pt idx="4236">
                  <c:v>1.66211333E-2</c:v>
                </c:pt>
                <c:pt idx="4237">
                  <c:v>1.7424190400000001E-2</c:v>
                </c:pt>
                <c:pt idx="4238">
                  <c:v>1.75193381E-2</c:v>
                </c:pt>
                <c:pt idx="4239">
                  <c:v>1.7630221299999999E-2</c:v>
                </c:pt>
                <c:pt idx="4240">
                  <c:v>1.73645467E-2</c:v>
                </c:pt>
                <c:pt idx="4241">
                  <c:v>1.6627075200000001E-2</c:v>
                </c:pt>
                <c:pt idx="4242">
                  <c:v>1.6471998799999998E-2</c:v>
                </c:pt>
                <c:pt idx="4243">
                  <c:v>1.3672954399999999E-2</c:v>
                </c:pt>
                <c:pt idx="4244">
                  <c:v>1.3394501099999999E-2</c:v>
                </c:pt>
                <c:pt idx="4245">
                  <c:v>1.46213844E-2</c:v>
                </c:pt>
                <c:pt idx="4246">
                  <c:v>1.54494951E-2</c:v>
                </c:pt>
                <c:pt idx="4247">
                  <c:v>1.42753953E-2</c:v>
                </c:pt>
                <c:pt idx="4248">
                  <c:v>1.33295124E-2</c:v>
                </c:pt>
                <c:pt idx="4249">
                  <c:v>1.42218964E-2</c:v>
                </c:pt>
                <c:pt idx="4250">
                  <c:v>1.2597491000000001E-2</c:v>
                </c:pt>
                <c:pt idx="4251">
                  <c:v>1.10853314E-2</c:v>
                </c:pt>
                <c:pt idx="4252">
                  <c:v>1.15399193E-2</c:v>
                </c:pt>
                <c:pt idx="4253">
                  <c:v>1.2486734399999999E-2</c:v>
                </c:pt>
                <c:pt idx="4254">
                  <c:v>1.32405274E-2</c:v>
                </c:pt>
                <c:pt idx="4255">
                  <c:v>1.36592919E-2</c:v>
                </c:pt>
                <c:pt idx="4256">
                  <c:v>1.2326197699999999E-2</c:v>
                </c:pt>
                <c:pt idx="4257">
                  <c:v>1.36906309E-2</c:v>
                </c:pt>
                <c:pt idx="4258">
                  <c:v>1.3422813299999999E-2</c:v>
                </c:pt>
                <c:pt idx="4259">
                  <c:v>1.2657763400000001E-2</c:v>
                </c:pt>
                <c:pt idx="4260">
                  <c:v>1.3421917300000001E-2</c:v>
                </c:pt>
                <c:pt idx="4261">
                  <c:v>1.55588733E-2</c:v>
                </c:pt>
                <c:pt idx="4262">
                  <c:v>1.54331522E-2</c:v>
                </c:pt>
                <c:pt idx="4263">
                  <c:v>1.5891552E-2</c:v>
                </c:pt>
                <c:pt idx="4264">
                  <c:v>1.6696782800000001E-2</c:v>
                </c:pt>
                <c:pt idx="4265">
                  <c:v>1.71650164E-2</c:v>
                </c:pt>
                <c:pt idx="4266">
                  <c:v>1.5234995600000001E-2</c:v>
                </c:pt>
                <c:pt idx="4267">
                  <c:v>1.43181868E-2</c:v>
                </c:pt>
                <c:pt idx="4268">
                  <c:v>1.51254879E-2</c:v>
                </c:pt>
                <c:pt idx="4269">
                  <c:v>1.6227088899999999E-2</c:v>
                </c:pt>
                <c:pt idx="4270">
                  <c:v>1.6404014099999999E-2</c:v>
                </c:pt>
                <c:pt idx="4271">
                  <c:v>1.6416482600000001E-2</c:v>
                </c:pt>
                <c:pt idx="4272">
                  <c:v>1.6897527499999999E-2</c:v>
                </c:pt>
                <c:pt idx="4273">
                  <c:v>1.7238013399999998E-2</c:v>
                </c:pt>
                <c:pt idx="4274">
                  <c:v>1.7239540800000001E-2</c:v>
                </c:pt>
                <c:pt idx="4275">
                  <c:v>1.6531962899999999E-2</c:v>
                </c:pt>
                <c:pt idx="4276">
                  <c:v>1.7775312099999999E-2</c:v>
                </c:pt>
                <c:pt idx="4277">
                  <c:v>1.7430314799999999E-2</c:v>
                </c:pt>
                <c:pt idx="4278">
                  <c:v>1.7891664099999999E-2</c:v>
                </c:pt>
                <c:pt idx="4279">
                  <c:v>1.7784554500000001E-2</c:v>
                </c:pt>
                <c:pt idx="4280">
                  <c:v>1.80299729E-2</c:v>
                </c:pt>
                <c:pt idx="4281">
                  <c:v>1.8460296099999999E-2</c:v>
                </c:pt>
                <c:pt idx="4282">
                  <c:v>1.8774999300000001E-2</c:v>
                </c:pt>
                <c:pt idx="4283">
                  <c:v>1.7764918500000001E-2</c:v>
                </c:pt>
                <c:pt idx="4284">
                  <c:v>1.75880827E-2</c:v>
                </c:pt>
                <c:pt idx="4285">
                  <c:v>1.6845960199999999E-2</c:v>
                </c:pt>
                <c:pt idx="4286">
                  <c:v>1.67071596E-2</c:v>
                </c:pt>
                <c:pt idx="4287">
                  <c:v>1.7112286800000001E-2</c:v>
                </c:pt>
                <c:pt idx="4288">
                  <c:v>1.69410389E-2</c:v>
                </c:pt>
                <c:pt idx="4289">
                  <c:v>1.6629228400000001E-2</c:v>
                </c:pt>
                <c:pt idx="4290">
                  <c:v>1.5332493000000001E-2</c:v>
                </c:pt>
                <c:pt idx="4291">
                  <c:v>1.1938441500000001E-2</c:v>
                </c:pt>
                <c:pt idx="4292">
                  <c:v>8.8938027599999997E-3</c:v>
                </c:pt>
                <c:pt idx="4293">
                  <c:v>9.6904309500000004E-3</c:v>
                </c:pt>
                <c:pt idx="4294">
                  <c:v>1.11276945E-2</c:v>
                </c:pt>
                <c:pt idx="4295">
                  <c:v>1.19071193E-2</c:v>
                </c:pt>
                <c:pt idx="4296">
                  <c:v>1.12851532E-2</c:v>
                </c:pt>
                <c:pt idx="4297">
                  <c:v>1.3541391099999999E-2</c:v>
                </c:pt>
                <c:pt idx="4298">
                  <c:v>1.3784095600000001E-2</c:v>
                </c:pt>
                <c:pt idx="4299">
                  <c:v>1.1525992299999999E-2</c:v>
                </c:pt>
                <c:pt idx="4300">
                  <c:v>1.40783079E-2</c:v>
                </c:pt>
                <c:pt idx="4301">
                  <c:v>1.3001323699999999E-2</c:v>
                </c:pt>
                <c:pt idx="4302">
                  <c:v>1.2328686199999999E-2</c:v>
                </c:pt>
                <c:pt idx="4303">
                  <c:v>1.30060334E-2</c:v>
                </c:pt>
                <c:pt idx="4304">
                  <c:v>1.33974748E-2</c:v>
                </c:pt>
                <c:pt idx="4305">
                  <c:v>1.36941541E-2</c:v>
                </c:pt>
                <c:pt idx="4306">
                  <c:v>1.4120025600000001E-2</c:v>
                </c:pt>
                <c:pt idx="4307">
                  <c:v>1.21509731E-2</c:v>
                </c:pt>
                <c:pt idx="4308">
                  <c:v>1.26807233E-2</c:v>
                </c:pt>
                <c:pt idx="4309">
                  <c:v>1.14070475E-2</c:v>
                </c:pt>
                <c:pt idx="4310">
                  <c:v>1.1431064499999999E-2</c:v>
                </c:pt>
                <c:pt idx="4311">
                  <c:v>1.2411148300000001E-2</c:v>
                </c:pt>
                <c:pt idx="4312">
                  <c:v>1.2979510200000001E-2</c:v>
                </c:pt>
                <c:pt idx="4313">
                  <c:v>1.3037024100000001E-2</c:v>
                </c:pt>
                <c:pt idx="4314">
                  <c:v>1.2720504800000001E-2</c:v>
                </c:pt>
                <c:pt idx="4315">
                  <c:v>1.2029874100000001E-2</c:v>
                </c:pt>
                <c:pt idx="4316">
                  <c:v>1.4958512E-2</c:v>
                </c:pt>
                <c:pt idx="4317">
                  <c:v>1.6248945099999999E-2</c:v>
                </c:pt>
                <c:pt idx="4318">
                  <c:v>1.6072232299999999E-2</c:v>
                </c:pt>
                <c:pt idx="4319">
                  <c:v>1.4226322099999999E-2</c:v>
                </c:pt>
                <c:pt idx="4320">
                  <c:v>1.2222264E-2</c:v>
                </c:pt>
                <c:pt idx="4321">
                  <c:v>1.4138762799999999E-2</c:v>
                </c:pt>
                <c:pt idx="4322">
                  <c:v>1.2014559500000001E-2</c:v>
                </c:pt>
                <c:pt idx="4323">
                  <c:v>1.25434408E-2</c:v>
                </c:pt>
                <c:pt idx="4324">
                  <c:v>1.44189373E-2</c:v>
                </c:pt>
                <c:pt idx="4325">
                  <c:v>1.5280273699999999E-2</c:v>
                </c:pt>
                <c:pt idx="4326">
                  <c:v>1.66553482E-2</c:v>
                </c:pt>
                <c:pt idx="4327">
                  <c:v>1.5860432800000001E-2</c:v>
                </c:pt>
                <c:pt idx="4328">
                  <c:v>1.59396734E-2</c:v>
                </c:pt>
                <c:pt idx="4329">
                  <c:v>1.64449196E-2</c:v>
                </c:pt>
                <c:pt idx="4330">
                  <c:v>1.4944958499999999E-2</c:v>
                </c:pt>
                <c:pt idx="4331">
                  <c:v>1.2552456E-2</c:v>
                </c:pt>
                <c:pt idx="4332">
                  <c:v>1.45705743E-2</c:v>
                </c:pt>
                <c:pt idx="4333">
                  <c:v>1.48151098E-2</c:v>
                </c:pt>
                <c:pt idx="4334">
                  <c:v>1.57424808E-2</c:v>
                </c:pt>
                <c:pt idx="4335">
                  <c:v>1.55010158E-2</c:v>
                </c:pt>
                <c:pt idx="4336">
                  <c:v>1.59673169E-2</c:v>
                </c:pt>
                <c:pt idx="4337">
                  <c:v>1.5387025699999999E-2</c:v>
                </c:pt>
                <c:pt idx="4338">
                  <c:v>1.5277531E-2</c:v>
                </c:pt>
                <c:pt idx="4339">
                  <c:v>1.26748672E-2</c:v>
                </c:pt>
                <c:pt idx="4340">
                  <c:v>1.4539329300000001E-2</c:v>
                </c:pt>
                <c:pt idx="4341">
                  <c:v>1.3814485600000001E-2</c:v>
                </c:pt>
                <c:pt idx="4342">
                  <c:v>1.5007239800000001E-2</c:v>
                </c:pt>
                <c:pt idx="4343">
                  <c:v>1.5373853E-2</c:v>
                </c:pt>
                <c:pt idx="4344">
                  <c:v>1.53499693E-2</c:v>
                </c:pt>
                <c:pt idx="4345">
                  <c:v>1.4557745299999999E-2</c:v>
                </c:pt>
                <c:pt idx="4346">
                  <c:v>1.4394097E-2</c:v>
                </c:pt>
                <c:pt idx="4347">
                  <c:v>1.32534625E-2</c:v>
                </c:pt>
                <c:pt idx="4348">
                  <c:v>1.3372500400000001E-2</c:v>
                </c:pt>
                <c:pt idx="4349">
                  <c:v>1.37625523E-2</c:v>
                </c:pt>
                <c:pt idx="4350">
                  <c:v>1.46368761E-2</c:v>
                </c:pt>
                <c:pt idx="4351">
                  <c:v>1.4568611E-2</c:v>
                </c:pt>
                <c:pt idx="4352">
                  <c:v>1.3358014600000001E-2</c:v>
                </c:pt>
                <c:pt idx="4353">
                  <c:v>1.46907605E-2</c:v>
                </c:pt>
                <c:pt idx="4354">
                  <c:v>1.49683757E-2</c:v>
                </c:pt>
                <c:pt idx="4355">
                  <c:v>1.33939525E-2</c:v>
                </c:pt>
                <c:pt idx="4356">
                  <c:v>1.6031896699999999E-2</c:v>
                </c:pt>
                <c:pt idx="4357">
                  <c:v>1.5691611899999999E-2</c:v>
                </c:pt>
                <c:pt idx="4358">
                  <c:v>1.51504111E-2</c:v>
                </c:pt>
                <c:pt idx="4359">
                  <c:v>1.51238767E-2</c:v>
                </c:pt>
                <c:pt idx="4360">
                  <c:v>1.52285639E-2</c:v>
                </c:pt>
                <c:pt idx="4361">
                  <c:v>1.52989766E-2</c:v>
                </c:pt>
                <c:pt idx="4362">
                  <c:v>1.47536779E-2</c:v>
                </c:pt>
                <c:pt idx="4363">
                  <c:v>1.42416786E-2</c:v>
                </c:pt>
                <c:pt idx="4364">
                  <c:v>1.64097045E-2</c:v>
                </c:pt>
                <c:pt idx="4365">
                  <c:v>1.6653634600000002E-2</c:v>
                </c:pt>
                <c:pt idx="4366">
                  <c:v>1.6971821000000002E-2</c:v>
                </c:pt>
                <c:pt idx="4367">
                  <c:v>1.70891881E-2</c:v>
                </c:pt>
                <c:pt idx="4368">
                  <c:v>1.76247694E-2</c:v>
                </c:pt>
                <c:pt idx="4369">
                  <c:v>1.7814431299999999E-2</c:v>
                </c:pt>
                <c:pt idx="4370">
                  <c:v>1.7327100000000002E-2</c:v>
                </c:pt>
                <c:pt idx="4371">
                  <c:v>1.37057425E-2</c:v>
                </c:pt>
                <c:pt idx="4372">
                  <c:v>1.51822641E-2</c:v>
                </c:pt>
                <c:pt idx="4373">
                  <c:v>1.5110240299999999E-2</c:v>
                </c:pt>
                <c:pt idx="4374">
                  <c:v>1.5731461299999999E-2</c:v>
                </c:pt>
                <c:pt idx="4375">
                  <c:v>1.58474054E-2</c:v>
                </c:pt>
                <c:pt idx="4376">
                  <c:v>1.5170096399999999E-2</c:v>
                </c:pt>
                <c:pt idx="4377">
                  <c:v>1.56431925E-2</c:v>
                </c:pt>
                <c:pt idx="4378">
                  <c:v>1.5019513700000001E-2</c:v>
                </c:pt>
                <c:pt idx="4379">
                  <c:v>1.50780603E-2</c:v>
                </c:pt>
                <c:pt idx="4380">
                  <c:v>1.63386669E-2</c:v>
                </c:pt>
                <c:pt idx="4381">
                  <c:v>1.6325729000000001E-2</c:v>
                </c:pt>
                <c:pt idx="4382">
                  <c:v>1.63800661E-2</c:v>
                </c:pt>
                <c:pt idx="4383">
                  <c:v>1.7216023099999998E-2</c:v>
                </c:pt>
                <c:pt idx="4384">
                  <c:v>1.7227159799999999E-2</c:v>
                </c:pt>
                <c:pt idx="4385">
                  <c:v>1.7451608600000001E-2</c:v>
                </c:pt>
                <c:pt idx="4386">
                  <c:v>1.6606221000000001E-2</c:v>
                </c:pt>
                <c:pt idx="4387">
                  <c:v>1.4102371400000001E-2</c:v>
                </c:pt>
                <c:pt idx="4388">
                  <c:v>1.46119939E-2</c:v>
                </c:pt>
                <c:pt idx="4389">
                  <c:v>1.45729035E-2</c:v>
                </c:pt>
                <c:pt idx="4390">
                  <c:v>1.58475265E-2</c:v>
                </c:pt>
                <c:pt idx="4391">
                  <c:v>1.57561097E-2</c:v>
                </c:pt>
                <c:pt idx="4392">
                  <c:v>1.6640953699999999E-2</c:v>
                </c:pt>
                <c:pt idx="4393">
                  <c:v>1.67288017E-2</c:v>
                </c:pt>
                <c:pt idx="4394">
                  <c:v>1.7464969300000001E-2</c:v>
                </c:pt>
                <c:pt idx="4395">
                  <c:v>1.63670629E-2</c:v>
                </c:pt>
                <c:pt idx="4396">
                  <c:v>1.5714459100000001E-2</c:v>
                </c:pt>
                <c:pt idx="4397">
                  <c:v>1.49325468E-2</c:v>
                </c:pt>
                <c:pt idx="4398">
                  <c:v>1.3680036200000001E-2</c:v>
                </c:pt>
                <c:pt idx="4399">
                  <c:v>1.37793841E-2</c:v>
                </c:pt>
                <c:pt idx="4400">
                  <c:v>1.4099903400000001E-2</c:v>
                </c:pt>
                <c:pt idx="4401">
                  <c:v>1.4003300099999999E-2</c:v>
                </c:pt>
                <c:pt idx="4402">
                  <c:v>1.46847861E-2</c:v>
                </c:pt>
                <c:pt idx="4403">
                  <c:v>1.4334865800000001E-2</c:v>
                </c:pt>
                <c:pt idx="4404">
                  <c:v>1.4308187199999999E-2</c:v>
                </c:pt>
                <c:pt idx="4405">
                  <c:v>1.4935282100000001E-2</c:v>
                </c:pt>
                <c:pt idx="4406">
                  <c:v>1.53373582E-2</c:v>
                </c:pt>
                <c:pt idx="4407">
                  <c:v>1.5838379E-2</c:v>
                </c:pt>
                <c:pt idx="4408">
                  <c:v>1.5746083099999999E-2</c:v>
                </c:pt>
                <c:pt idx="4409">
                  <c:v>1.58735588E-2</c:v>
                </c:pt>
                <c:pt idx="4410">
                  <c:v>1.4595515099999999E-2</c:v>
                </c:pt>
                <c:pt idx="4411">
                  <c:v>1.28561445E-2</c:v>
                </c:pt>
                <c:pt idx="4412">
                  <c:v>1.3399074800000001E-2</c:v>
                </c:pt>
                <c:pt idx="4413">
                  <c:v>1.1679551599999999E-2</c:v>
                </c:pt>
                <c:pt idx="4414">
                  <c:v>1.3179328299999999E-2</c:v>
                </c:pt>
                <c:pt idx="4415">
                  <c:v>1.3974584599999999E-2</c:v>
                </c:pt>
                <c:pt idx="4416">
                  <c:v>1.42524838E-2</c:v>
                </c:pt>
                <c:pt idx="4417">
                  <c:v>1.3606039800000001E-2</c:v>
                </c:pt>
                <c:pt idx="4418">
                  <c:v>1.14483899E-2</c:v>
                </c:pt>
                <c:pt idx="4419">
                  <c:v>1.0420504000000001E-2</c:v>
                </c:pt>
                <c:pt idx="4420">
                  <c:v>1.30851027E-2</c:v>
                </c:pt>
                <c:pt idx="4421">
                  <c:v>1.3637184199999999E-2</c:v>
                </c:pt>
                <c:pt idx="4422">
                  <c:v>1.4693015300000001E-2</c:v>
                </c:pt>
                <c:pt idx="4423">
                  <c:v>1.54505484E-2</c:v>
                </c:pt>
                <c:pt idx="4424">
                  <c:v>1.58317797E-2</c:v>
                </c:pt>
                <c:pt idx="4425">
                  <c:v>1.5787890200000002E-2</c:v>
                </c:pt>
                <c:pt idx="4426">
                  <c:v>1.54494978E-2</c:v>
                </c:pt>
                <c:pt idx="4427">
                  <c:v>1.4980075900000001E-2</c:v>
                </c:pt>
                <c:pt idx="4428">
                  <c:v>1.48168784E-2</c:v>
                </c:pt>
                <c:pt idx="4429">
                  <c:v>1.4643685E-2</c:v>
                </c:pt>
                <c:pt idx="4430">
                  <c:v>1.4388340499999999E-2</c:v>
                </c:pt>
                <c:pt idx="4431">
                  <c:v>1.5381722699999999E-2</c:v>
                </c:pt>
                <c:pt idx="4432">
                  <c:v>1.45399682E-2</c:v>
                </c:pt>
                <c:pt idx="4433">
                  <c:v>1.4438916E-2</c:v>
                </c:pt>
                <c:pt idx="4434">
                  <c:v>1.4228040399999999E-2</c:v>
                </c:pt>
                <c:pt idx="4435">
                  <c:v>1.10361148E-2</c:v>
                </c:pt>
                <c:pt idx="4436">
                  <c:v>1.11781191E-2</c:v>
                </c:pt>
                <c:pt idx="4437">
                  <c:v>1.30596003E-2</c:v>
                </c:pt>
                <c:pt idx="4438">
                  <c:v>1.17524052E-2</c:v>
                </c:pt>
                <c:pt idx="4439">
                  <c:v>1.18398685E-2</c:v>
                </c:pt>
                <c:pt idx="4440">
                  <c:v>1.1970035699999999E-2</c:v>
                </c:pt>
                <c:pt idx="4441">
                  <c:v>1.2144802099999999E-2</c:v>
                </c:pt>
                <c:pt idx="4442">
                  <c:v>1.23708593E-2</c:v>
                </c:pt>
                <c:pt idx="4443">
                  <c:v>1.19106388E-2</c:v>
                </c:pt>
                <c:pt idx="4444">
                  <c:v>1.34777753E-2</c:v>
                </c:pt>
                <c:pt idx="4445">
                  <c:v>1.27433548E-2</c:v>
                </c:pt>
                <c:pt idx="4446">
                  <c:v>1.35190794E-2</c:v>
                </c:pt>
                <c:pt idx="4447">
                  <c:v>1.3833607499999999E-2</c:v>
                </c:pt>
                <c:pt idx="4448">
                  <c:v>1.4774201400000001E-2</c:v>
                </c:pt>
                <c:pt idx="4449">
                  <c:v>1.48389349E-2</c:v>
                </c:pt>
                <c:pt idx="4450">
                  <c:v>1.5068205100000001E-2</c:v>
                </c:pt>
                <c:pt idx="4451">
                  <c:v>1.4623174399999999E-2</c:v>
                </c:pt>
                <c:pt idx="4452">
                  <c:v>1.5707835600000001E-2</c:v>
                </c:pt>
                <c:pt idx="4453">
                  <c:v>1.6020949900000001E-2</c:v>
                </c:pt>
                <c:pt idx="4454">
                  <c:v>1.6925472800000001E-2</c:v>
                </c:pt>
                <c:pt idx="4455">
                  <c:v>1.71542373E-2</c:v>
                </c:pt>
                <c:pt idx="4456">
                  <c:v>1.6711890699999999E-2</c:v>
                </c:pt>
                <c:pt idx="4457">
                  <c:v>1.6652231999999999E-2</c:v>
                </c:pt>
                <c:pt idx="4458">
                  <c:v>1.65073518E-2</c:v>
                </c:pt>
                <c:pt idx="4459">
                  <c:v>1.51861077E-2</c:v>
                </c:pt>
                <c:pt idx="4460">
                  <c:v>1.4600416600000001E-2</c:v>
                </c:pt>
                <c:pt idx="4461">
                  <c:v>1.4516833200000001E-2</c:v>
                </c:pt>
                <c:pt idx="4462">
                  <c:v>1.4139378399999999E-2</c:v>
                </c:pt>
                <c:pt idx="4463">
                  <c:v>1.4594234500000001E-2</c:v>
                </c:pt>
                <c:pt idx="4464">
                  <c:v>1.50478678E-2</c:v>
                </c:pt>
                <c:pt idx="4465">
                  <c:v>1.5319007399999999E-2</c:v>
                </c:pt>
                <c:pt idx="4466">
                  <c:v>1.43261598E-2</c:v>
                </c:pt>
                <c:pt idx="4467">
                  <c:v>1.35370018E-2</c:v>
                </c:pt>
                <c:pt idx="4468">
                  <c:v>1.5968041499999999E-2</c:v>
                </c:pt>
                <c:pt idx="4469">
                  <c:v>1.29507827E-2</c:v>
                </c:pt>
                <c:pt idx="4470">
                  <c:v>1.24545917E-2</c:v>
                </c:pt>
                <c:pt idx="4471">
                  <c:v>1.28847891E-2</c:v>
                </c:pt>
                <c:pt idx="4472">
                  <c:v>1.38935065E-2</c:v>
                </c:pt>
                <c:pt idx="4473">
                  <c:v>1.3225636400000001E-2</c:v>
                </c:pt>
                <c:pt idx="4474">
                  <c:v>1.11870579E-2</c:v>
                </c:pt>
                <c:pt idx="4475">
                  <c:v>1.0084175500000001E-2</c:v>
                </c:pt>
                <c:pt idx="4476">
                  <c:v>1.0989562600000001E-2</c:v>
                </c:pt>
                <c:pt idx="4477">
                  <c:v>1.2444795099999999E-2</c:v>
                </c:pt>
                <c:pt idx="4478">
                  <c:v>1.27997641E-2</c:v>
                </c:pt>
                <c:pt idx="4479">
                  <c:v>1.26485387E-2</c:v>
                </c:pt>
                <c:pt idx="4480">
                  <c:v>1.2759044799999999E-2</c:v>
                </c:pt>
                <c:pt idx="4481">
                  <c:v>1.27015458E-2</c:v>
                </c:pt>
                <c:pt idx="4482">
                  <c:v>1.18459798E-2</c:v>
                </c:pt>
                <c:pt idx="4483">
                  <c:v>1.00839259E-2</c:v>
                </c:pt>
                <c:pt idx="4484">
                  <c:v>1.0333534300000001E-2</c:v>
                </c:pt>
                <c:pt idx="4485">
                  <c:v>1.15522714E-2</c:v>
                </c:pt>
                <c:pt idx="4486">
                  <c:v>1.1504729300000001E-2</c:v>
                </c:pt>
                <c:pt idx="4487">
                  <c:v>1.2089325099999999E-2</c:v>
                </c:pt>
                <c:pt idx="4488">
                  <c:v>1.25199957E-2</c:v>
                </c:pt>
                <c:pt idx="4489">
                  <c:v>1.2471358300000001E-2</c:v>
                </c:pt>
                <c:pt idx="4490">
                  <c:v>1.22347688E-2</c:v>
                </c:pt>
                <c:pt idx="4491">
                  <c:v>1.2620924E-2</c:v>
                </c:pt>
                <c:pt idx="4492">
                  <c:v>1.39095001E-2</c:v>
                </c:pt>
                <c:pt idx="4493">
                  <c:v>1.33204442E-2</c:v>
                </c:pt>
                <c:pt idx="4494">
                  <c:v>1.37938522E-2</c:v>
                </c:pt>
                <c:pt idx="4495">
                  <c:v>1.3935120800000001E-2</c:v>
                </c:pt>
                <c:pt idx="4496">
                  <c:v>1.3445626E-2</c:v>
                </c:pt>
                <c:pt idx="4497">
                  <c:v>1.3401914399999999E-2</c:v>
                </c:pt>
                <c:pt idx="4498">
                  <c:v>1.25980955E-2</c:v>
                </c:pt>
                <c:pt idx="4499">
                  <c:v>1.3926466E-2</c:v>
                </c:pt>
                <c:pt idx="4500">
                  <c:v>1.3799079699999999E-2</c:v>
                </c:pt>
                <c:pt idx="4501">
                  <c:v>1.56711265E-2</c:v>
                </c:pt>
                <c:pt idx="4502">
                  <c:v>1.53365117E-2</c:v>
                </c:pt>
                <c:pt idx="4503">
                  <c:v>1.5016722499999999E-2</c:v>
                </c:pt>
                <c:pt idx="4504">
                  <c:v>1.5101872400000001E-2</c:v>
                </c:pt>
                <c:pt idx="4505">
                  <c:v>1.4879664399999999E-2</c:v>
                </c:pt>
                <c:pt idx="4506">
                  <c:v>1.44690918E-2</c:v>
                </c:pt>
                <c:pt idx="4507">
                  <c:v>9.2701707000000001E-3</c:v>
                </c:pt>
                <c:pt idx="4508">
                  <c:v>8.4298895699999998E-3</c:v>
                </c:pt>
                <c:pt idx="4509">
                  <c:v>1.17575452E-2</c:v>
                </c:pt>
                <c:pt idx="4510">
                  <c:v>1.23807751E-2</c:v>
                </c:pt>
                <c:pt idx="4511">
                  <c:v>1.30678788E-2</c:v>
                </c:pt>
                <c:pt idx="4512">
                  <c:v>1.31428801E-2</c:v>
                </c:pt>
                <c:pt idx="4513">
                  <c:v>1.28835561E-2</c:v>
                </c:pt>
                <c:pt idx="4514">
                  <c:v>1.26437815E-2</c:v>
                </c:pt>
                <c:pt idx="4515">
                  <c:v>1.1202945400000001E-2</c:v>
                </c:pt>
                <c:pt idx="4516">
                  <c:v>1.19325332E-2</c:v>
                </c:pt>
                <c:pt idx="4517">
                  <c:v>1.2800285600000001E-2</c:v>
                </c:pt>
                <c:pt idx="4518">
                  <c:v>1.36801461E-2</c:v>
                </c:pt>
                <c:pt idx="4519">
                  <c:v>1.4639309600000001E-2</c:v>
                </c:pt>
                <c:pt idx="4520">
                  <c:v>1.4164672200000001E-2</c:v>
                </c:pt>
                <c:pt idx="4521">
                  <c:v>1.4842176800000001E-2</c:v>
                </c:pt>
                <c:pt idx="4522">
                  <c:v>1.39288139E-2</c:v>
                </c:pt>
                <c:pt idx="4523">
                  <c:v>1.2775732200000001E-2</c:v>
                </c:pt>
                <c:pt idx="4524">
                  <c:v>1.40596312E-2</c:v>
                </c:pt>
                <c:pt idx="4525">
                  <c:v>1.4448394999999999E-2</c:v>
                </c:pt>
                <c:pt idx="4526">
                  <c:v>1.43617094E-2</c:v>
                </c:pt>
                <c:pt idx="4527">
                  <c:v>8.7659889800000002E-3</c:v>
                </c:pt>
                <c:pt idx="4528">
                  <c:v>1.17907841E-2</c:v>
                </c:pt>
                <c:pt idx="4529">
                  <c:v>9.5470063400000006E-3</c:v>
                </c:pt>
                <c:pt idx="4530">
                  <c:v>1.0043774700000001E-2</c:v>
                </c:pt>
                <c:pt idx="4531">
                  <c:v>9.2430263799999999E-3</c:v>
                </c:pt>
                <c:pt idx="4532">
                  <c:v>9.9746603499999992E-3</c:v>
                </c:pt>
                <c:pt idx="4533">
                  <c:v>1.2722414E-2</c:v>
                </c:pt>
                <c:pt idx="4534">
                  <c:v>1.3838351699999999E-2</c:v>
                </c:pt>
                <c:pt idx="4535">
                  <c:v>1.4768935699999999E-2</c:v>
                </c:pt>
                <c:pt idx="4536">
                  <c:v>1.41541706E-2</c:v>
                </c:pt>
                <c:pt idx="4537">
                  <c:v>1.4479720999999999E-2</c:v>
                </c:pt>
                <c:pt idx="4538">
                  <c:v>1.40164886E-2</c:v>
                </c:pt>
                <c:pt idx="4539">
                  <c:v>1.42006762E-2</c:v>
                </c:pt>
                <c:pt idx="4540">
                  <c:v>1.5445373E-2</c:v>
                </c:pt>
                <c:pt idx="4541">
                  <c:v>1.6040353100000002E-2</c:v>
                </c:pt>
                <c:pt idx="4542">
                  <c:v>1.54533954E-2</c:v>
                </c:pt>
                <c:pt idx="4543">
                  <c:v>1.55571979E-2</c:v>
                </c:pt>
                <c:pt idx="4544">
                  <c:v>1.6681553799999999E-2</c:v>
                </c:pt>
                <c:pt idx="4545">
                  <c:v>1.7737111100000001E-2</c:v>
                </c:pt>
                <c:pt idx="4546">
                  <c:v>1.72717124E-2</c:v>
                </c:pt>
                <c:pt idx="4547">
                  <c:v>1.63858645E-2</c:v>
                </c:pt>
                <c:pt idx="4548">
                  <c:v>1.54905962E-2</c:v>
                </c:pt>
                <c:pt idx="4549">
                  <c:v>1.53995203E-2</c:v>
                </c:pt>
                <c:pt idx="4550">
                  <c:v>1.5696763999999998E-2</c:v>
                </c:pt>
                <c:pt idx="4551">
                  <c:v>1.6138300299999998E-2</c:v>
                </c:pt>
                <c:pt idx="4552">
                  <c:v>1.6048487300000001E-2</c:v>
                </c:pt>
                <c:pt idx="4553">
                  <c:v>1.57364924E-2</c:v>
                </c:pt>
                <c:pt idx="4554">
                  <c:v>1.6141651199999999E-2</c:v>
                </c:pt>
                <c:pt idx="4555">
                  <c:v>1.5665493900000001E-2</c:v>
                </c:pt>
                <c:pt idx="4556">
                  <c:v>1.4727792700000001E-2</c:v>
                </c:pt>
                <c:pt idx="4557">
                  <c:v>1.5581846200000001E-2</c:v>
                </c:pt>
                <c:pt idx="4558">
                  <c:v>1.47156883E-2</c:v>
                </c:pt>
                <c:pt idx="4559">
                  <c:v>1.45833045E-2</c:v>
                </c:pt>
                <c:pt idx="4560">
                  <c:v>1.51966633E-2</c:v>
                </c:pt>
                <c:pt idx="4561">
                  <c:v>1.5528767400000001E-2</c:v>
                </c:pt>
                <c:pt idx="4562">
                  <c:v>1.4595888600000001E-2</c:v>
                </c:pt>
                <c:pt idx="4563">
                  <c:v>1.4186557400000001E-2</c:v>
                </c:pt>
                <c:pt idx="4564">
                  <c:v>1.4733647000000001E-2</c:v>
                </c:pt>
                <c:pt idx="4565">
                  <c:v>1.7363874200000001E-2</c:v>
                </c:pt>
                <c:pt idx="4566">
                  <c:v>1.7819982000000002E-2</c:v>
                </c:pt>
                <c:pt idx="4567">
                  <c:v>1.70303173E-2</c:v>
                </c:pt>
                <c:pt idx="4568">
                  <c:v>1.6793677600000001E-2</c:v>
                </c:pt>
                <c:pt idx="4569">
                  <c:v>1.7677927400000001E-2</c:v>
                </c:pt>
                <c:pt idx="4570">
                  <c:v>1.7689514900000002E-2</c:v>
                </c:pt>
                <c:pt idx="4571">
                  <c:v>1.6913933700000001E-2</c:v>
                </c:pt>
                <c:pt idx="4572">
                  <c:v>1.8331335899999999E-2</c:v>
                </c:pt>
                <c:pt idx="4573">
                  <c:v>1.8480008499999999E-2</c:v>
                </c:pt>
                <c:pt idx="4574">
                  <c:v>1.87740736E-2</c:v>
                </c:pt>
                <c:pt idx="4575">
                  <c:v>1.8869321800000002E-2</c:v>
                </c:pt>
                <c:pt idx="4576">
                  <c:v>1.79680381E-2</c:v>
                </c:pt>
                <c:pt idx="4577">
                  <c:v>1.6916321599999999E-2</c:v>
                </c:pt>
                <c:pt idx="4578">
                  <c:v>1.63000822E-2</c:v>
                </c:pt>
                <c:pt idx="4579">
                  <c:v>1.60113666E-2</c:v>
                </c:pt>
                <c:pt idx="4580">
                  <c:v>1.5632934899999999E-2</c:v>
                </c:pt>
                <c:pt idx="4581">
                  <c:v>1.6662735500000001E-2</c:v>
                </c:pt>
                <c:pt idx="4582">
                  <c:v>1.7182972299999998E-2</c:v>
                </c:pt>
                <c:pt idx="4583">
                  <c:v>1.7442785200000002E-2</c:v>
                </c:pt>
                <c:pt idx="4584">
                  <c:v>1.72901172E-2</c:v>
                </c:pt>
                <c:pt idx="4585">
                  <c:v>1.7793450499999999E-2</c:v>
                </c:pt>
                <c:pt idx="4586">
                  <c:v>1.7432087999999998E-2</c:v>
                </c:pt>
                <c:pt idx="4587">
                  <c:v>1.7315393299999999E-2</c:v>
                </c:pt>
                <c:pt idx="4588">
                  <c:v>1.7839863899999999E-2</c:v>
                </c:pt>
                <c:pt idx="4589">
                  <c:v>1.93979926E-2</c:v>
                </c:pt>
                <c:pt idx="4590">
                  <c:v>1.97107792E-2</c:v>
                </c:pt>
                <c:pt idx="4591">
                  <c:v>1.8794495599999999E-2</c:v>
                </c:pt>
                <c:pt idx="4592">
                  <c:v>1.6975138300000001E-2</c:v>
                </c:pt>
                <c:pt idx="4593">
                  <c:v>1.7657015500000001E-2</c:v>
                </c:pt>
                <c:pt idx="4594">
                  <c:v>1.73821542E-2</c:v>
                </c:pt>
                <c:pt idx="4595">
                  <c:v>1.7850946600000001E-2</c:v>
                </c:pt>
                <c:pt idx="4596">
                  <c:v>1.8013192300000001E-2</c:v>
                </c:pt>
                <c:pt idx="4597">
                  <c:v>1.88380517E-2</c:v>
                </c:pt>
                <c:pt idx="4598">
                  <c:v>1.84253417E-2</c:v>
                </c:pt>
                <c:pt idx="4599">
                  <c:v>1.8630059399999999E-2</c:v>
                </c:pt>
                <c:pt idx="4600">
                  <c:v>1.91436782E-2</c:v>
                </c:pt>
                <c:pt idx="4601">
                  <c:v>1.8880497699999998E-2</c:v>
                </c:pt>
                <c:pt idx="4602">
                  <c:v>1.6720866800000001E-2</c:v>
                </c:pt>
                <c:pt idx="4603">
                  <c:v>1.58879478E-2</c:v>
                </c:pt>
                <c:pt idx="4604">
                  <c:v>1.45250438E-2</c:v>
                </c:pt>
                <c:pt idx="4605">
                  <c:v>1.5255791100000001E-2</c:v>
                </c:pt>
                <c:pt idx="4606">
                  <c:v>1.6886316200000001E-2</c:v>
                </c:pt>
                <c:pt idx="4607">
                  <c:v>1.7618332099999998E-2</c:v>
                </c:pt>
                <c:pt idx="4608">
                  <c:v>1.7074005699999999E-2</c:v>
                </c:pt>
                <c:pt idx="4609">
                  <c:v>1.6618717500000001E-2</c:v>
                </c:pt>
                <c:pt idx="4610">
                  <c:v>1.7450369899999998E-2</c:v>
                </c:pt>
                <c:pt idx="4611">
                  <c:v>1.6323225600000001E-2</c:v>
                </c:pt>
                <c:pt idx="4612">
                  <c:v>1.7362583399999999E-2</c:v>
                </c:pt>
                <c:pt idx="4613">
                  <c:v>1.77950747E-2</c:v>
                </c:pt>
                <c:pt idx="4614">
                  <c:v>1.7704688E-2</c:v>
                </c:pt>
                <c:pt idx="4615">
                  <c:v>1.7835035900000001E-2</c:v>
                </c:pt>
                <c:pt idx="4616">
                  <c:v>1.8843876200000002E-2</c:v>
                </c:pt>
                <c:pt idx="4617">
                  <c:v>1.8819425300000001E-2</c:v>
                </c:pt>
                <c:pt idx="4618">
                  <c:v>1.8099425400000001E-2</c:v>
                </c:pt>
                <c:pt idx="4619">
                  <c:v>1.80711299E-2</c:v>
                </c:pt>
                <c:pt idx="4620">
                  <c:v>1.8998246600000001E-2</c:v>
                </c:pt>
                <c:pt idx="4621">
                  <c:v>1.8570480899999998E-2</c:v>
                </c:pt>
                <c:pt idx="4622">
                  <c:v>1.7847523099999998E-2</c:v>
                </c:pt>
                <c:pt idx="4623">
                  <c:v>1.7810022500000001E-2</c:v>
                </c:pt>
                <c:pt idx="4624">
                  <c:v>1.7445344500000001E-2</c:v>
                </c:pt>
                <c:pt idx="4625">
                  <c:v>1.78596806E-2</c:v>
                </c:pt>
                <c:pt idx="4626">
                  <c:v>1.76685527E-2</c:v>
                </c:pt>
                <c:pt idx="4627">
                  <c:v>1.7860977E-2</c:v>
                </c:pt>
                <c:pt idx="4628">
                  <c:v>1.8495885699999999E-2</c:v>
                </c:pt>
                <c:pt idx="4629">
                  <c:v>1.8608534699999998E-2</c:v>
                </c:pt>
                <c:pt idx="4630">
                  <c:v>1.8752835700000001E-2</c:v>
                </c:pt>
                <c:pt idx="4631">
                  <c:v>1.8687155099999998E-2</c:v>
                </c:pt>
                <c:pt idx="4632">
                  <c:v>1.8283957600000001E-2</c:v>
                </c:pt>
                <c:pt idx="4633">
                  <c:v>1.8392706299999999E-2</c:v>
                </c:pt>
                <c:pt idx="4634">
                  <c:v>1.6619272500000001E-2</c:v>
                </c:pt>
                <c:pt idx="4635">
                  <c:v>1.72300227E-2</c:v>
                </c:pt>
                <c:pt idx="4636">
                  <c:v>1.7930379100000001E-2</c:v>
                </c:pt>
                <c:pt idx="4637">
                  <c:v>1.8945669799999999E-2</c:v>
                </c:pt>
                <c:pt idx="4638">
                  <c:v>1.85784474E-2</c:v>
                </c:pt>
                <c:pt idx="4639">
                  <c:v>1.8022950699999998E-2</c:v>
                </c:pt>
                <c:pt idx="4640">
                  <c:v>1.8262203800000001E-2</c:v>
                </c:pt>
                <c:pt idx="4641">
                  <c:v>1.8753228699999999E-2</c:v>
                </c:pt>
                <c:pt idx="4642">
                  <c:v>1.7782539100000001E-2</c:v>
                </c:pt>
                <c:pt idx="4643">
                  <c:v>1.7047986399999999E-2</c:v>
                </c:pt>
                <c:pt idx="4644">
                  <c:v>1.82747841E-2</c:v>
                </c:pt>
                <c:pt idx="4645">
                  <c:v>1.904165E-2</c:v>
                </c:pt>
                <c:pt idx="4646">
                  <c:v>1.8558097999999999E-2</c:v>
                </c:pt>
                <c:pt idx="4647">
                  <c:v>1.8323618900000001E-2</c:v>
                </c:pt>
                <c:pt idx="4648">
                  <c:v>1.86106768E-2</c:v>
                </c:pt>
                <c:pt idx="4649">
                  <c:v>1.8539039399999999E-2</c:v>
                </c:pt>
                <c:pt idx="4650">
                  <c:v>1.7879100500000002E-2</c:v>
                </c:pt>
                <c:pt idx="4651">
                  <c:v>1.7663931500000001E-2</c:v>
                </c:pt>
                <c:pt idx="4652">
                  <c:v>1.8104927600000001E-2</c:v>
                </c:pt>
                <c:pt idx="4653">
                  <c:v>1.8090693299999999E-2</c:v>
                </c:pt>
                <c:pt idx="4654">
                  <c:v>1.6530823E-2</c:v>
                </c:pt>
                <c:pt idx="4655">
                  <c:v>1.6656296300000002E-2</c:v>
                </c:pt>
                <c:pt idx="4656">
                  <c:v>1.6361601699999999E-2</c:v>
                </c:pt>
                <c:pt idx="4657">
                  <c:v>1.5992054700000001E-2</c:v>
                </c:pt>
                <c:pt idx="4658">
                  <c:v>1.55327404E-2</c:v>
                </c:pt>
                <c:pt idx="4659">
                  <c:v>1.48422429E-2</c:v>
                </c:pt>
                <c:pt idx="4660">
                  <c:v>1.66399237E-2</c:v>
                </c:pt>
                <c:pt idx="4661">
                  <c:v>1.9477443800000001E-2</c:v>
                </c:pt>
                <c:pt idx="4662">
                  <c:v>1.9647642999999999E-2</c:v>
                </c:pt>
                <c:pt idx="4663">
                  <c:v>1.8312100299999998E-2</c:v>
                </c:pt>
                <c:pt idx="4664">
                  <c:v>1.8551752000000001E-2</c:v>
                </c:pt>
                <c:pt idx="4665">
                  <c:v>1.7982423300000001E-2</c:v>
                </c:pt>
                <c:pt idx="4666">
                  <c:v>1.8385307900000002E-2</c:v>
                </c:pt>
                <c:pt idx="4667">
                  <c:v>1.83978006E-2</c:v>
                </c:pt>
                <c:pt idx="4668">
                  <c:v>1.8026128400000001E-2</c:v>
                </c:pt>
                <c:pt idx="4669">
                  <c:v>1.7875479499999999E-2</c:v>
                </c:pt>
                <c:pt idx="4670">
                  <c:v>1.86476782E-2</c:v>
                </c:pt>
                <c:pt idx="4671">
                  <c:v>1.84864998E-2</c:v>
                </c:pt>
                <c:pt idx="4672">
                  <c:v>1.8213162200000001E-2</c:v>
                </c:pt>
                <c:pt idx="4673">
                  <c:v>1.76322311E-2</c:v>
                </c:pt>
                <c:pt idx="4674">
                  <c:v>1.7579114100000001E-2</c:v>
                </c:pt>
                <c:pt idx="4675">
                  <c:v>1.6680121400000001E-2</c:v>
                </c:pt>
                <c:pt idx="4676">
                  <c:v>1.7413282799999999E-2</c:v>
                </c:pt>
                <c:pt idx="4677">
                  <c:v>1.8025185900000001E-2</c:v>
                </c:pt>
                <c:pt idx="4678">
                  <c:v>1.8297893900000001E-2</c:v>
                </c:pt>
                <c:pt idx="4679">
                  <c:v>1.83426179E-2</c:v>
                </c:pt>
                <c:pt idx="4680">
                  <c:v>1.8549995499999999E-2</c:v>
                </c:pt>
                <c:pt idx="4681">
                  <c:v>1.86998993E-2</c:v>
                </c:pt>
                <c:pt idx="4682">
                  <c:v>1.8152106599999999E-2</c:v>
                </c:pt>
                <c:pt idx="4683">
                  <c:v>1.7794853100000001E-2</c:v>
                </c:pt>
                <c:pt idx="4684">
                  <c:v>1.6959624400000001E-2</c:v>
                </c:pt>
                <c:pt idx="4685">
                  <c:v>1.64144393E-2</c:v>
                </c:pt>
                <c:pt idx="4686">
                  <c:v>1.7474930699999999E-2</c:v>
                </c:pt>
                <c:pt idx="4687">
                  <c:v>1.8019704099999999E-2</c:v>
                </c:pt>
                <c:pt idx="4688">
                  <c:v>1.7653368400000001E-2</c:v>
                </c:pt>
                <c:pt idx="4689">
                  <c:v>1.7051653900000002E-2</c:v>
                </c:pt>
                <c:pt idx="4690">
                  <c:v>1.57718081E-2</c:v>
                </c:pt>
                <c:pt idx="4691">
                  <c:v>1.55554805E-2</c:v>
                </c:pt>
                <c:pt idx="4692">
                  <c:v>1.5231480800000001E-2</c:v>
                </c:pt>
                <c:pt idx="4693">
                  <c:v>1.7463648700000001E-2</c:v>
                </c:pt>
                <c:pt idx="4694">
                  <c:v>1.7790939700000001E-2</c:v>
                </c:pt>
                <c:pt idx="4695">
                  <c:v>1.82676651E-2</c:v>
                </c:pt>
                <c:pt idx="4696">
                  <c:v>1.8598727900000001E-2</c:v>
                </c:pt>
                <c:pt idx="4697">
                  <c:v>1.8698072100000001E-2</c:v>
                </c:pt>
                <c:pt idx="4698">
                  <c:v>1.7391743099999999E-2</c:v>
                </c:pt>
                <c:pt idx="4699">
                  <c:v>1.6887426399999999E-2</c:v>
                </c:pt>
                <c:pt idx="4700">
                  <c:v>1.7169419700000001E-2</c:v>
                </c:pt>
                <c:pt idx="4701">
                  <c:v>1.7627036200000001E-2</c:v>
                </c:pt>
                <c:pt idx="4702">
                  <c:v>1.7166962800000001E-2</c:v>
                </c:pt>
                <c:pt idx="4703">
                  <c:v>1.7297374099999999E-2</c:v>
                </c:pt>
                <c:pt idx="4704">
                  <c:v>1.7907641799999999E-2</c:v>
                </c:pt>
                <c:pt idx="4705">
                  <c:v>1.8519569199999999E-2</c:v>
                </c:pt>
                <c:pt idx="4706">
                  <c:v>1.8075235200000001E-2</c:v>
                </c:pt>
                <c:pt idx="4707">
                  <c:v>1.7705839099999999E-2</c:v>
                </c:pt>
                <c:pt idx="4708">
                  <c:v>1.66428518E-2</c:v>
                </c:pt>
                <c:pt idx="4709">
                  <c:v>1.7810899799999998E-2</c:v>
                </c:pt>
                <c:pt idx="4710">
                  <c:v>1.83536615E-2</c:v>
                </c:pt>
                <c:pt idx="4711">
                  <c:v>1.8285121800000002E-2</c:v>
                </c:pt>
                <c:pt idx="4712">
                  <c:v>1.8419902799999999E-2</c:v>
                </c:pt>
                <c:pt idx="4713">
                  <c:v>1.8270824099999999E-2</c:v>
                </c:pt>
                <c:pt idx="4714">
                  <c:v>1.81558039E-2</c:v>
                </c:pt>
                <c:pt idx="4715">
                  <c:v>1.8003733800000001E-2</c:v>
                </c:pt>
                <c:pt idx="4716">
                  <c:v>1.75100025E-2</c:v>
                </c:pt>
                <c:pt idx="4717">
                  <c:v>2.0382620399999999E-2</c:v>
                </c:pt>
                <c:pt idx="4718">
                  <c:v>2.10295767E-2</c:v>
                </c:pt>
                <c:pt idx="4719">
                  <c:v>2.1052170500000002E-2</c:v>
                </c:pt>
                <c:pt idx="4720">
                  <c:v>2.0870089500000001E-2</c:v>
                </c:pt>
                <c:pt idx="4721">
                  <c:v>2.12755427E-2</c:v>
                </c:pt>
                <c:pt idx="4722">
                  <c:v>2.0713033200000001E-2</c:v>
                </c:pt>
                <c:pt idx="4723">
                  <c:v>1.9766373600000001E-2</c:v>
                </c:pt>
                <c:pt idx="4724">
                  <c:v>1.8806641900000001E-2</c:v>
                </c:pt>
                <c:pt idx="4725">
                  <c:v>1.9316444200000001E-2</c:v>
                </c:pt>
                <c:pt idx="4726">
                  <c:v>1.94713473E-2</c:v>
                </c:pt>
                <c:pt idx="4727">
                  <c:v>1.91907659E-2</c:v>
                </c:pt>
                <c:pt idx="4728">
                  <c:v>1.9160015499999999E-2</c:v>
                </c:pt>
                <c:pt idx="4729">
                  <c:v>1.94820073E-2</c:v>
                </c:pt>
                <c:pt idx="4730">
                  <c:v>1.8466392500000001E-2</c:v>
                </c:pt>
                <c:pt idx="4731">
                  <c:v>1.53512927E-2</c:v>
                </c:pt>
                <c:pt idx="4732">
                  <c:v>1.36782508E-2</c:v>
                </c:pt>
                <c:pt idx="4733">
                  <c:v>1.38532007E-2</c:v>
                </c:pt>
                <c:pt idx="4734">
                  <c:v>1.4017582900000001E-2</c:v>
                </c:pt>
                <c:pt idx="4735">
                  <c:v>1.48753645E-2</c:v>
                </c:pt>
                <c:pt idx="4736">
                  <c:v>1.52524719E-2</c:v>
                </c:pt>
                <c:pt idx="4737">
                  <c:v>1.7320316299999999E-2</c:v>
                </c:pt>
                <c:pt idx="4738">
                  <c:v>1.77254453E-2</c:v>
                </c:pt>
                <c:pt idx="4739">
                  <c:v>1.5939176100000001E-2</c:v>
                </c:pt>
                <c:pt idx="4740">
                  <c:v>1.47315832E-2</c:v>
                </c:pt>
                <c:pt idx="4741">
                  <c:v>1.55146169E-2</c:v>
                </c:pt>
                <c:pt idx="4742">
                  <c:v>1.4731112899999999E-2</c:v>
                </c:pt>
                <c:pt idx="4743">
                  <c:v>1.51720876E-2</c:v>
                </c:pt>
                <c:pt idx="4744">
                  <c:v>1.6529455799999999E-2</c:v>
                </c:pt>
                <c:pt idx="4745">
                  <c:v>1.69524793E-2</c:v>
                </c:pt>
                <c:pt idx="4746">
                  <c:v>1.7202483500000001E-2</c:v>
                </c:pt>
                <c:pt idx="4747">
                  <c:v>1.61105338E-2</c:v>
                </c:pt>
                <c:pt idx="4748">
                  <c:v>1.5184981700000001E-2</c:v>
                </c:pt>
                <c:pt idx="4749">
                  <c:v>1.6377147299999999E-2</c:v>
                </c:pt>
                <c:pt idx="4750">
                  <c:v>1.56914815E-2</c:v>
                </c:pt>
                <c:pt idx="4751">
                  <c:v>1.6067275799999999E-2</c:v>
                </c:pt>
                <c:pt idx="4752">
                  <c:v>1.69210583E-2</c:v>
                </c:pt>
                <c:pt idx="4753">
                  <c:v>1.6544692199999999E-2</c:v>
                </c:pt>
                <c:pt idx="4754">
                  <c:v>1.6362480799999999E-2</c:v>
                </c:pt>
                <c:pt idx="4755">
                  <c:v>1.5852481099999999E-2</c:v>
                </c:pt>
                <c:pt idx="4756">
                  <c:v>1.5360278099999999E-2</c:v>
                </c:pt>
                <c:pt idx="4757">
                  <c:v>1.4407090799999999E-2</c:v>
                </c:pt>
                <c:pt idx="4758">
                  <c:v>1.40569992E-2</c:v>
                </c:pt>
                <c:pt idx="4759">
                  <c:v>1.5011927099999999E-2</c:v>
                </c:pt>
                <c:pt idx="4760">
                  <c:v>1.58605333E-2</c:v>
                </c:pt>
                <c:pt idx="4761">
                  <c:v>1.61150228E-2</c:v>
                </c:pt>
                <c:pt idx="4762">
                  <c:v>1.5327439599999999E-2</c:v>
                </c:pt>
                <c:pt idx="4763">
                  <c:v>1.47299198E-2</c:v>
                </c:pt>
                <c:pt idx="4764">
                  <c:v>1.3659975499999999E-2</c:v>
                </c:pt>
                <c:pt idx="4765">
                  <c:v>1.56172207E-2</c:v>
                </c:pt>
                <c:pt idx="4766">
                  <c:v>1.5670008999999999E-2</c:v>
                </c:pt>
                <c:pt idx="4767">
                  <c:v>1.5811516000000001E-2</c:v>
                </c:pt>
                <c:pt idx="4768">
                  <c:v>1.5888117300000001E-2</c:v>
                </c:pt>
                <c:pt idx="4769">
                  <c:v>1.6642823800000001E-2</c:v>
                </c:pt>
                <c:pt idx="4770">
                  <c:v>1.48834325E-2</c:v>
                </c:pt>
                <c:pt idx="4771">
                  <c:v>1.4511709100000001E-2</c:v>
                </c:pt>
                <c:pt idx="4772">
                  <c:v>1.45562151E-2</c:v>
                </c:pt>
                <c:pt idx="4773">
                  <c:v>1.6604242799999998E-2</c:v>
                </c:pt>
                <c:pt idx="4774">
                  <c:v>1.64949764E-2</c:v>
                </c:pt>
                <c:pt idx="4775">
                  <c:v>1.65415891E-2</c:v>
                </c:pt>
                <c:pt idx="4776">
                  <c:v>1.6728065899999998E-2</c:v>
                </c:pt>
                <c:pt idx="4777">
                  <c:v>1.7302917300000002E-2</c:v>
                </c:pt>
                <c:pt idx="4778">
                  <c:v>1.55933676E-2</c:v>
                </c:pt>
                <c:pt idx="4779">
                  <c:v>1.53733911E-2</c:v>
                </c:pt>
                <c:pt idx="4780">
                  <c:v>1.6294188800000001E-2</c:v>
                </c:pt>
                <c:pt idx="4781">
                  <c:v>1.7014434599999999E-2</c:v>
                </c:pt>
                <c:pt idx="4782">
                  <c:v>1.73229575E-2</c:v>
                </c:pt>
                <c:pt idx="4783">
                  <c:v>1.74999926E-2</c:v>
                </c:pt>
                <c:pt idx="4784">
                  <c:v>1.7372524399999999E-2</c:v>
                </c:pt>
                <c:pt idx="4785">
                  <c:v>1.7909990600000002E-2</c:v>
                </c:pt>
                <c:pt idx="4786">
                  <c:v>1.7384990999999999E-2</c:v>
                </c:pt>
                <c:pt idx="4787">
                  <c:v>1.6783636099999999E-2</c:v>
                </c:pt>
                <c:pt idx="4788">
                  <c:v>1.6399478499999998E-2</c:v>
                </c:pt>
                <c:pt idx="4789">
                  <c:v>1.6867144000000001E-2</c:v>
                </c:pt>
                <c:pt idx="4790">
                  <c:v>1.7388038299999999E-2</c:v>
                </c:pt>
                <c:pt idx="4791">
                  <c:v>1.75935924E-2</c:v>
                </c:pt>
                <c:pt idx="4792">
                  <c:v>1.7928360000000001E-2</c:v>
                </c:pt>
                <c:pt idx="4793">
                  <c:v>1.8332477699999999E-2</c:v>
                </c:pt>
                <c:pt idx="4794">
                  <c:v>1.81701742E-2</c:v>
                </c:pt>
                <c:pt idx="4795">
                  <c:v>1.77252907E-2</c:v>
                </c:pt>
                <c:pt idx="4796">
                  <c:v>1.7332831399999998E-2</c:v>
                </c:pt>
                <c:pt idx="4797">
                  <c:v>1.7221357699999999E-2</c:v>
                </c:pt>
                <c:pt idx="4798">
                  <c:v>1.72607023E-2</c:v>
                </c:pt>
                <c:pt idx="4799">
                  <c:v>1.75793003E-2</c:v>
                </c:pt>
                <c:pt idx="4800">
                  <c:v>1.77408215E-2</c:v>
                </c:pt>
                <c:pt idx="4801">
                  <c:v>1.80954896E-2</c:v>
                </c:pt>
                <c:pt idx="4802">
                  <c:v>1.6833595900000001E-2</c:v>
                </c:pt>
                <c:pt idx="4803">
                  <c:v>1.5423951700000001E-2</c:v>
                </c:pt>
                <c:pt idx="4804">
                  <c:v>1.5582244800000001E-2</c:v>
                </c:pt>
                <c:pt idx="4805">
                  <c:v>1.4594959100000001E-2</c:v>
                </c:pt>
                <c:pt idx="4806">
                  <c:v>1.52551457E-2</c:v>
                </c:pt>
                <c:pt idx="4807">
                  <c:v>1.5725009099999999E-2</c:v>
                </c:pt>
                <c:pt idx="4808">
                  <c:v>1.60524994E-2</c:v>
                </c:pt>
                <c:pt idx="4809">
                  <c:v>1.6656465799999999E-2</c:v>
                </c:pt>
                <c:pt idx="4810">
                  <c:v>1.5230466599999999E-2</c:v>
                </c:pt>
                <c:pt idx="4811">
                  <c:v>1.5070256799999999E-2</c:v>
                </c:pt>
                <c:pt idx="4812">
                  <c:v>1.48211829E-2</c:v>
                </c:pt>
                <c:pt idx="4813">
                  <c:v>1.54366512E-2</c:v>
                </c:pt>
                <c:pt idx="4814">
                  <c:v>1.5677690500000001E-2</c:v>
                </c:pt>
                <c:pt idx="4815">
                  <c:v>1.5482805699999999E-2</c:v>
                </c:pt>
                <c:pt idx="4816">
                  <c:v>1.6191653899999998E-2</c:v>
                </c:pt>
                <c:pt idx="4817">
                  <c:v>1.6080001399999998E-2</c:v>
                </c:pt>
                <c:pt idx="4818">
                  <c:v>1.5686578999999999E-2</c:v>
                </c:pt>
                <c:pt idx="4819">
                  <c:v>1.46379471E-2</c:v>
                </c:pt>
                <c:pt idx="4820">
                  <c:v>1.5022976299999999E-2</c:v>
                </c:pt>
                <c:pt idx="4821">
                  <c:v>1.6565486800000001E-2</c:v>
                </c:pt>
                <c:pt idx="4822">
                  <c:v>1.7188254699999999E-2</c:v>
                </c:pt>
                <c:pt idx="4823">
                  <c:v>1.7312159800000001E-2</c:v>
                </c:pt>
                <c:pt idx="4824">
                  <c:v>1.7305696400000001E-2</c:v>
                </c:pt>
                <c:pt idx="4825">
                  <c:v>1.79007705E-2</c:v>
                </c:pt>
                <c:pt idx="4826">
                  <c:v>1.74116362E-2</c:v>
                </c:pt>
                <c:pt idx="4827">
                  <c:v>1.6990026500000002E-2</c:v>
                </c:pt>
                <c:pt idx="4828">
                  <c:v>1.67378057E-2</c:v>
                </c:pt>
                <c:pt idx="4829">
                  <c:v>1.7001826300000002E-2</c:v>
                </c:pt>
                <c:pt idx="4830">
                  <c:v>1.7094027299999998E-2</c:v>
                </c:pt>
                <c:pt idx="4831">
                  <c:v>1.7295932399999998E-2</c:v>
                </c:pt>
                <c:pt idx="4832">
                  <c:v>1.7872480699999999E-2</c:v>
                </c:pt>
                <c:pt idx="4833">
                  <c:v>1.7892491100000001E-2</c:v>
                </c:pt>
                <c:pt idx="4834">
                  <c:v>1.7616748799999998E-2</c:v>
                </c:pt>
                <c:pt idx="4835">
                  <c:v>1.6233377199999999E-2</c:v>
                </c:pt>
                <c:pt idx="4836">
                  <c:v>1.6579242399999999E-2</c:v>
                </c:pt>
                <c:pt idx="4837">
                  <c:v>1.78446248E-2</c:v>
                </c:pt>
                <c:pt idx="4838">
                  <c:v>1.7933623900000001E-2</c:v>
                </c:pt>
                <c:pt idx="4839">
                  <c:v>1.7816511899999998E-2</c:v>
                </c:pt>
                <c:pt idx="4840">
                  <c:v>1.8017336700000001E-2</c:v>
                </c:pt>
                <c:pt idx="4841">
                  <c:v>1.8300721400000001E-2</c:v>
                </c:pt>
                <c:pt idx="4842">
                  <c:v>1.71766169E-2</c:v>
                </c:pt>
                <c:pt idx="4843">
                  <c:v>1.5661718299999999E-2</c:v>
                </c:pt>
                <c:pt idx="4844">
                  <c:v>1.70760974E-2</c:v>
                </c:pt>
                <c:pt idx="4845">
                  <c:v>1.6488086400000001E-2</c:v>
                </c:pt>
                <c:pt idx="4846">
                  <c:v>1.6491502500000001E-2</c:v>
                </c:pt>
                <c:pt idx="4847">
                  <c:v>1.61934644E-2</c:v>
                </c:pt>
                <c:pt idx="4848">
                  <c:v>1.6991080700000001E-2</c:v>
                </c:pt>
                <c:pt idx="4849">
                  <c:v>1.6855495099999999E-2</c:v>
                </c:pt>
                <c:pt idx="4850">
                  <c:v>1.5808027200000001E-2</c:v>
                </c:pt>
                <c:pt idx="4851">
                  <c:v>1.5320137100000001E-2</c:v>
                </c:pt>
                <c:pt idx="4852">
                  <c:v>1.6187148200000001E-2</c:v>
                </c:pt>
                <c:pt idx="4853">
                  <c:v>1.5903335099999999E-2</c:v>
                </c:pt>
                <c:pt idx="4854">
                  <c:v>1.6460022000000001E-2</c:v>
                </c:pt>
                <c:pt idx="4855">
                  <c:v>1.6749773200000002E-2</c:v>
                </c:pt>
                <c:pt idx="4856">
                  <c:v>1.6844874199999998E-2</c:v>
                </c:pt>
                <c:pt idx="4857">
                  <c:v>1.70379877E-2</c:v>
                </c:pt>
                <c:pt idx="4858">
                  <c:v>1.6736187E-2</c:v>
                </c:pt>
                <c:pt idx="4859">
                  <c:v>1.6171649100000001E-2</c:v>
                </c:pt>
                <c:pt idx="4860">
                  <c:v>1.6247801499999999E-2</c:v>
                </c:pt>
                <c:pt idx="4861">
                  <c:v>1.70264449E-2</c:v>
                </c:pt>
                <c:pt idx="4862">
                  <c:v>1.7445059499999999E-2</c:v>
                </c:pt>
                <c:pt idx="4863">
                  <c:v>1.7290009200000001E-2</c:v>
                </c:pt>
                <c:pt idx="4864">
                  <c:v>1.7940009E-2</c:v>
                </c:pt>
                <c:pt idx="4865">
                  <c:v>1.8555024600000001E-2</c:v>
                </c:pt>
                <c:pt idx="4866">
                  <c:v>1.91250369E-2</c:v>
                </c:pt>
                <c:pt idx="4867">
                  <c:v>1.8037475599999998E-2</c:v>
                </c:pt>
                <c:pt idx="4868">
                  <c:v>1.69799533E-2</c:v>
                </c:pt>
                <c:pt idx="4869">
                  <c:v>1.7462518100000001E-2</c:v>
                </c:pt>
                <c:pt idx="4870">
                  <c:v>1.7815183799999999E-2</c:v>
                </c:pt>
                <c:pt idx="4871">
                  <c:v>1.7675133400000001E-2</c:v>
                </c:pt>
                <c:pt idx="4872">
                  <c:v>1.8280023699999998E-2</c:v>
                </c:pt>
                <c:pt idx="4873">
                  <c:v>1.8562898000000001E-2</c:v>
                </c:pt>
                <c:pt idx="4874">
                  <c:v>1.9064117200000001E-2</c:v>
                </c:pt>
                <c:pt idx="4875">
                  <c:v>1.7858095500000001E-2</c:v>
                </c:pt>
                <c:pt idx="4876">
                  <c:v>1.7664102800000001E-2</c:v>
                </c:pt>
                <c:pt idx="4877">
                  <c:v>1.5739010599999999E-2</c:v>
                </c:pt>
                <c:pt idx="4878">
                  <c:v>1.6080021900000002E-2</c:v>
                </c:pt>
                <c:pt idx="4879">
                  <c:v>1.6285026399999999E-2</c:v>
                </c:pt>
                <c:pt idx="4880">
                  <c:v>1.72100011E-2</c:v>
                </c:pt>
                <c:pt idx="4881">
                  <c:v>1.76747181E-2</c:v>
                </c:pt>
                <c:pt idx="4882">
                  <c:v>1.7355039700000002E-2</c:v>
                </c:pt>
                <c:pt idx="4883">
                  <c:v>1.6696877799999999E-2</c:v>
                </c:pt>
                <c:pt idx="4884">
                  <c:v>1.5873298000000001E-2</c:v>
                </c:pt>
                <c:pt idx="4885">
                  <c:v>1.60989016E-2</c:v>
                </c:pt>
                <c:pt idx="4886">
                  <c:v>1.7385607599999998E-2</c:v>
                </c:pt>
                <c:pt idx="4887">
                  <c:v>1.7271939699999999E-2</c:v>
                </c:pt>
                <c:pt idx="4888">
                  <c:v>1.72556099E-2</c:v>
                </c:pt>
                <c:pt idx="4889">
                  <c:v>1.6195762900000001E-2</c:v>
                </c:pt>
                <c:pt idx="4890">
                  <c:v>1.61567219E-2</c:v>
                </c:pt>
                <c:pt idx="4891">
                  <c:v>1.51193291E-2</c:v>
                </c:pt>
                <c:pt idx="4892">
                  <c:v>1.3160013599999999E-2</c:v>
                </c:pt>
                <c:pt idx="4893">
                  <c:v>1.63200311E-2</c:v>
                </c:pt>
                <c:pt idx="4894">
                  <c:v>1.6667386499999999E-2</c:v>
                </c:pt>
                <c:pt idx="4895">
                  <c:v>1.6150761400000001E-2</c:v>
                </c:pt>
                <c:pt idx="4896">
                  <c:v>1.62461642E-2</c:v>
                </c:pt>
                <c:pt idx="4897">
                  <c:v>1.40772806E-2</c:v>
                </c:pt>
                <c:pt idx="4898">
                  <c:v>9.3717258399999993E-3</c:v>
                </c:pt>
                <c:pt idx="4899">
                  <c:v>8.2314265900000003E-3</c:v>
                </c:pt>
                <c:pt idx="4900">
                  <c:v>1.08814463E-2</c:v>
                </c:pt>
                <c:pt idx="4901">
                  <c:v>1.53066078E-2</c:v>
                </c:pt>
                <c:pt idx="4902">
                  <c:v>1.42041324E-2</c:v>
                </c:pt>
                <c:pt idx="4903">
                  <c:v>1.48997027E-2</c:v>
                </c:pt>
                <c:pt idx="4904">
                  <c:v>1.48533871E-2</c:v>
                </c:pt>
                <c:pt idx="4905">
                  <c:v>1.5859892600000002E-2</c:v>
                </c:pt>
                <c:pt idx="4906">
                  <c:v>1.70304514E-2</c:v>
                </c:pt>
                <c:pt idx="4907">
                  <c:v>1.423987E-2</c:v>
                </c:pt>
                <c:pt idx="4908">
                  <c:v>1.51063623E-2</c:v>
                </c:pt>
                <c:pt idx="4909">
                  <c:v>1.6138601999999998E-2</c:v>
                </c:pt>
                <c:pt idx="4910">
                  <c:v>1.6174323899999999E-2</c:v>
                </c:pt>
                <c:pt idx="4911">
                  <c:v>1.62525307E-2</c:v>
                </c:pt>
                <c:pt idx="4912">
                  <c:v>1.57875195E-2</c:v>
                </c:pt>
                <c:pt idx="4913">
                  <c:v>1.56800151E-2</c:v>
                </c:pt>
                <c:pt idx="4914">
                  <c:v>1.57299209E-2</c:v>
                </c:pt>
                <c:pt idx="4915">
                  <c:v>1.3402365100000001E-2</c:v>
                </c:pt>
                <c:pt idx="4916">
                  <c:v>1.3151300100000001E-2</c:v>
                </c:pt>
                <c:pt idx="4917">
                  <c:v>1.4944286100000001E-2</c:v>
                </c:pt>
                <c:pt idx="4918">
                  <c:v>1.7098057999999999E-2</c:v>
                </c:pt>
                <c:pt idx="4919">
                  <c:v>1.68074556E-2</c:v>
                </c:pt>
                <c:pt idx="4920">
                  <c:v>1.49078267E-2</c:v>
                </c:pt>
                <c:pt idx="4921">
                  <c:v>1.4849357299999999E-2</c:v>
                </c:pt>
                <c:pt idx="4922">
                  <c:v>1.5674904E-2</c:v>
                </c:pt>
                <c:pt idx="4923">
                  <c:v>1.3808826E-2</c:v>
                </c:pt>
                <c:pt idx="4924">
                  <c:v>1.54522555E-2</c:v>
                </c:pt>
                <c:pt idx="4925">
                  <c:v>1.6534803399999999E-2</c:v>
                </c:pt>
                <c:pt idx="4926">
                  <c:v>1.7594404500000001E-2</c:v>
                </c:pt>
                <c:pt idx="4927">
                  <c:v>1.69979278E-2</c:v>
                </c:pt>
                <c:pt idx="4928">
                  <c:v>1.7052015300000001E-2</c:v>
                </c:pt>
                <c:pt idx="4929">
                  <c:v>1.72998644E-2</c:v>
                </c:pt>
                <c:pt idx="4930">
                  <c:v>1.6489937900000001E-2</c:v>
                </c:pt>
                <c:pt idx="4931">
                  <c:v>1.47799356E-2</c:v>
                </c:pt>
                <c:pt idx="4932">
                  <c:v>1.54530825E-2</c:v>
                </c:pt>
                <c:pt idx="4933">
                  <c:v>1.52712865E-2</c:v>
                </c:pt>
                <c:pt idx="4934">
                  <c:v>1.58775598E-2</c:v>
                </c:pt>
                <c:pt idx="4935">
                  <c:v>1.6059920200000001E-2</c:v>
                </c:pt>
                <c:pt idx="4936">
                  <c:v>1.6361992799999999E-2</c:v>
                </c:pt>
                <c:pt idx="4937">
                  <c:v>1.6467500499999999E-2</c:v>
                </c:pt>
                <c:pt idx="4938">
                  <c:v>1.6145275899999999E-2</c:v>
                </c:pt>
                <c:pt idx="4939">
                  <c:v>1.5550006200000001E-2</c:v>
                </c:pt>
                <c:pt idx="4940">
                  <c:v>1.6843019099999999E-2</c:v>
                </c:pt>
                <c:pt idx="4941">
                  <c:v>1.7403489000000001E-2</c:v>
                </c:pt>
                <c:pt idx="4942">
                  <c:v>1.7803294599999998E-2</c:v>
                </c:pt>
                <c:pt idx="4943">
                  <c:v>1.77698918E-2</c:v>
                </c:pt>
                <c:pt idx="4944">
                  <c:v>1.7622433600000001E-2</c:v>
                </c:pt>
                <c:pt idx="4945">
                  <c:v>1.7979938500000001E-2</c:v>
                </c:pt>
                <c:pt idx="4946">
                  <c:v>1.4860008799999999E-2</c:v>
                </c:pt>
                <c:pt idx="4947">
                  <c:v>1.34698683E-2</c:v>
                </c:pt>
                <c:pt idx="4948">
                  <c:v>1.47199407E-2</c:v>
                </c:pt>
                <c:pt idx="4949">
                  <c:v>1.50800264E-2</c:v>
                </c:pt>
                <c:pt idx="4950">
                  <c:v>1.4809953000000001E-2</c:v>
                </c:pt>
                <c:pt idx="4951">
                  <c:v>1.54597899E-2</c:v>
                </c:pt>
                <c:pt idx="4952">
                  <c:v>1.6449859399999999E-2</c:v>
                </c:pt>
                <c:pt idx="4953">
                  <c:v>1.6429897400000001E-2</c:v>
                </c:pt>
                <c:pt idx="4954">
                  <c:v>1.52499899E-2</c:v>
                </c:pt>
                <c:pt idx="4955">
                  <c:v>1.4267615000000001E-2</c:v>
                </c:pt>
                <c:pt idx="4956">
                  <c:v>1.49193099E-2</c:v>
                </c:pt>
                <c:pt idx="4957">
                  <c:v>1.55795664E-2</c:v>
                </c:pt>
                <c:pt idx="4958">
                  <c:v>1.5949877000000001E-2</c:v>
                </c:pt>
                <c:pt idx="4959">
                  <c:v>1.6399769099999999E-2</c:v>
                </c:pt>
                <c:pt idx="4960">
                  <c:v>1.68099385E-2</c:v>
                </c:pt>
                <c:pt idx="4961">
                  <c:v>1.7139941499999999E-2</c:v>
                </c:pt>
                <c:pt idx="4962">
                  <c:v>1.49699412E-2</c:v>
                </c:pt>
                <c:pt idx="4963">
                  <c:v>1.3589781699999999E-2</c:v>
                </c:pt>
                <c:pt idx="4964">
                  <c:v>1.3929848599999999E-2</c:v>
                </c:pt>
                <c:pt idx="4965">
                  <c:v>1.6037181000000001E-2</c:v>
                </c:pt>
                <c:pt idx="4966">
                  <c:v>1.7537415000000001E-2</c:v>
                </c:pt>
                <c:pt idx="4967">
                  <c:v>1.7153315200000002E-2</c:v>
                </c:pt>
                <c:pt idx="4968">
                  <c:v>1.7713319500000001E-2</c:v>
                </c:pt>
                <c:pt idx="4969">
                  <c:v>1.8593326199999999E-2</c:v>
                </c:pt>
                <c:pt idx="4970">
                  <c:v>1.782999E-2</c:v>
                </c:pt>
                <c:pt idx="4971">
                  <c:v>1.6082487999999999E-2</c:v>
                </c:pt>
                <c:pt idx="4972">
                  <c:v>1.45198675E-2</c:v>
                </c:pt>
                <c:pt idx="4973">
                  <c:v>1.7729867199999999E-2</c:v>
                </c:pt>
                <c:pt idx="4974">
                  <c:v>1.8510011999999999E-2</c:v>
                </c:pt>
                <c:pt idx="4975">
                  <c:v>1.89700145E-2</c:v>
                </c:pt>
                <c:pt idx="4976">
                  <c:v>1.99050084E-2</c:v>
                </c:pt>
                <c:pt idx="4977">
                  <c:v>1.98325068E-2</c:v>
                </c:pt>
                <c:pt idx="4978">
                  <c:v>1.85700078E-2</c:v>
                </c:pt>
                <c:pt idx="4979">
                  <c:v>1.6210012100000001E-2</c:v>
                </c:pt>
                <c:pt idx="4980">
                  <c:v>1.75018851E-2</c:v>
                </c:pt>
                <c:pt idx="4981">
                  <c:v>1.7919836599999999E-2</c:v>
                </c:pt>
                <c:pt idx="4982">
                  <c:v>1.8519790800000002E-2</c:v>
                </c:pt>
                <c:pt idx="4983">
                  <c:v>1.8369510799999999E-2</c:v>
                </c:pt>
                <c:pt idx="4984">
                  <c:v>1.9079510099999999E-2</c:v>
                </c:pt>
                <c:pt idx="4985">
                  <c:v>1.92897543E-2</c:v>
                </c:pt>
                <c:pt idx="4986">
                  <c:v>1.65098589E-2</c:v>
                </c:pt>
                <c:pt idx="4987">
                  <c:v>1.46296993E-2</c:v>
                </c:pt>
                <c:pt idx="4988">
                  <c:v>1.75297074E-2</c:v>
                </c:pt>
                <c:pt idx="4989">
                  <c:v>1.69999674E-2</c:v>
                </c:pt>
                <c:pt idx="4990">
                  <c:v>1.69499964E-2</c:v>
                </c:pt>
                <c:pt idx="4991">
                  <c:v>1.74083747E-2</c:v>
                </c:pt>
                <c:pt idx="4992">
                  <c:v>1.75097715E-2</c:v>
                </c:pt>
                <c:pt idx="4993">
                  <c:v>1.83533411E-2</c:v>
                </c:pt>
                <c:pt idx="4994">
                  <c:v>1.61999632E-2</c:v>
                </c:pt>
                <c:pt idx="4995">
                  <c:v>1.39999744E-2</c:v>
                </c:pt>
                <c:pt idx="4996">
                  <c:v>1.6099983799999999E-2</c:v>
                </c:pt>
                <c:pt idx="4997">
                  <c:v>1.7399823299999999E-2</c:v>
                </c:pt>
                <c:pt idx="4998">
                  <c:v>1.7813915400000001E-2</c:v>
                </c:pt>
                <c:pt idx="4999">
                  <c:v>1.73039231E-2</c:v>
                </c:pt>
                <c:pt idx="5000">
                  <c:v>1.6278656200000002E-2</c:v>
                </c:pt>
                <c:pt idx="5001">
                  <c:v>1.6607517400000001E-2</c:v>
                </c:pt>
                <c:pt idx="5002">
                  <c:v>1.5304955699999999E-2</c:v>
                </c:pt>
                <c:pt idx="5003">
                  <c:v>1.26399593E-2</c:v>
                </c:pt>
                <c:pt idx="5004">
                  <c:v>1.2597456599999999E-2</c:v>
                </c:pt>
                <c:pt idx="5005">
                  <c:v>1.4989950700000001E-2</c:v>
                </c:pt>
                <c:pt idx="5006">
                  <c:v>1.5957450500000001E-2</c:v>
                </c:pt>
                <c:pt idx="5007">
                  <c:v>1.6139965499999999E-2</c:v>
                </c:pt>
                <c:pt idx="5008">
                  <c:v>1.4659966300000001E-2</c:v>
                </c:pt>
                <c:pt idx="5009">
                  <c:v>1.4139961499999999E-2</c:v>
                </c:pt>
                <c:pt idx="5010">
                  <c:v>1.18699688E-2</c:v>
                </c:pt>
                <c:pt idx="5011">
                  <c:v>8.1166187300000005E-3</c:v>
                </c:pt>
                <c:pt idx="5012">
                  <c:v>1.24186538E-2</c:v>
                </c:pt>
                <c:pt idx="5013">
                  <c:v>1.5275720499999999E-2</c:v>
                </c:pt>
                <c:pt idx="5014">
                  <c:v>1.66425779E-2</c:v>
                </c:pt>
                <c:pt idx="5015">
                  <c:v>1.6050012799999999E-2</c:v>
                </c:pt>
                <c:pt idx="5016">
                  <c:v>1.26674427E-2</c:v>
                </c:pt>
                <c:pt idx="5017">
                  <c:v>1.11301644E-2</c:v>
                </c:pt>
                <c:pt idx="5018">
                  <c:v>1.1279301699999999E-2</c:v>
                </c:pt>
                <c:pt idx="5019">
                  <c:v>6.7743081599999999E-3</c:v>
                </c:pt>
                <c:pt idx="5020">
                  <c:v>1.1674053E-2</c:v>
                </c:pt>
                <c:pt idx="5021">
                  <c:v>1.4992451299999999E-2</c:v>
                </c:pt>
                <c:pt idx="5022">
                  <c:v>1.6304953000000001E-2</c:v>
                </c:pt>
                <c:pt idx="5023">
                  <c:v>1.6094781499999999E-2</c:v>
                </c:pt>
                <c:pt idx="5024">
                  <c:v>1.35887228E-2</c:v>
                </c:pt>
                <c:pt idx="5025">
                  <c:v>1.2243174900000001E-2</c:v>
                </c:pt>
                <c:pt idx="5026">
                  <c:v>1.30966716E-2</c:v>
                </c:pt>
                <c:pt idx="5027">
                  <c:v>9.5399413299999992E-3</c:v>
                </c:pt>
                <c:pt idx="5028">
                  <c:v>1.25698149E-2</c:v>
                </c:pt>
                <c:pt idx="5029">
                  <c:v>1.32398382E-2</c:v>
                </c:pt>
                <c:pt idx="5030">
                  <c:v>1.36400107E-2</c:v>
                </c:pt>
                <c:pt idx="5031">
                  <c:v>1.4149845600000001E-2</c:v>
                </c:pt>
                <c:pt idx="5032">
                  <c:v>1.3705030999999999E-2</c:v>
                </c:pt>
                <c:pt idx="5033">
                  <c:v>1.2100002699999999E-2</c:v>
                </c:pt>
                <c:pt idx="5034">
                  <c:v>1.28399441E-2</c:v>
                </c:pt>
                <c:pt idx="5035">
                  <c:v>1.0254925099999999E-2</c:v>
                </c:pt>
                <c:pt idx="5036">
                  <c:v>1.1939886E-2</c:v>
                </c:pt>
                <c:pt idx="5037">
                  <c:v>1.36298258E-2</c:v>
                </c:pt>
                <c:pt idx="5038">
                  <c:v>1.5669852500000001E-2</c:v>
                </c:pt>
                <c:pt idx="5039">
                  <c:v>1.5719898E-2</c:v>
                </c:pt>
                <c:pt idx="5040">
                  <c:v>1.38098812E-2</c:v>
                </c:pt>
                <c:pt idx="5041">
                  <c:v>1.3642501099999999E-2</c:v>
                </c:pt>
                <c:pt idx="5042">
                  <c:v>1.3729900099999999E-2</c:v>
                </c:pt>
                <c:pt idx="5043">
                  <c:v>1.0199883999999999E-2</c:v>
                </c:pt>
                <c:pt idx="5044">
                  <c:v>1.4509648999999999E-2</c:v>
                </c:pt>
                <c:pt idx="5045">
                  <c:v>1.5039700099999999E-2</c:v>
                </c:pt>
                <c:pt idx="5046">
                  <c:v>1.54799875E-2</c:v>
                </c:pt>
                <c:pt idx="5047">
                  <c:v>1.5609979600000001E-2</c:v>
                </c:pt>
                <c:pt idx="5048">
                  <c:v>1.52799804E-2</c:v>
                </c:pt>
                <c:pt idx="5049">
                  <c:v>1.5600025700000001E-2</c:v>
                </c:pt>
                <c:pt idx="5050">
                  <c:v>1.27800489E-2</c:v>
                </c:pt>
                <c:pt idx="5051">
                  <c:v>8.8175348899999992E-3</c:v>
                </c:pt>
                <c:pt idx="5052">
                  <c:v>1.2399464799999999E-2</c:v>
                </c:pt>
                <c:pt idx="5053">
                  <c:v>1.57194212E-2</c:v>
                </c:pt>
                <c:pt idx="5054">
                  <c:v>1.6339676500000001E-2</c:v>
                </c:pt>
                <c:pt idx="5055">
                  <c:v>1.51397632E-2</c:v>
                </c:pt>
                <c:pt idx="5056">
                  <c:v>1.31197972E-2</c:v>
                </c:pt>
                <c:pt idx="5057">
                  <c:v>1.20898606E-2</c:v>
                </c:pt>
                <c:pt idx="5058">
                  <c:v>1.0099831E-2</c:v>
                </c:pt>
                <c:pt idx="5059">
                  <c:v>7.1198781999999997E-3</c:v>
                </c:pt>
                <c:pt idx="5060">
                  <c:v>1.2419913899999999E-2</c:v>
                </c:pt>
                <c:pt idx="5061">
                  <c:v>1.42099531E-2</c:v>
                </c:pt>
                <c:pt idx="5062">
                  <c:v>1.6449846300000001E-2</c:v>
                </c:pt>
                <c:pt idx="5063">
                  <c:v>1.57098658E-2</c:v>
                </c:pt>
                <c:pt idx="5064">
                  <c:v>1.4499896199999999E-2</c:v>
                </c:pt>
                <c:pt idx="5065">
                  <c:v>1.41099999E-2</c:v>
                </c:pt>
                <c:pt idx="5066">
                  <c:v>1.1519886599999999E-2</c:v>
                </c:pt>
                <c:pt idx="5067">
                  <c:v>8.0599607899999991E-3</c:v>
                </c:pt>
                <c:pt idx="5068">
                  <c:v>1.2839811899999999E-2</c:v>
                </c:pt>
                <c:pt idx="5069">
                  <c:v>1.4649991899999999E-2</c:v>
                </c:pt>
                <c:pt idx="5070">
                  <c:v>1.6329934800000001E-2</c:v>
                </c:pt>
                <c:pt idx="5071">
                  <c:v>1.6209989800000001E-2</c:v>
                </c:pt>
                <c:pt idx="5072">
                  <c:v>1.39299938E-2</c:v>
                </c:pt>
                <c:pt idx="5073">
                  <c:v>1.4169980800000001E-2</c:v>
                </c:pt>
                <c:pt idx="5074">
                  <c:v>1.28599927E-2</c:v>
                </c:pt>
                <c:pt idx="5075">
                  <c:v>7.8699830899999993E-3</c:v>
                </c:pt>
                <c:pt idx="5076">
                  <c:v>1.2479997200000001E-2</c:v>
                </c:pt>
                <c:pt idx="5077">
                  <c:v>1.4399874E-2</c:v>
                </c:pt>
                <c:pt idx="5078">
                  <c:v>1.7399884800000001E-2</c:v>
                </c:pt>
                <c:pt idx="5079">
                  <c:v>1.74299534E-2</c:v>
                </c:pt>
                <c:pt idx="5080">
                  <c:v>1.7709881100000002E-2</c:v>
                </c:pt>
                <c:pt idx="5081">
                  <c:v>1.737988E-2</c:v>
                </c:pt>
                <c:pt idx="5082">
                  <c:v>1.45799564E-2</c:v>
                </c:pt>
                <c:pt idx="5083">
                  <c:v>1.13699557E-2</c:v>
                </c:pt>
                <c:pt idx="5084">
                  <c:v>1.5349946E-2</c:v>
                </c:pt>
                <c:pt idx="5085">
                  <c:v>1.53399399E-2</c:v>
                </c:pt>
                <c:pt idx="5086">
                  <c:v>1.7219824700000001E-2</c:v>
                </c:pt>
                <c:pt idx="5087">
                  <c:v>1.6319800200000002E-2</c:v>
                </c:pt>
                <c:pt idx="5088">
                  <c:v>1.75648071E-2</c:v>
                </c:pt>
                <c:pt idx="5089">
                  <c:v>1.7119787599999998E-2</c:v>
                </c:pt>
                <c:pt idx="5090">
                  <c:v>1.3939801599999999E-2</c:v>
                </c:pt>
                <c:pt idx="5091">
                  <c:v>1.1519989E-2</c:v>
                </c:pt>
                <c:pt idx="5092">
                  <c:v>1.5309560999999999E-2</c:v>
                </c:pt>
                <c:pt idx="5093">
                  <c:v>1.5279523999999999E-2</c:v>
                </c:pt>
                <c:pt idx="5094">
                  <c:v>1.6129687399999999E-2</c:v>
                </c:pt>
                <c:pt idx="5095">
                  <c:v>1.50450207E-2</c:v>
                </c:pt>
                <c:pt idx="5096">
                  <c:v>1.4454621799999999E-2</c:v>
                </c:pt>
                <c:pt idx="5097">
                  <c:v>1.44898556E-2</c:v>
                </c:pt>
                <c:pt idx="5098">
                  <c:v>1.2149943E-2</c:v>
                </c:pt>
                <c:pt idx="5099">
                  <c:v>1.0089946000000001E-2</c:v>
                </c:pt>
                <c:pt idx="5100">
                  <c:v>1.4429979000000001E-2</c:v>
                </c:pt>
                <c:pt idx="5101">
                  <c:v>1.59000251E-2</c:v>
                </c:pt>
                <c:pt idx="5102">
                  <c:v>1.6689993399999999E-2</c:v>
                </c:pt>
                <c:pt idx="5103">
                  <c:v>1.5839988400000001E-2</c:v>
                </c:pt>
                <c:pt idx="5104">
                  <c:v>1.6439989200000001E-2</c:v>
                </c:pt>
                <c:pt idx="5105">
                  <c:v>1.6539983500000001E-2</c:v>
                </c:pt>
                <c:pt idx="5106">
                  <c:v>1.60799753E-2</c:v>
                </c:pt>
                <c:pt idx="5107">
                  <c:v>1.2929970400000001E-2</c:v>
                </c:pt>
                <c:pt idx="5108">
                  <c:v>1.6210012100000001E-2</c:v>
                </c:pt>
                <c:pt idx="5109">
                  <c:v>1.7289964500000001E-2</c:v>
                </c:pt>
                <c:pt idx="5110">
                  <c:v>1.9057795400000001E-2</c:v>
                </c:pt>
                <c:pt idx="5111">
                  <c:v>1.9239688299999998E-2</c:v>
                </c:pt>
                <c:pt idx="5112">
                  <c:v>1.9055036800000001E-2</c:v>
                </c:pt>
                <c:pt idx="5113">
                  <c:v>1.83349662E-2</c:v>
                </c:pt>
                <c:pt idx="5114">
                  <c:v>1.76739879E-2</c:v>
                </c:pt>
                <c:pt idx="5115">
                  <c:v>1.3729964399999999E-2</c:v>
                </c:pt>
                <c:pt idx="5116">
                  <c:v>1.54622747E-2</c:v>
                </c:pt>
                <c:pt idx="5117">
                  <c:v>1.5899755099999999E-2</c:v>
                </c:pt>
                <c:pt idx="5118">
                  <c:v>1.6532240399999999E-2</c:v>
                </c:pt>
                <c:pt idx="5119">
                  <c:v>1.5990205100000002E-2</c:v>
                </c:pt>
                <c:pt idx="5120">
                  <c:v>1.5451787999999999E-2</c:v>
                </c:pt>
                <c:pt idx="5121">
                  <c:v>1.4091886600000001E-2</c:v>
                </c:pt>
                <c:pt idx="5122">
                  <c:v>1.2236765599999999E-2</c:v>
                </c:pt>
                <c:pt idx="5123">
                  <c:v>7.5010987899999998E-3</c:v>
                </c:pt>
                <c:pt idx="5124">
                  <c:v>1.0768033600000001E-2</c:v>
                </c:pt>
                <c:pt idx="5125">
                  <c:v>1.52047845E-2</c:v>
                </c:pt>
                <c:pt idx="5126">
                  <c:v>1.5440695000000001E-2</c:v>
                </c:pt>
                <c:pt idx="5127">
                  <c:v>1.46066379E-2</c:v>
                </c:pt>
                <c:pt idx="5128">
                  <c:v>1.1928000500000001E-2</c:v>
                </c:pt>
                <c:pt idx="5129">
                  <c:v>1.0463366300000001E-2</c:v>
                </c:pt>
                <c:pt idx="5130">
                  <c:v>9.5425006E-3</c:v>
                </c:pt>
                <c:pt idx="5131">
                  <c:v>5.8742440299999997E-3</c:v>
                </c:pt>
                <c:pt idx="5132">
                  <c:v>1.3225252700000001E-2</c:v>
                </c:pt>
                <c:pt idx="5133">
                  <c:v>1.5611569400000001E-2</c:v>
                </c:pt>
                <c:pt idx="5134">
                  <c:v>1.6619913300000001E-2</c:v>
                </c:pt>
                <c:pt idx="5135">
                  <c:v>1.6874993200000001E-2</c:v>
                </c:pt>
                <c:pt idx="5136">
                  <c:v>1.6629884000000001E-2</c:v>
                </c:pt>
                <c:pt idx="5137">
                  <c:v>1.65098924E-2</c:v>
                </c:pt>
                <c:pt idx="5138">
                  <c:v>1.4950145E-2</c:v>
                </c:pt>
                <c:pt idx="5139">
                  <c:v>1.16199749E-2</c:v>
                </c:pt>
                <c:pt idx="5140">
                  <c:v>1.2509916899999999E-2</c:v>
                </c:pt>
                <c:pt idx="5141">
                  <c:v>1.17157996E-2</c:v>
                </c:pt>
                <c:pt idx="5142">
                  <c:v>1.3364405399999999E-2</c:v>
                </c:pt>
                <c:pt idx="5143">
                  <c:v>1.37627553E-2</c:v>
                </c:pt>
                <c:pt idx="5144">
                  <c:v>1.35349939E-2</c:v>
                </c:pt>
                <c:pt idx="5145">
                  <c:v>1.18324133E-2</c:v>
                </c:pt>
                <c:pt idx="5146">
                  <c:v>1.12381019E-2</c:v>
                </c:pt>
                <c:pt idx="5147">
                  <c:v>9.8633291200000001E-3</c:v>
                </c:pt>
                <c:pt idx="5148">
                  <c:v>1.2830021800000001E-2</c:v>
                </c:pt>
                <c:pt idx="5149">
                  <c:v>1.4166498600000001E-2</c:v>
                </c:pt>
                <c:pt idx="5150">
                  <c:v>1.49964439E-2</c:v>
                </c:pt>
                <c:pt idx="5151">
                  <c:v>1.5090009200000001E-2</c:v>
                </c:pt>
                <c:pt idx="5152">
                  <c:v>1.46799674E-2</c:v>
                </c:pt>
                <c:pt idx="5153">
                  <c:v>1.36099681E-2</c:v>
                </c:pt>
                <c:pt idx="5154">
                  <c:v>1.35599747E-2</c:v>
                </c:pt>
                <c:pt idx="5155">
                  <c:v>1.11999456E-2</c:v>
                </c:pt>
                <c:pt idx="5156">
                  <c:v>1.31899919E-2</c:v>
                </c:pt>
                <c:pt idx="5157">
                  <c:v>1.4385096700000001E-2</c:v>
                </c:pt>
                <c:pt idx="5158">
                  <c:v>1.59000475E-2</c:v>
                </c:pt>
                <c:pt idx="5159">
                  <c:v>1.5542465300000001E-2</c:v>
                </c:pt>
                <c:pt idx="5160">
                  <c:v>1.23754581E-2</c:v>
                </c:pt>
                <c:pt idx="5161">
                  <c:v>1.0877536599999999E-2</c:v>
                </c:pt>
                <c:pt idx="5162">
                  <c:v>1.0322418099999999E-2</c:v>
                </c:pt>
                <c:pt idx="5163">
                  <c:v>7.9273823600000005E-3</c:v>
                </c:pt>
                <c:pt idx="5164">
                  <c:v>1.1501758399999999E-2</c:v>
                </c:pt>
                <c:pt idx="5165">
                  <c:v>1.28061939E-2</c:v>
                </c:pt>
                <c:pt idx="5166">
                  <c:v>1.60661377E-2</c:v>
                </c:pt>
                <c:pt idx="5167">
                  <c:v>1.51479235E-2</c:v>
                </c:pt>
                <c:pt idx="5168">
                  <c:v>1.2363939500000001E-2</c:v>
                </c:pt>
                <c:pt idx="5169">
                  <c:v>1.04087014E-2</c:v>
                </c:pt>
                <c:pt idx="5170">
                  <c:v>9.2235989899999999E-3</c:v>
                </c:pt>
                <c:pt idx="5171">
                  <c:v>6.2653110399999998E-3</c:v>
                </c:pt>
                <c:pt idx="5172">
                  <c:v>1.11079495E-2</c:v>
                </c:pt>
                <c:pt idx="5173">
                  <c:v>1.41354445E-2</c:v>
                </c:pt>
                <c:pt idx="5174">
                  <c:v>1.6262780899999999E-2</c:v>
                </c:pt>
                <c:pt idx="5175">
                  <c:v>1.44754145E-2</c:v>
                </c:pt>
                <c:pt idx="5176">
                  <c:v>1.2600407900000001E-2</c:v>
                </c:pt>
                <c:pt idx="5177">
                  <c:v>1.15549602E-2</c:v>
                </c:pt>
                <c:pt idx="5178">
                  <c:v>9.6981208799999993E-3</c:v>
                </c:pt>
                <c:pt idx="5179">
                  <c:v>6.3904766000000002E-3</c:v>
                </c:pt>
                <c:pt idx="5180">
                  <c:v>1.0625163999999999E-2</c:v>
                </c:pt>
                <c:pt idx="5181">
                  <c:v>1.48674585E-2</c:v>
                </c:pt>
                <c:pt idx="5182">
                  <c:v>1.6189955200000002E-2</c:v>
                </c:pt>
                <c:pt idx="5183">
                  <c:v>1.4944964999999999E-2</c:v>
                </c:pt>
                <c:pt idx="5184">
                  <c:v>1.04517732E-2</c:v>
                </c:pt>
                <c:pt idx="5185">
                  <c:v>4.87193977E-3</c:v>
                </c:pt>
                <c:pt idx="5186">
                  <c:v>3.6900332200000001E-3</c:v>
                </c:pt>
                <c:pt idx="5187">
                  <c:v>5.0360411400000001E-3</c:v>
                </c:pt>
                <c:pt idx="5188">
                  <c:v>5.02999732E-3</c:v>
                </c:pt>
                <c:pt idx="5189">
                  <c:v>1.03942398E-2</c:v>
                </c:pt>
                <c:pt idx="5190">
                  <c:v>1.3821095199999999E-2</c:v>
                </c:pt>
                <c:pt idx="5191">
                  <c:v>1.3616108300000001E-2</c:v>
                </c:pt>
                <c:pt idx="5192">
                  <c:v>1.24916742E-2</c:v>
                </c:pt>
                <c:pt idx="5193">
                  <c:v>1.26050273E-2</c:v>
                </c:pt>
                <c:pt idx="5194">
                  <c:v>1.1342589700000001E-2</c:v>
                </c:pt>
                <c:pt idx="5195">
                  <c:v>7.9332720500000006E-3</c:v>
                </c:pt>
                <c:pt idx="5196">
                  <c:v>1.07165491E-2</c:v>
                </c:pt>
                <c:pt idx="5197">
                  <c:v>1.3619025200000001E-2</c:v>
                </c:pt>
                <c:pt idx="5198">
                  <c:v>1.46612776E-2</c:v>
                </c:pt>
                <c:pt idx="5199">
                  <c:v>1.4343636999999999E-2</c:v>
                </c:pt>
                <c:pt idx="5200">
                  <c:v>1.4101644E-2</c:v>
                </c:pt>
                <c:pt idx="5201">
                  <c:v>1.3163954E-2</c:v>
                </c:pt>
                <c:pt idx="5202">
                  <c:v>1.2790052200000001E-2</c:v>
                </c:pt>
                <c:pt idx="5203">
                  <c:v>8.8497810100000001E-3</c:v>
                </c:pt>
                <c:pt idx="5204">
                  <c:v>1.33565469E-2</c:v>
                </c:pt>
                <c:pt idx="5205">
                  <c:v>1.5576845000000001E-2</c:v>
                </c:pt>
                <c:pt idx="5206">
                  <c:v>1.6473671400000001E-2</c:v>
                </c:pt>
                <c:pt idx="5207">
                  <c:v>1.5579882999999999E-2</c:v>
                </c:pt>
                <c:pt idx="5208">
                  <c:v>1.32425493E-2</c:v>
                </c:pt>
                <c:pt idx="5209">
                  <c:v>1.2040152199999999E-2</c:v>
                </c:pt>
                <c:pt idx="5210">
                  <c:v>1.34104667E-2</c:v>
                </c:pt>
                <c:pt idx="5211">
                  <c:v>9.2604849499999999E-3</c:v>
                </c:pt>
                <c:pt idx="5212">
                  <c:v>1.22056045E-2</c:v>
                </c:pt>
                <c:pt idx="5213">
                  <c:v>1.5442174899999999E-2</c:v>
                </c:pt>
                <c:pt idx="5214">
                  <c:v>1.5917591799999999E-2</c:v>
                </c:pt>
                <c:pt idx="5215">
                  <c:v>1.5423021300000001E-2</c:v>
                </c:pt>
                <c:pt idx="5216">
                  <c:v>1.52030289E-2</c:v>
                </c:pt>
                <c:pt idx="5217">
                  <c:v>1.4714934900000001E-2</c:v>
                </c:pt>
                <c:pt idx="5218">
                  <c:v>1.4204371699999999E-2</c:v>
                </c:pt>
                <c:pt idx="5219">
                  <c:v>1.0571881199999999E-2</c:v>
                </c:pt>
                <c:pt idx="5220">
                  <c:v>1.3347035300000001E-2</c:v>
                </c:pt>
                <c:pt idx="5221">
                  <c:v>1.44716911E-2</c:v>
                </c:pt>
                <c:pt idx="5222">
                  <c:v>1.4740449399999999E-2</c:v>
                </c:pt>
                <c:pt idx="5223">
                  <c:v>1.40987569E-2</c:v>
                </c:pt>
                <c:pt idx="5224">
                  <c:v>1.28055802E-2</c:v>
                </c:pt>
                <c:pt idx="5225">
                  <c:v>1.33850016E-2</c:v>
                </c:pt>
                <c:pt idx="5226">
                  <c:v>1.1383567900000001E-2</c:v>
                </c:pt>
                <c:pt idx="5227">
                  <c:v>7.0527480000000002E-3</c:v>
                </c:pt>
                <c:pt idx="5228">
                  <c:v>1.1656498499999999E-2</c:v>
                </c:pt>
                <c:pt idx="5229">
                  <c:v>1.46327186E-2</c:v>
                </c:pt>
                <c:pt idx="5230">
                  <c:v>1.49584683E-2</c:v>
                </c:pt>
                <c:pt idx="5231">
                  <c:v>1.38340089E-2</c:v>
                </c:pt>
                <c:pt idx="5232">
                  <c:v>1.1258699E-2</c:v>
                </c:pt>
                <c:pt idx="5233">
                  <c:v>1.00014964E-2</c:v>
                </c:pt>
                <c:pt idx="5234">
                  <c:v>7.8069139300000001E-3</c:v>
                </c:pt>
                <c:pt idx="5235">
                  <c:v>3.7947045599999998E-3</c:v>
                </c:pt>
                <c:pt idx="5236">
                  <c:v>5.0531653700000003E-3</c:v>
                </c:pt>
                <c:pt idx="5237">
                  <c:v>1.37566775E-2</c:v>
                </c:pt>
                <c:pt idx="5238">
                  <c:v>1.36884963E-2</c:v>
                </c:pt>
                <c:pt idx="5239">
                  <c:v>1.18109845E-2</c:v>
                </c:pt>
                <c:pt idx="5240">
                  <c:v>9.0519646200000001E-3</c:v>
                </c:pt>
                <c:pt idx="5241">
                  <c:v>6.99661486E-3</c:v>
                </c:pt>
                <c:pt idx="5242">
                  <c:v>7.6709482800000001E-3</c:v>
                </c:pt>
                <c:pt idx="5243">
                  <c:v>4.7899470699999998E-3</c:v>
                </c:pt>
                <c:pt idx="5244">
                  <c:v>8.6161159000000005E-3</c:v>
                </c:pt>
                <c:pt idx="5245">
                  <c:v>1.3726376E-2</c:v>
                </c:pt>
                <c:pt idx="5246">
                  <c:v>1.3936812999999999E-2</c:v>
                </c:pt>
                <c:pt idx="5247">
                  <c:v>1.28204394E-2</c:v>
                </c:pt>
                <c:pt idx="5248">
                  <c:v>8.5782585700000004E-3</c:v>
                </c:pt>
                <c:pt idx="5249">
                  <c:v>6.4032129E-3</c:v>
                </c:pt>
                <c:pt idx="5250">
                  <c:v>6.9401748500000004E-3</c:v>
                </c:pt>
                <c:pt idx="5251">
                  <c:v>5.9131663299999996E-3</c:v>
                </c:pt>
                <c:pt idx="5252">
                  <c:v>7.26145087E-3</c:v>
                </c:pt>
                <c:pt idx="5253">
                  <c:v>1.4210001599999999E-2</c:v>
                </c:pt>
                <c:pt idx="5254">
                  <c:v>1.46053694E-2</c:v>
                </c:pt>
                <c:pt idx="5255">
                  <c:v>1.2196866799999999E-2</c:v>
                </c:pt>
                <c:pt idx="5256">
                  <c:v>8.4866145599999995E-3</c:v>
                </c:pt>
                <c:pt idx="5257">
                  <c:v>4.8944847699999997E-3</c:v>
                </c:pt>
                <c:pt idx="5258">
                  <c:v>4.4195526300000003E-3</c:v>
                </c:pt>
                <c:pt idx="5259">
                  <c:v>4.4979276099999998E-3</c:v>
                </c:pt>
                <c:pt idx="5260">
                  <c:v>4.2479662199999997E-3</c:v>
                </c:pt>
                <c:pt idx="5261">
                  <c:v>1.2605804E-2</c:v>
                </c:pt>
                <c:pt idx="5262">
                  <c:v>1.3941673599999999E-2</c:v>
                </c:pt>
                <c:pt idx="5263">
                  <c:v>1.21743632E-2</c:v>
                </c:pt>
                <c:pt idx="5264">
                  <c:v>8.4617072700000004E-3</c:v>
                </c:pt>
                <c:pt idx="5265">
                  <c:v>5.43864863E-3</c:v>
                </c:pt>
                <c:pt idx="5266">
                  <c:v>3.8674853299999999E-3</c:v>
                </c:pt>
                <c:pt idx="5267">
                  <c:v>3.4621213600000002E-3</c:v>
                </c:pt>
                <c:pt idx="5268">
                  <c:v>4.1733589000000001E-3</c:v>
                </c:pt>
                <c:pt idx="5269">
                  <c:v>9.1303996700000008E-3</c:v>
                </c:pt>
                <c:pt idx="5270">
                  <c:v>1.27666555E-2</c:v>
                </c:pt>
                <c:pt idx="5271">
                  <c:v>1.1783919299999999E-2</c:v>
                </c:pt>
                <c:pt idx="5272">
                  <c:v>7.7966186200000001E-3</c:v>
                </c:pt>
                <c:pt idx="5273">
                  <c:v>5.0195879299999996E-3</c:v>
                </c:pt>
                <c:pt idx="5274">
                  <c:v>4.52844519E-3</c:v>
                </c:pt>
                <c:pt idx="5275">
                  <c:v>3.8451149599999998E-3</c:v>
                </c:pt>
                <c:pt idx="5276">
                  <c:v>9.2120459299999992E-3</c:v>
                </c:pt>
                <c:pt idx="5277">
                  <c:v>1.2081195600000001E-2</c:v>
                </c:pt>
                <c:pt idx="5278">
                  <c:v>1.2722606799999999E-2</c:v>
                </c:pt>
                <c:pt idx="5279">
                  <c:v>1.15528582E-2</c:v>
                </c:pt>
                <c:pt idx="5280">
                  <c:v>8.1604942700000006E-3</c:v>
                </c:pt>
                <c:pt idx="5281">
                  <c:v>6.16946258E-3</c:v>
                </c:pt>
                <c:pt idx="5282">
                  <c:v>5.2094869299999999E-3</c:v>
                </c:pt>
                <c:pt idx="5283">
                  <c:v>5.4394882200000001E-3</c:v>
                </c:pt>
                <c:pt idx="5284">
                  <c:v>8.6119361200000001E-3</c:v>
                </c:pt>
                <c:pt idx="5285">
                  <c:v>1.0836901100000001E-2</c:v>
                </c:pt>
                <c:pt idx="5286">
                  <c:v>1.11897113E-2</c:v>
                </c:pt>
                <c:pt idx="5287">
                  <c:v>8.7997289399999994E-3</c:v>
                </c:pt>
                <c:pt idx="5288">
                  <c:v>6.7875320099999997E-3</c:v>
                </c:pt>
                <c:pt idx="5289">
                  <c:v>6.5799751300000004E-3</c:v>
                </c:pt>
                <c:pt idx="5290">
                  <c:v>6.1999401099999997E-3</c:v>
                </c:pt>
                <c:pt idx="5291">
                  <c:v>5.4997773800000002E-3</c:v>
                </c:pt>
                <c:pt idx="5292">
                  <c:v>7.2999247299999999E-3</c:v>
                </c:pt>
                <c:pt idx="5293">
                  <c:v>1.1139748600000001E-2</c:v>
                </c:pt>
                <c:pt idx="5294">
                  <c:v>1.34481424E-2</c:v>
                </c:pt>
                <c:pt idx="5295">
                  <c:v>1.1669900299999999E-2</c:v>
                </c:pt>
                <c:pt idx="5296">
                  <c:v>1.0169901E-2</c:v>
                </c:pt>
                <c:pt idx="5297">
                  <c:v>9.8099522300000002E-3</c:v>
                </c:pt>
                <c:pt idx="5298">
                  <c:v>7.9699037600000008E-3</c:v>
                </c:pt>
                <c:pt idx="5299">
                  <c:v>5.9999958600000002E-3</c:v>
                </c:pt>
                <c:pt idx="5300">
                  <c:v>9.0499082599999996E-3</c:v>
                </c:pt>
                <c:pt idx="5301">
                  <c:v>1.2624975300000001E-2</c:v>
                </c:pt>
                <c:pt idx="5302">
                  <c:v>1.3369957E-2</c:v>
                </c:pt>
                <c:pt idx="5303">
                  <c:v>1.05799669E-2</c:v>
                </c:pt>
                <c:pt idx="5304">
                  <c:v>1.04399668E-2</c:v>
                </c:pt>
                <c:pt idx="5305">
                  <c:v>1.02699669E-2</c:v>
                </c:pt>
                <c:pt idx="5306">
                  <c:v>9.5199635299999998E-3</c:v>
                </c:pt>
                <c:pt idx="5307">
                  <c:v>7.0998156399999998E-3</c:v>
                </c:pt>
                <c:pt idx="5308">
                  <c:v>1.1814893200000001E-2</c:v>
                </c:pt>
                <c:pt idx="5309">
                  <c:v>1.48249818E-2</c:v>
                </c:pt>
                <c:pt idx="5310">
                  <c:v>1.44699635E-2</c:v>
                </c:pt>
                <c:pt idx="5311">
                  <c:v>1.15799271E-2</c:v>
                </c:pt>
                <c:pt idx="5312">
                  <c:v>1.1480012899999999E-2</c:v>
                </c:pt>
                <c:pt idx="5313">
                  <c:v>1.1109973299999999E-2</c:v>
                </c:pt>
                <c:pt idx="5314">
                  <c:v>1.15899704E-2</c:v>
                </c:pt>
                <c:pt idx="5315">
                  <c:v>8.1499805699999997E-3</c:v>
                </c:pt>
                <c:pt idx="5316">
                  <c:v>1.16192829E-2</c:v>
                </c:pt>
                <c:pt idx="5317">
                  <c:v>1.25297299E-2</c:v>
                </c:pt>
                <c:pt idx="5318">
                  <c:v>1.30549762E-2</c:v>
                </c:pt>
                <c:pt idx="5319">
                  <c:v>1.1434977900000001E-2</c:v>
                </c:pt>
                <c:pt idx="5320">
                  <c:v>1.00132525E-2</c:v>
                </c:pt>
                <c:pt idx="5321">
                  <c:v>1.04049789E-2</c:v>
                </c:pt>
                <c:pt idx="5322">
                  <c:v>9.62997973E-3</c:v>
                </c:pt>
                <c:pt idx="5323">
                  <c:v>6.7799780499999997E-3</c:v>
                </c:pt>
                <c:pt idx="5324">
                  <c:v>1.09092752E-2</c:v>
                </c:pt>
                <c:pt idx="5325">
                  <c:v>1.30031416E-2</c:v>
                </c:pt>
                <c:pt idx="5326">
                  <c:v>1.26730334E-2</c:v>
                </c:pt>
                <c:pt idx="5327">
                  <c:v>1.1328090000000001E-2</c:v>
                </c:pt>
                <c:pt idx="5328">
                  <c:v>1.0405612200000001E-2</c:v>
                </c:pt>
                <c:pt idx="5329">
                  <c:v>1.00413524E-2</c:v>
                </c:pt>
                <c:pt idx="5330">
                  <c:v>8.8900076199999994E-3</c:v>
                </c:pt>
                <c:pt idx="5331">
                  <c:v>6.0500027600000001E-3</c:v>
                </c:pt>
                <c:pt idx="5332">
                  <c:v>1.05100032E-2</c:v>
                </c:pt>
                <c:pt idx="5333">
                  <c:v>1.3494971200000001E-2</c:v>
                </c:pt>
                <c:pt idx="5334">
                  <c:v>1.30899707E-2</c:v>
                </c:pt>
                <c:pt idx="5335">
                  <c:v>9.8430458500000009E-3</c:v>
                </c:pt>
                <c:pt idx="5336">
                  <c:v>6.25640946E-3</c:v>
                </c:pt>
                <c:pt idx="5337">
                  <c:v>7.0005985899999996E-3</c:v>
                </c:pt>
                <c:pt idx="5338">
                  <c:v>6.1899726300000003E-3</c:v>
                </c:pt>
                <c:pt idx="5339">
                  <c:v>4.5499741099999996E-3</c:v>
                </c:pt>
                <c:pt idx="5340">
                  <c:v>9.2199807999999994E-3</c:v>
                </c:pt>
                <c:pt idx="5341">
                  <c:v>1.30114928E-2</c:v>
                </c:pt>
                <c:pt idx="5342">
                  <c:v>1.36192711E-2</c:v>
                </c:pt>
                <c:pt idx="5343">
                  <c:v>1.12946574E-2</c:v>
                </c:pt>
                <c:pt idx="5344">
                  <c:v>8.9654559299999995E-3</c:v>
                </c:pt>
                <c:pt idx="5345">
                  <c:v>9.9002886599999992E-3</c:v>
                </c:pt>
                <c:pt idx="5346">
                  <c:v>7.6545048500000004E-3</c:v>
                </c:pt>
                <c:pt idx="5347">
                  <c:v>6.8702865400000002E-3</c:v>
                </c:pt>
                <c:pt idx="5348">
                  <c:v>1.2575763300000001E-2</c:v>
                </c:pt>
                <c:pt idx="5349">
                  <c:v>1.4914581600000001E-2</c:v>
                </c:pt>
                <c:pt idx="5350">
                  <c:v>1.4842514899999999E-2</c:v>
                </c:pt>
                <c:pt idx="5351">
                  <c:v>1.1632515100000001E-2</c:v>
                </c:pt>
                <c:pt idx="5352">
                  <c:v>1.13991639E-2</c:v>
                </c:pt>
                <c:pt idx="5353">
                  <c:v>1.20105725E-2</c:v>
                </c:pt>
                <c:pt idx="5354">
                  <c:v>1.01745762E-2</c:v>
                </c:pt>
                <c:pt idx="5355">
                  <c:v>6.9745532199999996E-3</c:v>
                </c:pt>
                <c:pt idx="5356">
                  <c:v>1.0114217199999999E-2</c:v>
                </c:pt>
                <c:pt idx="5357">
                  <c:v>1.50726447E-2</c:v>
                </c:pt>
                <c:pt idx="5358">
                  <c:v>1.51091041E-2</c:v>
                </c:pt>
                <c:pt idx="5359">
                  <c:v>1.31814992E-2</c:v>
                </c:pt>
                <c:pt idx="5360">
                  <c:v>1.3094956099999999E-2</c:v>
                </c:pt>
                <c:pt idx="5361">
                  <c:v>1.1643867E-2</c:v>
                </c:pt>
                <c:pt idx="5362">
                  <c:v>1.08018657E-2</c:v>
                </c:pt>
                <c:pt idx="5363">
                  <c:v>7.5211180400000001E-3</c:v>
                </c:pt>
                <c:pt idx="5364">
                  <c:v>1.27757071E-2</c:v>
                </c:pt>
                <c:pt idx="5365">
                  <c:v>1.45740425E-2</c:v>
                </c:pt>
                <c:pt idx="5366">
                  <c:v>1.27429059E-2</c:v>
                </c:pt>
                <c:pt idx="5367">
                  <c:v>1.12527637E-2</c:v>
                </c:pt>
                <c:pt idx="5368">
                  <c:v>1.0449186900000001E-2</c:v>
                </c:pt>
                <c:pt idx="5369">
                  <c:v>9.3794530300000001E-3</c:v>
                </c:pt>
                <c:pt idx="5370">
                  <c:v>7.8443158399999994E-3</c:v>
                </c:pt>
                <c:pt idx="5371">
                  <c:v>5.00983885E-3</c:v>
                </c:pt>
                <c:pt idx="5372">
                  <c:v>1.14468317E-2</c:v>
                </c:pt>
                <c:pt idx="5373">
                  <c:v>1.4279162499999999E-2</c:v>
                </c:pt>
                <c:pt idx="5374">
                  <c:v>1.21548818E-2</c:v>
                </c:pt>
                <c:pt idx="5375">
                  <c:v>1.0422741100000001E-2</c:v>
                </c:pt>
                <c:pt idx="5376">
                  <c:v>1.0274921500000001E-2</c:v>
                </c:pt>
                <c:pt idx="5377">
                  <c:v>9.5247523900000002E-3</c:v>
                </c:pt>
                <c:pt idx="5378">
                  <c:v>8.1780794999999993E-3</c:v>
                </c:pt>
                <c:pt idx="5379">
                  <c:v>5.7753259300000002E-3</c:v>
                </c:pt>
                <c:pt idx="5380">
                  <c:v>1.1828264200000001E-2</c:v>
                </c:pt>
                <c:pt idx="5381">
                  <c:v>1.4565791E-2</c:v>
                </c:pt>
                <c:pt idx="5382">
                  <c:v>1.4868161600000001E-2</c:v>
                </c:pt>
                <c:pt idx="5383">
                  <c:v>1.38406269E-2</c:v>
                </c:pt>
                <c:pt idx="5384">
                  <c:v>1.29819801E-2</c:v>
                </c:pt>
                <c:pt idx="5385">
                  <c:v>1.2403658600000001E-2</c:v>
                </c:pt>
                <c:pt idx="5386">
                  <c:v>1.11978995E-2</c:v>
                </c:pt>
                <c:pt idx="5387">
                  <c:v>7.8562991700000008E-3</c:v>
                </c:pt>
                <c:pt idx="5388">
                  <c:v>1.17188208E-2</c:v>
                </c:pt>
                <c:pt idx="5389">
                  <c:v>1.44862989E-2</c:v>
                </c:pt>
                <c:pt idx="5390">
                  <c:v>1.5248958999999999E-2</c:v>
                </c:pt>
                <c:pt idx="5391">
                  <c:v>1.47110634E-2</c:v>
                </c:pt>
                <c:pt idx="5392">
                  <c:v>1.4206115199999999E-2</c:v>
                </c:pt>
                <c:pt idx="5393">
                  <c:v>1.42111722E-2</c:v>
                </c:pt>
                <c:pt idx="5394">
                  <c:v>1.38841411E-2</c:v>
                </c:pt>
                <c:pt idx="5395">
                  <c:v>1.10980095E-2</c:v>
                </c:pt>
                <c:pt idx="5396">
                  <c:v>1.35159576E-2</c:v>
                </c:pt>
                <c:pt idx="5397">
                  <c:v>1.48400562E-2</c:v>
                </c:pt>
                <c:pt idx="5398">
                  <c:v>1.5337876E-2</c:v>
                </c:pt>
                <c:pt idx="5399">
                  <c:v>1.4858041000000001E-2</c:v>
                </c:pt>
                <c:pt idx="5400">
                  <c:v>1.38379969E-2</c:v>
                </c:pt>
                <c:pt idx="5401">
                  <c:v>1.4551512000000001E-2</c:v>
                </c:pt>
                <c:pt idx="5402">
                  <c:v>1.38819823E-2</c:v>
                </c:pt>
                <c:pt idx="5403">
                  <c:v>1.16666919E-2</c:v>
                </c:pt>
                <c:pt idx="5404">
                  <c:v>1.25699891E-2</c:v>
                </c:pt>
                <c:pt idx="5405">
                  <c:v>1.42999878E-2</c:v>
                </c:pt>
                <c:pt idx="5406">
                  <c:v>1.41099459E-2</c:v>
                </c:pt>
                <c:pt idx="5407">
                  <c:v>1.40099935E-2</c:v>
                </c:pt>
                <c:pt idx="5408">
                  <c:v>1.42542087E-2</c:v>
                </c:pt>
                <c:pt idx="5409">
                  <c:v>1.3649913499999999E-2</c:v>
                </c:pt>
                <c:pt idx="5410">
                  <c:v>1.29599031E-2</c:v>
                </c:pt>
                <c:pt idx="5411">
                  <c:v>1.24999033E-2</c:v>
                </c:pt>
                <c:pt idx="5412">
                  <c:v>1.33799668E-2</c:v>
                </c:pt>
                <c:pt idx="5413">
                  <c:v>1.4669938E-2</c:v>
                </c:pt>
                <c:pt idx="5414">
                  <c:v>1.4395515399999999E-2</c:v>
                </c:pt>
                <c:pt idx="5415">
                  <c:v>1.4215434000000001E-2</c:v>
                </c:pt>
                <c:pt idx="5416">
                  <c:v>1.4390393200000001E-2</c:v>
                </c:pt>
                <c:pt idx="5417">
                  <c:v>1.3939905000000001E-2</c:v>
                </c:pt>
                <c:pt idx="5418">
                  <c:v>1.2759964E-2</c:v>
                </c:pt>
                <c:pt idx="5419">
                  <c:v>1.17799267E-2</c:v>
                </c:pt>
                <c:pt idx="5420">
                  <c:v>1.38797825E-2</c:v>
                </c:pt>
                <c:pt idx="5421">
                  <c:v>1.4819903299999999E-2</c:v>
                </c:pt>
                <c:pt idx="5422">
                  <c:v>1.4569904700000001E-2</c:v>
                </c:pt>
                <c:pt idx="5423">
                  <c:v>1.3989937500000001E-2</c:v>
                </c:pt>
                <c:pt idx="5424">
                  <c:v>1.25099579E-2</c:v>
                </c:pt>
                <c:pt idx="5425">
                  <c:v>1.1919958499999999E-2</c:v>
                </c:pt>
                <c:pt idx="5426">
                  <c:v>1.1632592400000001E-2</c:v>
                </c:pt>
                <c:pt idx="5427">
                  <c:v>1.0539806400000001E-2</c:v>
                </c:pt>
                <c:pt idx="5428">
                  <c:v>1.44149428E-2</c:v>
                </c:pt>
                <c:pt idx="5429">
                  <c:v>1.57796573E-2</c:v>
                </c:pt>
                <c:pt idx="5430">
                  <c:v>1.38299884E-2</c:v>
                </c:pt>
                <c:pt idx="5431">
                  <c:v>1.2849990299999999E-2</c:v>
                </c:pt>
                <c:pt idx="5432">
                  <c:v>1.1949989899999999E-2</c:v>
                </c:pt>
                <c:pt idx="5433">
                  <c:v>1.10899806E-2</c:v>
                </c:pt>
                <c:pt idx="5434">
                  <c:v>1.13424892E-2</c:v>
                </c:pt>
                <c:pt idx="5435">
                  <c:v>9.6399895799999993E-3</c:v>
                </c:pt>
                <c:pt idx="5436">
                  <c:v>1.42174903E-2</c:v>
                </c:pt>
                <c:pt idx="5437">
                  <c:v>1.5345061199999999E-2</c:v>
                </c:pt>
                <c:pt idx="5438">
                  <c:v>1.4829959699999999E-2</c:v>
                </c:pt>
                <c:pt idx="5439">
                  <c:v>1.3694969E-2</c:v>
                </c:pt>
                <c:pt idx="5440">
                  <c:v>1.2769929100000001E-2</c:v>
                </c:pt>
                <c:pt idx="5441">
                  <c:v>1.2407382E-2</c:v>
                </c:pt>
                <c:pt idx="5442">
                  <c:v>1.24849174E-2</c:v>
                </c:pt>
                <c:pt idx="5443">
                  <c:v>1.10174287E-2</c:v>
                </c:pt>
                <c:pt idx="5444">
                  <c:v>1.3672411400000001E-2</c:v>
                </c:pt>
                <c:pt idx="5445">
                  <c:v>1.5622425800000001E-2</c:v>
                </c:pt>
                <c:pt idx="5446">
                  <c:v>1.54707553E-2</c:v>
                </c:pt>
                <c:pt idx="5447">
                  <c:v>1.4775790299999999E-2</c:v>
                </c:pt>
                <c:pt idx="5448">
                  <c:v>1.4085711900000001E-2</c:v>
                </c:pt>
                <c:pt idx="5449">
                  <c:v>1.39640141E-2</c:v>
                </c:pt>
                <c:pt idx="5450">
                  <c:v>1.46164699E-2</c:v>
                </c:pt>
                <c:pt idx="5451">
                  <c:v>1.26874056E-2</c:v>
                </c:pt>
                <c:pt idx="5452">
                  <c:v>1.47173954E-2</c:v>
                </c:pt>
                <c:pt idx="5453">
                  <c:v>1.55402645E-2</c:v>
                </c:pt>
                <c:pt idx="5454">
                  <c:v>1.5430063000000001E-2</c:v>
                </c:pt>
                <c:pt idx="5455">
                  <c:v>1.5110062400000001E-2</c:v>
                </c:pt>
                <c:pt idx="5456">
                  <c:v>1.54305026E-2</c:v>
                </c:pt>
                <c:pt idx="5457">
                  <c:v>1.48758907E-2</c:v>
                </c:pt>
                <c:pt idx="5458">
                  <c:v>1.48705738E-2</c:v>
                </c:pt>
                <c:pt idx="5459">
                  <c:v>1.35616269E-2</c:v>
                </c:pt>
                <c:pt idx="5460">
                  <c:v>1.56726204E-2</c:v>
                </c:pt>
                <c:pt idx="5461">
                  <c:v>1.68599691E-2</c:v>
                </c:pt>
                <c:pt idx="5462">
                  <c:v>1.6504976899999999E-2</c:v>
                </c:pt>
                <c:pt idx="5463">
                  <c:v>1.5729978700000001E-2</c:v>
                </c:pt>
                <c:pt idx="5464">
                  <c:v>1.52749997E-2</c:v>
                </c:pt>
                <c:pt idx="5465">
                  <c:v>1.4879966200000001E-2</c:v>
                </c:pt>
                <c:pt idx="5466">
                  <c:v>1.3559695300000001E-2</c:v>
                </c:pt>
                <c:pt idx="5467">
                  <c:v>1.17416577E-2</c:v>
                </c:pt>
                <c:pt idx="5468">
                  <c:v>1.5559932199999999E-2</c:v>
                </c:pt>
                <c:pt idx="5469">
                  <c:v>1.6344997999999999E-2</c:v>
                </c:pt>
                <c:pt idx="5470">
                  <c:v>1.6189975700000001E-2</c:v>
                </c:pt>
                <c:pt idx="5471">
                  <c:v>1.52549902E-2</c:v>
                </c:pt>
                <c:pt idx="5472">
                  <c:v>1.4539989600000001E-2</c:v>
                </c:pt>
                <c:pt idx="5473">
                  <c:v>1.35699781E-2</c:v>
                </c:pt>
                <c:pt idx="5474">
                  <c:v>1.24999927E-2</c:v>
                </c:pt>
                <c:pt idx="5475">
                  <c:v>8.3199785999999998E-3</c:v>
                </c:pt>
                <c:pt idx="5476">
                  <c:v>1.3299978299999999E-2</c:v>
                </c:pt>
                <c:pt idx="5477">
                  <c:v>1.63199976E-2</c:v>
                </c:pt>
                <c:pt idx="5478">
                  <c:v>1.7062494500000001E-2</c:v>
                </c:pt>
                <c:pt idx="5479">
                  <c:v>1.6389984600000001E-2</c:v>
                </c:pt>
                <c:pt idx="5480">
                  <c:v>1.5509976999999999E-2</c:v>
                </c:pt>
                <c:pt idx="5481">
                  <c:v>1.49899935E-2</c:v>
                </c:pt>
                <c:pt idx="5482">
                  <c:v>1.50299836E-2</c:v>
                </c:pt>
                <c:pt idx="5483">
                  <c:v>1.3999978999999999E-2</c:v>
                </c:pt>
                <c:pt idx="5484">
                  <c:v>1.54283158E-2</c:v>
                </c:pt>
                <c:pt idx="5485">
                  <c:v>1.6092227800000001E-2</c:v>
                </c:pt>
                <c:pt idx="5486">
                  <c:v>1.6030045199999999E-2</c:v>
                </c:pt>
                <c:pt idx="5487">
                  <c:v>1.57042872E-2</c:v>
                </c:pt>
                <c:pt idx="5488">
                  <c:v>1.5396325799999999E-2</c:v>
                </c:pt>
                <c:pt idx="5489">
                  <c:v>1.5109987E-2</c:v>
                </c:pt>
                <c:pt idx="5490">
                  <c:v>1.48396417E-2</c:v>
                </c:pt>
                <c:pt idx="5491">
                  <c:v>1.33826658E-2</c:v>
                </c:pt>
                <c:pt idx="5492">
                  <c:v>1.52248982E-2</c:v>
                </c:pt>
                <c:pt idx="5493">
                  <c:v>1.6172993900000002E-2</c:v>
                </c:pt>
                <c:pt idx="5494">
                  <c:v>1.55193107E-2</c:v>
                </c:pt>
                <c:pt idx="5495">
                  <c:v>1.45774279E-2</c:v>
                </c:pt>
                <c:pt idx="5496">
                  <c:v>1.43225417E-2</c:v>
                </c:pt>
                <c:pt idx="5497">
                  <c:v>1.3282502099999999E-2</c:v>
                </c:pt>
                <c:pt idx="5498">
                  <c:v>1.2992564599999999E-2</c:v>
                </c:pt>
                <c:pt idx="5499">
                  <c:v>1.13211935E-2</c:v>
                </c:pt>
                <c:pt idx="5500">
                  <c:v>1.50599815E-2</c:v>
                </c:pt>
                <c:pt idx="5501">
                  <c:v>1.55590465E-2</c:v>
                </c:pt>
                <c:pt idx="5502">
                  <c:v>1.4627905599999999E-2</c:v>
                </c:pt>
                <c:pt idx="5503">
                  <c:v>1.38841867E-2</c:v>
                </c:pt>
                <c:pt idx="5504">
                  <c:v>1.3111847500000001E-2</c:v>
                </c:pt>
                <c:pt idx="5505">
                  <c:v>1.25699937E-2</c:v>
                </c:pt>
                <c:pt idx="5506">
                  <c:v>1.1149994999999999E-2</c:v>
                </c:pt>
                <c:pt idx="5507">
                  <c:v>8.6933448899999995E-3</c:v>
                </c:pt>
                <c:pt idx="5508">
                  <c:v>1.2126679499999999E-2</c:v>
                </c:pt>
                <c:pt idx="5509">
                  <c:v>1.3932622E-2</c:v>
                </c:pt>
                <c:pt idx="5510">
                  <c:v>1.50276171E-2</c:v>
                </c:pt>
                <c:pt idx="5511">
                  <c:v>1.38376178E-2</c:v>
                </c:pt>
                <c:pt idx="5512">
                  <c:v>1.3776444800000001E-2</c:v>
                </c:pt>
                <c:pt idx="5513">
                  <c:v>1.19840959E-2</c:v>
                </c:pt>
                <c:pt idx="5514">
                  <c:v>1.09741306E-2</c:v>
                </c:pt>
                <c:pt idx="5515">
                  <c:v>9.1960588499999992E-3</c:v>
                </c:pt>
                <c:pt idx="5516">
                  <c:v>1.1391576400000001E-2</c:v>
                </c:pt>
                <c:pt idx="5517">
                  <c:v>1.3576527099999999E-2</c:v>
                </c:pt>
                <c:pt idx="5518">
                  <c:v>1.34139694E-2</c:v>
                </c:pt>
                <c:pt idx="5519">
                  <c:v>1.2483850100000001E-2</c:v>
                </c:pt>
                <c:pt idx="5520">
                  <c:v>1.17909629E-2</c:v>
                </c:pt>
                <c:pt idx="5521">
                  <c:v>1.0259967300000001E-2</c:v>
                </c:pt>
                <c:pt idx="5522">
                  <c:v>1.00599192E-2</c:v>
                </c:pt>
                <c:pt idx="5523">
                  <c:v>9.3700000999999995E-3</c:v>
                </c:pt>
                <c:pt idx="5524">
                  <c:v>1.0384982500000001E-2</c:v>
                </c:pt>
                <c:pt idx="5525">
                  <c:v>1.3754986199999999E-2</c:v>
                </c:pt>
                <c:pt idx="5526">
                  <c:v>1.4398305700000001E-2</c:v>
                </c:pt>
                <c:pt idx="5527">
                  <c:v>1.3763337400000001E-2</c:v>
                </c:pt>
                <c:pt idx="5528">
                  <c:v>1.40950559E-2</c:v>
                </c:pt>
                <c:pt idx="5529">
                  <c:v>1.47575503E-2</c:v>
                </c:pt>
                <c:pt idx="5530">
                  <c:v>1.37199638E-2</c:v>
                </c:pt>
                <c:pt idx="5531">
                  <c:v>1.27100172E-2</c:v>
                </c:pt>
                <c:pt idx="5532">
                  <c:v>1.3030029800000001E-2</c:v>
                </c:pt>
                <c:pt idx="5533">
                  <c:v>1.47200236E-2</c:v>
                </c:pt>
                <c:pt idx="5534">
                  <c:v>1.42599167E-2</c:v>
                </c:pt>
                <c:pt idx="5535">
                  <c:v>1.40474169E-2</c:v>
                </c:pt>
                <c:pt idx="5536">
                  <c:v>1.28899831E-2</c:v>
                </c:pt>
                <c:pt idx="5537">
                  <c:v>1.02699921E-2</c:v>
                </c:pt>
                <c:pt idx="5538">
                  <c:v>9.6201812800000008E-3</c:v>
                </c:pt>
                <c:pt idx="5539">
                  <c:v>8.5498942100000006E-3</c:v>
                </c:pt>
                <c:pt idx="5540">
                  <c:v>8.6699053600000006E-3</c:v>
                </c:pt>
                <c:pt idx="5541">
                  <c:v>1.37254279E-2</c:v>
                </c:pt>
                <c:pt idx="5542">
                  <c:v>1.4487942700000001E-2</c:v>
                </c:pt>
                <c:pt idx="5543">
                  <c:v>1.3780183200000001E-2</c:v>
                </c:pt>
                <c:pt idx="5544">
                  <c:v>1.3259983600000001E-2</c:v>
                </c:pt>
                <c:pt idx="5545">
                  <c:v>1.34399841E-2</c:v>
                </c:pt>
                <c:pt idx="5546">
                  <c:v>1.1880007600000001E-2</c:v>
                </c:pt>
                <c:pt idx="5547">
                  <c:v>1.08466828E-2</c:v>
                </c:pt>
                <c:pt idx="5548">
                  <c:v>1.21499356E-2</c:v>
                </c:pt>
                <c:pt idx="5549">
                  <c:v>1.5119968900000001E-2</c:v>
                </c:pt>
                <c:pt idx="5550">
                  <c:v>1.52199734E-2</c:v>
                </c:pt>
                <c:pt idx="5551">
                  <c:v>1.46598527E-2</c:v>
                </c:pt>
                <c:pt idx="5552">
                  <c:v>1.4689996800000001E-2</c:v>
                </c:pt>
                <c:pt idx="5553">
                  <c:v>1.4479972400000001E-2</c:v>
                </c:pt>
                <c:pt idx="5554">
                  <c:v>1.45298783E-2</c:v>
                </c:pt>
                <c:pt idx="5555">
                  <c:v>1.26698921E-2</c:v>
                </c:pt>
                <c:pt idx="5556">
                  <c:v>1.38999196E-2</c:v>
                </c:pt>
                <c:pt idx="5557">
                  <c:v>1.50465546E-2</c:v>
                </c:pt>
                <c:pt idx="5558">
                  <c:v>1.51299639E-2</c:v>
                </c:pt>
                <c:pt idx="5559">
                  <c:v>1.503033E-2</c:v>
                </c:pt>
                <c:pt idx="5560">
                  <c:v>1.5087513300000001E-2</c:v>
                </c:pt>
                <c:pt idx="5561">
                  <c:v>1.4782275100000001E-2</c:v>
                </c:pt>
                <c:pt idx="5562">
                  <c:v>1.45324674E-2</c:v>
                </c:pt>
                <c:pt idx="5563">
                  <c:v>1.3346983099999999E-2</c:v>
                </c:pt>
                <c:pt idx="5564">
                  <c:v>1.35538988E-2</c:v>
                </c:pt>
                <c:pt idx="5565">
                  <c:v>1.5694305299999999E-2</c:v>
                </c:pt>
                <c:pt idx="5566">
                  <c:v>1.5939984500000001E-2</c:v>
                </c:pt>
                <c:pt idx="5567">
                  <c:v>1.56100523E-2</c:v>
                </c:pt>
                <c:pt idx="5568">
                  <c:v>1.47749875E-2</c:v>
                </c:pt>
                <c:pt idx="5569">
                  <c:v>1.4177488199999999E-2</c:v>
                </c:pt>
                <c:pt idx="5570">
                  <c:v>1.40699884E-2</c:v>
                </c:pt>
                <c:pt idx="5571">
                  <c:v>1.37999803E-2</c:v>
                </c:pt>
                <c:pt idx="5572">
                  <c:v>1.49527276E-2</c:v>
                </c:pt>
                <c:pt idx="5573">
                  <c:v>1.6089990700000001E-2</c:v>
                </c:pt>
                <c:pt idx="5574">
                  <c:v>1.6269996799999999E-2</c:v>
                </c:pt>
                <c:pt idx="5575">
                  <c:v>1.55499829E-2</c:v>
                </c:pt>
                <c:pt idx="5576">
                  <c:v>1.50299883E-2</c:v>
                </c:pt>
                <c:pt idx="5577">
                  <c:v>1.45599414E-2</c:v>
                </c:pt>
                <c:pt idx="5578">
                  <c:v>1.4299941199999999E-2</c:v>
                </c:pt>
                <c:pt idx="5579">
                  <c:v>1.37499804E-2</c:v>
                </c:pt>
                <c:pt idx="5580">
                  <c:v>1.3869987800000001E-2</c:v>
                </c:pt>
                <c:pt idx="5581">
                  <c:v>1.5471667999999999E-2</c:v>
                </c:pt>
                <c:pt idx="5582">
                  <c:v>1.5879986799999999E-2</c:v>
                </c:pt>
                <c:pt idx="5583">
                  <c:v>1.5889961300000002E-2</c:v>
                </c:pt>
                <c:pt idx="5584">
                  <c:v>1.50749935E-2</c:v>
                </c:pt>
                <c:pt idx="5585">
                  <c:v>1.4539956999999999E-2</c:v>
                </c:pt>
                <c:pt idx="5586">
                  <c:v>1.4445036600000001E-2</c:v>
                </c:pt>
                <c:pt idx="5587">
                  <c:v>1.42598152E-2</c:v>
                </c:pt>
                <c:pt idx="5588">
                  <c:v>1.4555105E-2</c:v>
                </c:pt>
                <c:pt idx="5589">
                  <c:v>1.4684985399999999E-2</c:v>
                </c:pt>
                <c:pt idx="5590">
                  <c:v>1.5187282099999999E-2</c:v>
                </c:pt>
                <c:pt idx="5591">
                  <c:v>1.5082640600000001E-2</c:v>
                </c:pt>
                <c:pt idx="5592">
                  <c:v>1.4749736499999999E-2</c:v>
                </c:pt>
                <c:pt idx="5593">
                  <c:v>1.4919739200000001E-2</c:v>
                </c:pt>
                <c:pt idx="5594">
                  <c:v>1.47059262E-2</c:v>
                </c:pt>
                <c:pt idx="5595">
                  <c:v>1.45208752E-2</c:v>
                </c:pt>
                <c:pt idx="5596">
                  <c:v>1.54203493E-2</c:v>
                </c:pt>
                <c:pt idx="5597">
                  <c:v>1.60908643E-2</c:v>
                </c:pt>
                <c:pt idx="5598">
                  <c:v>1.6419213299999999E-2</c:v>
                </c:pt>
                <c:pt idx="5599">
                  <c:v>1.6062775599999999E-2</c:v>
                </c:pt>
                <c:pt idx="5600">
                  <c:v>1.52101107E-2</c:v>
                </c:pt>
                <c:pt idx="5601">
                  <c:v>1.50435511E-2</c:v>
                </c:pt>
                <c:pt idx="5602">
                  <c:v>1.45400958E-2</c:v>
                </c:pt>
                <c:pt idx="5603">
                  <c:v>1.4155423300000001E-2</c:v>
                </c:pt>
                <c:pt idx="5604">
                  <c:v>1.40154622E-2</c:v>
                </c:pt>
                <c:pt idx="5605">
                  <c:v>1.5695491799999999E-2</c:v>
                </c:pt>
                <c:pt idx="5606">
                  <c:v>1.5695640800000001E-2</c:v>
                </c:pt>
                <c:pt idx="5607">
                  <c:v>1.5810333199999999E-2</c:v>
                </c:pt>
                <c:pt idx="5608">
                  <c:v>1.5475302E-2</c:v>
                </c:pt>
                <c:pt idx="5609">
                  <c:v>1.5709843500000001E-2</c:v>
                </c:pt>
                <c:pt idx="5610">
                  <c:v>1.52453007E-2</c:v>
                </c:pt>
                <c:pt idx="5611">
                  <c:v>1.51303345E-2</c:v>
                </c:pt>
                <c:pt idx="5612">
                  <c:v>1.5876691799999999E-2</c:v>
                </c:pt>
                <c:pt idx="5613">
                  <c:v>1.6189049899999999E-2</c:v>
                </c:pt>
                <c:pt idx="5614">
                  <c:v>1.64681785E-2</c:v>
                </c:pt>
                <c:pt idx="5615">
                  <c:v>1.62460972E-2</c:v>
                </c:pt>
                <c:pt idx="5616">
                  <c:v>1.6219990300000001E-2</c:v>
                </c:pt>
                <c:pt idx="5617">
                  <c:v>1.61399487E-2</c:v>
                </c:pt>
                <c:pt idx="5618">
                  <c:v>1.5839990200000001E-2</c:v>
                </c:pt>
                <c:pt idx="5619">
                  <c:v>1.53000345E-2</c:v>
                </c:pt>
                <c:pt idx="5620">
                  <c:v>1.60700101E-2</c:v>
                </c:pt>
                <c:pt idx="5621">
                  <c:v>1.5850016799999998E-2</c:v>
                </c:pt>
                <c:pt idx="5622">
                  <c:v>1.6193181300000001E-2</c:v>
                </c:pt>
                <c:pt idx="5623">
                  <c:v>1.6191175200000001E-2</c:v>
                </c:pt>
                <c:pt idx="5624">
                  <c:v>1.59300026E-2</c:v>
                </c:pt>
                <c:pt idx="5625">
                  <c:v>1.57700032E-2</c:v>
                </c:pt>
                <c:pt idx="5626">
                  <c:v>1.5393788E-2</c:v>
                </c:pt>
                <c:pt idx="5627">
                  <c:v>1.5142715500000001E-2</c:v>
                </c:pt>
                <c:pt idx="5628">
                  <c:v>1.47030223E-2</c:v>
                </c:pt>
                <c:pt idx="5629">
                  <c:v>1.58875957E-2</c:v>
                </c:pt>
                <c:pt idx="5630">
                  <c:v>1.57802571E-2</c:v>
                </c:pt>
                <c:pt idx="5631">
                  <c:v>1.5903502699999999E-2</c:v>
                </c:pt>
                <c:pt idx="5632">
                  <c:v>1.55299325E-2</c:v>
                </c:pt>
                <c:pt idx="5633">
                  <c:v>1.5469944100000001E-2</c:v>
                </c:pt>
                <c:pt idx="5634">
                  <c:v>1.5823232E-2</c:v>
                </c:pt>
                <c:pt idx="5635">
                  <c:v>1.5395605E-2</c:v>
                </c:pt>
                <c:pt idx="5636">
                  <c:v>1.5120423399999999E-2</c:v>
                </c:pt>
                <c:pt idx="5637">
                  <c:v>1.62098613E-2</c:v>
                </c:pt>
                <c:pt idx="5638">
                  <c:v>1.6589861399999999E-2</c:v>
                </c:pt>
                <c:pt idx="5639">
                  <c:v>1.6479102900000001E-2</c:v>
                </c:pt>
                <c:pt idx="5640">
                  <c:v>1.5829184999999999E-2</c:v>
                </c:pt>
                <c:pt idx="5641">
                  <c:v>1.47290975E-2</c:v>
                </c:pt>
                <c:pt idx="5642">
                  <c:v>1.4799091E-2</c:v>
                </c:pt>
                <c:pt idx="5643">
                  <c:v>1.3819088199999999E-2</c:v>
                </c:pt>
                <c:pt idx="5644">
                  <c:v>1.4149858600000001E-2</c:v>
                </c:pt>
                <c:pt idx="5645">
                  <c:v>1.5460019E-2</c:v>
                </c:pt>
                <c:pt idx="5646">
                  <c:v>1.5150025500000001E-2</c:v>
                </c:pt>
                <c:pt idx="5647">
                  <c:v>1.5510663399999999E-2</c:v>
                </c:pt>
                <c:pt idx="5648">
                  <c:v>1.52553841E-2</c:v>
                </c:pt>
                <c:pt idx="5649">
                  <c:v>1.5267575199999999E-2</c:v>
                </c:pt>
                <c:pt idx="5650">
                  <c:v>1.46581894E-2</c:v>
                </c:pt>
                <c:pt idx="5651">
                  <c:v>1.4096316899999999E-2</c:v>
                </c:pt>
                <c:pt idx="5652">
                  <c:v>1.3597215500000001E-2</c:v>
                </c:pt>
                <c:pt idx="5653">
                  <c:v>1.37789557E-2</c:v>
                </c:pt>
                <c:pt idx="5654">
                  <c:v>1.36097604E-2</c:v>
                </c:pt>
                <c:pt idx="5655">
                  <c:v>1.3181945299999999E-2</c:v>
                </c:pt>
                <c:pt idx="5656">
                  <c:v>1.3010213200000001E-2</c:v>
                </c:pt>
                <c:pt idx="5657">
                  <c:v>1.3049958299999999E-2</c:v>
                </c:pt>
                <c:pt idx="5658">
                  <c:v>1.23500573E-2</c:v>
                </c:pt>
                <c:pt idx="5659">
                  <c:v>1.13200573E-2</c:v>
                </c:pt>
                <c:pt idx="5660">
                  <c:v>1.0577564100000001E-2</c:v>
                </c:pt>
                <c:pt idx="5661">
                  <c:v>1.32000577E-2</c:v>
                </c:pt>
                <c:pt idx="5662">
                  <c:v>1.3067383300000001E-2</c:v>
                </c:pt>
                <c:pt idx="5663">
                  <c:v>1.26350531E-2</c:v>
                </c:pt>
                <c:pt idx="5664">
                  <c:v>1.23800486E-2</c:v>
                </c:pt>
                <c:pt idx="5665">
                  <c:v>1.26325516E-2</c:v>
                </c:pt>
                <c:pt idx="5666">
                  <c:v>1.20125515E-2</c:v>
                </c:pt>
                <c:pt idx="5667">
                  <c:v>1.10325515E-2</c:v>
                </c:pt>
                <c:pt idx="5668">
                  <c:v>1.0409998700000001E-2</c:v>
                </c:pt>
                <c:pt idx="5669">
                  <c:v>1.3719980600000001E-2</c:v>
                </c:pt>
                <c:pt idx="5670">
                  <c:v>1.37999803E-2</c:v>
                </c:pt>
                <c:pt idx="5671">
                  <c:v>1.35699809E-2</c:v>
                </c:pt>
                <c:pt idx="5672">
                  <c:v>1.38299987E-2</c:v>
                </c:pt>
                <c:pt idx="5673">
                  <c:v>1.38899982E-2</c:v>
                </c:pt>
                <c:pt idx="5674">
                  <c:v>1.2189504699999999E-2</c:v>
                </c:pt>
                <c:pt idx="5675">
                  <c:v>1.17688794E-2</c:v>
                </c:pt>
                <c:pt idx="5676">
                  <c:v>1.10475188E-2</c:v>
                </c:pt>
                <c:pt idx="5677">
                  <c:v>1.4734433E-2</c:v>
                </c:pt>
                <c:pt idx="5678">
                  <c:v>1.45979691E-2</c:v>
                </c:pt>
                <c:pt idx="5679">
                  <c:v>1.4094573399999999E-2</c:v>
                </c:pt>
                <c:pt idx="5680">
                  <c:v>1.4127054300000001E-2</c:v>
                </c:pt>
                <c:pt idx="5681">
                  <c:v>1.41088767E-2</c:v>
                </c:pt>
                <c:pt idx="5682">
                  <c:v>1.30996117E-2</c:v>
                </c:pt>
                <c:pt idx="5683">
                  <c:v>1.09596113E-2</c:v>
                </c:pt>
                <c:pt idx="5684">
                  <c:v>1.2110096399999999E-2</c:v>
                </c:pt>
                <c:pt idx="5685">
                  <c:v>1.3727379E-2</c:v>
                </c:pt>
                <c:pt idx="5686">
                  <c:v>1.4109611500000001E-2</c:v>
                </c:pt>
                <c:pt idx="5687">
                  <c:v>1.4099106199999999E-2</c:v>
                </c:pt>
                <c:pt idx="5688">
                  <c:v>1.4119998599999999E-2</c:v>
                </c:pt>
                <c:pt idx="5689">
                  <c:v>1.39197707E-2</c:v>
                </c:pt>
                <c:pt idx="5690">
                  <c:v>1.32797379E-2</c:v>
                </c:pt>
                <c:pt idx="5691">
                  <c:v>1.26290442E-2</c:v>
                </c:pt>
                <c:pt idx="5692">
                  <c:v>1.3359955499999999E-2</c:v>
                </c:pt>
                <c:pt idx="5693">
                  <c:v>1.42092239E-2</c:v>
                </c:pt>
                <c:pt idx="5694">
                  <c:v>1.4119223700000001E-2</c:v>
                </c:pt>
                <c:pt idx="5695">
                  <c:v>1.38892215E-2</c:v>
                </c:pt>
                <c:pt idx="5696">
                  <c:v>1.35259461E-2</c:v>
                </c:pt>
                <c:pt idx="5697">
                  <c:v>1.3239800899999999E-2</c:v>
                </c:pt>
                <c:pt idx="5698">
                  <c:v>1.25386491E-2</c:v>
                </c:pt>
                <c:pt idx="5699">
                  <c:v>1.02794059E-2</c:v>
                </c:pt>
                <c:pt idx="5700">
                  <c:v>1.0099403599999999E-2</c:v>
                </c:pt>
                <c:pt idx="5701">
                  <c:v>1.33094005E-2</c:v>
                </c:pt>
                <c:pt idx="5702">
                  <c:v>1.28993969E-2</c:v>
                </c:pt>
                <c:pt idx="5703">
                  <c:v>1.2129392500000001E-2</c:v>
                </c:pt>
                <c:pt idx="5704">
                  <c:v>1.17828576E-2</c:v>
                </c:pt>
                <c:pt idx="5705">
                  <c:v>1.2049694499999999E-2</c:v>
                </c:pt>
                <c:pt idx="5706">
                  <c:v>1.11355623E-2</c:v>
                </c:pt>
                <c:pt idx="5707">
                  <c:v>8.0004520700000005E-3</c:v>
                </c:pt>
                <c:pt idx="5708">
                  <c:v>6.5304520499999998E-3</c:v>
                </c:pt>
                <c:pt idx="5709">
                  <c:v>1.2781124600000001E-2</c:v>
                </c:pt>
                <c:pt idx="5710">
                  <c:v>1.3014491600000001E-2</c:v>
                </c:pt>
                <c:pt idx="5711">
                  <c:v>1.2134973E-2</c:v>
                </c:pt>
                <c:pt idx="5712">
                  <c:v>1.16999419E-2</c:v>
                </c:pt>
                <c:pt idx="5713">
                  <c:v>1.2029694400000001E-2</c:v>
                </c:pt>
                <c:pt idx="5714">
                  <c:v>1.08149722E-2</c:v>
                </c:pt>
                <c:pt idx="5715">
                  <c:v>8.0824345400000008E-3</c:v>
                </c:pt>
                <c:pt idx="5716">
                  <c:v>7.9999417099999998E-3</c:v>
                </c:pt>
                <c:pt idx="5717">
                  <c:v>1.28649725E-2</c:v>
                </c:pt>
                <c:pt idx="5718">
                  <c:v>1.2999644499999999E-2</c:v>
                </c:pt>
                <c:pt idx="5719">
                  <c:v>1.25396429E-2</c:v>
                </c:pt>
                <c:pt idx="5720">
                  <c:v>1.22697959E-2</c:v>
                </c:pt>
                <c:pt idx="5721">
                  <c:v>1.1919862599999999E-2</c:v>
                </c:pt>
                <c:pt idx="5722">
                  <c:v>1.1715304100000001E-2</c:v>
                </c:pt>
                <c:pt idx="5723">
                  <c:v>1.1659788900000001E-2</c:v>
                </c:pt>
                <c:pt idx="5724">
                  <c:v>1.1179789000000001E-2</c:v>
                </c:pt>
                <c:pt idx="5725">
                  <c:v>1.30297886E-2</c:v>
                </c:pt>
                <c:pt idx="5726">
                  <c:v>1.3419787400000001E-2</c:v>
                </c:pt>
                <c:pt idx="5727">
                  <c:v>1.3449098E-2</c:v>
                </c:pt>
                <c:pt idx="5728">
                  <c:v>1.3529105099999999E-2</c:v>
                </c:pt>
                <c:pt idx="5729">
                  <c:v>1.31760091E-2</c:v>
                </c:pt>
                <c:pt idx="5730">
                  <c:v>1.16398009E-2</c:v>
                </c:pt>
                <c:pt idx="5731">
                  <c:v>1.122972E-2</c:v>
                </c:pt>
                <c:pt idx="5732">
                  <c:v>1.15497317E-2</c:v>
                </c:pt>
                <c:pt idx="5733">
                  <c:v>1.32399583E-2</c:v>
                </c:pt>
                <c:pt idx="5734">
                  <c:v>1.4017485099999999E-2</c:v>
                </c:pt>
                <c:pt idx="5735">
                  <c:v>1.4049984499999999E-2</c:v>
                </c:pt>
                <c:pt idx="5736">
                  <c:v>1.37411384E-2</c:v>
                </c:pt>
                <c:pt idx="5737">
                  <c:v>1.35396952E-2</c:v>
                </c:pt>
                <c:pt idx="5738">
                  <c:v>1.29732797E-2</c:v>
                </c:pt>
                <c:pt idx="5739">
                  <c:v>1.0898428999999999E-2</c:v>
                </c:pt>
                <c:pt idx="5740">
                  <c:v>9.2684384400000003E-3</c:v>
                </c:pt>
                <c:pt idx="5741">
                  <c:v>1.25147877E-2</c:v>
                </c:pt>
                <c:pt idx="5742">
                  <c:v>1.3630010200000001E-2</c:v>
                </c:pt>
                <c:pt idx="5743">
                  <c:v>1.3579925499999999E-2</c:v>
                </c:pt>
                <c:pt idx="5744">
                  <c:v>1.2102150399999999E-2</c:v>
                </c:pt>
                <c:pt idx="5745">
                  <c:v>1.19353523E-2</c:v>
                </c:pt>
                <c:pt idx="5746">
                  <c:v>1.31024998E-2</c:v>
                </c:pt>
                <c:pt idx="5747">
                  <c:v>1.2409956200000001E-2</c:v>
                </c:pt>
                <c:pt idx="5748">
                  <c:v>1.1512500199999999E-2</c:v>
                </c:pt>
                <c:pt idx="5749">
                  <c:v>1.3358059300000001E-2</c:v>
                </c:pt>
                <c:pt idx="5750">
                  <c:v>1.38600618E-2</c:v>
                </c:pt>
                <c:pt idx="5751">
                  <c:v>1.3650095100000001E-2</c:v>
                </c:pt>
                <c:pt idx="5752">
                  <c:v>1.3638160200000001E-2</c:v>
                </c:pt>
                <c:pt idx="5753">
                  <c:v>1.33300629E-2</c:v>
                </c:pt>
                <c:pt idx="5754">
                  <c:v>1.25100613E-2</c:v>
                </c:pt>
                <c:pt idx="5755">
                  <c:v>1.21225649E-2</c:v>
                </c:pt>
                <c:pt idx="5756">
                  <c:v>1.21498909E-2</c:v>
                </c:pt>
                <c:pt idx="5757">
                  <c:v>1.42899025E-2</c:v>
                </c:pt>
                <c:pt idx="5758">
                  <c:v>1.41504826E-2</c:v>
                </c:pt>
                <c:pt idx="5759">
                  <c:v>1.3187494100000001E-2</c:v>
                </c:pt>
                <c:pt idx="5760">
                  <c:v>1.29502639E-2</c:v>
                </c:pt>
                <c:pt idx="5761">
                  <c:v>1.33855296E-2</c:v>
                </c:pt>
                <c:pt idx="5762">
                  <c:v>1.3518184399999999E-2</c:v>
                </c:pt>
                <c:pt idx="5763">
                  <c:v>1.2364714400000001E-2</c:v>
                </c:pt>
                <c:pt idx="5764">
                  <c:v>1.1610109400000001E-2</c:v>
                </c:pt>
                <c:pt idx="5765">
                  <c:v>1.5658766000000001E-2</c:v>
                </c:pt>
                <c:pt idx="5766">
                  <c:v>1.5838772099999999E-2</c:v>
                </c:pt>
                <c:pt idx="5767">
                  <c:v>1.4238772E-2</c:v>
                </c:pt>
                <c:pt idx="5768">
                  <c:v>1.44787636E-2</c:v>
                </c:pt>
                <c:pt idx="5769">
                  <c:v>1.42487707E-2</c:v>
                </c:pt>
                <c:pt idx="5770">
                  <c:v>1.3458771600000001E-2</c:v>
                </c:pt>
                <c:pt idx="5771">
                  <c:v>1.1719966300000001E-2</c:v>
                </c:pt>
                <c:pt idx="5772">
                  <c:v>1.1258755800000001E-2</c:v>
                </c:pt>
                <c:pt idx="5773">
                  <c:v>1.4998753599999999E-2</c:v>
                </c:pt>
                <c:pt idx="5774">
                  <c:v>1.4978754299999999E-2</c:v>
                </c:pt>
                <c:pt idx="5775">
                  <c:v>1.42787499E-2</c:v>
                </c:pt>
                <c:pt idx="5776">
                  <c:v>1.4079965700000001E-2</c:v>
                </c:pt>
                <c:pt idx="5777">
                  <c:v>1.39499651E-2</c:v>
                </c:pt>
                <c:pt idx="5778">
                  <c:v>1.3659965200000001E-2</c:v>
                </c:pt>
                <c:pt idx="5779">
                  <c:v>1.2519965900000001E-2</c:v>
                </c:pt>
                <c:pt idx="5780">
                  <c:v>1.1580437400000001E-2</c:v>
                </c:pt>
                <c:pt idx="5781">
                  <c:v>1.4060611799999999E-2</c:v>
                </c:pt>
                <c:pt idx="5782">
                  <c:v>1.4435633999999999E-2</c:v>
                </c:pt>
                <c:pt idx="5783">
                  <c:v>1.46074984E-2</c:v>
                </c:pt>
                <c:pt idx="5784">
                  <c:v>1.51800103E-2</c:v>
                </c:pt>
                <c:pt idx="5785">
                  <c:v>1.47474511E-2</c:v>
                </c:pt>
                <c:pt idx="5786">
                  <c:v>1.38498209E-2</c:v>
                </c:pt>
                <c:pt idx="5787">
                  <c:v>1.35796927E-2</c:v>
                </c:pt>
                <c:pt idx="5788">
                  <c:v>1.4049068099999999E-2</c:v>
                </c:pt>
                <c:pt idx="5789">
                  <c:v>1.44790653E-2</c:v>
                </c:pt>
                <c:pt idx="5790">
                  <c:v>1.46390693E-2</c:v>
                </c:pt>
                <c:pt idx="5791">
                  <c:v>1.4509612700000001E-2</c:v>
                </c:pt>
                <c:pt idx="5792">
                  <c:v>1.39795244E-2</c:v>
                </c:pt>
                <c:pt idx="5793">
                  <c:v>1.3569217200000001E-2</c:v>
                </c:pt>
                <c:pt idx="5794">
                  <c:v>1.32990703E-2</c:v>
                </c:pt>
                <c:pt idx="5795">
                  <c:v>1.2798789E-2</c:v>
                </c:pt>
                <c:pt idx="5796">
                  <c:v>1.37181301E-2</c:v>
                </c:pt>
                <c:pt idx="5797">
                  <c:v>1.49564752E-2</c:v>
                </c:pt>
                <c:pt idx="5798">
                  <c:v>1.38200102E-2</c:v>
                </c:pt>
                <c:pt idx="5799">
                  <c:v>1.19864764E-2</c:v>
                </c:pt>
                <c:pt idx="5800">
                  <c:v>1.06963301E-2</c:v>
                </c:pt>
                <c:pt idx="5801">
                  <c:v>9.9400477500000001E-3</c:v>
                </c:pt>
                <c:pt idx="5802">
                  <c:v>7.85663258E-3</c:v>
                </c:pt>
                <c:pt idx="5803">
                  <c:v>7.6099745899999996E-3</c:v>
                </c:pt>
                <c:pt idx="5804">
                  <c:v>9.7698560000000004E-3</c:v>
                </c:pt>
                <c:pt idx="5805">
                  <c:v>1.39597347E-2</c:v>
                </c:pt>
                <c:pt idx="5806">
                  <c:v>1.2899592499999999E-2</c:v>
                </c:pt>
                <c:pt idx="5807">
                  <c:v>1.19395908E-2</c:v>
                </c:pt>
                <c:pt idx="5808">
                  <c:v>1.13895908E-2</c:v>
                </c:pt>
                <c:pt idx="5809">
                  <c:v>1.1489071E-2</c:v>
                </c:pt>
                <c:pt idx="5810">
                  <c:v>1.00144884E-2</c:v>
                </c:pt>
                <c:pt idx="5811">
                  <c:v>7.5630121900000001E-3</c:v>
                </c:pt>
                <c:pt idx="5812">
                  <c:v>8.1117423299999995E-3</c:v>
                </c:pt>
                <c:pt idx="5813">
                  <c:v>1.2939883399999999E-2</c:v>
                </c:pt>
                <c:pt idx="5814">
                  <c:v>1.2559776200000001E-2</c:v>
                </c:pt>
                <c:pt idx="5815">
                  <c:v>1.1929775599999999E-2</c:v>
                </c:pt>
                <c:pt idx="5816">
                  <c:v>1.19697759E-2</c:v>
                </c:pt>
                <c:pt idx="5817">
                  <c:v>1.1829675200000001E-2</c:v>
                </c:pt>
                <c:pt idx="5818">
                  <c:v>1.16572836E-2</c:v>
                </c:pt>
                <c:pt idx="5819">
                  <c:v>1.0245024199999999E-2</c:v>
                </c:pt>
                <c:pt idx="5820">
                  <c:v>9.5493700399999996E-3</c:v>
                </c:pt>
                <c:pt idx="5821">
                  <c:v>1.3629516600000001E-2</c:v>
                </c:pt>
                <c:pt idx="5822">
                  <c:v>1.3657425500000001E-2</c:v>
                </c:pt>
                <c:pt idx="5823">
                  <c:v>1.3049623E-2</c:v>
                </c:pt>
                <c:pt idx="5824">
                  <c:v>1.2409823E-2</c:v>
                </c:pt>
                <c:pt idx="5825">
                  <c:v>1.22796074E-2</c:v>
                </c:pt>
                <c:pt idx="5826">
                  <c:v>1.1650055600000001E-2</c:v>
                </c:pt>
                <c:pt idx="5827">
                  <c:v>1.04796961E-2</c:v>
                </c:pt>
                <c:pt idx="5828">
                  <c:v>9.9096940799999998E-3</c:v>
                </c:pt>
                <c:pt idx="5829">
                  <c:v>1.30296927E-2</c:v>
                </c:pt>
                <c:pt idx="5830">
                  <c:v>1.35196112E-2</c:v>
                </c:pt>
                <c:pt idx="5831">
                  <c:v>1.28195975E-2</c:v>
                </c:pt>
                <c:pt idx="5832">
                  <c:v>1.2659806799999999E-2</c:v>
                </c:pt>
                <c:pt idx="5833">
                  <c:v>1.28338598E-2</c:v>
                </c:pt>
                <c:pt idx="5834">
                  <c:v>1.2119053899999999E-2</c:v>
                </c:pt>
                <c:pt idx="5835">
                  <c:v>1.0980160900000001E-2</c:v>
                </c:pt>
                <c:pt idx="5836">
                  <c:v>1.04582906E-2</c:v>
                </c:pt>
                <c:pt idx="5837">
                  <c:v>1.49227222E-2</c:v>
                </c:pt>
                <c:pt idx="5838">
                  <c:v>1.4813753799999999E-2</c:v>
                </c:pt>
                <c:pt idx="5839">
                  <c:v>1.42165022E-2</c:v>
                </c:pt>
                <c:pt idx="5840">
                  <c:v>1.35141099E-2</c:v>
                </c:pt>
                <c:pt idx="5841">
                  <c:v>1.33343777E-2</c:v>
                </c:pt>
                <c:pt idx="5842">
                  <c:v>1.3009009E-2</c:v>
                </c:pt>
                <c:pt idx="5843">
                  <c:v>1.2328790500000001E-2</c:v>
                </c:pt>
                <c:pt idx="5844">
                  <c:v>1.28597161E-2</c:v>
                </c:pt>
                <c:pt idx="5845">
                  <c:v>1.41554838E-2</c:v>
                </c:pt>
                <c:pt idx="5846">
                  <c:v>1.3869985E-2</c:v>
                </c:pt>
                <c:pt idx="5847">
                  <c:v>1.3575372299999999E-2</c:v>
                </c:pt>
                <c:pt idx="5848">
                  <c:v>1.3274556E-2</c:v>
                </c:pt>
                <c:pt idx="5849">
                  <c:v>1.26278317E-2</c:v>
                </c:pt>
                <c:pt idx="5850">
                  <c:v>1.22890472E-2</c:v>
                </c:pt>
                <c:pt idx="5851">
                  <c:v>1.25925094E-2</c:v>
                </c:pt>
                <c:pt idx="5852">
                  <c:v>1.34774605E-2</c:v>
                </c:pt>
                <c:pt idx="5853">
                  <c:v>1.3679966300000001E-2</c:v>
                </c:pt>
                <c:pt idx="5854">
                  <c:v>1.34994769E-2</c:v>
                </c:pt>
                <c:pt idx="5855">
                  <c:v>1.3029474799999999E-2</c:v>
                </c:pt>
                <c:pt idx="5856">
                  <c:v>1.2533110599999999E-2</c:v>
                </c:pt>
                <c:pt idx="5857">
                  <c:v>1.1812380500000001E-2</c:v>
                </c:pt>
                <c:pt idx="5858">
                  <c:v>1.10071423E-2</c:v>
                </c:pt>
                <c:pt idx="5859">
                  <c:v>1.10495295E-2</c:v>
                </c:pt>
                <c:pt idx="5860">
                  <c:v>1.18799582E-2</c:v>
                </c:pt>
                <c:pt idx="5861">
                  <c:v>1.34198805E-2</c:v>
                </c:pt>
                <c:pt idx="5862">
                  <c:v>1.32898446E-2</c:v>
                </c:pt>
                <c:pt idx="5863">
                  <c:v>1.2546847599999999E-2</c:v>
                </c:pt>
                <c:pt idx="5864">
                  <c:v>1.25714447E-2</c:v>
                </c:pt>
                <c:pt idx="5865">
                  <c:v>1.18198898E-2</c:v>
                </c:pt>
                <c:pt idx="5866">
                  <c:v>1.15993321E-2</c:v>
                </c:pt>
                <c:pt idx="5867">
                  <c:v>1.13093285E-2</c:v>
                </c:pt>
                <c:pt idx="5868">
                  <c:v>1.2114962599999999E-2</c:v>
                </c:pt>
                <c:pt idx="5869">
                  <c:v>1.40003739E-2</c:v>
                </c:pt>
                <c:pt idx="5870">
                  <c:v>1.41699249E-2</c:v>
                </c:pt>
                <c:pt idx="5871">
                  <c:v>1.3769607099999999E-2</c:v>
                </c:pt>
                <c:pt idx="5872">
                  <c:v>1.3549491800000001E-2</c:v>
                </c:pt>
                <c:pt idx="5873">
                  <c:v>1.35596078E-2</c:v>
                </c:pt>
                <c:pt idx="5874">
                  <c:v>1.36474995E-2</c:v>
                </c:pt>
                <c:pt idx="5875">
                  <c:v>1.34249022E-2</c:v>
                </c:pt>
                <c:pt idx="5876">
                  <c:v>1.3352409000000001E-2</c:v>
                </c:pt>
                <c:pt idx="5877">
                  <c:v>1.4299915200000001E-2</c:v>
                </c:pt>
                <c:pt idx="5878">
                  <c:v>1.4249915300000001E-2</c:v>
                </c:pt>
                <c:pt idx="5879">
                  <c:v>1.39299156E-2</c:v>
                </c:pt>
                <c:pt idx="5880">
                  <c:v>1.29499156E-2</c:v>
                </c:pt>
                <c:pt idx="5881">
                  <c:v>1.2078136200000001E-2</c:v>
                </c:pt>
                <c:pt idx="5882">
                  <c:v>1.2334981E-2</c:v>
                </c:pt>
                <c:pt idx="5883">
                  <c:v>1.19598629E-2</c:v>
                </c:pt>
                <c:pt idx="5884">
                  <c:v>1.33798327E-2</c:v>
                </c:pt>
                <c:pt idx="5885">
                  <c:v>1.4109646E-2</c:v>
                </c:pt>
                <c:pt idx="5886">
                  <c:v>1.41896447E-2</c:v>
                </c:pt>
                <c:pt idx="5887">
                  <c:v>1.33096455E-2</c:v>
                </c:pt>
                <c:pt idx="5888">
                  <c:v>1.3409647199999999E-2</c:v>
                </c:pt>
                <c:pt idx="5889">
                  <c:v>1.31598618E-2</c:v>
                </c:pt>
                <c:pt idx="5890">
                  <c:v>1.2399861599999999E-2</c:v>
                </c:pt>
                <c:pt idx="5891">
                  <c:v>1.10098617E-2</c:v>
                </c:pt>
                <c:pt idx="5892">
                  <c:v>1.07999993E-2</c:v>
                </c:pt>
                <c:pt idx="5893">
                  <c:v>1.3679863E-2</c:v>
                </c:pt>
                <c:pt idx="5894">
                  <c:v>1.38100041E-2</c:v>
                </c:pt>
                <c:pt idx="5895">
                  <c:v>1.2920004299999999E-2</c:v>
                </c:pt>
                <c:pt idx="5896">
                  <c:v>1.2678166899999999E-2</c:v>
                </c:pt>
                <c:pt idx="5897">
                  <c:v>1.18881725E-2</c:v>
                </c:pt>
                <c:pt idx="5898">
                  <c:v>1.0860010099999999E-2</c:v>
                </c:pt>
                <c:pt idx="5899">
                  <c:v>9.2176673899999999E-3</c:v>
                </c:pt>
                <c:pt idx="5900">
                  <c:v>9.2600127699999993E-3</c:v>
                </c:pt>
                <c:pt idx="5901">
                  <c:v>1.22350147E-2</c:v>
                </c:pt>
                <c:pt idx="5902">
                  <c:v>1.1798149900000001E-2</c:v>
                </c:pt>
                <c:pt idx="5903">
                  <c:v>1.0288149999999999E-2</c:v>
                </c:pt>
                <c:pt idx="5904">
                  <c:v>1.02681601E-2</c:v>
                </c:pt>
                <c:pt idx="5905">
                  <c:v>1.0459342999999999E-2</c:v>
                </c:pt>
                <c:pt idx="5906">
                  <c:v>8.7800100399999994E-3</c:v>
                </c:pt>
                <c:pt idx="5907">
                  <c:v>7.7699595099999996E-3</c:v>
                </c:pt>
                <c:pt idx="5908">
                  <c:v>8.2297865299999998E-3</c:v>
                </c:pt>
                <c:pt idx="5909">
                  <c:v>1.2879787E-2</c:v>
                </c:pt>
                <c:pt idx="5910">
                  <c:v>1.26198679E-2</c:v>
                </c:pt>
                <c:pt idx="5911">
                  <c:v>1.0922483199999999E-2</c:v>
                </c:pt>
                <c:pt idx="5912">
                  <c:v>9.8349871100000003E-3</c:v>
                </c:pt>
                <c:pt idx="5913">
                  <c:v>9.3499850500000006E-3</c:v>
                </c:pt>
                <c:pt idx="5914">
                  <c:v>7.0500099100000001E-3</c:v>
                </c:pt>
                <c:pt idx="5915">
                  <c:v>6.5296632199999998E-3</c:v>
                </c:pt>
                <c:pt idx="5916">
                  <c:v>6.7950030799999997E-3</c:v>
                </c:pt>
                <c:pt idx="5917">
                  <c:v>1.16163781E-2</c:v>
                </c:pt>
                <c:pt idx="5918">
                  <c:v>1.2163316800000001E-2</c:v>
                </c:pt>
                <c:pt idx="5919">
                  <c:v>1.07424883E-2</c:v>
                </c:pt>
                <c:pt idx="5920">
                  <c:v>1.05885016E-2</c:v>
                </c:pt>
                <c:pt idx="5921">
                  <c:v>9.9638504900000004E-3</c:v>
                </c:pt>
                <c:pt idx="5922">
                  <c:v>9.2500103599999998E-3</c:v>
                </c:pt>
                <c:pt idx="5923">
                  <c:v>7.2795865099999999E-3</c:v>
                </c:pt>
                <c:pt idx="5924">
                  <c:v>8.9025003799999992E-3</c:v>
                </c:pt>
                <c:pt idx="5925">
                  <c:v>1.2030501799999999E-2</c:v>
                </c:pt>
                <c:pt idx="5926">
                  <c:v>1.2148514399999999E-2</c:v>
                </c:pt>
                <c:pt idx="5927">
                  <c:v>1.1218507799999999E-2</c:v>
                </c:pt>
                <c:pt idx="5928">
                  <c:v>1.05299894E-2</c:v>
                </c:pt>
                <c:pt idx="5929">
                  <c:v>9.3574905800000007E-3</c:v>
                </c:pt>
                <c:pt idx="5930">
                  <c:v>8.5300095399999994E-3</c:v>
                </c:pt>
                <c:pt idx="5931">
                  <c:v>7.4174120099999999E-3</c:v>
                </c:pt>
                <c:pt idx="5932">
                  <c:v>8.9646987600000005E-3</c:v>
                </c:pt>
                <c:pt idx="5933">
                  <c:v>1.27096251E-2</c:v>
                </c:pt>
                <c:pt idx="5934">
                  <c:v>1.1397169E-2</c:v>
                </c:pt>
                <c:pt idx="5935">
                  <c:v>9.7871692899999998E-3</c:v>
                </c:pt>
                <c:pt idx="5936">
                  <c:v>9.1299628800000001E-3</c:v>
                </c:pt>
                <c:pt idx="5937">
                  <c:v>5.9430827400000002E-3</c:v>
                </c:pt>
                <c:pt idx="5938">
                  <c:v>5.6698475999999998E-3</c:v>
                </c:pt>
                <c:pt idx="5939">
                  <c:v>6.3997856299999999E-3</c:v>
                </c:pt>
                <c:pt idx="5940">
                  <c:v>6.6865761799999998E-3</c:v>
                </c:pt>
                <c:pt idx="5941">
                  <c:v>1.1674903299999999E-2</c:v>
                </c:pt>
                <c:pt idx="5942">
                  <c:v>1.19223353E-2</c:v>
                </c:pt>
                <c:pt idx="5943">
                  <c:v>1.04509015E-2</c:v>
                </c:pt>
                <c:pt idx="5944">
                  <c:v>1.04799643E-2</c:v>
                </c:pt>
                <c:pt idx="5945">
                  <c:v>9.9392188700000005E-3</c:v>
                </c:pt>
                <c:pt idx="5946">
                  <c:v>8.5704335900000008E-3</c:v>
                </c:pt>
                <c:pt idx="5947">
                  <c:v>7.1298698900000004E-3</c:v>
                </c:pt>
                <c:pt idx="5948">
                  <c:v>7.4248127599999998E-3</c:v>
                </c:pt>
                <c:pt idx="5949">
                  <c:v>1.13977287E-2</c:v>
                </c:pt>
                <c:pt idx="5950">
                  <c:v>1.18190395E-2</c:v>
                </c:pt>
                <c:pt idx="5951">
                  <c:v>1.1197713200000001E-2</c:v>
                </c:pt>
                <c:pt idx="5952">
                  <c:v>1.1089964799999999E-2</c:v>
                </c:pt>
                <c:pt idx="5953">
                  <c:v>1.0907830699999999E-2</c:v>
                </c:pt>
                <c:pt idx="5954">
                  <c:v>1.01100476E-2</c:v>
                </c:pt>
                <c:pt idx="5955">
                  <c:v>8.9547876300000006E-3</c:v>
                </c:pt>
                <c:pt idx="5956">
                  <c:v>8.2399155900000007E-3</c:v>
                </c:pt>
                <c:pt idx="5957">
                  <c:v>1.16899163E-2</c:v>
                </c:pt>
                <c:pt idx="5958">
                  <c:v>1.16149029E-2</c:v>
                </c:pt>
                <c:pt idx="5959">
                  <c:v>1.1324902099999999E-2</c:v>
                </c:pt>
                <c:pt idx="5960">
                  <c:v>1.13927675E-2</c:v>
                </c:pt>
                <c:pt idx="5961">
                  <c:v>1.07198255E-2</c:v>
                </c:pt>
                <c:pt idx="5962">
                  <c:v>9.8798256399999992E-3</c:v>
                </c:pt>
                <c:pt idx="5963">
                  <c:v>9.5896497399999992E-3</c:v>
                </c:pt>
                <c:pt idx="5964">
                  <c:v>1.012001E-2</c:v>
                </c:pt>
                <c:pt idx="5965">
                  <c:v>1.21424859E-2</c:v>
                </c:pt>
                <c:pt idx="5966">
                  <c:v>1.2420009799999999E-2</c:v>
                </c:pt>
                <c:pt idx="5967">
                  <c:v>1.24839945E-2</c:v>
                </c:pt>
                <c:pt idx="5968">
                  <c:v>1.2489954899999999E-2</c:v>
                </c:pt>
                <c:pt idx="5969">
                  <c:v>1.2084638700000001E-2</c:v>
                </c:pt>
                <c:pt idx="5970">
                  <c:v>1.15092918E-2</c:v>
                </c:pt>
                <c:pt idx="5971">
                  <c:v>1.0879276300000001E-2</c:v>
                </c:pt>
                <c:pt idx="5972">
                  <c:v>1.05012506E-2</c:v>
                </c:pt>
                <c:pt idx="5973">
                  <c:v>1.2636029199999999E-2</c:v>
                </c:pt>
                <c:pt idx="5974">
                  <c:v>1.3096014E-2</c:v>
                </c:pt>
                <c:pt idx="5975">
                  <c:v>1.3169646300000001E-2</c:v>
                </c:pt>
                <c:pt idx="5976">
                  <c:v>1.27699943E-2</c:v>
                </c:pt>
                <c:pt idx="5977">
                  <c:v>1.24390488E-2</c:v>
                </c:pt>
                <c:pt idx="5978">
                  <c:v>1.1890009999999999E-2</c:v>
                </c:pt>
                <c:pt idx="5979">
                  <c:v>1.0949199099999999E-2</c:v>
                </c:pt>
                <c:pt idx="5980">
                  <c:v>1.02292979E-2</c:v>
                </c:pt>
                <c:pt idx="5981">
                  <c:v>1.33579476E-2</c:v>
                </c:pt>
                <c:pt idx="5982">
                  <c:v>1.39900558E-2</c:v>
                </c:pt>
                <c:pt idx="5983">
                  <c:v>1.3918607499999999E-2</c:v>
                </c:pt>
                <c:pt idx="5984">
                  <c:v>1.39984358E-2</c:v>
                </c:pt>
                <c:pt idx="5985">
                  <c:v>1.3929534699999999E-2</c:v>
                </c:pt>
                <c:pt idx="5986">
                  <c:v>1.34784346E-2</c:v>
                </c:pt>
                <c:pt idx="5987">
                  <c:v>1.2308422499999999E-2</c:v>
                </c:pt>
                <c:pt idx="5988">
                  <c:v>1.1799976199999999E-2</c:v>
                </c:pt>
                <c:pt idx="5989">
                  <c:v>1.29598519E-2</c:v>
                </c:pt>
                <c:pt idx="5990">
                  <c:v>1.3759648399999999E-2</c:v>
                </c:pt>
                <c:pt idx="5991">
                  <c:v>1.39997527E-2</c:v>
                </c:pt>
                <c:pt idx="5992">
                  <c:v>1.3739597100000001E-2</c:v>
                </c:pt>
                <c:pt idx="5993">
                  <c:v>1.3429597E-2</c:v>
                </c:pt>
                <c:pt idx="5994">
                  <c:v>1.2679598300000001E-2</c:v>
                </c:pt>
                <c:pt idx="5995">
                  <c:v>1.04295984E-2</c:v>
                </c:pt>
                <c:pt idx="5996">
                  <c:v>1.01495348E-2</c:v>
                </c:pt>
                <c:pt idx="5997">
                  <c:v>1.25395339E-2</c:v>
                </c:pt>
                <c:pt idx="5998">
                  <c:v>1.27695343E-2</c:v>
                </c:pt>
                <c:pt idx="5999">
                  <c:v>1.28292879E-2</c:v>
                </c:pt>
                <c:pt idx="6000">
                  <c:v>1.2169287500000001E-2</c:v>
                </c:pt>
                <c:pt idx="6001">
                  <c:v>1.18392846E-2</c:v>
                </c:pt>
                <c:pt idx="6002">
                  <c:v>1.27293328E-2</c:v>
                </c:pt>
                <c:pt idx="6003">
                  <c:v>1.22093307E-2</c:v>
                </c:pt>
                <c:pt idx="6004">
                  <c:v>1.25793274E-2</c:v>
                </c:pt>
                <c:pt idx="6005">
                  <c:v>1.38595421E-2</c:v>
                </c:pt>
                <c:pt idx="6006">
                  <c:v>1.33895418E-2</c:v>
                </c:pt>
                <c:pt idx="6007">
                  <c:v>1.3409541000000001E-2</c:v>
                </c:pt>
                <c:pt idx="6008">
                  <c:v>1.3259534700000001E-2</c:v>
                </c:pt>
                <c:pt idx="6009">
                  <c:v>1.30595351E-2</c:v>
                </c:pt>
                <c:pt idx="6010">
                  <c:v>1.3369743700000001E-2</c:v>
                </c:pt>
                <c:pt idx="6011">
                  <c:v>1.27396127E-2</c:v>
                </c:pt>
                <c:pt idx="6012">
                  <c:v>1.29095372E-2</c:v>
                </c:pt>
                <c:pt idx="6013">
                  <c:v>1.40096098E-2</c:v>
                </c:pt>
                <c:pt idx="6014">
                  <c:v>1.3809451800000001E-2</c:v>
                </c:pt>
                <c:pt idx="6015">
                  <c:v>1.2659450100000001E-2</c:v>
                </c:pt>
                <c:pt idx="6016">
                  <c:v>1.01794498E-2</c:v>
                </c:pt>
                <c:pt idx="6017">
                  <c:v>7.6894508699999996E-3</c:v>
                </c:pt>
                <c:pt idx="6018">
                  <c:v>7.7792005600000004E-3</c:v>
                </c:pt>
                <c:pt idx="6019">
                  <c:v>6.0395435400000001E-3</c:v>
                </c:pt>
                <c:pt idx="6020">
                  <c:v>6.1195450800000002E-3</c:v>
                </c:pt>
                <c:pt idx="6021">
                  <c:v>1.2449484300000001E-2</c:v>
                </c:pt>
                <c:pt idx="6022">
                  <c:v>1.3059482000000001E-2</c:v>
                </c:pt>
                <c:pt idx="6023">
                  <c:v>1.15594827E-2</c:v>
                </c:pt>
                <c:pt idx="6024">
                  <c:v>9.7695794000000006E-3</c:v>
                </c:pt>
                <c:pt idx="6025">
                  <c:v>9.9396808100000004E-3</c:v>
                </c:pt>
                <c:pt idx="6026">
                  <c:v>9.9249826700000005E-3</c:v>
                </c:pt>
                <c:pt idx="6027">
                  <c:v>8.6198877499999993E-3</c:v>
                </c:pt>
                <c:pt idx="6028">
                  <c:v>8.5099050799999996E-3</c:v>
                </c:pt>
                <c:pt idx="6029">
                  <c:v>1.2279733100000001E-2</c:v>
                </c:pt>
                <c:pt idx="6030">
                  <c:v>1.22399135E-2</c:v>
                </c:pt>
                <c:pt idx="6031">
                  <c:v>1.1149912099999999E-2</c:v>
                </c:pt>
                <c:pt idx="6032">
                  <c:v>1.10195177E-2</c:v>
                </c:pt>
                <c:pt idx="6033">
                  <c:v>1.05698891E-2</c:v>
                </c:pt>
                <c:pt idx="6034">
                  <c:v>9.9298441799999995E-3</c:v>
                </c:pt>
                <c:pt idx="6035">
                  <c:v>9.4391834000000004E-3</c:v>
                </c:pt>
                <c:pt idx="6036">
                  <c:v>1.07799144E-2</c:v>
                </c:pt>
                <c:pt idx="6037">
                  <c:v>1.33698685E-2</c:v>
                </c:pt>
                <c:pt idx="6038">
                  <c:v>1.29898684E-2</c:v>
                </c:pt>
                <c:pt idx="6039">
                  <c:v>1.2229886800000001E-2</c:v>
                </c:pt>
                <c:pt idx="6040">
                  <c:v>1.1869887799999999E-2</c:v>
                </c:pt>
                <c:pt idx="6041">
                  <c:v>1.1572374E-2</c:v>
                </c:pt>
                <c:pt idx="6042">
                  <c:v>1.1545033200000001E-2</c:v>
                </c:pt>
                <c:pt idx="6043">
                  <c:v>1.05598876E-2</c:v>
                </c:pt>
                <c:pt idx="6044">
                  <c:v>1.0199886700000001E-2</c:v>
                </c:pt>
                <c:pt idx="6045">
                  <c:v>1.3379886699999999E-2</c:v>
                </c:pt>
                <c:pt idx="6046">
                  <c:v>1.34898871E-2</c:v>
                </c:pt>
                <c:pt idx="6047">
                  <c:v>1.3009794999999999E-2</c:v>
                </c:pt>
                <c:pt idx="6048">
                  <c:v>1.2579795E-2</c:v>
                </c:pt>
                <c:pt idx="6049">
                  <c:v>1.20374924E-2</c:v>
                </c:pt>
                <c:pt idx="6050">
                  <c:v>1.1749631700000001E-2</c:v>
                </c:pt>
                <c:pt idx="6051">
                  <c:v>1.1419489E-2</c:v>
                </c:pt>
                <c:pt idx="6052">
                  <c:v>1.1882559399999999E-2</c:v>
                </c:pt>
                <c:pt idx="6053">
                  <c:v>1.29474979E-2</c:v>
                </c:pt>
                <c:pt idx="6054">
                  <c:v>1.3289486999999999E-2</c:v>
                </c:pt>
                <c:pt idx="6055">
                  <c:v>1.2589487200000001E-2</c:v>
                </c:pt>
                <c:pt idx="6056">
                  <c:v>1.18722012E-2</c:v>
                </c:pt>
                <c:pt idx="6057">
                  <c:v>1.1389613200000001E-2</c:v>
                </c:pt>
                <c:pt idx="6058">
                  <c:v>1.0619540699999999E-2</c:v>
                </c:pt>
                <c:pt idx="6059">
                  <c:v>9.3396082500000008E-3</c:v>
                </c:pt>
                <c:pt idx="6060">
                  <c:v>9.3692950900000002E-3</c:v>
                </c:pt>
                <c:pt idx="6061">
                  <c:v>1.3219294100000001E-2</c:v>
                </c:pt>
                <c:pt idx="6062">
                  <c:v>1.2189537300000001E-2</c:v>
                </c:pt>
                <c:pt idx="6063">
                  <c:v>1.11993002E-2</c:v>
                </c:pt>
                <c:pt idx="6064">
                  <c:v>1.0693422500000001E-2</c:v>
                </c:pt>
                <c:pt idx="6065">
                  <c:v>1.0439739599999999E-2</c:v>
                </c:pt>
                <c:pt idx="6066">
                  <c:v>1.0309717600000001E-2</c:v>
                </c:pt>
                <c:pt idx="6067">
                  <c:v>9.6192276099999995E-3</c:v>
                </c:pt>
                <c:pt idx="6068">
                  <c:v>9.4600012500000007E-3</c:v>
                </c:pt>
                <c:pt idx="6069">
                  <c:v>1.23200007E-2</c:v>
                </c:pt>
                <c:pt idx="6070">
                  <c:v>1.21825011E-2</c:v>
                </c:pt>
                <c:pt idx="6071">
                  <c:v>1.18994853E-2</c:v>
                </c:pt>
                <c:pt idx="6072">
                  <c:v>1.15500102E-2</c:v>
                </c:pt>
                <c:pt idx="6073">
                  <c:v>1.11124981E-2</c:v>
                </c:pt>
                <c:pt idx="6074">
                  <c:v>1.06800096E-2</c:v>
                </c:pt>
                <c:pt idx="6075">
                  <c:v>1.11124916E-2</c:v>
                </c:pt>
                <c:pt idx="6076">
                  <c:v>1.1672454000000001E-2</c:v>
                </c:pt>
                <c:pt idx="6077">
                  <c:v>1.3549306400000001E-2</c:v>
                </c:pt>
                <c:pt idx="6078">
                  <c:v>1.37402611E-2</c:v>
                </c:pt>
                <c:pt idx="6079">
                  <c:v>1.3719243000000001E-2</c:v>
                </c:pt>
                <c:pt idx="6080">
                  <c:v>1.311001E-2</c:v>
                </c:pt>
                <c:pt idx="6081">
                  <c:v>1.2804993400000001E-2</c:v>
                </c:pt>
                <c:pt idx="6082">
                  <c:v>1.2384994E-2</c:v>
                </c:pt>
                <c:pt idx="6083">
                  <c:v>1.15124919E-2</c:v>
                </c:pt>
                <c:pt idx="6084">
                  <c:v>1.0259985900000001E-2</c:v>
                </c:pt>
                <c:pt idx="6085">
                  <c:v>1.21897859E-2</c:v>
                </c:pt>
                <c:pt idx="6086">
                  <c:v>1.2250009900000001E-2</c:v>
                </c:pt>
                <c:pt idx="6087">
                  <c:v>1.2132413700000001E-2</c:v>
                </c:pt>
                <c:pt idx="6088">
                  <c:v>1.16100097E-2</c:v>
                </c:pt>
                <c:pt idx="6089">
                  <c:v>1.11049432E-2</c:v>
                </c:pt>
                <c:pt idx="6090">
                  <c:v>1.12600103E-2</c:v>
                </c:pt>
                <c:pt idx="6091">
                  <c:v>1.0344943000000001E-2</c:v>
                </c:pt>
                <c:pt idx="6092">
                  <c:v>1.10700065E-2</c:v>
                </c:pt>
                <c:pt idx="6093">
                  <c:v>1.23999873E-2</c:v>
                </c:pt>
                <c:pt idx="6094">
                  <c:v>1.2600010300000001E-2</c:v>
                </c:pt>
                <c:pt idx="6095">
                  <c:v>1.20287472E-2</c:v>
                </c:pt>
                <c:pt idx="6096">
                  <c:v>1.141001E-2</c:v>
                </c:pt>
                <c:pt idx="6097">
                  <c:v>1.08058155E-2</c:v>
                </c:pt>
                <c:pt idx="6098">
                  <c:v>1.0590010299999999E-2</c:v>
                </c:pt>
                <c:pt idx="6099">
                  <c:v>9.1639645399999997E-3</c:v>
                </c:pt>
                <c:pt idx="6100">
                  <c:v>1.07984273E-2</c:v>
                </c:pt>
                <c:pt idx="6101">
                  <c:v>1.3257173800000001E-2</c:v>
                </c:pt>
                <c:pt idx="6102">
                  <c:v>1.23399943E-2</c:v>
                </c:pt>
                <c:pt idx="6103">
                  <c:v>1.1029941999999999E-2</c:v>
                </c:pt>
                <c:pt idx="6104">
                  <c:v>1.16299409E-2</c:v>
                </c:pt>
                <c:pt idx="6105">
                  <c:v>1.1299822500000001E-2</c:v>
                </c:pt>
                <c:pt idx="6106">
                  <c:v>1.1069406800000001E-2</c:v>
                </c:pt>
                <c:pt idx="6107">
                  <c:v>1.0129258E-2</c:v>
                </c:pt>
                <c:pt idx="6108">
                  <c:v>1.12692565E-2</c:v>
                </c:pt>
                <c:pt idx="6109">
                  <c:v>1.3739255299999999E-2</c:v>
                </c:pt>
                <c:pt idx="6110">
                  <c:v>1.27292555E-2</c:v>
                </c:pt>
                <c:pt idx="6111">
                  <c:v>1.18121756E-2</c:v>
                </c:pt>
                <c:pt idx="6112">
                  <c:v>1.1149988499999999E-2</c:v>
                </c:pt>
                <c:pt idx="6113">
                  <c:v>1.1229955599999999E-2</c:v>
                </c:pt>
                <c:pt idx="6114">
                  <c:v>1.12499548E-2</c:v>
                </c:pt>
                <c:pt idx="6115">
                  <c:v>9.9887819999999999E-3</c:v>
                </c:pt>
                <c:pt idx="6116">
                  <c:v>1.0218787E-2</c:v>
                </c:pt>
                <c:pt idx="6117">
                  <c:v>1.26287825E-2</c:v>
                </c:pt>
                <c:pt idx="6118">
                  <c:v>1.20473383E-2</c:v>
                </c:pt>
                <c:pt idx="6119">
                  <c:v>1.0865040100000001E-2</c:v>
                </c:pt>
                <c:pt idx="6120">
                  <c:v>9.7194882100000001E-3</c:v>
                </c:pt>
                <c:pt idx="6121">
                  <c:v>9.2999506699999995E-3</c:v>
                </c:pt>
                <c:pt idx="6122">
                  <c:v>9.6097998299999998E-3</c:v>
                </c:pt>
                <c:pt idx="6123">
                  <c:v>7.8097856599999996E-3</c:v>
                </c:pt>
                <c:pt idx="6124">
                  <c:v>1.03049912E-2</c:v>
                </c:pt>
                <c:pt idx="6125">
                  <c:v>1.1699976399999999E-2</c:v>
                </c:pt>
                <c:pt idx="6126">
                  <c:v>1.16792172E-2</c:v>
                </c:pt>
                <c:pt idx="6127">
                  <c:v>1.0449275399999999E-2</c:v>
                </c:pt>
                <c:pt idx="6128">
                  <c:v>1.00634452E-2</c:v>
                </c:pt>
                <c:pt idx="6129">
                  <c:v>9.4799883699999993E-3</c:v>
                </c:pt>
                <c:pt idx="6130">
                  <c:v>9.6799945499999995E-3</c:v>
                </c:pt>
                <c:pt idx="6131">
                  <c:v>9.2502934900000004E-3</c:v>
                </c:pt>
                <c:pt idx="6132">
                  <c:v>1.0090036300000001E-2</c:v>
                </c:pt>
                <c:pt idx="6133">
                  <c:v>1.19598797E-2</c:v>
                </c:pt>
                <c:pt idx="6134">
                  <c:v>1.2350572299999999E-2</c:v>
                </c:pt>
                <c:pt idx="6135">
                  <c:v>1.24057904E-2</c:v>
                </c:pt>
                <c:pt idx="6136">
                  <c:v>1.2377296600000001E-2</c:v>
                </c:pt>
                <c:pt idx="6137">
                  <c:v>1.22197056E-2</c:v>
                </c:pt>
                <c:pt idx="6138">
                  <c:v>1.1840524200000001E-2</c:v>
                </c:pt>
                <c:pt idx="6139">
                  <c:v>1.06497742E-2</c:v>
                </c:pt>
                <c:pt idx="6140">
                  <c:v>1.2599772800000001E-2</c:v>
                </c:pt>
                <c:pt idx="6141">
                  <c:v>1.1649772500000001E-2</c:v>
                </c:pt>
                <c:pt idx="6142">
                  <c:v>1.09733334E-2</c:v>
                </c:pt>
                <c:pt idx="6143">
                  <c:v>1.02991257E-2</c:v>
                </c:pt>
                <c:pt idx="6144">
                  <c:v>1.01697044E-2</c:v>
                </c:pt>
                <c:pt idx="6145">
                  <c:v>1.00596929E-2</c:v>
                </c:pt>
                <c:pt idx="6146">
                  <c:v>9.9396808100000004E-3</c:v>
                </c:pt>
                <c:pt idx="6147">
                  <c:v>9.9395839500000006E-3</c:v>
                </c:pt>
                <c:pt idx="6148">
                  <c:v>1.02494005E-2</c:v>
                </c:pt>
                <c:pt idx="6149">
                  <c:v>1.12093994E-2</c:v>
                </c:pt>
                <c:pt idx="6150">
                  <c:v>1.15500102E-2</c:v>
                </c:pt>
                <c:pt idx="6151">
                  <c:v>1.1054365E-2</c:v>
                </c:pt>
                <c:pt idx="6152">
                  <c:v>1.1140014E-2</c:v>
                </c:pt>
                <c:pt idx="6153">
                  <c:v>9.7728986300000004E-3</c:v>
                </c:pt>
                <c:pt idx="6154">
                  <c:v>7.9595260300000005E-3</c:v>
                </c:pt>
                <c:pt idx="6155">
                  <c:v>6.3111088200000004E-3</c:v>
                </c:pt>
                <c:pt idx="6156">
                  <c:v>7.0643862700000004E-3</c:v>
                </c:pt>
                <c:pt idx="6157">
                  <c:v>8.1067271499999996E-3</c:v>
                </c:pt>
                <c:pt idx="6158">
                  <c:v>8.3878869200000004E-3</c:v>
                </c:pt>
                <c:pt idx="6159">
                  <c:v>8.4100812699999996E-3</c:v>
                </c:pt>
                <c:pt idx="6160">
                  <c:v>7.7100703499999998E-3</c:v>
                </c:pt>
                <c:pt idx="6161">
                  <c:v>8.1879450000000003E-3</c:v>
                </c:pt>
                <c:pt idx="6162">
                  <c:v>8.0528454900000001E-3</c:v>
                </c:pt>
                <c:pt idx="6163">
                  <c:v>7.9341530800000008E-3</c:v>
                </c:pt>
                <c:pt idx="6164">
                  <c:v>9.2138070600000007E-3</c:v>
                </c:pt>
                <c:pt idx="6165">
                  <c:v>1.0656438799999999E-2</c:v>
                </c:pt>
                <c:pt idx="6166">
                  <c:v>1.11296177E-2</c:v>
                </c:pt>
                <c:pt idx="6167">
                  <c:v>1.00197988E-2</c:v>
                </c:pt>
                <c:pt idx="6168">
                  <c:v>9.5697399200000005E-3</c:v>
                </c:pt>
                <c:pt idx="6169">
                  <c:v>9.8599512100000005E-3</c:v>
                </c:pt>
                <c:pt idx="6170">
                  <c:v>9.2899510599999992E-3</c:v>
                </c:pt>
                <c:pt idx="6171">
                  <c:v>7.5897974900000003E-3</c:v>
                </c:pt>
                <c:pt idx="6172">
                  <c:v>1.10799512E-2</c:v>
                </c:pt>
                <c:pt idx="6173">
                  <c:v>1.17495256E-2</c:v>
                </c:pt>
                <c:pt idx="6174">
                  <c:v>1.20895272E-2</c:v>
                </c:pt>
                <c:pt idx="6175">
                  <c:v>1.1409858199999999E-2</c:v>
                </c:pt>
                <c:pt idx="6176">
                  <c:v>1.13797151E-2</c:v>
                </c:pt>
                <c:pt idx="6177">
                  <c:v>1.19150057E-2</c:v>
                </c:pt>
                <c:pt idx="6178">
                  <c:v>1.15397451E-2</c:v>
                </c:pt>
                <c:pt idx="6179">
                  <c:v>9.5599358899999994E-3</c:v>
                </c:pt>
                <c:pt idx="6180">
                  <c:v>9.40996874E-3</c:v>
                </c:pt>
                <c:pt idx="6181">
                  <c:v>1.17099686E-2</c:v>
                </c:pt>
                <c:pt idx="6182">
                  <c:v>1.23600103E-2</c:v>
                </c:pt>
                <c:pt idx="6183">
                  <c:v>1.18099246E-2</c:v>
                </c:pt>
                <c:pt idx="6184">
                  <c:v>1.1289266900000001E-2</c:v>
                </c:pt>
                <c:pt idx="6185">
                  <c:v>1.1229501100000001E-2</c:v>
                </c:pt>
                <c:pt idx="6186">
                  <c:v>9.9788652699999997E-3</c:v>
                </c:pt>
                <c:pt idx="6187">
                  <c:v>8.1694778100000007E-3</c:v>
                </c:pt>
                <c:pt idx="6188">
                  <c:v>9.1694230199999994E-3</c:v>
                </c:pt>
                <c:pt idx="6189">
                  <c:v>1.35192703E-2</c:v>
                </c:pt>
                <c:pt idx="6190">
                  <c:v>1.40024312E-2</c:v>
                </c:pt>
                <c:pt idx="6191">
                  <c:v>1.37092359E-2</c:v>
                </c:pt>
                <c:pt idx="6192">
                  <c:v>1.3649325800000001E-2</c:v>
                </c:pt>
                <c:pt idx="6193">
                  <c:v>1.28801791E-2</c:v>
                </c:pt>
                <c:pt idx="6194">
                  <c:v>1.1331032E-2</c:v>
                </c:pt>
                <c:pt idx="6195">
                  <c:v>9.0169664500000003E-3</c:v>
                </c:pt>
                <c:pt idx="6196">
                  <c:v>1.17498329E-2</c:v>
                </c:pt>
                <c:pt idx="6197">
                  <c:v>1.3097868299999999E-2</c:v>
                </c:pt>
                <c:pt idx="6198">
                  <c:v>1.37394145E-2</c:v>
                </c:pt>
                <c:pt idx="6199">
                  <c:v>1.37993777E-2</c:v>
                </c:pt>
                <c:pt idx="6200">
                  <c:v>1.3238930100000001E-2</c:v>
                </c:pt>
                <c:pt idx="6201">
                  <c:v>1.25987753E-2</c:v>
                </c:pt>
                <c:pt idx="6202">
                  <c:v>1.1786961E-2</c:v>
                </c:pt>
                <c:pt idx="6203">
                  <c:v>1.19595174E-2</c:v>
                </c:pt>
                <c:pt idx="6204">
                  <c:v>1.28400018E-2</c:v>
                </c:pt>
                <c:pt idx="6205">
                  <c:v>1.36884656E-2</c:v>
                </c:pt>
                <c:pt idx="6206">
                  <c:v>1.36096273E-2</c:v>
                </c:pt>
                <c:pt idx="6207">
                  <c:v>1.3119511299999999E-2</c:v>
                </c:pt>
                <c:pt idx="6208">
                  <c:v>1.2749124299999999E-2</c:v>
                </c:pt>
                <c:pt idx="6209">
                  <c:v>1.1869559999999999E-2</c:v>
                </c:pt>
                <c:pt idx="6210">
                  <c:v>1.10992352E-2</c:v>
                </c:pt>
                <c:pt idx="6211">
                  <c:v>1.0405014299999999E-2</c:v>
                </c:pt>
                <c:pt idx="6212">
                  <c:v>1.23497946E-2</c:v>
                </c:pt>
                <c:pt idx="6213">
                  <c:v>1.3038966799999999E-2</c:v>
                </c:pt>
                <c:pt idx="6214">
                  <c:v>1.27436435E-2</c:v>
                </c:pt>
                <c:pt idx="6215">
                  <c:v>1.24024749E-2</c:v>
                </c:pt>
                <c:pt idx="6216">
                  <c:v>1.15599763E-2</c:v>
                </c:pt>
                <c:pt idx="6217">
                  <c:v>1.05176829E-2</c:v>
                </c:pt>
                <c:pt idx="6218">
                  <c:v>9.8392935499999994E-3</c:v>
                </c:pt>
                <c:pt idx="6219">
                  <c:v>8.5958316899999998E-3</c:v>
                </c:pt>
                <c:pt idx="6220">
                  <c:v>9.7823264100000001E-3</c:v>
                </c:pt>
                <c:pt idx="6221">
                  <c:v>1.26396548E-2</c:v>
                </c:pt>
                <c:pt idx="6222">
                  <c:v>1.2449887600000001E-2</c:v>
                </c:pt>
                <c:pt idx="6223">
                  <c:v>1.18249962E-2</c:v>
                </c:pt>
                <c:pt idx="6224">
                  <c:v>1.2177647999999999E-2</c:v>
                </c:pt>
                <c:pt idx="6225">
                  <c:v>1.17154224E-2</c:v>
                </c:pt>
                <c:pt idx="6226">
                  <c:v>1.11100096E-2</c:v>
                </c:pt>
                <c:pt idx="6227">
                  <c:v>1.0387028600000001E-2</c:v>
                </c:pt>
                <c:pt idx="6228">
                  <c:v>1.2391865300000001E-2</c:v>
                </c:pt>
                <c:pt idx="6229">
                  <c:v>1.3029586500000001E-2</c:v>
                </c:pt>
                <c:pt idx="6230">
                  <c:v>1.3394578399999999E-2</c:v>
                </c:pt>
                <c:pt idx="6231">
                  <c:v>1.32091762E-2</c:v>
                </c:pt>
                <c:pt idx="6232">
                  <c:v>1.31232338E-2</c:v>
                </c:pt>
                <c:pt idx="6233">
                  <c:v>1.3479592300000001E-2</c:v>
                </c:pt>
                <c:pt idx="6234">
                  <c:v>1.33878915E-2</c:v>
                </c:pt>
                <c:pt idx="6235">
                  <c:v>1.20982248E-2</c:v>
                </c:pt>
                <c:pt idx="6236">
                  <c:v>1.0999546400000001E-2</c:v>
                </c:pt>
                <c:pt idx="6237">
                  <c:v>1.35795008E-2</c:v>
                </c:pt>
                <c:pt idx="6238">
                  <c:v>1.43097257E-2</c:v>
                </c:pt>
                <c:pt idx="6239">
                  <c:v>1.41223771E-2</c:v>
                </c:pt>
                <c:pt idx="6240">
                  <c:v>1.33749722E-2</c:v>
                </c:pt>
                <c:pt idx="6241">
                  <c:v>1.25081046E-2</c:v>
                </c:pt>
                <c:pt idx="6242">
                  <c:v>1.1819534E-2</c:v>
                </c:pt>
                <c:pt idx="6243">
                  <c:v>1.17094088E-2</c:v>
                </c:pt>
                <c:pt idx="6244">
                  <c:v>1.21695343E-2</c:v>
                </c:pt>
                <c:pt idx="6245">
                  <c:v>1.37096122E-2</c:v>
                </c:pt>
                <c:pt idx="6246">
                  <c:v>1.3589725800000001E-2</c:v>
                </c:pt>
                <c:pt idx="6247">
                  <c:v>1.3085560899999999E-2</c:v>
                </c:pt>
                <c:pt idx="6248">
                  <c:v>1.29361935E-2</c:v>
                </c:pt>
                <c:pt idx="6249">
                  <c:v>1.27361948E-2</c:v>
                </c:pt>
                <c:pt idx="6250">
                  <c:v>1.28725208E-2</c:v>
                </c:pt>
                <c:pt idx="6251">
                  <c:v>1.2068656299999999E-2</c:v>
                </c:pt>
                <c:pt idx="6252">
                  <c:v>1.3308654499999999E-2</c:v>
                </c:pt>
                <c:pt idx="6253">
                  <c:v>1.3096233800000001E-2</c:v>
                </c:pt>
                <c:pt idx="6254">
                  <c:v>1.37151657E-2</c:v>
                </c:pt>
                <c:pt idx="6255">
                  <c:v>1.38226319E-2</c:v>
                </c:pt>
                <c:pt idx="6256">
                  <c:v>1.45772491E-2</c:v>
                </c:pt>
                <c:pt idx="6257">
                  <c:v>1.47202536E-2</c:v>
                </c:pt>
                <c:pt idx="6258">
                  <c:v>1.3939673099999999E-2</c:v>
                </c:pt>
                <c:pt idx="6259">
                  <c:v>1.3399786299999999E-2</c:v>
                </c:pt>
                <c:pt idx="6260">
                  <c:v>1.31297866E-2</c:v>
                </c:pt>
                <c:pt idx="6261">
                  <c:v>1.31787052E-2</c:v>
                </c:pt>
                <c:pt idx="6262">
                  <c:v>1.3959513E-2</c:v>
                </c:pt>
                <c:pt idx="6263">
                  <c:v>1.4215710600000001E-2</c:v>
                </c:pt>
                <c:pt idx="6264">
                  <c:v>1.4338706600000001E-2</c:v>
                </c:pt>
                <c:pt idx="6265">
                  <c:v>1.4193868300000001E-2</c:v>
                </c:pt>
                <c:pt idx="6266">
                  <c:v>1.4218711300000001E-2</c:v>
                </c:pt>
                <c:pt idx="6267">
                  <c:v>1.3428283900000001E-2</c:v>
                </c:pt>
                <c:pt idx="6268">
                  <c:v>1.38762956E-2</c:v>
                </c:pt>
                <c:pt idx="6269">
                  <c:v>1.41563062E-2</c:v>
                </c:pt>
                <c:pt idx="6270">
                  <c:v>1.44093707E-2</c:v>
                </c:pt>
                <c:pt idx="6271">
                  <c:v>1.4366972299999999E-2</c:v>
                </c:pt>
                <c:pt idx="6272">
                  <c:v>1.42084472E-2</c:v>
                </c:pt>
                <c:pt idx="6273">
                  <c:v>1.40891438E-2</c:v>
                </c:pt>
                <c:pt idx="6274">
                  <c:v>1.3599364100000001E-2</c:v>
                </c:pt>
                <c:pt idx="6275">
                  <c:v>1.2589365200000001E-2</c:v>
                </c:pt>
                <c:pt idx="6276">
                  <c:v>1.4329369200000001E-2</c:v>
                </c:pt>
                <c:pt idx="6277">
                  <c:v>1.5159308E-2</c:v>
                </c:pt>
                <c:pt idx="6278">
                  <c:v>1.4899384200000001E-2</c:v>
                </c:pt>
                <c:pt idx="6279">
                  <c:v>1.47593841E-2</c:v>
                </c:pt>
                <c:pt idx="6280">
                  <c:v>1.4547235299999999E-2</c:v>
                </c:pt>
                <c:pt idx="6281">
                  <c:v>1.43497707E-2</c:v>
                </c:pt>
                <c:pt idx="6282">
                  <c:v>1.3889769099999999E-2</c:v>
                </c:pt>
                <c:pt idx="6283">
                  <c:v>1.32342447E-2</c:v>
                </c:pt>
                <c:pt idx="6284">
                  <c:v>1.46321738E-2</c:v>
                </c:pt>
                <c:pt idx="6285">
                  <c:v>1.4773334399999999E-2</c:v>
                </c:pt>
                <c:pt idx="6286">
                  <c:v>1.4139212700000001E-2</c:v>
                </c:pt>
                <c:pt idx="6287">
                  <c:v>1.46796228E-2</c:v>
                </c:pt>
                <c:pt idx="6288">
                  <c:v>1.4429412799999999E-2</c:v>
                </c:pt>
                <c:pt idx="6289">
                  <c:v>1.36398925E-2</c:v>
                </c:pt>
                <c:pt idx="6290">
                  <c:v>1.2794273E-2</c:v>
                </c:pt>
                <c:pt idx="6291">
                  <c:v>1.21198921E-2</c:v>
                </c:pt>
                <c:pt idx="6292">
                  <c:v>1.26400078E-2</c:v>
                </c:pt>
                <c:pt idx="6293">
                  <c:v>1.26096448E-2</c:v>
                </c:pt>
                <c:pt idx="6294">
                  <c:v>1.2829290700000001E-2</c:v>
                </c:pt>
                <c:pt idx="6295">
                  <c:v>1.2737177299999999E-2</c:v>
                </c:pt>
                <c:pt idx="6296">
                  <c:v>1.23794209E-2</c:v>
                </c:pt>
                <c:pt idx="6297">
                  <c:v>1.21899182E-2</c:v>
                </c:pt>
                <c:pt idx="6298">
                  <c:v>1.2249873999999999E-2</c:v>
                </c:pt>
                <c:pt idx="6299">
                  <c:v>1.1559725700000001E-2</c:v>
                </c:pt>
                <c:pt idx="6300">
                  <c:v>1.25100557E-2</c:v>
                </c:pt>
                <c:pt idx="6301">
                  <c:v>1.3459668500000001E-2</c:v>
                </c:pt>
                <c:pt idx="6302">
                  <c:v>1.34774996E-2</c:v>
                </c:pt>
                <c:pt idx="6303">
                  <c:v>1.336978E-2</c:v>
                </c:pt>
                <c:pt idx="6304">
                  <c:v>1.2969913899999999E-2</c:v>
                </c:pt>
                <c:pt idx="6305">
                  <c:v>1.29950121E-2</c:v>
                </c:pt>
                <c:pt idx="6306">
                  <c:v>1.25895794E-2</c:v>
                </c:pt>
                <c:pt idx="6307">
                  <c:v>1.1359326499999999E-2</c:v>
                </c:pt>
                <c:pt idx="6308">
                  <c:v>1.28494892E-2</c:v>
                </c:pt>
                <c:pt idx="6309">
                  <c:v>1.42192636E-2</c:v>
                </c:pt>
                <c:pt idx="6310">
                  <c:v>1.3610010000000001E-2</c:v>
                </c:pt>
                <c:pt idx="6311">
                  <c:v>1.3689056999999999E-2</c:v>
                </c:pt>
                <c:pt idx="6312">
                  <c:v>1.3669057700000001E-2</c:v>
                </c:pt>
                <c:pt idx="6313">
                  <c:v>1.3609060100000001E-2</c:v>
                </c:pt>
                <c:pt idx="6314">
                  <c:v>1.3647329099999999E-2</c:v>
                </c:pt>
                <c:pt idx="6315">
                  <c:v>1.22990692E-2</c:v>
                </c:pt>
                <c:pt idx="6316">
                  <c:v>1.3091666599999999E-2</c:v>
                </c:pt>
                <c:pt idx="6317">
                  <c:v>1.46190794E-2</c:v>
                </c:pt>
                <c:pt idx="6318">
                  <c:v>1.4850010199999999E-2</c:v>
                </c:pt>
                <c:pt idx="6319">
                  <c:v>1.4870665999999999E-2</c:v>
                </c:pt>
                <c:pt idx="6320">
                  <c:v>1.44800711E-2</c:v>
                </c:pt>
                <c:pt idx="6321">
                  <c:v>1.42104607E-2</c:v>
                </c:pt>
                <c:pt idx="6322">
                  <c:v>1.33150388E-2</c:v>
                </c:pt>
                <c:pt idx="6323">
                  <c:v>1.19697107E-2</c:v>
                </c:pt>
                <c:pt idx="6324">
                  <c:v>1.33499634E-2</c:v>
                </c:pt>
                <c:pt idx="6325">
                  <c:v>1.27998572E-2</c:v>
                </c:pt>
                <c:pt idx="6326">
                  <c:v>1.34900101E-2</c:v>
                </c:pt>
                <c:pt idx="6327">
                  <c:v>1.3949176299999999E-2</c:v>
                </c:pt>
                <c:pt idx="6328">
                  <c:v>1.43971397E-2</c:v>
                </c:pt>
                <c:pt idx="6329">
                  <c:v>1.38096903E-2</c:v>
                </c:pt>
                <c:pt idx="6330">
                  <c:v>1.3789688200000001E-2</c:v>
                </c:pt>
                <c:pt idx="6331">
                  <c:v>1.2389325499999999E-2</c:v>
                </c:pt>
                <c:pt idx="6332">
                  <c:v>1.34272026E-2</c:v>
                </c:pt>
                <c:pt idx="6333">
                  <c:v>1.3779995E-2</c:v>
                </c:pt>
                <c:pt idx="6334">
                  <c:v>1.3949981E-2</c:v>
                </c:pt>
                <c:pt idx="6335">
                  <c:v>1.39494045E-2</c:v>
                </c:pt>
                <c:pt idx="6336">
                  <c:v>1.34789972E-2</c:v>
                </c:pt>
                <c:pt idx="6337">
                  <c:v>1.33472038E-2</c:v>
                </c:pt>
                <c:pt idx="6338">
                  <c:v>1.29846502E-2</c:v>
                </c:pt>
                <c:pt idx="6339">
                  <c:v>1.1899821499999999E-2</c:v>
                </c:pt>
                <c:pt idx="6340">
                  <c:v>1.4439669400000001E-2</c:v>
                </c:pt>
                <c:pt idx="6341">
                  <c:v>1.52296741E-2</c:v>
                </c:pt>
                <c:pt idx="6342">
                  <c:v>1.50096836E-2</c:v>
                </c:pt>
                <c:pt idx="6343">
                  <c:v>1.49079738E-2</c:v>
                </c:pt>
                <c:pt idx="6344">
                  <c:v>1.5239123300000001E-2</c:v>
                </c:pt>
                <c:pt idx="6345">
                  <c:v>1.48886377E-2</c:v>
                </c:pt>
                <c:pt idx="6346">
                  <c:v>1.45066641E-2</c:v>
                </c:pt>
                <c:pt idx="6347">
                  <c:v>1.37397582E-2</c:v>
                </c:pt>
                <c:pt idx="6348">
                  <c:v>1.4664781300000001E-2</c:v>
                </c:pt>
                <c:pt idx="6349">
                  <c:v>1.53297074E-2</c:v>
                </c:pt>
                <c:pt idx="6350">
                  <c:v>1.5574343500000001E-2</c:v>
                </c:pt>
                <c:pt idx="6351">
                  <c:v>1.5524745E-2</c:v>
                </c:pt>
                <c:pt idx="6352">
                  <c:v>1.51298977E-2</c:v>
                </c:pt>
                <c:pt idx="6353">
                  <c:v>1.47007406E-2</c:v>
                </c:pt>
                <c:pt idx="6354">
                  <c:v>1.4474911599999999E-2</c:v>
                </c:pt>
                <c:pt idx="6355">
                  <c:v>1.3210597399999999E-2</c:v>
                </c:pt>
                <c:pt idx="6356">
                  <c:v>1.14680463E-2</c:v>
                </c:pt>
                <c:pt idx="6357">
                  <c:v>1.18089253E-2</c:v>
                </c:pt>
                <c:pt idx="6358">
                  <c:v>1.24840261E-2</c:v>
                </c:pt>
                <c:pt idx="6359">
                  <c:v>1.2788921599999999E-2</c:v>
                </c:pt>
                <c:pt idx="6360">
                  <c:v>1.2890384499999999E-2</c:v>
                </c:pt>
                <c:pt idx="6361">
                  <c:v>1.2670446199999999E-2</c:v>
                </c:pt>
                <c:pt idx="6362">
                  <c:v>1.14699919E-2</c:v>
                </c:pt>
                <c:pt idx="6363">
                  <c:v>1.0235541500000001E-2</c:v>
                </c:pt>
                <c:pt idx="6364">
                  <c:v>1.09474929E-2</c:v>
                </c:pt>
                <c:pt idx="6365">
                  <c:v>1.24932155E-2</c:v>
                </c:pt>
                <c:pt idx="6366">
                  <c:v>1.24799879E-2</c:v>
                </c:pt>
                <c:pt idx="6367">
                  <c:v>1.1881861800000001E-2</c:v>
                </c:pt>
                <c:pt idx="6368">
                  <c:v>9.87499394E-3</c:v>
                </c:pt>
                <c:pt idx="6369">
                  <c:v>8.83011054E-3</c:v>
                </c:pt>
                <c:pt idx="6370">
                  <c:v>6.9150165699999998E-3</c:v>
                </c:pt>
                <c:pt idx="6371">
                  <c:v>5.7496945400000001E-3</c:v>
                </c:pt>
                <c:pt idx="6372">
                  <c:v>1.1729845799999999E-2</c:v>
                </c:pt>
                <c:pt idx="6373">
                  <c:v>1.24797337E-2</c:v>
                </c:pt>
                <c:pt idx="6374">
                  <c:v>1.1999990800000001E-2</c:v>
                </c:pt>
                <c:pt idx="6375">
                  <c:v>1.13899186E-2</c:v>
                </c:pt>
                <c:pt idx="6376">
                  <c:v>1.1149912099999999E-2</c:v>
                </c:pt>
                <c:pt idx="6377">
                  <c:v>1.0659896800000001E-2</c:v>
                </c:pt>
                <c:pt idx="6378">
                  <c:v>9.8349126099999996E-3</c:v>
                </c:pt>
                <c:pt idx="6379">
                  <c:v>9.9299252000000001E-3</c:v>
                </c:pt>
                <c:pt idx="6380">
                  <c:v>1.28699122E-2</c:v>
                </c:pt>
                <c:pt idx="6381">
                  <c:v>1.31199136E-2</c:v>
                </c:pt>
                <c:pt idx="6382">
                  <c:v>1.2719807200000001E-2</c:v>
                </c:pt>
                <c:pt idx="6383">
                  <c:v>1.23097543E-2</c:v>
                </c:pt>
                <c:pt idx="6384">
                  <c:v>1.15600098E-2</c:v>
                </c:pt>
                <c:pt idx="6385">
                  <c:v>1.1354914900000001E-2</c:v>
                </c:pt>
                <c:pt idx="6386">
                  <c:v>1.08498326E-2</c:v>
                </c:pt>
                <c:pt idx="6387">
                  <c:v>1.05032865E-2</c:v>
                </c:pt>
                <c:pt idx="6388">
                  <c:v>1.32200103E-2</c:v>
                </c:pt>
                <c:pt idx="6389">
                  <c:v>1.3598280000000001E-2</c:v>
                </c:pt>
                <c:pt idx="6390">
                  <c:v>1.3214889E-2</c:v>
                </c:pt>
                <c:pt idx="6391">
                  <c:v>1.31635703E-2</c:v>
                </c:pt>
                <c:pt idx="6392">
                  <c:v>1.33550074E-2</c:v>
                </c:pt>
                <c:pt idx="6393">
                  <c:v>1.3015010400000001E-2</c:v>
                </c:pt>
                <c:pt idx="6394">
                  <c:v>1.1147149800000001E-2</c:v>
                </c:pt>
                <c:pt idx="6395">
                  <c:v>1.10296048E-2</c:v>
                </c:pt>
                <c:pt idx="6396">
                  <c:v>1.2922024400000001E-2</c:v>
                </c:pt>
                <c:pt idx="6397">
                  <c:v>1.33533934E-2</c:v>
                </c:pt>
                <c:pt idx="6398">
                  <c:v>1.33126341E-2</c:v>
                </c:pt>
                <c:pt idx="6399">
                  <c:v>1.30492961E-2</c:v>
                </c:pt>
                <c:pt idx="6400">
                  <c:v>1.3402773099999999E-2</c:v>
                </c:pt>
                <c:pt idx="6401">
                  <c:v>1.27592729E-2</c:v>
                </c:pt>
                <c:pt idx="6402">
                  <c:v>1.09193604E-2</c:v>
                </c:pt>
                <c:pt idx="6403">
                  <c:v>9.9204992900000007E-3</c:v>
                </c:pt>
                <c:pt idx="6404">
                  <c:v>1.20545411E-2</c:v>
                </c:pt>
                <c:pt idx="6405">
                  <c:v>1.2847264299999999E-2</c:v>
                </c:pt>
                <c:pt idx="6406">
                  <c:v>1.2754019300000001E-2</c:v>
                </c:pt>
                <c:pt idx="6407">
                  <c:v>1.25416052E-2</c:v>
                </c:pt>
                <c:pt idx="6408">
                  <c:v>1.2185054799999999E-2</c:v>
                </c:pt>
                <c:pt idx="6409">
                  <c:v>1.14391036E-2</c:v>
                </c:pt>
                <c:pt idx="6410">
                  <c:v>1.1076000500000001E-2</c:v>
                </c:pt>
                <c:pt idx="6411">
                  <c:v>1.0120092900000001E-2</c:v>
                </c:pt>
                <c:pt idx="6412">
                  <c:v>1.43003622E-2</c:v>
                </c:pt>
                <c:pt idx="6413">
                  <c:v>1.41962683E-2</c:v>
                </c:pt>
                <c:pt idx="6414">
                  <c:v>1.32300779E-2</c:v>
                </c:pt>
                <c:pt idx="6415">
                  <c:v>1.35100232E-2</c:v>
                </c:pt>
                <c:pt idx="6416">
                  <c:v>1.39225237E-2</c:v>
                </c:pt>
                <c:pt idx="6417">
                  <c:v>1.35539705E-2</c:v>
                </c:pt>
                <c:pt idx="6418">
                  <c:v>9.6899876399999998E-3</c:v>
                </c:pt>
                <c:pt idx="6419">
                  <c:v>1.1769617E-2</c:v>
                </c:pt>
                <c:pt idx="6420">
                  <c:v>1.31149935E-2</c:v>
                </c:pt>
                <c:pt idx="6421">
                  <c:v>1.33241126E-2</c:v>
                </c:pt>
                <c:pt idx="6422">
                  <c:v>1.30249932E-2</c:v>
                </c:pt>
                <c:pt idx="6423">
                  <c:v>1.30797876E-2</c:v>
                </c:pt>
                <c:pt idx="6424">
                  <c:v>1.26224821E-2</c:v>
                </c:pt>
                <c:pt idx="6425">
                  <c:v>1.0846563599999999E-2</c:v>
                </c:pt>
                <c:pt idx="6426">
                  <c:v>1.0653335599999999E-2</c:v>
                </c:pt>
                <c:pt idx="6427">
                  <c:v>1.03914188E-2</c:v>
                </c:pt>
                <c:pt idx="6428">
                  <c:v>1.4203820400000001E-2</c:v>
                </c:pt>
                <c:pt idx="6429">
                  <c:v>1.4081593599999999E-2</c:v>
                </c:pt>
                <c:pt idx="6430">
                  <c:v>1.3275809600000001E-2</c:v>
                </c:pt>
                <c:pt idx="6431">
                  <c:v>1.22222444E-2</c:v>
                </c:pt>
                <c:pt idx="6432">
                  <c:v>1.09918611E-2</c:v>
                </c:pt>
                <c:pt idx="6433">
                  <c:v>9.2047192199999992E-3</c:v>
                </c:pt>
                <c:pt idx="6434">
                  <c:v>9.8072104200000003E-3</c:v>
                </c:pt>
                <c:pt idx="6435">
                  <c:v>8.6846565800000001E-3</c:v>
                </c:pt>
                <c:pt idx="6436">
                  <c:v>1.33547606E-2</c:v>
                </c:pt>
                <c:pt idx="6437">
                  <c:v>1.28572974E-2</c:v>
                </c:pt>
                <c:pt idx="6438">
                  <c:v>1.2647297199999999E-2</c:v>
                </c:pt>
                <c:pt idx="6439">
                  <c:v>1.18772965E-2</c:v>
                </c:pt>
                <c:pt idx="6440">
                  <c:v>1.0612322E-2</c:v>
                </c:pt>
                <c:pt idx="6441">
                  <c:v>1.0540010400000001E-2</c:v>
                </c:pt>
                <c:pt idx="6442">
                  <c:v>1.00600095E-2</c:v>
                </c:pt>
                <c:pt idx="6443">
                  <c:v>1.0077490499999999E-2</c:v>
                </c:pt>
                <c:pt idx="6444">
                  <c:v>1.25987111E-2</c:v>
                </c:pt>
                <c:pt idx="6445">
                  <c:v>1.23163601E-2</c:v>
                </c:pt>
                <c:pt idx="6446">
                  <c:v>1.1254996099999999E-2</c:v>
                </c:pt>
                <c:pt idx="6447">
                  <c:v>1.02292467E-2</c:v>
                </c:pt>
                <c:pt idx="6448">
                  <c:v>9.6101854000000004E-3</c:v>
                </c:pt>
                <c:pt idx="6449">
                  <c:v>9.4089377700000004E-3</c:v>
                </c:pt>
                <c:pt idx="6450">
                  <c:v>9.5497816799999993E-3</c:v>
                </c:pt>
                <c:pt idx="6451">
                  <c:v>9.3297902500000009E-3</c:v>
                </c:pt>
                <c:pt idx="6452">
                  <c:v>1.3089833800000001E-2</c:v>
                </c:pt>
                <c:pt idx="6453">
                  <c:v>1.3559451300000001E-2</c:v>
                </c:pt>
                <c:pt idx="6454">
                  <c:v>1.30936336E-2</c:v>
                </c:pt>
                <c:pt idx="6455">
                  <c:v>1.2639410800000001E-2</c:v>
                </c:pt>
                <c:pt idx="6456">
                  <c:v>1.1937471999999999E-2</c:v>
                </c:pt>
                <c:pt idx="6457">
                  <c:v>1.1509937200000001E-2</c:v>
                </c:pt>
                <c:pt idx="6458">
                  <c:v>1.14905648E-2</c:v>
                </c:pt>
                <c:pt idx="6459">
                  <c:v>9.7054690100000004E-3</c:v>
                </c:pt>
                <c:pt idx="6460">
                  <c:v>1.3069473200000001E-2</c:v>
                </c:pt>
                <c:pt idx="6461">
                  <c:v>1.34528484E-2</c:v>
                </c:pt>
                <c:pt idx="6462">
                  <c:v>1.3667413999999999E-2</c:v>
                </c:pt>
                <c:pt idx="6463">
                  <c:v>1.38097098E-2</c:v>
                </c:pt>
                <c:pt idx="6464">
                  <c:v>1.3536570600000001E-2</c:v>
                </c:pt>
                <c:pt idx="6465">
                  <c:v>1.36989066E-2</c:v>
                </c:pt>
                <c:pt idx="6466">
                  <c:v>1.3124680099999999E-2</c:v>
                </c:pt>
                <c:pt idx="6467">
                  <c:v>1.2359037999999999E-2</c:v>
                </c:pt>
                <c:pt idx="6468">
                  <c:v>1.36797111E-2</c:v>
                </c:pt>
                <c:pt idx="6469">
                  <c:v>1.38157364E-2</c:v>
                </c:pt>
                <c:pt idx="6470">
                  <c:v>1.36889536E-2</c:v>
                </c:pt>
                <c:pt idx="6471">
                  <c:v>1.34195155E-2</c:v>
                </c:pt>
                <c:pt idx="6472">
                  <c:v>1.29497563E-2</c:v>
                </c:pt>
                <c:pt idx="6473">
                  <c:v>1.2859595E-2</c:v>
                </c:pt>
                <c:pt idx="6474">
                  <c:v>1.31878303E-2</c:v>
                </c:pt>
                <c:pt idx="6475">
                  <c:v>1.1910275600000001E-2</c:v>
                </c:pt>
                <c:pt idx="6476">
                  <c:v>1.2409180400000001E-2</c:v>
                </c:pt>
                <c:pt idx="6477">
                  <c:v>1.22642284E-2</c:v>
                </c:pt>
                <c:pt idx="6478">
                  <c:v>1.23886932E-2</c:v>
                </c:pt>
                <c:pt idx="6479">
                  <c:v>1.18292728E-2</c:v>
                </c:pt>
                <c:pt idx="6480">
                  <c:v>1.12390732E-2</c:v>
                </c:pt>
                <c:pt idx="6481">
                  <c:v>1.0893088800000001E-2</c:v>
                </c:pt>
                <c:pt idx="6482">
                  <c:v>1.10660763E-2</c:v>
                </c:pt>
                <c:pt idx="6483">
                  <c:v>1.0444762200000001E-2</c:v>
                </c:pt>
                <c:pt idx="6484">
                  <c:v>1.2102478200000001E-2</c:v>
                </c:pt>
                <c:pt idx="6485">
                  <c:v>1.2547463199999999E-2</c:v>
                </c:pt>
                <c:pt idx="6486">
                  <c:v>1.251001E-2</c:v>
                </c:pt>
                <c:pt idx="6487">
                  <c:v>1.1499271700000001E-2</c:v>
                </c:pt>
                <c:pt idx="6488">
                  <c:v>9.0699596300000008E-3</c:v>
                </c:pt>
                <c:pt idx="6489">
                  <c:v>8.4775211300000004E-3</c:v>
                </c:pt>
                <c:pt idx="6490">
                  <c:v>8.4949983299999997E-3</c:v>
                </c:pt>
                <c:pt idx="6491">
                  <c:v>6.5389838999999998E-3</c:v>
                </c:pt>
                <c:pt idx="6492">
                  <c:v>1.20686805E-2</c:v>
                </c:pt>
                <c:pt idx="6493">
                  <c:v>1.24572255E-2</c:v>
                </c:pt>
                <c:pt idx="6494">
                  <c:v>1.1983539E-2</c:v>
                </c:pt>
                <c:pt idx="6495">
                  <c:v>1.0019457000000001E-2</c:v>
                </c:pt>
                <c:pt idx="6496">
                  <c:v>8.8391657900000007E-3</c:v>
                </c:pt>
                <c:pt idx="6497">
                  <c:v>7.75420526E-3</c:v>
                </c:pt>
                <c:pt idx="6498">
                  <c:v>7.6184440400000001E-3</c:v>
                </c:pt>
                <c:pt idx="6499">
                  <c:v>6.9659762099999996E-3</c:v>
                </c:pt>
                <c:pt idx="6500">
                  <c:v>9.1460719699999991E-3</c:v>
                </c:pt>
                <c:pt idx="6501">
                  <c:v>8.6195245399999995E-3</c:v>
                </c:pt>
                <c:pt idx="6502">
                  <c:v>8.4764249599999994E-3</c:v>
                </c:pt>
                <c:pt idx="6503">
                  <c:v>8.3221280900000003E-3</c:v>
                </c:pt>
                <c:pt idx="6504">
                  <c:v>7.93732703E-3</c:v>
                </c:pt>
                <c:pt idx="6505">
                  <c:v>7.1980501500000004E-3</c:v>
                </c:pt>
                <c:pt idx="6506">
                  <c:v>6.9425255100000003E-3</c:v>
                </c:pt>
                <c:pt idx="6507">
                  <c:v>5.9979455499999997E-3</c:v>
                </c:pt>
                <c:pt idx="6508">
                  <c:v>9.4113657299999993E-3</c:v>
                </c:pt>
                <c:pt idx="6509">
                  <c:v>9.6978405499999996E-3</c:v>
                </c:pt>
                <c:pt idx="6510">
                  <c:v>9.6262423299999997E-3</c:v>
                </c:pt>
                <c:pt idx="6511">
                  <c:v>9.8771881300000006E-3</c:v>
                </c:pt>
                <c:pt idx="6512">
                  <c:v>9.3830982200000003E-3</c:v>
                </c:pt>
                <c:pt idx="6513">
                  <c:v>8.8112084199999993E-3</c:v>
                </c:pt>
                <c:pt idx="6514">
                  <c:v>8.2908812899999997E-3</c:v>
                </c:pt>
                <c:pt idx="6515">
                  <c:v>7.7506350400000004E-3</c:v>
                </c:pt>
                <c:pt idx="6516">
                  <c:v>9.4113657299999993E-3</c:v>
                </c:pt>
                <c:pt idx="6517">
                  <c:v>1.0296491E-2</c:v>
                </c:pt>
                <c:pt idx="6518">
                  <c:v>9.6262423299999997E-3</c:v>
                </c:pt>
                <c:pt idx="6519">
                  <c:v>1.03000877E-2</c:v>
                </c:pt>
                <c:pt idx="6520">
                  <c:v>1.0149000199999999E-2</c:v>
                </c:pt>
                <c:pt idx="6521">
                  <c:v>1.0916040300000001E-2</c:v>
                </c:pt>
                <c:pt idx="6522">
                  <c:v>1.1609820599999999E-2</c:v>
                </c:pt>
                <c:pt idx="6523">
                  <c:v>1.14070904E-2</c:v>
                </c:pt>
                <c:pt idx="6524">
                  <c:v>1.23158256E-2</c:v>
                </c:pt>
                <c:pt idx="6525">
                  <c:v>1.1009779799999999E-2</c:v>
                </c:pt>
                <c:pt idx="6526">
                  <c:v>8.9131304999999997E-3</c:v>
                </c:pt>
                <c:pt idx="6527">
                  <c:v>9.75138228E-3</c:v>
                </c:pt>
                <c:pt idx="6528">
                  <c:v>9.8692458099999998E-3</c:v>
                </c:pt>
                <c:pt idx="6529">
                  <c:v>9.1169513800000001E-3</c:v>
                </c:pt>
                <c:pt idx="6530">
                  <c:v>9.2103220500000006E-3</c:v>
                </c:pt>
                <c:pt idx="6531">
                  <c:v>9.0361470399999994E-3</c:v>
                </c:pt>
                <c:pt idx="6532">
                  <c:v>1.0396453599999999E-2</c:v>
                </c:pt>
                <c:pt idx="6533">
                  <c:v>1.1791192900000001E-2</c:v>
                </c:pt>
                <c:pt idx="6534">
                  <c:v>1.25528164E-2</c:v>
                </c:pt>
                <c:pt idx="6535">
                  <c:v>1.2327583499999999E-2</c:v>
                </c:pt>
                <c:pt idx="6536">
                  <c:v>1.19462982E-2</c:v>
                </c:pt>
                <c:pt idx="6537">
                  <c:v>1.18077546E-2</c:v>
                </c:pt>
                <c:pt idx="6538">
                  <c:v>1.12279654E-2</c:v>
                </c:pt>
                <c:pt idx="6539">
                  <c:v>9.9900485899999999E-3</c:v>
                </c:pt>
                <c:pt idx="6540">
                  <c:v>1.00768022E-2</c:v>
                </c:pt>
                <c:pt idx="6541">
                  <c:v>1.07941292E-2</c:v>
                </c:pt>
                <c:pt idx="6542">
                  <c:v>1.13638109E-2</c:v>
                </c:pt>
                <c:pt idx="6543">
                  <c:v>1.09886872E-2</c:v>
                </c:pt>
                <c:pt idx="6544">
                  <c:v>1.08586345E-2</c:v>
                </c:pt>
                <c:pt idx="6545">
                  <c:v>9.1670360399999998E-3</c:v>
                </c:pt>
                <c:pt idx="6546">
                  <c:v>8.2076927599999995E-3</c:v>
                </c:pt>
                <c:pt idx="6547">
                  <c:v>7.8780725599999993E-3</c:v>
                </c:pt>
                <c:pt idx="6548">
                  <c:v>1.0658104E-2</c:v>
                </c:pt>
                <c:pt idx="6549">
                  <c:v>1.2564868700000001E-2</c:v>
                </c:pt>
                <c:pt idx="6550">
                  <c:v>1.2651953800000001E-2</c:v>
                </c:pt>
                <c:pt idx="6551">
                  <c:v>1.1800540599999999E-2</c:v>
                </c:pt>
                <c:pt idx="6552">
                  <c:v>9.5193227800000006E-3</c:v>
                </c:pt>
                <c:pt idx="6553">
                  <c:v>9.16423276E-3</c:v>
                </c:pt>
                <c:pt idx="6554">
                  <c:v>6.9471136700000003E-3</c:v>
                </c:pt>
                <c:pt idx="6555">
                  <c:v>5.1911221800000004E-3</c:v>
                </c:pt>
                <c:pt idx="6556">
                  <c:v>9.4866771299999993E-3</c:v>
                </c:pt>
                <c:pt idx="6557">
                  <c:v>1.12122996E-2</c:v>
                </c:pt>
                <c:pt idx="6558">
                  <c:v>1.21492753E-2</c:v>
                </c:pt>
                <c:pt idx="6559">
                  <c:v>1.2471814600000001E-2</c:v>
                </c:pt>
                <c:pt idx="6560">
                  <c:v>1.2214195000000001E-2</c:v>
                </c:pt>
                <c:pt idx="6561">
                  <c:v>1.1264448999999999E-2</c:v>
                </c:pt>
                <c:pt idx="6562">
                  <c:v>1.01744123E-2</c:v>
                </c:pt>
                <c:pt idx="6563">
                  <c:v>8.2376897300000008E-3</c:v>
                </c:pt>
                <c:pt idx="6564">
                  <c:v>8.1868041299999993E-3</c:v>
                </c:pt>
                <c:pt idx="6565">
                  <c:v>8.7527316099999999E-3</c:v>
                </c:pt>
                <c:pt idx="6566">
                  <c:v>1.02881836E-2</c:v>
                </c:pt>
                <c:pt idx="6567">
                  <c:v>1.0843154000000001E-2</c:v>
                </c:pt>
                <c:pt idx="6568">
                  <c:v>1.08117918E-2</c:v>
                </c:pt>
                <c:pt idx="6569">
                  <c:v>1.0425042400000001E-2</c:v>
                </c:pt>
                <c:pt idx="6570">
                  <c:v>9.2349816099999999E-3</c:v>
                </c:pt>
                <c:pt idx="6571">
                  <c:v>8.4614045900000007E-3</c:v>
                </c:pt>
                <c:pt idx="6572">
                  <c:v>9.2861801399999992E-3</c:v>
                </c:pt>
                <c:pt idx="6573">
                  <c:v>9.6063129600000002E-3</c:v>
                </c:pt>
                <c:pt idx="6574">
                  <c:v>1.1327416599999999E-2</c:v>
                </c:pt>
                <c:pt idx="6575">
                  <c:v>1.1035585800000001E-2</c:v>
                </c:pt>
                <c:pt idx="6576">
                  <c:v>1.1469946199999999E-2</c:v>
                </c:pt>
                <c:pt idx="6577">
                  <c:v>1.22292405E-2</c:v>
                </c:pt>
                <c:pt idx="6578">
                  <c:v>1.1932099200000001E-2</c:v>
                </c:pt>
                <c:pt idx="6579">
                  <c:v>1.1061909599999999E-2</c:v>
                </c:pt>
                <c:pt idx="6580">
                  <c:v>1.17294658E-2</c:v>
                </c:pt>
                <c:pt idx="6581">
                  <c:v>1.2869685E-2</c:v>
                </c:pt>
                <c:pt idx="6582">
                  <c:v>1.3883586999999999E-2</c:v>
                </c:pt>
                <c:pt idx="6583">
                  <c:v>1.43743958E-2</c:v>
                </c:pt>
                <c:pt idx="6584">
                  <c:v>1.4568343799999999E-2</c:v>
                </c:pt>
                <c:pt idx="6585">
                  <c:v>1.4765544800000001E-2</c:v>
                </c:pt>
                <c:pt idx="6586">
                  <c:v>1.4112406399999999E-2</c:v>
                </c:pt>
                <c:pt idx="6587">
                  <c:v>1.32735623E-2</c:v>
                </c:pt>
                <c:pt idx="6588">
                  <c:v>1.3929937E-2</c:v>
                </c:pt>
                <c:pt idx="6589">
                  <c:v>1.3734280099999999E-2</c:v>
                </c:pt>
                <c:pt idx="6590">
                  <c:v>1.3319795000000001E-2</c:v>
                </c:pt>
                <c:pt idx="6591">
                  <c:v>1.33406427E-2</c:v>
                </c:pt>
                <c:pt idx="6592">
                  <c:v>1.2902599799999999E-2</c:v>
                </c:pt>
                <c:pt idx="6593">
                  <c:v>1.22711603E-2</c:v>
                </c:pt>
                <c:pt idx="6594">
                  <c:v>1.1909603100000001E-2</c:v>
                </c:pt>
                <c:pt idx="6595">
                  <c:v>1.16213532E-2</c:v>
                </c:pt>
                <c:pt idx="6596">
                  <c:v>1.33107053E-2</c:v>
                </c:pt>
                <c:pt idx="6597">
                  <c:v>1.4789835499999999E-2</c:v>
                </c:pt>
                <c:pt idx="6598">
                  <c:v>1.4345093600000001E-2</c:v>
                </c:pt>
                <c:pt idx="6599">
                  <c:v>1.27302315E-2</c:v>
                </c:pt>
                <c:pt idx="6600">
                  <c:v>1.2683698E-2</c:v>
                </c:pt>
                <c:pt idx="6601">
                  <c:v>1.11529222E-2</c:v>
                </c:pt>
                <c:pt idx="6602">
                  <c:v>9.6307946400000007E-3</c:v>
                </c:pt>
                <c:pt idx="6603">
                  <c:v>6.9593405400000001E-3</c:v>
                </c:pt>
                <c:pt idx="6604">
                  <c:v>1.3767550700000001E-2</c:v>
                </c:pt>
                <c:pt idx="6605">
                  <c:v>1.4601257600000001E-2</c:v>
                </c:pt>
                <c:pt idx="6606">
                  <c:v>1.3824583999999999E-2</c:v>
                </c:pt>
                <c:pt idx="6607">
                  <c:v>1.20201074E-2</c:v>
                </c:pt>
                <c:pt idx="6608">
                  <c:v>8.2647716599999997E-3</c:v>
                </c:pt>
                <c:pt idx="6609">
                  <c:v>5.8641647900000001E-3</c:v>
                </c:pt>
                <c:pt idx="6610">
                  <c:v>5.54239377E-3</c:v>
                </c:pt>
                <c:pt idx="6611">
                  <c:v>4.5962957699999998E-3</c:v>
                </c:pt>
                <c:pt idx="6612">
                  <c:v>1.1796197899999999E-2</c:v>
                </c:pt>
                <c:pt idx="6613">
                  <c:v>1.23160658E-2</c:v>
                </c:pt>
                <c:pt idx="6614">
                  <c:v>1.2051142799999999E-2</c:v>
                </c:pt>
                <c:pt idx="6615">
                  <c:v>9.6407318500000005E-3</c:v>
                </c:pt>
                <c:pt idx="6616">
                  <c:v>8.1170583099999995E-3</c:v>
                </c:pt>
                <c:pt idx="6617">
                  <c:v>6.6495402699999996E-3</c:v>
                </c:pt>
                <c:pt idx="6618">
                  <c:v>6.2051983599999997E-3</c:v>
                </c:pt>
                <c:pt idx="6619">
                  <c:v>5.4652611700000001E-3</c:v>
                </c:pt>
                <c:pt idx="6620">
                  <c:v>1.14728548E-2</c:v>
                </c:pt>
                <c:pt idx="6621">
                  <c:v>1.14861783E-2</c:v>
                </c:pt>
                <c:pt idx="6622">
                  <c:v>1.1039461E-2</c:v>
                </c:pt>
                <c:pt idx="6623">
                  <c:v>1.03864595E-2</c:v>
                </c:pt>
                <c:pt idx="6624">
                  <c:v>8.4897503300000003E-3</c:v>
                </c:pt>
                <c:pt idx="6625">
                  <c:v>6.58660103E-3</c:v>
                </c:pt>
                <c:pt idx="6626">
                  <c:v>7.4585601699999997E-3</c:v>
                </c:pt>
                <c:pt idx="6627">
                  <c:v>5.6614778000000001E-3</c:v>
                </c:pt>
                <c:pt idx="6628">
                  <c:v>1.14728417E-2</c:v>
                </c:pt>
                <c:pt idx="6629">
                  <c:v>1.20133124E-2</c:v>
                </c:pt>
                <c:pt idx="6630">
                  <c:v>1.2185292299999999E-2</c:v>
                </c:pt>
                <c:pt idx="6631">
                  <c:v>1.19619388E-2</c:v>
                </c:pt>
                <c:pt idx="6632">
                  <c:v>1.11035714E-2</c:v>
                </c:pt>
                <c:pt idx="6633">
                  <c:v>9.2951096600000001E-3</c:v>
                </c:pt>
                <c:pt idx="6634">
                  <c:v>8.2610119099999994E-3</c:v>
                </c:pt>
                <c:pt idx="6635">
                  <c:v>7.6520862099999998E-3</c:v>
                </c:pt>
                <c:pt idx="6636">
                  <c:v>1.0637457499999999E-2</c:v>
                </c:pt>
                <c:pt idx="6637">
                  <c:v>1.17589775E-2</c:v>
                </c:pt>
                <c:pt idx="6638">
                  <c:v>1.171144E-2</c:v>
                </c:pt>
                <c:pt idx="6639">
                  <c:v>1.15296124E-2</c:v>
                </c:pt>
                <c:pt idx="6640">
                  <c:v>1.13880318E-2</c:v>
                </c:pt>
                <c:pt idx="6641">
                  <c:v>1.1113974299999999E-2</c:v>
                </c:pt>
                <c:pt idx="6642">
                  <c:v>8.36531259E-3</c:v>
                </c:pt>
                <c:pt idx="6643">
                  <c:v>8.0023845699999999E-3</c:v>
                </c:pt>
                <c:pt idx="6644">
                  <c:v>1.0174406699999999E-2</c:v>
                </c:pt>
                <c:pt idx="6645">
                  <c:v>1.20587265E-2</c:v>
                </c:pt>
                <c:pt idx="6646">
                  <c:v>1.2040498700000001E-2</c:v>
                </c:pt>
                <c:pt idx="6647">
                  <c:v>1.17540862E-2</c:v>
                </c:pt>
                <c:pt idx="6648">
                  <c:v>1.0366271200000001E-2</c:v>
                </c:pt>
                <c:pt idx="6649">
                  <c:v>9.8298042999999998E-3</c:v>
                </c:pt>
                <c:pt idx="6650">
                  <c:v>1.05299829E-2</c:v>
                </c:pt>
                <c:pt idx="6651">
                  <c:v>1.02609107E-2</c:v>
                </c:pt>
                <c:pt idx="6652">
                  <c:v>1.2267311100000001E-2</c:v>
                </c:pt>
                <c:pt idx="6653">
                  <c:v>1.2753492199999999E-2</c:v>
                </c:pt>
                <c:pt idx="6654">
                  <c:v>1.25922542E-2</c:v>
                </c:pt>
                <c:pt idx="6655">
                  <c:v>1.31048551E-2</c:v>
                </c:pt>
                <c:pt idx="6656">
                  <c:v>1.30744074E-2</c:v>
                </c:pt>
                <c:pt idx="6657">
                  <c:v>1.31014064E-2</c:v>
                </c:pt>
                <c:pt idx="6658">
                  <c:v>1.3241429799999999E-2</c:v>
                </c:pt>
                <c:pt idx="6659">
                  <c:v>1.22189606E-2</c:v>
                </c:pt>
                <c:pt idx="6660">
                  <c:v>1.37784155E-2</c:v>
                </c:pt>
                <c:pt idx="6661">
                  <c:v>1.4601461600000001E-2</c:v>
                </c:pt>
                <c:pt idx="6662">
                  <c:v>1.48725435E-2</c:v>
                </c:pt>
                <c:pt idx="6663">
                  <c:v>1.4642558999999999E-2</c:v>
                </c:pt>
                <c:pt idx="6664">
                  <c:v>1.4663201799999999E-2</c:v>
                </c:pt>
                <c:pt idx="6665">
                  <c:v>1.45391533E-2</c:v>
                </c:pt>
                <c:pt idx="6666">
                  <c:v>1.38475243E-2</c:v>
                </c:pt>
                <c:pt idx="6667">
                  <c:v>1.2703735400000001E-2</c:v>
                </c:pt>
                <c:pt idx="6668">
                  <c:v>1.3926086900000001E-2</c:v>
                </c:pt>
                <c:pt idx="6669">
                  <c:v>1.45351887E-2</c:v>
                </c:pt>
                <c:pt idx="6670">
                  <c:v>1.48979574E-2</c:v>
                </c:pt>
                <c:pt idx="6671">
                  <c:v>1.4995772399999999E-2</c:v>
                </c:pt>
                <c:pt idx="6672">
                  <c:v>1.49940569E-2</c:v>
                </c:pt>
                <c:pt idx="6673">
                  <c:v>1.4836186499999999E-2</c:v>
                </c:pt>
                <c:pt idx="6674">
                  <c:v>1.4134075499999999E-2</c:v>
                </c:pt>
                <c:pt idx="6675">
                  <c:v>1.30347954E-2</c:v>
                </c:pt>
                <c:pt idx="6676">
                  <c:v>1.47413462E-2</c:v>
                </c:pt>
                <c:pt idx="6677">
                  <c:v>1.5183301600000001E-2</c:v>
                </c:pt>
                <c:pt idx="6678">
                  <c:v>1.5336911199999999E-2</c:v>
                </c:pt>
                <c:pt idx="6679">
                  <c:v>1.54201584E-2</c:v>
                </c:pt>
                <c:pt idx="6680">
                  <c:v>1.54716065E-2</c:v>
                </c:pt>
                <c:pt idx="6681">
                  <c:v>1.5668084799999999E-2</c:v>
                </c:pt>
                <c:pt idx="6682">
                  <c:v>1.5152455299999999E-2</c:v>
                </c:pt>
                <c:pt idx="6683">
                  <c:v>1.42613277E-2</c:v>
                </c:pt>
                <c:pt idx="6684">
                  <c:v>1.4390828099999999E-2</c:v>
                </c:pt>
                <c:pt idx="6685">
                  <c:v>1.4038673600000001E-2</c:v>
                </c:pt>
                <c:pt idx="6686">
                  <c:v>1.46967722E-2</c:v>
                </c:pt>
                <c:pt idx="6687">
                  <c:v>1.4873071599999999E-2</c:v>
                </c:pt>
                <c:pt idx="6688">
                  <c:v>1.46837523E-2</c:v>
                </c:pt>
                <c:pt idx="6689">
                  <c:v>1.32894656E-2</c:v>
                </c:pt>
                <c:pt idx="6690">
                  <c:v>1.16991261E-2</c:v>
                </c:pt>
                <c:pt idx="6691">
                  <c:v>1.11731803E-2</c:v>
                </c:pt>
                <c:pt idx="6692">
                  <c:v>1.5000751200000001E-2</c:v>
                </c:pt>
                <c:pt idx="6693">
                  <c:v>1.5357149800000001E-2</c:v>
                </c:pt>
                <c:pt idx="6694">
                  <c:v>1.5181045000000001E-2</c:v>
                </c:pt>
                <c:pt idx="6695">
                  <c:v>1.4783531399999999E-2</c:v>
                </c:pt>
                <c:pt idx="6696">
                  <c:v>1.3362022100000001E-2</c:v>
                </c:pt>
                <c:pt idx="6697">
                  <c:v>9.5181167099999998E-3</c:v>
                </c:pt>
                <c:pt idx="6698">
                  <c:v>7.34245963E-3</c:v>
                </c:pt>
                <c:pt idx="6699">
                  <c:v>5.5298092799999999E-3</c:v>
                </c:pt>
                <c:pt idx="6700">
                  <c:v>1.52584882E-2</c:v>
                </c:pt>
                <c:pt idx="6701">
                  <c:v>1.6088727899999999E-2</c:v>
                </c:pt>
                <c:pt idx="6702">
                  <c:v>1.59637127E-2</c:v>
                </c:pt>
                <c:pt idx="6703">
                  <c:v>1.49977151E-2</c:v>
                </c:pt>
                <c:pt idx="6704">
                  <c:v>1.4667306099999999E-2</c:v>
                </c:pt>
                <c:pt idx="6705">
                  <c:v>1.0904061600000001E-2</c:v>
                </c:pt>
                <c:pt idx="6706">
                  <c:v>5.73232258E-3</c:v>
                </c:pt>
                <c:pt idx="6707">
                  <c:v>4.8618465699999999E-3</c:v>
                </c:pt>
                <c:pt idx="6708">
                  <c:v>1.26474416E-2</c:v>
                </c:pt>
                <c:pt idx="6709">
                  <c:v>1.2527051399999999E-2</c:v>
                </c:pt>
                <c:pt idx="6710">
                  <c:v>1.1254689700000001E-2</c:v>
                </c:pt>
                <c:pt idx="6711">
                  <c:v>1.0042017300000001E-2</c:v>
                </c:pt>
                <c:pt idx="6712">
                  <c:v>1.01963226E-2</c:v>
                </c:pt>
                <c:pt idx="6713">
                  <c:v>8.6042899600000007E-3</c:v>
                </c:pt>
                <c:pt idx="6714">
                  <c:v>5.7467632000000003E-3</c:v>
                </c:pt>
                <c:pt idx="6715">
                  <c:v>6.0566705700000004E-3</c:v>
                </c:pt>
                <c:pt idx="6716">
                  <c:v>1.1774402099999999E-2</c:v>
                </c:pt>
                <c:pt idx="6717">
                  <c:v>1.1338024400000001E-2</c:v>
                </c:pt>
                <c:pt idx="6718">
                  <c:v>1.1169675699999999E-2</c:v>
                </c:pt>
                <c:pt idx="6719">
                  <c:v>1.06698778E-2</c:v>
                </c:pt>
                <c:pt idx="6720">
                  <c:v>9.8759280499999998E-3</c:v>
                </c:pt>
                <c:pt idx="6721">
                  <c:v>1.07318163E-2</c:v>
                </c:pt>
                <c:pt idx="6722">
                  <c:v>1.0132001700000001E-2</c:v>
                </c:pt>
                <c:pt idx="6723">
                  <c:v>7.3502562000000004E-3</c:v>
                </c:pt>
                <c:pt idx="6724">
                  <c:v>1.1676652399999999E-2</c:v>
                </c:pt>
                <c:pt idx="6725">
                  <c:v>1.19257001E-2</c:v>
                </c:pt>
                <c:pt idx="6726">
                  <c:v>1.25601888E-2</c:v>
                </c:pt>
                <c:pt idx="6727">
                  <c:v>1.25909904E-2</c:v>
                </c:pt>
                <c:pt idx="6728">
                  <c:v>1.1040337399999999E-2</c:v>
                </c:pt>
                <c:pt idx="6729">
                  <c:v>9.0600000699999992E-3</c:v>
                </c:pt>
                <c:pt idx="6730">
                  <c:v>8.91000032E-3</c:v>
                </c:pt>
                <c:pt idx="6731">
                  <c:v>6.6368500700000003E-3</c:v>
                </c:pt>
                <c:pt idx="6732">
                  <c:v>1.0644543899999999E-2</c:v>
                </c:pt>
                <c:pt idx="6733">
                  <c:v>1.08966623E-2</c:v>
                </c:pt>
                <c:pt idx="6734">
                  <c:v>1.06432308E-2</c:v>
                </c:pt>
                <c:pt idx="6735">
                  <c:v>8.9887874199999999E-3</c:v>
                </c:pt>
                <c:pt idx="6736">
                  <c:v>7.96285272E-3</c:v>
                </c:pt>
                <c:pt idx="6737">
                  <c:v>7.61442678E-3</c:v>
                </c:pt>
                <c:pt idx="6738">
                  <c:v>8.0025223999999999E-3</c:v>
                </c:pt>
                <c:pt idx="6739">
                  <c:v>7.1124490399999997E-3</c:v>
                </c:pt>
                <c:pt idx="6740">
                  <c:v>1.1980637000000001E-2</c:v>
                </c:pt>
                <c:pt idx="6741">
                  <c:v>1.3079003400000001E-2</c:v>
                </c:pt>
                <c:pt idx="6742">
                  <c:v>1.31038697E-2</c:v>
                </c:pt>
                <c:pt idx="6743">
                  <c:v>1.29467696E-2</c:v>
                </c:pt>
                <c:pt idx="6744">
                  <c:v>1.2826353299999999E-2</c:v>
                </c:pt>
                <c:pt idx="6745">
                  <c:v>1.2110642200000001E-2</c:v>
                </c:pt>
                <c:pt idx="6746">
                  <c:v>1.08875493E-2</c:v>
                </c:pt>
                <c:pt idx="6747">
                  <c:v>1.04613621E-2</c:v>
                </c:pt>
                <c:pt idx="6748">
                  <c:v>1.30977118E-2</c:v>
                </c:pt>
                <c:pt idx="6749">
                  <c:v>1.36424331E-2</c:v>
                </c:pt>
                <c:pt idx="6750">
                  <c:v>1.33478325E-2</c:v>
                </c:pt>
                <c:pt idx="6751">
                  <c:v>1.3536311699999999E-2</c:v>
                </c:pt>
                <c:pt idx="6752">
                  <c:v>1.36078503E-2</c:v>
                </c:pt>
                <c:pt idx="6753">
                  <c:v>1.37019269E-2</c:v>
                </c:pt>
                <c:pt idx="6754">
                  <c:v>1.1889999700000001E-2</c:v>
                </c:pt>
                <c:pt idx="6755">
                  <c:v>9.2585356899999999E-3</c:v>
                </c:pt>
                <c:pt idx="6756">
                  <c:v>1.0023188800000001E-2</c:v>
                </c:pt>
                <c:pt idx="6757">
                  <c:v>1.18065458E-2</c:v>
                </c:pt>
                <c:pt idx="6758">
                  <c:v>1.2959556699999999E-2</c:v>
                </c:pt>
                <c:pt idx="6759">
                  <c:v>1.2650561499999999E-2</c:v>
                </c:pt>
                <c:pt idx="6760">
                  <c:v>1.27413115E-2</c:v>
                </c:pt>
                <c:pt idx="6761">
                  <c:v>1.2549444099999999E-2</c:v>
                </c:pt>
                <c:pt idx="6762">
                  <c:v>1.22400001E-2</c:v>
                </c:pt>
                <c:pt idx="6763">
                  <c:v>1.1609628800000001E-2</c:v>
                </c:pt>
                <c:pt idx="6764">
                  <c:v>1.30291339E-2</c:v>
                </c:pt>
                <c:pt idx="6765">
                  <c:v>1.31920157E-2</c:v>
                </c:pt>
                <c:pt idx="6766">
                  <c:v>1.3439836E-2</c:v>
                </c:pt>
                <c:pt idx="6767">
                  <c:v>1.34069221E-2</c:v>
                </c:pt>
                <c:pt idx="6768">
                  <c:v>1.27490815E-2</c:v>
                </c:pt>
                <c:pt idx="6769">
                  <c:v>1.26094734E-2</c:v>
                </c:pt>
                <c:pt idx="6770">
                  <c:v>1.21499998E-2</c:v>
                </c:pt>
                <c:pt idx="6771">
                  <c:v>1.0886644900000001E-2</c:v>
                </c:pt>
                <c:pt idx="6772">
                  <c:v>1.2545110700000001E-2</c:v>
                </c:pt>
                <c:pt idx="6773">
                  <c:v>1.3034435E-2</c:v>
                </c:pt>
                <c:pt idx="6774">
                  <c:v>1.32261133E-2</c:v>
                </c:pt>
                <c:pt idx="6775">
                  <c:v>1.30332131E-2</c:v>
                </c:pt>
                <c:pt idx="6776">
                  <c:v>1.4054549899999999E-2</c:v>
                </c:pt>
                <c:pt idx="6777">
                  <c:v>1.4178968E-2</c:v>
                </c:pt>
                <c:pt idx="6778">
                  <c:v>1.37901073E-2</c:v>
                </c:pt>
                <c:pt idx="6779">
                  <c:v>1.2426661300000001E-2</c:v>
                </c:pt>
                <c:pt idx="6780">
                  <c:v>1.1373073799999999E-2</c:v>
                </c:pt>
                <c:pt idx="6781">
                  <c:v>1.14941765E-2</c:v>
                </c:pt>
                <c:pt idx="6782">
                  <c:v>1.2704112599999999E-2</c:v>
                </c:pt>
                <c:pt idx="6783">
                  <c:v>1.29990987E-2</c:v>
                </c:pt>
                <c:pt idx="6784">
                  <c:v>1.27490964E-2</c:v>
                </c:pt>
                <c:pt idx="6785">
                  <c:v>1.2541453399999999E-2</c:v>
                </c:pt>
                <c:pt idx="6786">
                  <c:v>1.24700004E-2</c:v>
                </c:pt>
                <c:pt idx="6787">
                  <c:v>1.30691295E-2</c:v>
                </c:pt>
                <c:pt idx="6788">
                  <c:v>1.39753893E-2</c:v>
                </c:pt>
                <c:pt idx="6789">
                  <c:v>1.4128816299999999E-2</c:v>
                </c:pt>
                <c:pt idx="6790">
                  <c:v>1.3787110300000001E-2</c:v>
                </c:pt>
                <c:pt idx="6791">
                  <c:v>1.3753036999999999E-2</c:v>
                </c:pt>
                <c:pt idx="6792">
                  <c:v>1.37634296E-2</c:v>
                </c:pt>
                <c:pt idx="6793">
                  <c:v>1.35050612E-2</c:v>
                </c:pt>
                <c:pt idx="6794">
                  <c:v>1.29800001E-2</c:v>
                </c:pt>
                <c:pt idx="6795">
                  <c:v>1.21700009E-2</c:v>
                </c:pt>
                <c:pt idx="6796">
                  <c:v>1.22338189E-2</c:v>
                </c:pt>
                <c:pt idx="6797">
                  <c:v>1.3460910899999999E-2</c:v>
                </c:pt>
                <c:pt idx="6798">
                  <c:v>1.35406107E-2</c:v>
                </c:pt>
                <c:pt idx="6799">
                  <c:v>1.38571756E-2</c:v>
                </c:pt>
                <c:pt idx="6800">
                  <c:v>1.3864927900000001E-2</c:v>
                </c:pt>
                <c:pt idx="6801">
                  <c:v>1.40040293E-2</c:v>
                </c:pt>
                <c:pt idx="6802">
                  <c:v>1.35950949E-2</c:v>
                </c:pt>
                <c:pt idx="6803">
                  <c:v>1.2610981199999999E-2</c:v>
                </c:pt>
                <c:pt idx="6804">
                  <c:v>1.36183789E-2</c:v>
                </c:pt>
                <c:pt idx="6805">
                  <c:v>1.0518305E-2</c:v>
                </c:pt>
                <c:pt idx="6806">
                  <c:v>1.24524571E-2</c:v>
                </c:pt>
                <c:pt idx="6807">
                  <c:v>1.35058099E-2</c:v>
                </c:pt>
                <c:pt idx="6808">
                  <c:v>1.40295373E-2</c:v>
                </c:pt>
                <c:pt idx="6809">
                  <c:v>1.41891725E-2</c:v>
                </c:pt>
                <c:pt idx="6810">
                  <c:v>1.33494493E-2</c:v>
                </c:pt>
                <c:pt idx="6811">
                  <c:v>1.1789307000000001E-2</c:v>
                </c:pt>
                <c:pt idx="6812">
                  <c:v>1.2712799E-2</c:v>
                </c:pt>
                <c:pt idx="6813">
                  <c:v>1.2665522300000001E-2</c:v>
                </c:pt>
                <c:pt idx="6814">
                  <c:v>1.2815566699999999E-2</c:v>
                </c:pt>
                <c:pt idx="6815">
                  <c:v>1.3810571299999999E-2</c:v>
                </c:pt>
                <c:pt idx="6816">
                  <c:v>1.3909270099999999E-2</c:v>
                </c:pt>
                <c:pt idx="6817">
                  <c:v>1.46872345E-2</c:v>
                </c:pt>
                <c:pt idx="6818">
                  <c:v>1.4895120600000001E-2</c:v>
                </c:pt>
                <c:pt idx="6819">
                  <c:v>1.31891491E-2</c:v>
                </c:pt>
                <c:pt idx="6820">
                  <c:v>1.61095653E-2</c:v>
                </c:pt>
                <c:pt idx="6821">
                  <c:v>1.2147765600000001E-2</c:v>
                </c:pt>
                <c:pt idx="6822">
                  <c:v>1.19353719E-2</c:v>
                </c:pt>
                <c:pt idx="6823">
                  <c:v>1.18013769E-2</c:v>
                </c:pt>
                <c:pt idx="6824">
                  <c:v>1.18336007E-2</c:v>
                </c:pt>
                <c:pt idx="6825">
                  <c:v>1.1866393500000001E-2</c:v>
                </c:pt>
                <c:pt idx="6826">
                  <c:v>1.19481729E-2</c:v>
                </c:pt>
                <c:pt idx="6827">
                  <c:v>1.24017699E-2</c:v>
                </c:pt>
                <c:pt idx="6828">
                  <c:v>1.28773702E-2</c:v>
                </c:pt>
                <c:pt idx="6829">
                  <c:v>1.30631914E-2</c:v>
                </c:pt>
                <c:pt idx="6830">
                  <c:v>1.37405759E-2</c:v>
                </c:pt>
                <c:pt idx="6831">
                  <c:v>1.43802129E-2</c:v>
                </c:pt>
                <c:pt idx="6832">
                  <c:v>1.41706886E-2</c:v>
                </c:pt>
                <c:pt idx="6833">
                  <c:v>1.43528171E-2</c:v>
                </c:pt>
                <c:pt idx="6834">
                  <c:v>1.3547089E-2</c:v>
                </c:pt>
                <c:pt idx="6835">
                  <c:v>1.2814982799999999E-2</c:v>
                </c:pt>
                <c:pt idx="6836">
                  <c:v>1.24523295E-2</c:v>
                </c:pt>
                <c:pt idx="6837">
                  <c:v>1.35636562E-2</c:v>
                </c:pt>
                <c:pt idx="6838">
                  <c:v>1.46961277E-2</c:v>
                </c:pt>
                <c:pt idx="6839">
                  <c:v>1.5296740499999999E-2</c:v>
                </c:pt>
                <c:pt idx="6840">
                  <c:v>1.4938415E-2</c:v>
                </c:pt>
                <c:pt idx="6841">
                  <c:v>1.4461138300000001E-2</c:v>
                </c:pt>
                <c:pt idx="6842">
                  <c:v>1.38554908E-2</c:v>
                </c:pt>
                <c:pt idx="6843">
                  <c:v>1.3171095400000001E-2</c:v>
                </c:pt>
                <c:pt idx="6844">
                  <c:v>1.30337253E-2</c:v>
                </c:pt>
                <c:pt idx="6845">
                  <c:v>1.41519774E-2</c:v>
                </c:pt>
                <c:pt idx="6846">
                  <c:v>1.3522313899999999E-2</c:v>
                </c:pt>
                <c:pt idx="6847">
                  <c:v>1.3648806100000001E-2</c:v>
                </c:pt>
                <c:pt idx="6848">
                  <c:v>1.45398965E-2</c:v>
                </c:pt>
                <c:pt idx="6849">
                  <c:v>1.4726181499999999E-2</c:v>
                </c:pt>
                <c:pt idx="6850">
                  <c:v>1.4431114300000001E-2</c:v>
                </c:pt>
                <c:pt idx="6851">
                  <c:v>1.3770296200000001E-2</c:v>
                </c:pt>
                <c:pt idx="6852">
                  <c:v>1.2988551500000001E-2</c:v>
                </c:pt>
                <c:pt idx="6853">
                  <c:v>1.3521609800000001E-2</c:v>
                </c:pt>
                <c:pt idx="6854">
                  <c:v>1.34499036E-2</c:v>
                </c:pt>
                <c:pt idx="6855">
                  <c:v>1.38885099E-2</c:v>
                </c:pt>
                <c:pt idx="6856">
                  <c:v>1.39379529E-2</c:v>
                </c:pt>
                <c:pt idx="6857">
                  <c:v>1.3881979500000001E-2</c:v>
                </c:pt>
                <c:pt idx="6858">
                  <c:v>1.34626096E-2</c:v>
                </c:pt>
                <c:pt idx="6859">
                  <c:v>1.31957484E-2</c:v>
                </c:pt>
                <c:pt idx="6860">
                  <c:v>1.22753819E-2</c:v>
                </c:pt>
                <c:pt idx="6861">
                  <c:v>1.26115428E-2</c:v>
                </c:pt>
                <c:pt idx="6862">
                  <c:v>1.1972644399999999E-2</c:v>
                </c:pt>
                <c:pt idx="6863">
                  <c:v>1.24264248E-2</c:v>
                </c:pt>
                <c:pt idx="6864">
                  <c:v>1.2563655199999999E-2</c:v>
                </c:pt>
                <c:pt idx="6865">
                  <c:v>1.28700603E-2</c:v>
                </c:pt>
                <c:pt idx="6866">
                  <c:v>1.2790397699999999E-2</c:v>
                </c:pt>
                <c:pt idx="6867">
                  <c:v>1.2708582E-2</c:v>
                </c:pt>
                <c:pt idx="6868">
                  <c:v>1.1773820000000001E-2</c:v>
                </c:pt>
                <c:pt idx="6869">
                  <c:v>1.39783965E-2</c:v>
                </c:pt>
                <c:pt idx="6870">
                  <c:v>1.33603308E-2</c:v>
                </c:pt>
                <c:pt idx="6871">
                  <c:v>1.3832562600000001E-2</c:v>
                </c:pt>
                <c:pt idx="6872">
                  <c:v>1.4485991599999999E-2</c:v>
                </c:pt>
                <c:pt idx="6873">
                  <c:v>1.45594943E-2</c:v>
                </c:pt>
                <c:pt idx="6874">
                  <c:v>1.3800986100000001E-2</c:v>
                </c:pt>
                <c:pt idx="6875">
                  <c:v>1.27121648E-2</c:v>
                </c:pt>
                <c:pt idx="6876">
                  <c:v>1.2833400599999999E-2</c:v>
                </c:pt>
                <c:pt idx="6877">
                  <c:v>1.3845995099999999E-2</c:v>
                </c:pt>
                <c:pt idx="6878">
                  <c:v>1.36409663E-2</c:v>
                </c:pt>
                <c:pt idx="6879">
                  <c:v>1.3566541499999999E-2</c:v>
                </c:pt>
                <c:pt idx="6880">
                  <c:v>1.4550190399999999E-2</c:v>
                </c:pt>
                <c:pt idx="6881">
                  <c:v>1.46463327E-2</c:v>
                </c:pt>
                <c:pt idx="6882">
                  <c:v>1.28354114E-2</c:v>
                </c:pt>
                <c:pt idx="6883">
                  <c:v>1.1759967499999999E-2</c:v>
                </c:pt>
                <c:pt idx="6884">
                  <c:v>1.13208527E-2</c:v>
                </c:pt>
                <c:pt idx="6885">
                  <c:v>9.7967656300000008E-3</c:v>
                </c:pt>
                <c:pt idx="6886">
                  <c:v>1.07565401E-2</c:v>
                </c:pt>
                <c:pt idx="6887">
                  <c:v>1.21671157E-2</c:v>
                </c:pt>
                <c:pt idx="6888">
                  <c:v>1.2693553200000001E-2</c:v>
                </c:pt>
                <c:pt idx="6889">
                  <c:v>1.31165199E-2</c:v>
                </c:pt>
                <c:pt idx="6890">
                  <c:v>1.2204589300000001E-2</c:v>
                </c:pt>
                <c:pt idx="6891">
                  <c:v>1.16144447E-2</c:v>
                </c:pt>
                <c:pt idx="6892">
                  <c:v>1.2537003499999999E-2</c:v>
                </c:pt>
                <c:pt idx="6893">
                  <c:v>1.28483539E-2</c:v>
                </c:pt>
                <c:pt idx="6894">
                  <c:v>1.28602656E-2</c:v>
                </c:pt>
                <c:pt idx="6895">
                  <c:v>1.2826110199999999E-2</c:v>
                </c:pt>
                <c:pt idx="6896">
                  <c:v>1.2535085E-2</c:v>
                </c:pt>
                <c:pt idx="6897">
                  <c:v>1.23252645E-2</c:v>
                </c:pt>
                <c:pt idx="6898">
                  <c:v>1.23185469E-2</c:v>
                </c:pt>
                <c:pt idx="6899">
                  <c:v>1.19271185E-2</c:v>
                </c:pt>
                <c:pt idx="6900">
                  <c:v>1.20596681E-2</c:v>
                </c:pt>
                <c:pt idx="6901">
                  <c:v>1.1172863700000001E-2</c:v>
                </c:pt>
                <c:pt idx="6902">
                  <c:v>1.0729582999999999E-2</c:v>
                </c:pt>
                <c:pt idx="6903">
                  <c:v>1.09513579E-2</c:v>
                </c:pt>
                <c:pt idx="6904">
                  <c:v>1.1534696400000001E-2</c:v>
                </c:pt>
                <c:pt idx="6905">
                  <c:v>1.1657292E-2</c:v>
                </c:pt>
                <c:pt idx="6906">
                  <c:v>1.1592583700000001E-2</c:v>
                </c:pt>
                <c:pt idx="6907">
                  <c:v>1.1449083699999999E-2</c:v>
                </c:pt>
                <c:pt idx="6908">
                  <c:v>1.09420391E-2</c:v>
                </c:pt>
                <c:pt idx="6909">
                  <c:v>1.17021548E-2</c:v>
                </c:pt>
                <c:pt idx="6910">
                  <c:v>1.29375095E-2</c:v>
                </c:pt>
                <c:pt idx="6911">
                  <c:v>1.34563623E-2</c:v>
                </c:pt>
                <c:pt idx="6912">
                  <c:v>1.4324965E-2</c:v>
                </c:pt>
                <c:pt idx="6913">
                  <c:v>1.46330018E-2</c:v>
                </c:pt>
                <c:pt idx="6914">
                  <c:v>1.31256655E-2</c:v>
                </c:pt>
                <c:pt idx="6915">
                  <c:v>1.2367279300000001E-2</c:v>
                </c:pt>
                <c:pt idx="6916">
                  <c:v>1.2863167599999999E-2</c:v>
                </c:pt>
                <c:pt idx="6917">
                  <c:v>1.43546052E-2</c:v>
                </c:pt>
                <c:pt idx="6918">
                  <c:v>1.3620806900000001E-2</c:v>
                </c:pt>
                <c:pt idx="6919">
                  <c:v>1.45603791E-2</c:v>
                </c:pt>
                <c:pt idx="6920">
                  <c:v>1.60504375E-2</c:v>
                </c:pt>
                <c:pt idx="6921">
                  <c:v>1.6567608300000002E-2</c:v>
                </c:pt>
                <c:pt idx="6922">
                  <c:v>1.68687366E-2</c:v>
                </c:pt>
                <c:pt idx="6923">
                  <c:v>1.5536880100000001E-2</c:v>
                </c:pt>
                <c:pt idx="6924">
                  <c:v>1.5134017E-2</c:v>
                </c:pt>
                <c:pt idx="6925">
                  <c:v>1.52607244E-2</c:v>
                </c:pt>
                <c:pt idx="6926">
                  <c:v>1.2945585900000001E-2</c:v>
                </c:pt>
                <c:pt idx="6927">
                  <c:v>1.40142962E-2</c:v>
                </c:pt>
                <c:pt idx="6928">
                  <c:v>1.4959838200000001E-2</c:v>
                </c:pt>
                <c:pt idx="6929">
                  <c:v>1.54861519E-2</c:v>
                </c:pt>
                <c:pt idx="6930">
                  <c:v>1.48983616E-2</c:v>
                </c:pt>
                <c:pt idx="6931">
                  <c:v>1.26327509E-2</c:v>
                </c:pt>
                <c:pt idx="6932">
                  <c:v>9.2968894199999992E-3</c:v>
                </c:pt>
                <c:pt idx="6933">
                  <c:v>1.11333849E-2</c:v>
                </c:pt>
                <c:pt idx="6934">
                  <c:v>1.2886325800000001E-2</c:v>
                </c:pt>
                <c:pt idx="6935">
                  <c:v>1.3640604000000001E-2</c:v>
                </c:pt>
                <c:pt idx="6936">
                  <c:v>1.4050473500000001E-2</c:v>
                </c:pt>
                <c:pt idx="6937">
                  <c:v>1.37621714E-2</c:v>
                </c:pt>
                <c:pt idx="6938">
                  <c:v>1.33550074E-2</c:v>
                </c:pt>
                <c:pt idx="6939">
                  <c:v>1.1096424400000001E-2</c:v>
                </c:pt>
                <c:pt idx="6940">
                  <c:v>1.06113683E-2</c:v>
                </c:pt>
                <c:pt idx="6941">
                  <c:v>1.2427591700000001E-2</c:v>
                </c:pt>
                <c:pt idx="6942">
                  <c:v>1.18362233E-2</c:v>
                </c:pt>
                <c:pt idx="6943">
                  <c:v>1.25399642E-2</c:v>
                </c:pt>
                <c:pt idx="6944">
                  <c:v>1.28398482E-2</c:v>
                </c:pt>
                <c:pt idx="6945">
                  <c:v>1.28810694E-2</c:v>
                </c:pt>
                <c:pt idx="6946">
                  <c:v>1.2852733E-2</c:v>
                </c:pt>
                <c:pt idx="6947">
                  <c:v>1.1804714799999999E-2</c:v>
                </c:pt>
                <c:pt idx="6948">
                  <c:v>1.0907569900000001E-2</c:v>
                </c:pt>
                <c:pt idx="6949">
                  <c:v>1.28302369E-2</c:v>
                </c:pt>
                <c:pt idx="6950">
                  <c:v>1.37438495E-2</c:v>
                </c:pt>
                <c:pt idx="6951">
                  <c:v>1.40705677E-2</c:v>
                </c:pt>
                <c:pt idx="6952">
                  <c:v>1.45069985E-2</c:v>
                </c:pt>
                <c:pt idx="6953">
                  <c:v>1.4054806899999999E-2</c:v>
                </c:pt>
                <c:pt idx="6954">
                  <c:v>1.30382385E-2</c:v>
                </c:pt>
                <c:pt idx="6955">
                  <c:v>1.12646567E-2</c:v>
                </c:pt>
                <c:pt idx="6956">
                  <c:v>9.0257283299999998E-3</c:v>
                </c:pt>
                <c:pt idx="6957">
                  <c:v>1.0124274500000001E-2</c:v>
                </c:pt>
                <c:pt idx="6958">
                  <c:v>1.29907019E-2</c:v>
                </c:pt>
                <c:pt idx="6959">
                  <c:v>1.3737605E-2</c:v>
                </c:pt>
                <c:pt idx="6960">
                  <c:v>1.4465974600000001E-2</c:v>
                </c:pt>
                <c:pt idx="6961">
                  <c:v>1.3797652000000001E-2</c:v>
                </c:pt>
                <c:pt idx="6962">
                  <c:v>1.18440595E-2</c:v>
                </c:pt>
                <c:pt idx="6963">
                  <c:v>1.0418429999999999E-2</c:v>
                </c:pt>
                <c:pt idx="6964">
                  <c:v>1.27013866E-2</c:v>
                </c:pt>
                <c:pt idx="6965">
                  <c:v>1.2680437399999999E-2</c:v>
                </c:pt>
                <c:pt idx="6966">
                  <c:v>1.2597938100000001E-2</c:v>
                </c:pt>
                <c:pt idx="6967">
                  <c:v>1.24487095E-2</c:v>
                </c:pt>
                <c:pt idx="6968">
                  <c:v>1.04321577E-2</c:v>
                </c:pt>
                <c:pt idx="6969">
                  <c:v>1.1247487699999999E-2</c:v>
                </c:pt>
                <c:pt idx="6970">
                  <c:v>1.10328626E-2</c:v>
                </c:pt>
                <c:pt idx="6971">
                  <c:v>1.14004072E-2</c:v>
                </c:pt>
                <c:pt idx="6972">
                  <c:v>1.50152985E-2</c:v>
                </c:pt>
                <c:pt idx="6973">
                  <c:v>1.57031342E-2</c:v>
                </c:pt>
                <c:pt idx="6974">
                  <c:v>1.58238411E-2</c:v>
                </c:pt>
                <c:pt idx="6975">
                  <c:v>1.59661584E-2</c:v>
                </c:pt>
                <c:pt idx="6976">
                  <c:v>1.58321001E-2</c:v>
                </c:pt>
                <c:pt idx="6977">
                  <c:v>1.5150635500000001E-2</c:v>
                </c:pt>
                <c:pt idx="6978">
                  <c:v>1.33884316E-2</c:v>
                </c:pt>
                <c:pt idx="6979">
                  <c:v>1.21020069E-2</c:v>
                </c:pt>
                <c:pt idx="6980">
                  <c:v>1.16709555E-2</c:v>
                </c:pt>
                <c:pt idx="6981">
                  <c:v>1.1134271499999999E-2</c:v>
                </c:pt>
                <c:pt idx="6982">
                  <c:v>1.1155492600000001E-2</c:v>
                </c:pt>
                <c:pt idx="6983">
                  <c:v>1.16669433E-2</c:v>
                </c:pt>
                <c:pt idx="6984">
                  <c:v>1.1887748700000001E-2</c:v>
                </c:pt>
                <c:pt idx="6985">
                  <c:v>1.1901617999999999E-2</c:v>
                </c:pt>
                <c:pt idx="6986">
                  <c:v>1.0901135399999999E-2</c:v>
                </c:pt>
                <c:pt idx="6987">
                  <c:v>9.1015072499999999E-3</c:v>
                </c:pt>
                <c:pt idx="6988">
                  <c:v>1.00163734E-2</c:v>
                </c:pt>
                <c:pt idx="6989">
                  <c:v>1.05164079E-2</c:v>
                </c:pt>
                <c:pt idx="6990">
                  <c:v>1.0651252199999999E-2</c:v>
                </c:pt>
                <c:pt idx="6991">
                  <c:v>1.04761701E-2</c:v>
                </c:pt>
                <c:pt idx="6992">
                  <c:v>9.2679141100000008E-3</c:v>
                </c:pt>
                <c:pt idx="6993">
                  <c:v>9.4997603399999998E-3</c:v>
                </c:pt>
                <c:pt idx="6994">
                  <c:v>8.9582707700000003E-3</c:v>
                </c:pt>
                <c:pt idx="6995">
                  <c:v>7.9846754700000008E-3</c:v>
                </c:pt>
                <c:pt idx="6996">
                  <c:v>9.9850352899999995E-3</c:v>
                </c:pt>
                <c:pt idx="6997">
                  <c:v>9.8784072300000005E-3</c:v>
                </c:pt>
                <c:pt idx="6998">
                  <c:v>1.04984073E-2</c:v>
                </c:pt>
                <c:pt idx="6999">
                  <c:v>1.0434173E-2</c:v>
                </c:pt>
                <c:pt idx="7000">
                  <c:v>9.9581982899999994E-3</c:v>
                </c:pt>
                <c:pt idx="7001">
                  <c:v>9.59308073E-3</c:v>
                </c:pt>
                <c:pt idx="7002">
                  <c:v>8.4227481900000008E-3</c:v>
                </c:pt>
                <c:pt idx="7003">
                  <c:v>6.4977095500000004E-3</c:v>
                </c:pt>
                <c:pt idx="7004">
                  <c:v>7.3215677399999998E-3</c:v>
                </c:pt>
                <c:pt idx="7005">
                  <c:v>8.2311276299999996E-3</c:v>
                </c:pt>
                <c:pt idx="7006">
                  <c:v>1.0151006299999999E-2</c:v>
                </c:pt>
                <c:pt idx="7007">
                  <c:v>1.02658868E-2</c:v>
                </c:pt>
                <c:pt idx="7008">
                  <c:v>9.9197057999999994E-3</c:v>
                </c:pt>
                <c:pt idx="7009">
                  <c:v>1.00140013E-2</c:v>
                </c:pt>
                <c:pt idx="7010">
                  <c:v>1.02410633E-2</c:v>
                </c:pt>
                <c:pt idx="7011">
                  <c:v>9.7859213099999991E-3</c:v>
                </c:pt>
                <c:pt idx="7012">
                  <c:v>1.0184640999999999E-2</c:v>
                </c:pt>
                <c:pt idx="7013">
                  <c:v>1.1581065099999999E-2</c:v>
                </c:pt>
                <c:pt idx="7014">
                  <c:v>1.2624756399999999E-2</c:v>
                </c:pt>
                <c:pt idx="7015">
                  <c:v>1.3092407E-2</c:v>
                </c:pt>
                <c:pt idx="7016">
                  <c:v>1.25835193E-2</c:v>
                </c:pt>
                <c:pt idx="7017">
                  <c:v>1.1715315299999999E-2</c:v>
                </c:pt>
                <c:pt idx="7018">
                  <c:v>1.17025394E-2</c:v>
                </c:pt>
                <c:pt idx="7019">
                  <c:v>1.0961602399999999E-2</c:v>
                </c:pt>
                <c:pt idx="7020">
                  <c:v>1.10026272E-2</c:v>
                </c:pt>
                <c:pt idx="7021">
                  <c:v>1.3060540900000001E-2</c:v>
                </c:pt>
                <c:pt idx="7022">
                  <c:v>1.4029888399999999E-2</c:v>
                </c:pt>
                <c:pt idx="7023">
                  <c:v>1.39796026E-2</c:v>
                </c:pt>
                <c:pt idx="7024">
                  <c:v>1.4031633700000001E-2</c:v>
                </c:pt>
                <c:pt idx="7025">
                  <c:v>1.29005006E-2</c:v>
                </c:pt>
                <c:pt idx="7026">
                  <c:v>1.08112972E-2</c:v>
                </c:pt>
                <c:pt idx="7027">
                  <c:v>1.0404068000000001E-2</c:v>
                </c:pt>
                <c:pt idx="7028">
                  <c:v>1.28988288E-2</c:v>
                </c:pt>
                <c:pt idx="7029">
                  <c:v>1.3417541999999999E-2</c:v>
                </c:pt>
                <c:pt idx="7030">
                  <c:v>1.2278033400000001E-2</c:v>
                </c:pt>
                <c:pt idx="7031">
                  <c:v>1.24471644E-2</c:v>
                </c:pt>
                <c:pt idx="7032">
                  <c:v>1.29353777E-2</c:v>
                </c:pt>
                <c:pt idx="7033">
                  <c:v>1.2376114699999999E-2</c:v>
                </c:pt>
                <c:pt idx="7034">
                  <c:v>1.10286381E-2</c:v>
                </c:pt>
                <c:pt idx="7035">
                  <c:v>9.8814852500000005E-3</c:v>
                </c:pt>
                <c:pt idx="7036">
                  <c:v>9.5896143499999992E-3</c:v>
                </c:pt>
                <c:pt idx="7037">
                  <c:v>9.5905549800000007E-3</c:v>
                </c:pt>
                <c:pt idx="7038">
                  <c:v>1.0751314499999999E-2</c:v>
                </c:pt>
                <c:pt idx="7039">
                  <c:v>1.0607677500000001E-2</c:v>
                </c:pt>
                <c:pt idx="7040">
                  <c:v>1.04844412E-2</c:v>
                </c:pt>
                <c:pt idx="7041">
                  <c:v>1.02367532E-2</c:v>
                </c:pt>
                <c:pt idx="7042">
                  <c:v>9.6466634399999997E-3</c:v>
                </c:pt>
                <c:pt idx="7043">
                  <c:v>8.2056000800000001E-3</c:v>
                </c:pt>
                <c:pt idx="7044">
                  <c:v>8.0644311399999998E-3</c:v>
                </c:pt>
                <c:pt idx="7045">
                  <c:v>9.3055684099999994E-3</c:v>
                </c:pt>
                <c:pt idx="7046">
                  <c:v>1.08523136E-2</c:v>
                </c:pt>
                <c:pt idx="7047">
                  <c:v>1.0181559200000001E-2</c:v>
                </c:pt>
                <c:pt idx="7048">
                  <c:v>1.0007518300000001E-2</c:v>
                </c:pt>
                <c:pt idx="7049">
                  <c:v>1.00857876E-2</c:v>
                </c:pt>
                <c:pt idx="7050">
                  <c:v>1.0313126299999999E-2</c:v>
                </c:pt>
                <c:pt idx="7051">
                  <c:v>9.1876480700000002E-3</c:v>
                </c:pt>
                <c:pt idx="7052">
                  <c:v>1.2530290499999999E-2</c:v>
                </c:pt>
                <c:pt idx="7053">
                  <c:v>1.35192852E-2</c:v>
                </c:pt>
                <c:pt idx="7054">
                  <c:v>1.5602444300000001E-2</c:v>
                </c:pt>
                <c:pt idx="7055">
                  <c:v>1.58880632E-2</c:v>
                </c:pt>
                <c:pt idx="7056">
                  <c:v>1.51597867E-2</c:v>
                </c:pt>
                <c:pt idx="7057">
                  <c:v>1.37654869E-2</c:v>
                </c:pt>
                <c:pt idx="7058">
                  <c:v>1.2530814899999999E-2</c:v>
                </c:pt>
                <c:pt idx="7059">
                  <c:v>9.1988304599999998E-3</c:v>
                </c:pt>
                <c:pt idx="7060">
                  <c:v>1.38503173E-2</c:v>
                </c:pt>
                <c:pt idx="7061">
                  <c:v>1.4589698999999999E-2</c:v>
                </c:pt>
                <c:pt idx="7062">
                  <c:v>1.5808567400000001E-2</c:v>
                </c:pt>
                <c:pt idx="7063">
                  <c:v>1.6112620000000001E-2</c:v>
                </c:pt>
                <c:pt idx="7064">
                  <c:v>1.4669295400000001E-2</c:v>
                </c:pt>
                <c:pt idx="7065">
                  <c:v>1.38858426E-2</c:v>
                </c:pt>
                <c:pt idx="7066">
                  <c:v>1.1772958599999999E-2</c:v>
                </c:pt>
                <c:pt idx="7067">
                  <c:v>1.11160809E-2</c:v>
                </c:pt>
                <c:pt idx="7068">
                  <c:v>1.2134100300000001E-2</c:v>
                </c:pt>
                <c:pt idx="7069">
                  <c:v>1.28710652E-2</c:v>
                </c:pt>
                <c:pt idx="7070">
                  <c:v>1.40410699E-2</c:v>
                </c:pt>
                <c:pt idx="7071">
                  <c:v>1.38169751E-2</c:v>
                </c:pt>
                <c:pt idx="7072">
                  <c:v>1.36160403E-2</c:v>
                </c:pt>
                <c:pt idx="7073">
                  <c:v>1.27066998E-2</c:v>
                </c:pt>
                <c:pt idx="7074">
                  <c:v>1.29983258E-2</c:v>
                </c:pt>
                <c:pt idx="7075">
                  <c:v>1.2347462599999999E-2</c:v>
                </c:pt>
                <c:pt idx="7076">
                  <c:v>1.3395842200000001E-2</c:v>
                </c:pt>
                <c:pt idx="7077">
                  <c:v>1.46520073E-2</c:v>
                </c:pt>
                <c:pt idx="7078">
                  <c:v>1.5126452800000001E-2</c:v>
                </c:pt>
                <c:pt idx="7079">
                  <c:v>1.5266281600000001E-2</c:v>
                </c:pt>
                <c:pt idx="7080">
                  <c:v>1.48669053E-2</c:v>
                </c:pt>
                <c:pt idx="7081">
                  <c:v>1.42492894E-2</c:v>
                </c:pt>
                <c:pt idx="7082">
                  <c:v>1.34742614E-2</c:v>
                </c:pt>
                <c:pt idx="7083">
                  <c:v>1.2638973100000001E-2</c:v>
                </c:pt>
                <c:pt idx="7084">
                  <c:v>1.39641017E-2</c:v>
                </c:pt>
                <c:pt idx="7085">
                  <c:v>1.5020160899999999E-2</c:v>
                </c:pt>
                <c:pt idx="7086">
                  <c:v>1.5619007900000001E-2</c:v>
                </c:pt>
                <c:pt idx="7087">
                  <c:v>1.5799742200000001E-2</c:v>
                </c:pt>
                <c:pt idx="7088">
                  <c:v>1.52209587E-2</c:v>
                </c:pt>
                <c:pt idx="7089">
                  <c:v>1.4974378999999999E-2</c:v>
                </c:pt>
                <c:pt idx="7090">
                  <c:v>1.5060861599999999E-2</c:v>
                </c:pt>
                <c:pt idx="7091">
                  <c:v>1.3927817300000001E-2</c:v>
                </c:pt>
                <c:pt idx="7092">
                  <c:v>1.3017307000000001E-2</c:v>
                </c:pt>
                <c:pt idx="7093">
                  <c:v>1.33002615E-2</c:v>
                </c:pt>
                <c:pt idx="7094">
                  <c:v>1.4698396400000001E-2</c:v>
                </c:pt>
                <c:pt idx="7095">
                  <c:v>1.5435423699999999E-2</c:v>
                </c:pt>
                <c:pt idx="7096">
                  <c:v>1.53542086E-2</c:v>
                </c:pt>
                <c:pt idx="7097">
                  <c:v>1.44982263E-2</c:v>
                </c:pt>
                <c:pt idx="7098">
                  <c:v>1.38725024E-2</c:v>
                </c:pt>
                <c:pt idx="7099">
                  <c:v>1.1210164999999999E-2</c:v>
                </c:pt>
                <c:pt idx="7100">
                  <c:v>1.01789311E-2</c:v>
                </c:pt>
                <c:pt idx="7101">
                  <c:v>1.08853774E-2</c:v>
                </c:pt>
                <c:pt idx="7102">
                  <c:v>1.2701544E-2</c:v>
                </c:pt>
                <c:pt idx="7103">
                  <c:v>1.30470889E-2</c:v>
                </c:pt>
                <c:pt idx="7104">
                  <c:v>1.31195644E-2</c:v>
                </c:pt>
                <c:pt idx="7105">
                  <c:v>1.3168133800000001E-2</c:v>
                </c:pt>
                <c:pt idx="7106">
                  <c:v>1.2724809300000001E-2</c:v>
                </c:pt>
                <c:pt idx="7107">
                  <c:v>1.1620854999999999E-2</c:v>
                </c:pt>
                <c:pt idx="7108">
                  <c:v>1.3125252E-2</c:v>
                </c:pt>
                <c:pt idx="7109">
                  <c:v>1.32407481E-2</c:v>
                </c:pt>
                <c:pt idx="7110">
                  <c:v>1.48939621E-2</c:v>
                </c:pt>
                <c:pt idx="7111">
                  <c:v>1.5153924900000001E-2</c:v>
                </c:pt>
                <c:pt idx="7112">
                  <c:v>1.5917990399999998E-2</c:v>
                </c:pt>
                <c:pt idx="7113">
                  <c:v>1.6209580000000001E-2</c:v>
                </c:pt>
                <c:pt idx="7114">
                  <c:v>1.3793860599999999E-2</c:v>
                </c:pt>
                <c:pt idx="7115">
                  <c:v>1.0471164200000001E-2</c:v>
                </c:pt>
                <c:pt idx="7116">
                  <c:v>1.57695115E-2</c:v>
                </c:pt>
                <c:pt idx="7117">
                  <c:v>1.6757648399999998E-2</c:v>
                </c:pt>
                <c:pt idx="7118">
                  <c:v>1.6167789700000001E-2</c:v>
                </c:pt>
                <c:pt idx="7119">
                  <c:v>1.58506855E-2</c:v>
                </c:pt>
                <c:pt idx="7120">
                  <c:v>1.5322040800000001E-2</c:v>
                </c:pt>
                <c:pt idx="7121">
                  <c:v>1.30761378E-2</c:v>
                </c:pt>
                <c:pt idx="7122">
                  <c:v>1.3766901600000001E-2</c:v>
                </c:pt>
                <c:pt idx="7123">
                  <c:v>1.10790301E-2</c:v>
                </c:pt>
                <c:pt idx="7124">
                  <c:v>1.68826766E-2</c:v>
                </c:pt>
                <c:pt idx="7125">
                  <c:v>1.6859708399999999E-2</c:v>
                </c:pt>
                <c:pt idx="7126">
                  <c:v>1.7147261600000002E-2</c:v>
                </c:pt>
                <c:pt idx="7127">
                  <c:v>1.6940105699999999E-2</c:v>
                </c:pt>
                <c:pt idx="7128">
                  <c:v>1.6288692099999998E-2</c:v>
                </c:pt>
                <c:pt idx="7129">
                  <c:v>1.6585890200000002E-2</c:v>
                </c:pt>
                <c:pt idx="7130">
                  <c:v>1.6310550300000001E-2</c:v>
                </c:pt>
                <c:pt idx="7131">
                  <c:v>1.34889502E-2</c:v>
                </c:pt>
                <c:pt idx="7132">
                  <c:v>1.55128036E-2</c:v>
                </c:pt>
                <c:pt idx="7133">
                  <c:v>1.65599957E-2</c:v>
                </c:pt>
                <c:pt idx="7134">
                  <c:v>1.7861345800000001E-2</c:v>
                </c:pt>
                <c:pt idx="7135">
                  <c:v>1.74237844E-2</c:v>
                </c:pt>
                <c:pt idx="7136">
                  <c:v>1.6972778399999999E-2</c:v>
                </c:pt>
                <c:pt idx="7137">
                  <c:v>1.64931156E-2</c:v>
                </c:pt>
                <c:pt idx="7138">
                  <c:v>1.54642388E-2</c:v>
                </c:pt>
                <c:pt idx="7139">
                  <c:v>1.40168332E-2</c:v>
                </c:pt>
                <c:pt idx="7140">
                  <c:v>1.7414668599999999E-2</c:v>
                </c:pt>
                <c:pt idx="7141">
                  <c:v>1.88874193E-2</c:v>
                </c:pt>
                <c:pt idx="7142">
                  <c:v>1.9103914499999999E-2</c:v>
                </c:pt>
                <c:pt idx="7143">
                  <c:v>1.9078701699999999E-2</c:v>
                </c:pt>
                <c:pt idx="7144">
                  <c:v>1.6523523299999999E-2</c:v>
                </c:pt>
                <c:pt idx="7145">
                  <c:v>1.32968733E-2</c:v>
                </c:pt>
                <c:pt idx="7146">
                  <c:v>1.29680475E-2</c:v>
                </c:pt>
                <c:pt idx="7147">
                  <c:v>1.4036566E-2</c:v>
                </c:pt>
                <c:pt idx="7148">
                  <c:v>1.6595358000000001E-2</c:v>
                </c:pt>
                <c:pt idx="7149">
                  <c:v>1.6860179600000001E-2</c:v>
                </c:pt>
                <c:pt idx="7150">
                  <c:v>1.7309218599999999E-2</c:v>
                </c:pt>
                <c:pt idx="7151">
                  <c:v>1.5912806599999999E-2</c:v>
                </c:pt>
                <c:pt idx="7152">
                  <c:v>1.32145183E-2</c:v>
                </c:pt>
                <c:pt idx="7153">
                  <c:v>1.0745299999999999E-2</c:v>
                </c:pt>
                <c:pt idx="7154">
                  <c:v>7.1985223300000001E-3</c:v>
                </c:pt>
                <c:pt idx="7155">
                  <c:v>5.1637645799999998E-3</c:v>
                </c:pt>
                <c:pt idx="7156">
                  <c:v>1.54077495E-2</c:v>
                </c:pt>
                <c:pt idx="7157">
                  <c:v>1.4877266300000001E-2</c:v>
                </c:pt>
                <c:pt idx="7158">
                  <c:v>1.60079729E-2</c:v>
                </c:pt>
                <c:pt idx="7159">
                  <c:v>1.53489709E-2</c:v>
                </c:pt>
                <c:pt idx="7160">
                  <c:v>1.19327931E-2</c:v>
                </c:pt>
                <c:pt idx="7161">
                  <c:v>9.2257140199999994E-3</c:v>
                </c:pt>
                <c:pt idx="7162">
                  <c:v>1.0156876400000001E-2</c:v>
                </c:pt>
                <c:pt idx="7163">
                  <c:v>6.3869287299999997E-3</c:v>
                </c:pt>
                <c:pt idx="7164">
                  <c:v>1.2094546100000001E-2</c:v>
                </c:pt>
                <c:pt idx="7165">
                  <c:v>1.2833592499999999E-2</c:v>
                </c:pt>
                <c:pt idx="7166">
                  <c:v>1.50255896E-2</c:v>
                </c:pt>
                <c:pt idx="7167">
                  <c:v>1.4591252399999999E-2</c:v>
                </c:pt>
                <c:pt idx="7168">
                  <c:v>1.31257717E-2</c:v>
                </c:pt>
                <c:pt idx="7169">
                  <c:v>1.2179308599999999E-2</c:v>
                </c:pt>
                <c:pt idx="7170">
                  <c:v>1.0520264499999999E-2</c:v>
                </c:pt>
                <c:pt idx="7171">
                  <c:v>9.3307681399999991E-3</c:v>
                </c:pt>
                <c:pt idx="7172">
                  <c:v>1.09479222E-2</c:v>
                </c:pt>
                <c:pt idx="7173">
                  <c:v>1.28325252E-2</c:v>
                </c:pt>
                <c:pt idx="7174">
                  <c:v>1.50305852E-2</c:v>
                </c:pt>
                <c:pt idx="7175">
                  <c:v>1.5737211300000001E-2</c:v>
                </c:pt>
                <c:pt idx="7176">
                  <c:v>1.39524071E-2</c:v>
                </c:pt>
                <c:pt idx="7177">
                  <c:v>1.5943705999999998E-2</c:v>
                </c:pt>
                <c:pt idx="7178">
                  <c:v>1.47665609E-2</c:v>
                </c:pt>
                <c:pt idx="7179">
                  <c:v>1.25336349E-2</c:v>
                </c:pt>
                <c:pt idx="7180">
                  <c:v>1.3470613399999999E-2</c:v>
                </c:pt>
                <c:pt idx="7181">
                  <c:v>1.50137451E-2</c:v>
                </c:pt>
                <c:pt idx="7182">
                  <c:v>1.70941111E-2</c:v>
                </c:pt>
                <c:pt idx="7183">
                  <c:v>1.7112346399999999E-2</c:v>
                </c:pt>
                <c:pt idx="7184">
                  <c:v>1.7165124399999999E-2</c:v>
                </c:pt>
                <c:pt idx="7185">
                  <c:v>1.7208641399999999E-2</c:v>
                </c:pt>
                <c:pt idx="7186">
                  <c:v>1.6205942300000001E-2</c:v>
                </c:pt>
                <c:pt idx="7187">
                  <c:v>1.2696842700000001E-2</c:v>
                </c:pt>
                <c:pt idx="7188">
                  <c:v>1.41150216E-2</c:v>
                </c:pt>
                <c:pt idx="7189">
                  <c:v>1.6135314500000001E-2</c:v>
                </c:pt>
                <c:pt idx="7190">
                  <c:v>1.6919450799999999E-2</c:v>
                </c:pt>
                <c:pt idx="7191">
                  <c:v>1.7083572200000001E-2</c:v>
                </c:pt>
                <c:pt idx="7192">
                  <c:v>1.7270265100000001E-2</c:v>
                </c:pt>
                <c:pt idx="7193">
                  <c:v>1.6358029100000001E-2</c:v>
                </c:pt>
                <c:pt idx="7194">
                  <c:v>1.6554541900000001E-2</c:v>
                </c:pt>
                <c:pt idx="7195">
                  <c:v>1.5695855000000002E-2</c:v>
                </c:pt>
                <c:pt idx="7196">
                  <c:v>1.49749136E-2</c:v>
                </c:pt>
                <c:pt idx="7197">
                  <c:v>1.5809785600000001E-2</c:v>
                </c:pt>
                <c:pt idx="7198">
                  <c:v>1.7113467699999999E-2</c:v>
                </c:pt>
                <c:pt idx="7199">
                  <c:v>1.6981113700000001E-2</c:v>
                </c:pt>
                <c:pt idx="7200">
                  <c:v>1.7365956700000001E-2</c:v>
                </c:pt>
                <c:pt idx="7201">
                  <c:v>1.7787495600000001E-2</c:v>
                </c:pt>
                <c:pt idx="7202">
                  <c:v>1.6403839E-2</c:v>
                </c:pt>
                <c:pt idx="7203">
                  <c:v>1.5351244199999999E-2</c:v>
                </c:pt>
                <c:pt idx="7204">
                  <c:v>1.6577042600000001E-2</c:v>
                </c:pt>
                <c:pt idx="7205">
                  <c:v>1.5429690500000001E-2</c:v>
                </c:pt>
                <c:pt idx="7206">
                  <c:v>1.8136383999999998E-2</c:v>
                </c:pt>
                <c:pt idx="7207">
                  <c:v>1.7067838500000002E-2</c:v>
                </c:pt>
                <c:pt idx="7208">
                  <c:v>1.73782073E-2</c:v>
                </c:pt>
                <c:pt idx="7209">
                  <c:v>1.8157388999999999E-2</c:v>
                </c:pt>
                <c:pt idx="7210">
                  <c:v>1.6288272999999999E-2</c:v>
                </c:pt>
                <c:pt idx="7211">
                  <c:v>1.44626042E-2</c:v>
                </c:pt>
                <c:pt idx="7212">
                  <c:v>1.6169158699999998E-2</c:v>
                </c:pt>
                <c:pt idx="7213">
                  <c:v>1.6781469800000001E-2</c:v>
                </c:pt>
                <c:pt idx="7214">
                  <c:v>1.6893580599999999E-2</c:v>
                </c:pt>
                <c:pt idx="7215">
                  <c:v>1.7314724600000001E-2</c:v>
                </c:pt>
                <c:pt idx="7216">
                  <c:v>1.7374130000000002E-2</c:v>
                </c:pt>
                <c:pt idx="7217">
                  <c:v>1.8234286499999999E-2</c:v>
                </c:pt>
                <c:pt idx="7218">
                  <c:v>1.6925126299999999E-2</c:v>
                </c:pt>
                <c:pt idx="7219">
                  <c:v>1.49201499E-2</c:v>
                </c:pt>
                <c:pt idx="7220">
                  <c:v>1.4937493E-2</c:v>
                </c:pt>
                <c:pt idx="7221">
                  <c:v>1.4501492499999999E-2</c:v>
                </c:pt>
                <c:pt idx="7222">
                  <c:v>1.53997838E-2</c:v>
                </c:pt>
                <c:pt idx="7223">
                  <c:v>1.63525809E-2</c:v>
                </c:pt>
                <c:pt idx="7224">
                  <c:v>1.6668470599999999E-2</c:v>
                </c:pt>
                <c:pt idx="7225">
                  <c:v>1.58699416E-2</c:v>
                </c:pt>
                <c:pt idx="7226">
                  <c:v>1.5038905700000001E-2</c:v>
                </c:pt>
                <c:pt idx="7227">
                  <c:v>1.29511114E-2</c:v>
                </c:pt>
                <c:pt idx="7228">
                  <c:v>1.6710380100000002E-2</c:v>
                </c:pt>
                <c:pt idx="7229">
                  <c:v>1.7038334200000001E-2</c:v>
                </c:pt>
                <c:pt idx="7230">
                  <c:v>1.6900016E-2</c:v>
                </c:pt>
                <c:pt idx="7231">
                  <c:v>1.6414437399999999E-2</c:v>
                </c:pt>
                <c:pt idx="7232">
                  <c:v>1.5514722999999999E-2</c:v>
                </c:pt>
                <c:pt idx="7233">
                  <c:v>1.50365354E-2</c:v>
                </c:pt>
                <c:pt idx="7234">
                  <c:v>1.6586398700000001E-2</c:v>
                </c:pt>
                <c:pt idx="7235">
                  <c:v>1.56029081E-2</c:v>
                </c:pt>
                <c:pt idx="7236">
                  <c:v>1.7920676600000001E-2</c:v>
                </c:pt>
                <c:pt idx="7237">
                  <c:v>1.5660448E-2</c:v>
                </c:pt>
                <c:pt idx="7238">
                  <c:v>1.6096701800000002E-2</c:v>
                </c:pt>
                <c:pt idx="7239">
                  <c:v>1.6420975300000001E-2</c:v>
                </c:pt>
                <c:pt idx="7240">
                  <c:v>1.5887200800000001E-2</c:v>
                </c:pt>
                <c:pt idx="7241">
                  <c:v>1.6405994100000001E-2</c:v>
                </c:pt>
                <c:pt idx="7242">
                  <c:v>1.5714837200000002E-2</c:v>
                </c:pt>
                <c:pt idx="7243">
                  <c:v>1.3666668E-2</c:v>
                </c:pt>
                <c:pt idx="7244">
                  <c:v>1.5107988399999999E-2</c:v>
                </c:pt>
                <c:pt idx="7245">
                  <c:v>1.5465581799999999E-2</c:v>
                </c:pt>
                <c:pt idx="7246">
                  <c:v>1.677843E-2</c:v>
                </c:pt>
                <c:pt idx="7247">
                  <c:v>1.6492247599999999E-2</c:v>
                </c:pt>
                <c:pt idx="7248">
                  <c:v>1.6190590299999998E-2</c:v>
                </c:pt>
                <c:pt idx="7249">
                  <c:v>1.6401996799999999E-2</c:v>
                </c:pt>
                <c:pt idx="7250">
                  <c:v>1.6804348699999999E-2</c:v>
                </c:pt>
                <c:pt idx="7251">
                  <c:v>1.5012811900000001E-2</c:v>
                </c:pt>
                <c:pt idx="7252">
                  <c:v>1.6548585099999999E-2</c:v>
                </c:pt>
                <c:pt idx="7253">
                  <c:v>1.6201363900000001E-2</c:v>
                </c:pt>
                <c:pt idx="7254">
                  <c:v>1.61483381E-2</c:v>
                </c:pt>
                <c:pt idx="7255">
                  <c:v>1.7157673799999999E-2</c:v>
                </c:pt>
                <c:pt idx="7256">
                  <c:v>1.7583673800000001E-2</c:v>
                </c:pt>
                <c:pt idx="7257">
                  <c:v>1.7570767599999999E-2</c:v>
                </c:pt>
                <c:pt idx="7258">
                  <c:v>1.6420165099999998E-2</c:v>
                </c:pt>
                <c:pt idx="7259">
                  <c:v>1.53439622E-2</c:v>
                </c:pt>
                <c:pt idx="7260">
                  <c:v>1.3652125399999999E-2</c:v>
                </c:pt>
                <c:pt idx="7261">
                  <c:v>1.3998587599999999E-2</c:v>
                </c:pt>
                <c:pt idx="7262">
                  <c:v>1.48423119E-2</c:v>
                </c:pt>
                <c:pt idx="7263">
                  <c:v>1.46749159E-2</c:v>
                </c:pt>
                <c:pt idx="7264">
                  <c:v>1.5280106999999999E-2</c:v>
                </c:pt>
                <c:pt idx="7265">
                  <c:v>1.50393648E-2</c:v>
                </c:pt>
                <c:pt idx="7266">
                  <c:v>1.4863914799999999E-2</c:v>
                </c:pt>
                <c:pt idx="7267">
                  <c:v>1.43158846E-2</c:v>
                </c:pt>
                <c:pt idx="7268">
                  <c:v>1.2379802800000001E-2</c:v>
                </c:pt>
                <c:pt idx="7269">
                  <c:v>1.3415060899999999E-2</c:v>
                </c:pt>
                <c:pt idx="7270">
                  <c:v>1.4403594699999999E-2</c:v>
                </c:pt>
                <c:pt idx="7271">
                  <c:v>1.47205032E-2</c:v>
                </c:pt>
                <c:pt idx="7272">
                  <c:v>1.43883489E-2</c:v>
                </c:pt>
                <c:pt idx="7273">
                  <c:v>1.4449086E-2</c:v>
                </c:pt>
                <c:pt idx="7274">
                  <c:v>1.4409623099999999E-2</c:v>
                </c:pt>
                <c:pt idx="7275">
                  <c:v>1.25460485E-2</c:v>
                </c:pt>
                <c:pt idx="7276">
                  <c:v>1.19339498E-2</c:v>
                </c:pt>
                <c:pt idx="7277">
                  <c:v>1.2087008E-2</c:v>
                </c:pt>
                <c:pt idx="7278">
                  <c:v>1.2645804300000001E-2</c:v>
                </c:pt>
                <c:pt idx="7279">
                  <c:v>1.27417464E-2</c:v>
                </c:pt>
                <c:pt idx="7280">
                  <c:v>1.2598137400000001E-2</c:v>
                </c:pt>
                <c:pt idx="7281">
                  <c:v>1.17772585E-2</c:v>
                </c:pt>
                <c:pt idx="7282">
                  <c:v>1.0794544600000001E-2</c:v>
                </c:pt>
                <c:pt idx="7283">
                  <c:v>1.01324143E-2</c:v>
                </c:pt>
                <c:pt idx="7284">
                  <c:v>1.25607168E-2</c:v>
                </c:pt>
                <c:pt idx="7285">
                  <c:v>1.30134048E-2</c:v>
                </c:pt>
                <c:pt idx="7286">
                  <c:v>1.32324798E-2</c:v>
                </c:pt>
                <c:pt idx="7287">
                  <c:v>1.3273822100000001E-2</c:v>
                </c:pt>
                <c:pt idx="7288">
                  <c:v>1.2796656199999999E-2</c:v>
                </c:pt>
                <c:pt idx="7289">
                  <c:v>1.2273957E-2</c:v>
                </c:pt>
                <c:pt idx="7290">
                  <c:v>1.27738817E-2</c:v>
                </c:pt>
                <c:pt idx="7291">
                  <c:v>1.0930826899999999E-2</c:v>
                </c:pt>
                <c:pt idx="7292">
                  <c:v>1.39708882E-2</c:v>
                </c:pt>
                <c:pt idx="7293">
                  <c:v>1.56090464E-2</c:v>
                </c:pt>
                <c:pt idx="7294">
                  <c:v>1.5190624600000001E-2</c:v>
                </c:pt>
                <c:pt idx="7295">
                  <c:v>1.5466979699999999E-2</c:v>
                </c:pt>
                <c:pt idx="7296">
                  <c:v>1.53863048E-2</c:v>
                </c:pt>
                <c:pt idx="7297">
                  <c:v>1.51291871E-2</c:v>
                </c:pt>
                <c:pt idx="7298">
                  <c:v>1.44579401E-2</c:v>
                </c:pt>
                <c:pt idx="7299">
                  <c:v>1.1437690800000001E-2</c:v>
                </c:pt>
                <c:pt idx="7300">
                  <c:v>1.26349349E-2</c:v>
                </c:pt>
                <c:pt idx="7301">
                  <c:v>1.40013676E-2</c:v>
                </c:pt>
                <c:pt idx="7302">
                  <c:v>1.45992311E-2</c:v>
                </c:pt>
                <c:pt idx="7303">
                  <c:v>1.47867398E-2</c:v>
                </c:pt>
                <c:pt idx="7304">
                  <c:v>1.52773457E-2</c:v>
                </c:pt>
                <c:pt idx="7305">
                  <c:v>1.59647781E-2</c:v>
                </c:pt>
                <c:pt idx="7306">
                  <c:v>1.45753399E-2</c:v>
                </c:pt>
                <c:pt idx="7307">
                  <c:v>1.24640623E-2</c:v>
                </c:pt>
                <c:pt idx="7308">
                  <c:v>1.21509628E-2</c:v>
                </c:pt>
                <c:pt idx="7309">
                  <c:v>1.2560968299999999E-2</c:v>
                </c:pt>
                <c:pt idx="7310">
                  <c:v>1.2226956900000001E-2</c:v>
                </c:pt>
                <c:pt idx="7311">
                  <c:v>1.2250996199999999E-2</c:v>
                </c:pt>
                <c:pt idx="7312">
                  <c:v>1.26797035E-2</c:v>
                </c:pt>
                <c:pt idx="7313">
                  <c:v>1.2634566999999999E-2</c:v>
                </c:pt>
                <c:pt idx="7314">
                  <c:v>1.26671745E-2</c:v>
                </c:pt>
                <c:pt idx="7315">
                  <c:v>1.28276022E-2</c:v>
                </c:pt>
                <c:pt idx="7316">
                  <c:v>1.4709984000000001E-2</c:v>
                </c:pt>
                <c:pt idx="7317">
                  <c:v>1.59061663E-2</c:v>
                </c:pt>
                <c:pt idx="7318">
                  <c:v>1.5609696500000001E-2</c:v>
                </c:pt>
                <c:pt idx="7319">
                  <c:v>1.60120521E-2</c:v>
                </c:pt>
                <c:pt idx="7320">
                  <c:v>1.59535427E-2</c:v>
                </c:pt>
                <c:pt idx="7321">
                  <c:v>1.5649463999999998E-2</c:v>
                </c:pt>
                <c:pt idx="7322">
                  <c:v>1.52373314E-2</c:v>
                </c:pt>
                <c:pt idx="7323">
                  <c:v>1.3296405799999999E-2</c:v>
                </c:pt>
                <c:pt idx="7324">
                  <c:v>1.5205923499999999E-2</c:v>
                </c:pt>
                <c:pt idx="7325">
                  <c:v>1.7087232300000001E-2</c:v>
                </c:pt>
                <c:pt idx="7326">
                  <c:v>1.7540011599999999E-2</c:v>
                </c:pt>
                <c:pt idx="7327">
                  <c:v>1.7687883200000001E-2</c:v>
                </c:pt>
                <c:pt idx="7328">
                  <c:v>1.7656704400000001E-2</c:v>
                </c:pt>
                <c:pt idx="7329">
                  <c:v>1.7956242000000001E-2</c:v>
                </c:pt>
                <c:pt idx="7330">
                  <c:v>1.60845108E-2</c:v>
                </c:pt>
                <c:pt idx="7331">
                  <c:v>1.46846259E-2</c:v>
                </c:pt>
                <c:pt idx="7332">
                  <c:v>1.50087038E-2</c:v>
                </c:pt>
                <c:pt idx="7333">
                  <c:v>1.27355512E-2</c:v>
                </c:pt>
                <c:pt idx="7334">
                  <c:v>1.4741924599999999E-2</c:v>
                </c:pt>
                <c:pt idx="7335">
                  <c:v>1.53107075E-2</c:v>
                </c:pt>
                <c:pt idx="7336">
                  <c:v>1.5288648199999999E-2</c:v>
                </c:pt>
                <c:pt idx="7337">
                  <c:v>1.55100524E-2</c:v>
                </c:pt>
                <c:pt idx="7338">
                  <c:v>1.45250671E-2</c:v>
                </c:pt>
                <c:pt idx="7339">
                  <c:v>1.36218704E-2</c:v>
                </c:pt>
                <c:pt idx="7340">
                  <c:v>1.4938027600000001E-2</c:v>
                </c:pt>
                <c:pt idx="7341">
                  <c:v>1.4839804700000001E-2</c:v>
                </c:pt>
                <c:pt idx="7342">
                  <c:v>1.5409533899999999E-2</c:v>
                </c:pt>
                <c:pt idx="7343">
                  <c:v>1.5916172400000001E-2</c:v>
                </c:pt>
                <c:pt idx="7344">
                  <c:v>1.48461023E-2</c:v>
                </c:pt>
                <c:pt idx="7345">
                  <c:v>1.5576798500000001E-2</c:v>
                </c:pt>
                <c:pt idx="7346">
                  <c:v>1.6039509300000001E-2</c:v>
                </c:pt>
                <c:pt idx="7347">
                  <c:v>1.35573801E-2</c:v>
                </c:pt>
                <c:pt idx="7348">
                  <c:v>1.37943476E-2</c:v>
                </c:pt>
                <c:pt idx="7349">
                  <c:v>1.49558242E-2</c:v>
                </c:pt>
                <c:pt idx="7350">
                  <c:v>1.5773510599999999E-2</c:v>
                </c:pt>
                <c:pt idx="7351">
                  <c:v>1.66714154E-2</c:v>
                </c:pt>
                <c:pt idx="7352">
                  <c:v>1.6451573000000001E-2</c:v>
                </c:pt>
                <c:pt idx="7353">
                  <c:v>1.5982706100000001E-2</c:v>
                </c:pt>
                <c:pt idx="7354">
                  <c:v>1.55050755E-2</c:v>
                </c:pt>
                <c:pt idx="7355">
                  <c:v>1.40009075E-2</c:v>
                </c:pt>
                <c:pt idx="7356">
                  <c:v>1.39899645E-2</c:v>
                </c:pt>
                <c:pt idx="7357">
                  <c:v>1.4160766300000001E-2</c:v>
                </c:pt>
                <c:pt idx="7358">
                  <c:v>1.3161181500000001E-2</c:v>
                </c:pt>
                <c:pt idx="7359">
                  <c:v>1.3905860500000001E-2</c:v>
                </c:pt>
                <c:pt idx="7360">
                  <c:v>1.3754518699999999E-2</c:v>
                </c:pt>
                <c:pt idx="7361">
                  <c:v>1.38618592E-2</c:v>
                </c:pt>
                <c:pt idx="7362">
                  <c:v>1.28980391E-2</c:v>
                </c:pt>
                <c:pt idx="7363">
                  <c:v>1.1200354399999999E-2</c:v>
                </c:pt>
                <c:pt idx="7364">
                  <c:v>1.01156756E-2</c:v>
                </c:pt>
                <c:pt idx="7365">
                  <c:v>1.19938236E-2</c:v>
                </c:pt>
                <c:pt idx="7366">
                  <c:v>1.23467743E-2</c:v>
                </c:pt>
                <c:pt idx="7367">
                  <c:v>1.2765913300000001E-2</c:v>
                </c:pt>
                <c:pt idx="7368">
                  <c:v>1.2470386E-2</c:v>
                </c:pt>
                <c:pt idx="7369">
                  <c:v>1.3545792500000001E-2</c:v>
                </c:pt>
                <c:pt idx="7370">
                  <c:v>1.2666323199999999E-2</c:v>
                </c:pt>
                <c:pt idx="7371">
                  <c:v>1.29787484E-2</c:v>
                </c:pt>
                <c:pt idx="7372">
                  <c:v>1.4128443799999999E-2</c:v>
                </c:pt>
                <c:pt idx="7373">
                  <c:v>1.5012030500000001E-2</c:v>
                </c:pt>
                <c:pt idx="7374">
                  <c:v>1.6055501999999999E-2</c:v>
                </c:pt>
                <c:pt idx="7375">
                  <c:v>1.66293699E-2</c:v>
                </c:pt>
                <c:pt idx="7376">
                  <c:v>1.6275171200000001E-2</c:v>
                </c:pt>
                <c:pt idx="7377">
                  <c:v>1.65344272E-2</c:v>
                </c:pt>
                <c:pt idx="7378">
                  <c:v>1.42586585E-2</c:v>
                </c:pt>
                <c:pt idx="7379">
                  <c:v>1.36633543E-2</c:v>
                </c:pt>
                <c:pt idx="7380">
                  <c:v>1.54403914E-2</c:v>
                </c:pt>
                <c:pt idx="7381">
                  <c:v>1.6403458999999999E-2</c:v>
                </c:pt>
                <c:pt idx="7382">
                  <c:v>1.7179615799999999E-2</c:v>
                </c:pt>
                <c:pt idx="7383">
                  <c:v>1.7259523299999999E-2</c:v>
                </c:pt>
                <c:pt idx="7384">
                  <c:v>1.6824180300000002E-2</c:v>
                </c:pt>
                <c:pt idx="7385">
                  <c:v>1.6581833399999999E-2</c:v>
                </c:pt>
                <c:pt idx="7386">
                  <c:v>1.60519667E-2</c:v>
                </c:pt>
                <c:pt idx="7387">
                  <c:v>1.47423074E-2</c:v>
                </c:pt>
                <c:pt idx="7388">
                  <c:v>1.5934172999999999E-2</c:v>
                </c:pt>
                <c:pt idx="7389">
                  <c:v>1.58868879E-2</c:v>
                </c:pt>
                <c:pt idx="7390">
                  <c:v>1.5145420999999999E-2</c:v>
                </c:pt>
                <c:pt idx="7391">
                  <c:v>1.49441287E-2</c:v>
                </c:pt>
                <c:pt idx="7392">
                  <c:v>1.5054367500000001E-2</c:v>
                </c:pt>
                <c:pt idx="7393">
                  <c:v>1.49902813E-2</c:v>
                </c:pt>
                <c:pt idx="7394">
                  <c:v>1.4688711599999999E-2</c:v>
                </c:pt>
                <c:pt idx="7395">
                  <c:v>1.37803787E-2</c:v>
                </c:pt>
                <c:pt idx="7396">
                  <c:v>1.44289108E-2</c:v>
                </c:pt>
                <c:pt idx="7397">
                  <c:v>1.4725143099999999E-2</c:v>
                </c:pt>
                <c:pt idx="7398">
                  <c:v>1.4999224800000001E-2</c:v>
                </c:pt>
                <c:pt idx="7399">
                  <c:v>1.5048936000000001E-2</c:v>
                </c:pt>
                <c:pt idx="7400">
                  <c:v>1.49533954E-2</c:v>
                </c:pt>
                <c:pt idx="7401">
                  <c:v>1.54937319E-2</c:v>
                </c:pt>
                <c:pt idx="7402">
                  <c:v>1.4700940799999999E-2</c:v>
                </c:pt>
                <c:pt idx="7403">
                  <c:v>1.45572657E-2</c:v>
                </c:pt>
                <c:pt idx="7404">
                  <c:v>1.4680376300000001E-2</c:v>
                </c:pt>
                <c:pt idx="7405">
                  <c:v>1.69316139E-2</c:v>
                </c:pt>
                <c:pt idx="7406">
                  <c:v>1.6499726100000001E-2</c:v>
                </c:pt>
                <c:pt idx="7407">
                  <c:v>1.6227219300000002E-2</c:v>
                </c:pt>
                <c:pt idx="7408">
                  <c:v>1.65509935E-2</c:v>
                </c:pt>
                <c:pt idx="7409">
                  <c:v>1.6523316499999999E-2</c:v>
                </c:pt>
                <c:pt idx="7410">
                  <c:v>1.3411114E-2</c:v>
                </c:pt>
                <c:pt idx="7411">
                  <c:v>1.25874104E-2</c:v>
                </c:pt>
                <c:pt idx="7412">
                  <c:v>1.25442669E-2</c:v>
                </c:pt>
                <c:pt idx="7413">
                  <c:v>1.2583017300000001E-2</c:v>
                </c:pt>
                <c:pt idx="7414">
                  <c:v>1.2236204000000001E-2</c:v>
                </c:pt>
                <c:pt idx="7415">
                  <c:v>1.14797298E-2</c:v>
                </c:pt>
                <c:pt idx="7416">
                  <c:v>1.2847994499999999E-2</c:v>
                </c:pt>
                <c:pt idx="7417">
                  <c:v>1.5882300200000001E-2</c:v>
                </c:pt>
                <c:pt idx="7418">
                  <c:v>1.37050543E-2</c:v>
                </c:pt>
                <c:pt idx="7419">
                  <c:v>1.17749963E-2</c:v>
                </c:pt>
                <c:pt idx="7420">
                  <c:v>1.1496480599999999E-2</c:v>
                </c:pt>
                <c:pt idx="7421">
                  <c:v>1.30423959E-2</c:v>
                </c:pt>
                <c:pt idx="7422">
                  <c:v>1.3599073499999999E-2</c:v>
                </c:pt>
                <c:pt idx="7423">
                  <c:v>1.3834159800000001E-2</c:v>
                </c:pt>
                <c:pt idx="7424">
                  <c:v>1.53240059E-2</c:v>
                </c:pt>
                <c:pt idx="7425">
                  <c:v>1.68483891E-2</c:v>
                </c:pt>
                <c:pt idx="7426">
                  <c:v>1.56161115E-2</c:v>
                </c:pt>
                <c:pt idx="7427">
                  <c:v>1.15019605E-2</c:v>
                </c:pt>
                <c:pt idx="7428">
                  <c:v>1.0331138E-2</c:v>
                </c:pt>
                <c:pt idx="7429">
                  <c:v>9.9556846499999994E-3</c:v>
                </c:pt>
                <c:pt idx="7430">
                  <c:v>1.0726355E-2</c:v>
                </c:pt>
                <c:pt idx="7431">
                  <c:v>1.0848956200000001E-2</c:v>
                </c:pt>
                <c:pt idx="7432">
                  <c:v>1.11936899E-2</c:v>
                </c:pt>
                <c:pt idx="7433">
                  <c:v>1.13030709E-2</c:v>
                </c:pt>
                <c:pt idx="7434">
                  <c:v>1.0951058E-2</c:v>
                </c:pt>
                <c:pt idx="7435">
                  <c:v>1.1003157100000001E-2</c:v>
                </c:pt>
                <c:pt idx="7436">
                  <c:v>1.2397944899999999E-2</c:v>
                </c:pt>
                <c:pt idx="7437">
                  <c:v>1.05029233E-2</c:v>
                </c:pt>
                <c:pt idx="7438">
                  <c:v>1.2246898399999999E-2</c:v>
                </c:pt>
                <c:pt idx="7439">
                  <c:v>1.3254287700000001E-2</c:v>
                </c:pt>
                <c:pt idx="7440">
                  <c:v>1.4689393300000001E-2</c:v>
                </c:pt>
                <c:pt idx="7441">
                  <c:v>1.4418037599999999E-2</c:v>
                </c:pt>
                <c:pt idx="7442">
                  <c:v>1.3307681300000001E-2</c:v>
                </c:pt>
                <c:pt idx="7443">
                  <c:v>1.11081563E-2</c:v>
                </c:pt>
                <c:pt idx="7444">
                  <c:v>1.26967151E-2</c:v>
                </c:pt>
                <c:pt idx="7445">
                  <c:v>1.5122965E-2</c:v>
                </c:pt>
                <c:pt idx="7446">
                  <c:v>1.5392915300000001E-2</c:v>
                </c:pt>
                <c:pt idx="7447">
                  <c:v>1.5700440900000001E-2</c:v>
                </c:pt>
                <c:pt idx="7448">
                  <c:v>1.55541012E-2</c:v>
                </c:pt>
                <c:pt idx="7449">
                  <c:v>1.5198956200000001E-2</c:v>
                </c:pt>
                <c:pt idx="7450">
                  <c:v>1.5107669900000001E-2</c:v>
                </c:pt>
                <c:pt idx="7451">
                  <c:v>1.4581978299999999E-2</c:v>
                </c:pt>
                <c:pt idx="7452">
                  <c:v>1.37719335E-2</c:v>
                </c:pt>
                <c:pt idx="7453">
                  <c:v>1.3516624499999999E-2</c:v>
                </c:pt>
                <c:pt idx="7454">
                  <c:v>1.44226076E-2</c:v>
                </c:pt>
                <c:pt idx="7455">
                  <c:v>1.5201802400000001E-2</c:v>
                </c:pt>
                <c:pt idx="7456">
                  <c:v>1.47538316E-2</c:v>
                </c:pt>
                <c:pt idx="7457">
                  <c:v>1.51297143E-2</c:v>
                </c:pt>
                <c:pt idx="7458">
                  <c:v>1.5323066200000001E-2</c:v>
                </c:pt>
                <c:pt idx="7459">
                  <c:v>1.53172147E-2</c:v>
                </c:pt>
                <c:pt idx="7460">
                  <c:v>1.59242842E-2</c:v>
                </c:pt>
                <c:pt idx="7461">
                  <c:v>1.6462015E-2</c:v>
                </c:pt>
                <c:pt idx="7462">
                  <c:v>1.6718052300000001E-2</c:v>
                </c:pt>
                <c:pt idx="7463">
                  <c:v>1.66072845E-2</c:v>
                </c:pt>
                <c:pt idx="7464">
                  <c:v>1.69509407E-2</c:v>
                </c:pt>
                <c:pt idx="7465">
                  <c:v>1.7039820600000002E-2</c:v>
                </c:pt>
                <c:pt idx="7466">
                  <c:v>1.6680099100000002E-2</c:v>
                </c:pt>
                <c:pt idx="7467">
                  <c:v>1.69948041E-2</c:v>
                </c:pt>
                <c:pt idx="7468">
                  <c:v>1.75533332E-2</c:v>
                </c:pt>
                <c:pt idx="7469">
                  <c:v>1.76825374E-2</c:v>
                </c:pt>
                <c:pt idx="7470">
                  <c:v>1.6952577999999999E-2</c:v>
                </c:pt>
                <c:pt idx="7471">
                  <c:v>1.53388055E-2</c:v>
                </c:pt>
                <c:pt idx="7472">
                  <c:v>1.52860954E-2</c:v>
                </c:pt>
                <c:pt idx="7473">
                  <c:v>1.55228022E-2</c:v>
                </c:pt>
                <c:pt idx="7474">
                  <c:v>1.5575112800000001E-2</c:v>
                </c:pt>
                <c:pt idx="7475">
                  <c:v>1.5791112600000001E-2</c:v>
                </c:pt>
                <c:pt idx="7476">
                  <c:v>1.5903787700000001E-2</c:v>
                </c:pt>
                <c:pt idx="7477">
                  <c:v>1.6785232399999999E-2</c:v>
                </c:pt>
                <c:pt idx="7478">
                  <c:v>1.7475692599999999E-2</c:v>
                </c:pt>
                <c:pt idx="7479">
                  <c:v>1.7705650999999999E-2</c:v>
                </c:pt>
                <c:pt idx="7480">
                  <c:v>1.7368452600000001E-2</c:v>
                </c:pt>
                <c:pt idx="7481">
                  <c:v>1.7661511899999999E-2</c:v>
                </c:pt>
                <c:pt idx="7482">
                  <c:v>1.76388863E-2</c:v>
                </c:pt>
                <c:pt idx="7483">
                  <c:v>1.8092915399999999E-2</c:v>
                </c:pt>
                <c:pt idx="7484">
                  <c:v>1.7607493299999999E-2</c:v>
                </c:pt>
                <c:pt idx="7485">
                  <c:v>1.8033651599999999E-2</c:v>
                </c:pt>
                <c:pt idx="7486">
                  <c:v>1.81506611E-2</c:v>
                </c:pt>
                <c:pt idx="7487">
                  <c:v>1.85782351E-2</c:v>
                </c:pt>
                <c:pt idx="7488">
                  <c:v>1.83566418E-2</c:v>
                </c:pt>
                <c:pt idx="7489">
                  <c:v>1.84079017E-2</c:v>
                </c:pt>
                <c:pt idx="7490">
                  <c:v>1.7839275299999999E-2</c:v>
                </c:pt>
                <c:pt idx="7491">
                  <c:v>1.7362445600000002E-2</c:v>
                </c:pt>
                <c:pt idx="7492">
                  <c:v>1.7417808999999999E-2</c:v>
                </c:pt>
                <c:pt idx="7493">
                  <c:v>1.7483640500000001E-2</c:v>
                </c:pt>
                <c:pt idx="7494">
                  <c:v>1.7912516400000002E-2</c:v>
                </c:pt>
                <c:pt idx="7495">
                  <c:v>1.8006602300000001E-2</c:v>
                </c:pt>
                <c:pt idx="7496">
                  <c:v>1.6680266700000002E-2</c:v>
                </c:pt>
                <c:pt idx="7497">
                  <c:v>1.6528599000000001E-2</c:v>
                </c:pt>
                <c:pt idx="7498">
                  <c:v>1.7197351900000001E-2</c:v>
                </c:pt>
                <c:pt idx="7499">
                  <c:v>1.74846463E-2</c:v>
                </c:pt>
                <c:pt idx="7500">
                  <c:v>1.82149094E-2</c:v>
                </c:pt>
                <c:pt idx="7501">
                  <c:v>1.84880979E-2</c:v>
                </c:pt>
                <c:pt idx="7502">
                  <c:v>1.8586726899999999E-2</c:v>
                </c:pt>
                <c:pt idx="7503">
                  <c:v>1.8535979099999999E-2</c:v>
                </c:pt>
                <c:pt idx="7504">
                  <c:v>1.8555171799999999E-2</c:v>
                </c:pt>
                <c:pt idx="7505">
                  <c:v>1.8515100699999999E-2</c:v>
                </c:pt>
                <c:pt idx="7506">
                  <c:v>1.8424717699999999E-2</c:v>
                </c:pt>
                <c:pt idx="7507">
                  <c:v>1.6718350399999998E-2</c:v>
                </c:pt>
                <c:pt idx="7508">
                  <c:v>1.61164086E-2</c:v>
                </c:pt>
                <c:pt idx="7509">
                  <c:v>1.6761800300000001E-2</c:v>
                </c:pt>
                <c:pt idx="7510">
                  <c:v>1.7541533299999999E-2</c:v>
                </c:pt>
                <c:pt idx="7511">
                  <c:v>1.79280918E-2</c:v>
                </c:pt>
                <c:pt idx="7512">
                  <c:v>1.7744710699999999E-2</c:v>
                </c:pt>
                <c:pt idx="7513">
                  <c:v>1.74713656E-2</c:v>
                </c:pt>
                <c:pt idx="7514">
                  <c:v>1.6176067299999999E-2</c:v>
                </c:pt>
                <c:pt idx="7515">
                  <c:v>1.4492712899999999E-2</c:v>
                </c:pt>
                <c:pt idx="7516">
                  <c:v>1.5049274099999999E-2</c:v>
                </c:pt>
                <c:pt idx="7517">
                  <c:v>1.5728658100000001E-2</c:v>
                </c:pt>
                <c:pt idx="7518">
                  <c:v>1.5476861999999999E-2</c:v>
                </c:pt>
                <c:pt idx="7519">
                  <c:v>1.56655349E-2</c:v>
                </c:pt>
                <c:pt idx="7520">
                  <c:v>1.5806982300000001E-2</c:v>
                </c:pt>
                <c:pt idx="7521">
                  <c:v>1.5903230800000001E-2</c:v>
                </c:pt>
                <c:pt idx="7522">
                  <c:v>1.53704723E-2</c:v>
                </c:pt>
                <c:pt idx="7523">
                  <c:v>1.47209009E-2</c:v>
                </c:pt>
                <c:pt idx="7524">
                  <c:v>1.5170974699999999E-2</c:v>
                </c:pt>
                <c:pt idx="7525">
                  <c:v>1.5881927699999999E-2</c:v>
                </c:pt>
                <c:pt idx="7526">
                  <c:v>1.53353559E-2</c:v>
                </c:pt>
                <c:pt idx="7527">
                  <c:v>1.5668721900000002E-2</c:v>
                </c:pt>
                <c:pt idx="7528">
                  <c:v>1.68445911E-2</c:v>
                </c:pt>
                <c:pt idx="7529">
                  <c:v>1.6976412400000002E-2</c:v>
                </c:pt>
                <c:pt idx="7530">
                  <c:v>1.61107201E-2</c:v>
                </c:pt>
                <c:pt idx="7531">
                  <c:v>1.6451289899999999E-2</c:v>
                </c:pt>
                <c:pt idx="7532">
                  <c:v>1.6626214600000001E-2</c:v>
                </c:pt>
                <c:pt idx="7533">
                  <c:v>1.52789047E-2</c:v>
                </c:pt>
                <c:pt idx="7534">
                  <c:v>1.55197987E-2</c:v>
                </c:pt>
                <c:pt idx="7535">
                  <c:v>1.52215865E-2</c:v>
                </c:pt>
                <c:pt idx="7536">
                  <c:v>1.6927782400000001E-2</c:v>
                </c:pt>
                <c:pt idx="7537">
                  <c:v>1.71876363E-2</c:v>
                </c:pt>
                <c:pt idx="7538">
                  <c:v>1.7050521400000001E-2</c:v>
                </c:pt>
                <c:pt idx="7539">
                  <c:v>1.6777658800000001E-2</c:v>
                </c:pt>
                <c:pt idx="7540">
                  <c:v>1.6228552899999998E-2</c:v>
                </c:pt>
                <c:pt idx="7541">
                  <c:v>1.67752951E-2</c:v>
                </c:pt>
                <c:pt idx="7542">
                  <c:v>1.74600855E-2</c:v>
                </c:pt>
                <c:pt idx="7543">
                  <c:v>1.6714207799999999E-2</c:v>
                </c:pt>
                <c:pt idx="7544">
                  <c:v>1.5243792000000001E-2</c:v>
                </c:pt>
                <c:pt idx="7545">
                  <c:v>1.35658532E-2</c:v>
                </c:pt>
                <c:pt idx="7546">
                  <c:v>1.4389676000000001E-2</c:v>
                </c:pt>
                <c:pt idx="7547">
                  <c:v>1.5351916700000001E-2</c:v>
                </c:pt>
                <c:pt idx="7548">
                  <c:v>1.5030683E-2</c:v>
                </c:pt>
                <c:pt idx="7549">
                  <c:v>1.77711342E-2</c:v>
                </c:pt>
                <c:pt idx="7550">
                  <c:v>1.8223442100000001E-2</c:v>
                </c:pt>
                <c:pt idx="7551">
                  <c:v>1.8171928800000001E-2</c:v>
                </c:pt>
                <c:pt idx="7552">
                  <c:v>1.7602801299999998E-2</c:v>
                </c:pt>
                <c:pt idx="7553">
                  <c:v>1.6861103499999999E-2</c:v>
                </c:pt>
                <c:pt idx="7554">
                  <c:v>1.5989914500000001E-2</c:v>
                </c:pt>
                <c:pt idx="7555">
                  <c:v>1.4249658199999999E-2</c:v>
                </c:pt>
                <c:pt idx="7556">
                  <c:v>1.3827283900000001E-2</c:v>
                </c:pt>
                <c:pt idx="7557">
                  <c:v>1.6010872999999998E-2</c:v>
                </c:pt>
                <c:pt idx="7558">
                  <c:v>1.71855502E-2</c:v>
                </c:pt>
                <c:pt idx="7559">
                  <c:v>1.44953839E-2</c:v>
                </c:pt>
                <c:pt idx="7560">
                  <c:v>1.33848032E-2</c:v>
                </c:pt>
                <c:pt idx="7561">
                  <c:v>1.3295468899999999E-2</c:v>
                </c:pt>
                <c:pt idx="7562">
                  <c:v>1.4634114700000001E-2</c:v>
                </c:pt>
                <c:pt idx="7563">
                  <c:v>1.55558307E-2</c:v>
                </c:pt>
                <c:pt idx="7564">
                  <c:v>1.6142960599999999E-2</c:v>
                </c:pt>
                <c:pt idx="7565">
                  <c:v>1.6649514399999999E-2</c:v>
                </c:pt>
                <c:pt idx="7566">
                  <c:v>1.8014444000000001E-2</c:v>
                </c:pt>
                <c:pt idx="7567">
                  <c:v>1.8163442599999999E-2</c:v>
                </c:pt>
                <c:pt idx="7568">
                  <c:v>1.8221395099999999E-2</c:v>
                </c:pt>
                <c:pt idx="7569">
                  <c:v>1.8071390699999999E-2</c:v>
                </c:pt>
                <c:pt idx="7570">
                  <c:v>1.66765265E-2</c:v>
                </c:pt>
                <c:pt idx="7571">
                  <c:v>1.55071998E-2</c:v>
                </c:pt>
                <c:pt idx="7572">
                  <c:v>1.52022485E-2</c:v>
                </c:pt>
                <c:pt idx="7573">
                  <c:v>1.5883794100000001E-2</c:v>
                </c:pt>
                <c:pt idx="7574">
                  <c:v>1.7557686199999999E-2</c:v>
                </c:pt>
                <c:pt idx="7575">
                  <c:v>1.8291147399999999E-2</c:v>
                </c:pt>
                <c:pt idx="7576">
                  <c:v>1.8241738899999999E-2</c:v>
                </c:pt>
                <c:pt idx="7577">
                  <c:v>1.7852276600000001E-2</c:v>
                </c:pt>
                <c:pt idx="7578">
                  <c:v>1.7671003899999999E-2</c:v>
                </c:pt>
                <c:pt idx="7579">
                  <c:v>1.6775216900000001E-2</c:v>
                </c:pt>
                <c:pt idx="7580">
                  <c:v>1.6574677100000001E-2</c:v>
                </c:pt>
                <c:pt idx="7581">
                  <c:v>1.7743298800000001E-2</c:v>
                </c:pt>
                <c:pt idx="7582">
                  <c:v>1.7419375500000001E-2</c:v>
                </c:pt>
                <c:pt idx="7583">
                  <c:v>1.79470945E-2</c:v>
                </c:pt>
                <c:pt idx="7584">
                  <c:v>1.7783815000000001E-2</c:v>
                </c:pt>
                <c:pt idx="7585">
                  <c:v>1.7774639700000001E-2</c:v>
                </c:pt>
                <c:pt idx="7586">
                  <c:v>1.6082905200000001E-2</c:v>
                </c:pt>
                <c:pt idx="7587">
                  <c:v>1.55471284E-2</c:v>
                </c:pt>
                <c:pt idx="7588">
                  <c:v>1.56198824E-2</c:v>
                </c:pt>
                <c:pt idx="7589">
                  <c:v>1.5065793900000001E-2</c:v>
                </c:pt>
                <c:pt idx="7590">
                  <c:v>1.5480531400000001E-2</c:v>
                </c:pt>
                <c:pt idx="7591">
                  <c:v>1.6576686899999998E-2</c:v>
                </c:pt>
                <c:pt idx="7592">
                  <c:v>1.6933681400000001E-2</c:v>
                </c:pt>
                <c:pt idx="7593">
                  <c:v>1.7262401100000001E-2</c:v>
                </c:pt>
                <c:pt idx="7594">
                  <c:v>1.5963617699999998E-2</c:v>
                </c:pt>
                <c:pt idx="7595">
                  <c:v>1.62187871E-2</c:v>
                </c:pt>
                <c:pt idx="7596">
                  <c:v>1.6260743099999999E-2</c:v>
                </c:pt>
                <c:pt idx="7597">
                  <c:v>1.6233144299999998E-2</c:v>
                </c:pt>
                <c:pt idx="7598">
                  <c:v>1.5727751000000002E-2</c:v>
                </c:pt>
                <c:pt idx="7599">
                  <c:v>1.6514916000000001E-2</c:v>
                </c:pt>
                <c:pt idx="7600">
                  <c:v>1.5775060300000001E-2</c:v>
                </c:pt>
                <c:pt idx="7601">
                  <c:v>1.53149636E-2</c:v>
                </c:pt>
                <c:pt idx="7602">
                  <c:v>1.46034462E-2</c:v>
                </c:pt>
                <c:pt idx="7603">
                  <c:v>1.4545887699999999E-2</c:v>
                </c:pt>
                <c:pt idx="7604">
                  <c:v>1.52087826E-2</c:v>
                </c:pt>
                <c:pt idx="7605">
                  <c:v>1.6570301700000001E-2</c:v>
                </c:pt>
                <c:pt idx="7606">
                  <c:v>1.7650589299999998E-2</c:v>
                </c:pt>
                <c:pt idx="7607">
                  <c:v>1.8399220000000001E-2</c:v>
                </c:pt>
                <c:pt idx="7608">
                  <c:v>1.8254516599999999E-2</c:v>
                </c:pt>
                <c:pt idx="7609">
                  <c:v>1.83446258E-2</c:v>
                </c:pt>
                <c:pt idx="7610">
                  <c:v>1.7059544100000001E-2</c:v>
                </c:pt>
                <c:pt idx="7611">
                  <c:v>1.65682565E-2</c:v>
                </c:pt>
                <c:pt idx="7612">
                  <c:v>1.6455709900000001E-2</c:v>
                </c:pt>
                <c:pt idx="7613">
                  <c:v>1.77149102E-2</c:v>
                </c:pt>
                <c:pt idx="7614">
                  <c:v>1.8942603799999999E-2</c:v>
                </c:pt>
                <c:pt idx="7615">
                  <c:v>1.9601929899999999E-2</c:v>
                </c:pt>
                <c:pt idx="7616">
                  <c:v>1.9446501500000001E-2</c:v>
                </c:pt>
                <c:pt idx="7617">
                  <c:v>1.9256837700000001E-2</c:v>
                </c:pt>
                <c:pt idx="7618">
                  <c:v>1.9239244999999999E-2</c:v>
                </c:pt>
                <c:pt idx="7619">
                  <c:v>1.7994634799999999E-2</c:v>
                </c:pt>
                <c:pt idx="7620">
                  <c:v>1.6928589000000001E-2</c:v>
                </c:pt>
                <c:pt idx="7621">
                  <c:v>1.8016038500000001E-2</c:v>
                </c:pt>
                <c:pt idx="7622">
                  <c:v>1.85221881E-2</c:v>
                </c:pt>
                <c:pt idx="7623">
                  <c:v>1.8838185800000001E-2</c:v>
                </c:pt>
                <c:pt idx="7624">
                  <c:v>1.9330272499999999E-2</c:v>
                </c:pt>
                <c:pt idx="7625">
                  <c:v>1.98483653E-2</c:v>
                </c:pt>
                <c:pt idx="7626">
                  <c:v>1.92816705E-2</c:v>
                </c:pt>
                <c:pt idx="7627">
                  <c:v>1.70089249E-2</c:v>
                </c:pt>
                <c:pt idx="7628">
                  <c:v>1.51034612E-2</c:v>
                </c:pt>
                <c:pt idx="7629">
                  <c:v>1.65480208E-2</c:v>
                </c:pt>
                <c:pt idx="7630">
                  <c:v>1.6636623100000001E-2</c:v>
                </c:pt>
                <c:pt idx="7631">
                  <c:v>1.7412582400000001E-2</c:v>
                </c:pt>
                <c:pt idx="7632">
                  <c:v>1.8180212000000001E-2</c:v>
                </c:pt>
                <c:pt idx="7633">
                  <c:v>1.82184819E-2</c:v>
                </c:pt>
                <c:pt idx="7634">
                  <c:v>1.75479446E-2</c:v>
                </c:pt>
                <c:pt idx="7635">
                  <c:v>1.5700345899999999E-2</c:v>
                </c:pt>
                <c:pt idx="7636">
                  <c:v>1.6796097199999999E-2</c:v>
                </c:pt>
                <c:pt idx="7637">
                  <c:v>1.6880301800000001E-2</c:v>
                </c:pt>
                <c:pt idx="7638">
                  <c:v>1.59877818E-2</c:v>
                </c:pt>
                <c:pt idx="7639">
                  <c:v>1.6539247699999999E-2</c:v>
                </c:pt>
                <c:pt idx="7640">
                  <c:v>1.60960294E-2</c:v>
                </c:pt>
                <c:pt idx="7641">
                  <c:v>1.6017539399999999E-2</c:v>
                </c:pt>
                <c:pt idx="7642">
                  <c:v>1.4420501E-2</c:v>
                </c:pt>
                <c:pt idx="7643">
                  <c:v>1.3829803099999999E-2</c:v>
                </c:pt>
                <c:pt idx="7644">
                  <c:v>1.4663542599999999E-2</c:v>
                </c:pt>
                <c:pt idx="7645">
                  <c:v>1.48243122E-2</c:v>
                </c:pt>
                <c:pt idx="7646">
                  <c:v>1.52904848E-2</c:v>
                </c:pt>
                <c:pt idx="7647">
                  <c:v>1.6545651500000001E-2</c:v>
                </c:pt>
                <c:pt idx="7648">
                  <c:v>1.6868325E-2</c:v>
                </c:pt>
                <c:pt idx="7649">
                  <c:v>1.7024455599999998E-2</c:v>
                </c:pt>
                <c:pt idx="7650">
                  <c:v>1.59255583E-2</c:v>
                </c:pt>
                <c:pt idx="7651">
                  <c:v>1.51591795E-2</c:v>
                </c:pt>
                <c:pt idx="7652">
                  <c:v>1.51233785E-2</c:v>
                </c:pt>
                <c:pt idx="7653">
                  <c:v>1.5272564299999999E-2</c:v>
                </c:pt>
                <c:pt idx="7654">
                  <c:v>1.51612619E-2</c:v>
                </c:pt>
                <c:pt idx="7655">
                  <c:v>1.5432383900000001E-2</c:v>
                </c:pt>
                <c:pt idx="7656">
                  <c:v>1.65245142E-2</c:v>
                </c:pt>
                <c:pt idx="7657">
                  <c:v>1.67410523E-2</c:v>
                </c:pt>
                <c:pt idx="7658">
                  <c:v>1.5947008499999998E-2</c:v>
                </c:pt>
                <c:pt idx="7659">
                  <c:v>1.4873252300000001E-2</c:v>
                </c:pt>
                <c:pt idx="7660">
                  <c:v>1.34595875E-2</c:v>
                </c:pt>
                <c:pt idx="7661">
                  <c:v>1.45433648E-2</c:v>
                </c:pt>
                <c:pt idx="7662">
                  <c:v>1.43977879E-2</c:v>
                </c:pt>
                <c:pt idx="7663">
                  <c:v>1.4389404099999999E-2</c:v>
                </c:pt>
                <c:pt idx="7664">
                  <c:v>1.54508306E-2</c:v>
                </c:pt>
                <c:pt idx="7665">
                  <c:v>1.59901008E-2</c:v>
                </c:pt>
                <c:pt idx="7666">
                  <c:v>1.4065088700000001E-2</c:v>
                </c:pt>
                <c:pt idx="7667">
                  <c:v>1.4993299700000001E-2</c:v>
                </c:pt>
                <c:pt idx="7668">
                  <c:v>1.6585417099999999E-2</c:v>
                </c:pt>
                <c:pt idx="7669">
                  <c:v>1.6841614599999999E-2</c:v>
                </c:pt>
                <c:pt idx="7670">
                  <c:v>1.5653669799999999E-2</c:v>
                </c:pt>
                <c:pt idx="7671">
                  <c:v>1.58471689E-2</c:v>
                </c:pt>
                <c:pt idx="7672">
                  <c:v>1.53125999E-2</c:v>
                </c:pt>
                <c:pt idx="7673">
                  <c:v>1.5765663199999998E-2</c:v>
                </c:pt>
                <c:pt idx="7674">
                  <c:v>1.5557778099999999E-2</c:v>
                </c:pt>
                <c:pt idx="7675">
                  <c:v>1.42834252E-2</c:v>
                </c:pt>
                <c:pt idx="7676">
                  <c:v>1.4783627400000001E-2</c:v>
                </c:pt>
                <c:pt idx="7677">
                  <c:v>1.35477455E-2</c:v>
                </c:pt>
                <c:pt idx="7678">
                  <c:v>1.3598062100000001E-2</c:v>
                </c:pt>
                <c:pt idx="7679">
                  <c:v>1.43096726E-2</c:v>
                </c:pt>
                <c:pt idx="7680">
                  <c:v>1.5304992E-2</c:v>
                </c:pt>
                <c:pt idx="7681">
                  <c:v>1.5941353500000002E-2</c:v>
                </c:pt>
                <c:pt idx="7682">
                  <c:v>1.5164054E-2</c:v>
                </c:pt>
                <c:pt idx="7683">
                  <c:v>1.50716323E-2</c:v>
                </c:pt>
                <c:pt idx="7684">
                  <c:v>1.5386661500000001E-2</c:v>
                </c:pt>
                <c:pt idx="7685">
                  <c:v>1.4641258900000001E-2</c:v>
                </c:pt>
                <c:pt idx="7686">
                  <c:v>1.42801488E-2</c:v>
                </c:pt>
                <c:pt idx="7687">
                  <c:v>1.4316730200000001E-2</c:v>
                </c:pt>
                <c:pt idx="7688">
                  <c:v>1.5523014599999999E-2</c:v>
                </c:pt>
                <c:pt idx="7689">
                  <c:v>1.5976309800000001E-2</c:v>
                </c:pt>
                <c:pt idx="7690">
                  <c:v>1.5618166899999999E-2</c:v>
                </c:pt>
                <c:pt idx="7691">
                  <c:v>1.48405693E-2</c:v>
                </c:pt>
                <c:pt idx="7692">
                  <c:v>1.33540863E-2</c:v>
                </c:pt>
                <c:pt idx="7693">
                  <c:v>1.48355942E-2</c:v>
                </c:pt>
                <c:pt idx="7694">
                  <c:v>1.44900959E-2</c:v>
                </c:pt>
                <c:pt idx="7695">
                  <c:v>1.53956795E-2</c:v>
                </c:pt>
                <c:pt idx="7696">
                  <c:v>1.6049526599999999E-2</c:v>
                </c:pt>
                <c:pt idx="7697">
                  <c:v>1.6418675000000001E-2</c:v>
                </c:pt>
                <c:pt idx="7698">
                  <c:v>1.6237795400000001E-2</c:v>
                </c:pt>
                <c:pt idx="7699">
                  <c:v>1.63336694E-2</c:v>
                </c:pt>
                <c:pt idx="7700">
                  <c:v>1.5414433599999999E-2</c:v>
                </c:pt>
                <c:pt idx="7701">
                  <c:v>1.36998594E-2</c:v>
                </c:pt>
                <c:pt idx="7702">
                  <c:v>1.4246670499999999E-2</c:v>
                </c:pt>
                <c:pt idx="7703">
                  <c:v>1.49993282E-2</c:v>
                </c:pt>
                <c:pt idx="7704">
                  <c:v>1.5049461300000001E-2</c:v>
                </c:pt>
                <c:pt idx="7705">
                  <c:v>1.50861125E-2</c:v>
                </c:pt>
                <c:pt idx="7706">
                  <c:v>1.4385229899999999E-2</c:v>
                </c:pt>
                <c:pt idx="7707">
                  <c:v>1.48185221E-2</c:v>
                </c:pt>
                <c:pt idx="7708">
                  <c:v>1.5366665999999999E-2</c:v>
                </c:pt>
                <c:pt idx="7709">
                  <c:v>1.5707531899999998E-2</c:v>
                </c:pt>
                <c:pt idx="7710">
                  <c:v>1.5552885799999999E-2</c:v>
                </c:pt>
                <c:pt idx="7711">
                  <c:v>1.55005436E-2</c:v>
                </c:pt>
                <c:pt idx="7712">
                  <c:v>1.47306416E-2</c:v>
                </c:pt>
                <c:pt idx="7713">
                  <c:v>1.4390336300000001E-2</c:v>
                </c:pt>
                <c:pt idx="7714">
                  <c:v>1.39787542E-2</c:v>
                </c:pt>
                <c:pt idx="7715">
                  <c:v>1.30729526E-2</c:v>
                </c:pt>
                <c:pt idx="7716">
                  <c:v>1.2865586199999999E-2</c:v>
                </c:pt>
                <c:pt idx="7717">
                  <c:v>1.1860820500000001E-2</c:v>
                </c:pt>
                <c:pt idx="7718">
                  <c:v>1.4477176600000001E-2</c:v>
                </c:pt>
                <c:pt idx="7719">
                  <c:v>1.57067236E-2</c:v>
                </c:pt>
                <c:pt idx="7720">
                  <c:v>1.57198962E-2</c:v>
                </c:pt>
                <c:pt idx="7721">
                  <c:v>1.5984252099999999E-2</c:v>
                </c:pt>
                <c:pt idx="7722">
                  <c:v>1.55232241E-2</c:v>
                </c:pt>
                <c:pt idx="7723">
                  <c:v>1.3838018299999999E-2</c:v>
                </c:pt>
                <c:pt idx="7724">
                  <c:v>1.43254297E-2</c:v>
                </c:pt>
                <c:pt idx="7725">
                  <c:v>1.48844114E-2</c:v>
                </c:pt>
                <c:pt idx="7726">
                  <c:v>1.6192283500000001E-2</c:v>
                </c:pt>
                <c:pt idx="7727">
                  <c:v>1.6129277599999998E-2</c:v>
                </c:pt>
                <c:pt idx="7728">
                  <c:v>1.6047401400000001E-2</c:v>
                </c:pt>
                <c:pt idx="7729">
                  <c:v>1.69250388E-2</c:v>
                </c:pt>
                <c:pt idx="7730">
                  <c:v>1.7972070699999999E-2</c:v>
                </c:pt>
                <c:pt idx="7731">
                  <c:v>1.8327843399999998E-2</c:v>
                </c:pt>
                <c:pt idx="7732">
                  <c:v>1.6726724799999999E-2</c:v>
                </c:pt>
                <c:pt idx="7733">
                  <c:v>1.69824157E-2</c:v>
                </c:pt>
                <c:pt idx="7734">
                  <c:v>1.78828761E-2</c:v>
                </c:pt>
                <c:pt idx="7735">
                  <c:v>1.6864731899999999E-2</c:v>
                </c:pt>
                <c:pt idx="7736">
                  <c:v>1.67210829E-2</c:v>
                </c:pt>
                <c:pt idx="7737">
                  <c:v>1.6548093400000002E-2</c:v>
                </c:pt>
                <c:pt idx="7738">
                  <c:v>1.5163388999999999E-2</c:v>
                </c:pt>
                <c:pt idx="7739">
                  <c:v>1.40231E-2</c:v>
                </c:pt>
                <c:pt idx="7740">
                  <c:v>1.3724302900000001E-2</c:v>
                </c:pt>
                <c:pt idx="7741">
                  <c:v>1.50899468E-2</c:v>
                </c:pt>
                <c:pt idx="7742">
                  <c:v>1.60446297E-2</c:v>
                </c:pt>
                <c:pt idx="7743">
                  <c:v>1.6291994600000002E-2</c:v>
                </c:pt>
                <c:pt idx="7744">
                  <c:v>1.5439534600000001E-2</c:v>
                </c:pt>
                <c:pt idx="7745">
                  <c:v>1.59102827E-2</c:v>
                </c:pt>
                <c:pt idx="7746">
                  <c:v>1.68500636E-2</c:v>
                </c:pt>
                <c:pt idx="7747">
                  <c:v>1.5633843800000002E-2</c:v>
                </c:pt>
                <c:pt idx="7748">
                  <c:v>1.54398829E-2</c:v>
                </c:pt>
                <c:pt idx="7749">
                  <c:v>1.6000615400000001E-2</c:v>
                </c:pt>
                <c:pt idx="7750">
                  <c:v>1.6791708799999999E-2</c:v>
                </c:pt>
                <c:pt idx="7751">
                  <c:v>1.7077146099999999E-2</c:v>
                </c:pt>
                <c:pt idx="7752">
                  <c:v>1.72330048E-2</c:v>
                </c:pt>
                <c:pt idx="7753">
                  <c:v>1.72541477E-2</c:v>
                </c:pt>
                <c:pt idx="7754">
                  <c:v>1.6928223900000001E-2</c:v>
                </c:pt>
                <c:pt idx="7755">
                  <c:v>1.60416998E-2</c:v>
                </c:pt>
                <c:pt idx="7756">
                  <c:v>1.6241002800000001E-2</c:v>
                </c:pt>
                <c:pt idx="7757">
                  <c:v>1.6934933100000001E-2</c:v>
                </c:pt>
                <c:pt idx="7758">
                  <c:v>1.7330149199999999E-2</c:v>
                </c:pt>
                <c:pt idx="7759">
                  <c:v>1.7643459100000002E-2</c:v>
                </c:pt>
                <c:pt idx="7760">
                  <c:v>1.8867196499999999E-2</c:v>
                </c:pt>
                <c:pt idx="7761">
                  <c:v>1.89829413E-2</c:v>
                </c:pt>
                <c:pt idx="7762">
                  <c:v>1.8928032399999999E-2</c:v>
                </c:pt>
                <c:pt idx="7763">
                  <c:v>1.8687786500000001E-2</c:v>
                </c:pt>
                <c:pt idx="7764">
                  <c:v>1.74229667E-2</c:v>
                </c:pt>
                <c:pt idx="7765">
                  <c:v>1.53639447E-2</c:v>
                </c:pt>
                <c:pt idx="7766">
                  <c:v>1.50744626E-2</c:v>
                </c:pt>
                <c:pt idx="7767">
                  <c:v>1.49128912E-2</c:v>
                </c:pt>
                <c:pt idx="7768">
                  <c:v>1.38544776E-2</c:v>
                </c:pt>
                <c:pt idx="7769">
                  <c:v>1.5124848999999999E-2</c:v>
                </c:pt>
                <c:pt idx="7770">
                  <c:v>1.59684587E-2</c:v>
                </c:pt>
                <c:pt idx="7771">
                  <c:v>1.45487506E-2</c:v>
                </c:pt>
                <c:pt idx="7772">
                  <c:v>1.51522607E-2</c:v>
                </c:pt>
                <c:pt idx="7773">
                  <c:v>1.8310172499999999E-2</c:v>
                </c:pt>
                <c:pt idx="7774">
                  <c:v>1.9208967699999999E-2</c:v>
                </c:pt>
                <c:pt idx="7775">
                  <c:v>1.9833652300000001E-2</c:v>
                </c:pt>
                <c:pt idx="7776">
                  <c:v>2.0415347100000002E-2</c:v>
                </c:pt>
                <c:pt idx="7777">
                  <c:v>2.1069454000000001E-2</c:v>
                </c:pt>
                <c:pt idx="7778">
                  <c:v>1.9526135199999999E-2</c:v>
                </c:pt>
                <c:pt idx="7779">
                  <c:v>1.8836082899999999E-2</c:v>
                </c:pt>
                <c:pt idx="7780">
                  <c:v>1.8893718699999999E-2</c:v>
                </c:pt>
                <c:pt idx="7781">
                  <c:v>1.8716525299999998E-2</c:v>
                </c:pt>
                <c:pt idx="7782">
                  <c:v>1.9226923600000001E-2</c:v>
                </c:pt>
                <c:pt idx="7783">
                  <c:v>1.8694248100000001E-2</c:v>
                </c:pt>
                <c:pt idx="7784">
                  <c:v>1.8925057700000001E-2</c:v>
                </c:pt>
                <c:pt idx="7785">
                  <c:v>1.9919453199999999E-2</c:v>
                </c:pt>
                <c:pt idx="7786">
                  <c:v>1.82018857E-2</c:v>
                </c:pt>
                <c:pt idx="7787">
                  <c:v>1.7048072099999999E-2</c:v>
                </c:pt>
                <c:pt idx="7788">
                  <c:v>1.7058890300000001E-2</c:v>
                </c:pt>
                <c:pt idx="7789">
                  <c:v>1.62744597E-2</c:v>
                </c:pt>
                <c:pt idx="7790">
                  <c:v>1.43369725E-2</c:v>
                </c:pt>
                <c:pt idx="7791">
                  <c:v>1.4092463100000001E-2</c:v>
                </c:pt>
                <c:pt idx="7792">
                  <c:v>1.43545307E-2</c:v>
                </c:pt>
                <c:pt idx="7793">
                  <c:v>1.4219100599999999E-2</c:v>
                </c:pt>
                <c:pt idx="7794">
                  <c:v>1.2858373100000001E-2</c:v>
                </c:pt>
                <c:pt idx="7795">
                  <c:v>1.23985456E-2</c:v>
                </c:pt>
                <c:pt idx="7796">
                  <c:v>1.45890741E-2</c:v>
                </c:pt>
                <c:pt idx="7797">
                  <c:v>1.6660289799999999E-2</c:v>
                </c:pt>
                <c:pt idx="7798">
                  <c:v>1.7917258700000001E-2</c:v>
                </c:pt>
                <c:pt idx="7799">
                  <c:v>1.9153626600000001E-2</c:v>
                </c:pt>
                <c:pt idx="7800">
                  <c:v>1.8868485500000001E-2</c:v>
                </c:pt>
                <c:pt idx="7801">
                  <c:v>1.8338831100000001E-2</c:v>
                </c:pt>
                <c:pt idx="7802">
                  <c:v>1.5786457800000001E-2</c:v>
                </c:pt>
                <c:pt idx="7803">
                  <c:v>1.3783536900000001E-2</c:v>
                </c:pt>
                <c:pt idx="7804">
                  <c:v>1.4585197899999999E-2</c:v>
                </c:pt>
                <c:pt idx="7805">
                  <c:v>1.4617402099999999E-2</c:v>
                </c:pt>
                <c:pt idx="7806">
                  <c:v>1.5176681799999999E-2</c:v>
                </c:pt>
                <c:pt idx="7807">
                  <c:v>1.53811863E-2</c:v>
                </c:pt>
                <c:pt idx="7808">
                  <c:v>1.55929364E-2</c:v>
                </c:pt>
                <c:pt idx="7809">
                  <c:v>1.54678356E-2</c:v>
                </c:pt>
                <c:pt idx="7810">
                  <c:v>1.5282068399999999E-2</c:v>
                </c:pt>
                <c:pt idx="7811">
                  <c:v>1.4330619899999999E-2</c:v>
                </c:pt>
                <c:pt idx="7812">
                  <c:v>1.3726637700000001E-2</c:v>
                </c:pt>
                <c:pt idx="7813">
                  <c:v>1.39866099E-2</c:v>
                </c:pt>
                <c:pt idx="7814">
                  <c:v>1.49205942E-2</c:v>
                </c:pt>
                <c:pt idx="7815">
                  <c:v>1.54853435E-2</c:v>
                </c:pt>
                <c:pt idx="7816">
                  <c:v>1.6172351299999999E-2</c:v>
                </c:pt>
                <c:pt idx="7817">
                  <c:v>1.6551997499999999E-2</c:v>
                </c:pt>
                <c:pt idx="7818">
                  <c:v>1.5723928799999998E-2</c:v>
                </c:pt>
                <c:pt idx="7819">
                  <c:v>1.433481E-2</c:v>
                </c:pt>
                <c:pt idx="7820">
                  <c:v>1.4565863599999999E-2</c:v>
                </c:pt>
                <c:pt idx="7821">
                  <c:v>1.5662998000000001E-2</c:v>
                </c:pt>
                <c:pt idx="7822">
                  <c:v>1.5448308500000001E-2</c:v>
                </c:pt>
                <c:pt idx="7823">
                  <c:v>1.57546569E-2</c:v>
                </c:pt>
                <c:pt idx="7824">
                  <c:v>1.57269835E-2</c:v>
                </c:pt>
                <c:pt idx="7825">
                  <c:v>1.6611922500000001E-2</c:v>
                </c:pt>
                <c:pt idx="7826">
                  <c:v>1.62361842E-2</c:v>
                </c:pt>
                <c:pt idx="7827">
                  <c:v>1.5427358400000001E-2</c:v>
                </c:pt>
                <c:pt idx="7828">
                  <c:v>1.5839241399999999E-2</c:v>
                </c:pt>
                <c:pt idx="7829">
                  <c:v>1.7070880199999999E-2</c:v>
                </c:pt>
                <c:pt idx="7830">
                  <c:v>1.6320103799999999E-2</c:v>
                </c:pt>
                <c:pt idx="7831">
                  <c:v>1.66389365E-2</c:v>
                </c:pt>
                <c:pt idx="7832">
                  <c:v>1.6011370300000001E-2</c:v>
                </c:pt>
                <c:pt idx="7833">
                  <c:v>1.5631293899999999E-2</c:v>
                </c:pt>
                <c:pt idx="7834">
                  <c:v>1.4728843199999999E-2</c:v>
                </c:pt>
                <c:pt idx="7835">
                  <c:v>1.4875323500000001E-2</c:v>
                </c:pt>
                <c:pt idx="7836">
                  <c:v>1.5496416900000001E-2</c:v>
                </c:pt>
                <c:pt idx="7837">
                  <c:v>1.8165189799999999E-2</c:v>
                </c:pt>
                <c:pt idx="7838">
                  <c:v>1.80536099E-2</c:v>
                </c:pt>
                <c:pt idx="7839">
                  <c:v>1.7956558599999999E-2</c:v>
                </c:pt>
                <c:pt idx="7840">
                  <c:v>1.8167031899999998E-2</c:v>
                </c:pt>
                <c:pt idx="7841">
                  <c:v>1.8450334700000001E-2</c:v>
                </c:pt>
                <c:pt idx="7842">
                  <c:v>1.8172469E-2</c:v>
                </c:pt>
                <c:pt idx="7843">
                  <c:v>1.7107414099999999E-2</c:v>
                </c:pt>
                <c:pt idx="7844">
                  <c:v>1.60031188E-2</c:v>
                </c:pt>
                <c:pt idx="7845">
                  <c:v>1.7159642700000002E-2</c:v>
                </c:pt>
                <c:pt idx="7846">
                  <c:v>1.8145464399999998E-2</c:v>
                </c:pt>
                <c:pt idx="7847">
                  <c:v>1.8412554599999999E-2</c:v>
                </c:pt>
                <c:pt idx="7848">
                  <c:v>1.8359456199999999E-2</c:v>
                </c:pt>
                <c:pt idx="7849">
                  <c:v>1.82910077E-2</c:v>
                </c:pt>
                <c:pt idx="7850">
                  <c:v>1.8178857900000001E-2</c:v>
                </c:pt>
                <c:pt idx="7851">
                  <c:v>1.7513044200000001E-2</c:v>
                </c:pt>
                <c:pt idx="7852">
                  <c:v>1.7879923799999999E-2</c:v>
                </c:pt>
                <c:pt idx="7853">
                  <c:v>1.8357858099999999E-2</c:v>
                </c:pt>
                <c:pt idx="7854">
                  <c:v>1.8710270500000001E-2</c:v>
                </c:pt>
                <c:pt idx="7855">
                  <c:v>1.9101586199999999E-2</c:v>
                </c:pt>
                <c:pt idx="7856">
                  <c:v>1.8569678100000001E-2</c:v>
                </c:pt>
                <c:pt idx="7857">
                  <c:v>1.85661539E-2</c:v>
                </c:pt>
                <c:pt idx="7858">
                  <c:v>1.8228512299999999E-2</c:v>
                </c:pt>
                <c:pt idx="7859">
                  <c:v>1.6849862399999999E-2</c:v>
                </c:pt>
                <c:pt idx="7860">
                  <c:v>1.59670152E-2</c:v>
                </c:pt>
                <c:pt idx="7861">
                  <c:v>1.5578811099999999E-2</c:v>
                </c:pt>
                <c:pt idx="7862">
                  <c:v>1.6321347999999999E-2</c:v>
                </c:pt>
                <c:pt idx="7863">
                  <c:v>1.5911953499999999E-2</c:v>
                </c:pt>
                <c:pt idx="7864">
                  <c:v>1.55964196E-2</c:v>
                </c:pt>
                <c:pt idx="7865">
                  <c:v>1.5732660900000001E-2</c:v>
                </c:pt>
                <c:pt idx="7866">
                  <c:v>1.4901230099999999E-2</c:v>
                </c:pt>
                <c:pt idx="7867">
                  <c:v>1.3232003000000001E-2</c:v>
                </c:pt>
                <c:pt idx="7868">
                  <c:v>1.34737333E-2</c:v>
                </c:pt>
                <c:pt idx="7869">
                  <c:v>1.5664845699999999E-2</c:v>
                </c:pt>
                <c:pt idx="7870">
                  <c:v>1.54828764E-2</c:v>
                </c:pt>
                <c:pt idx="7871">
                  <c:v>1.56132523E-2</c:v>
                </c:pt>
                <c:pt idx="7872">
                  <c:v>1.5689490399999999E-2</c:v>
                </c:pt>
                <c:pt idx="7873">
                  <c:v>1.7893115099999999E-2</c:v>
                </c:pt>
                <c:pt idx="7874">
                  <c:v>1.6969375299999999E-2</c:v>
                </c:pt>
                <c:pt idx="7875">
                  <c:v>1.53636243E-2</c:v>
                </c:pt>
                <c:pt idx="7876">
                  <c:v>1.5076348599999999E-2</c:v>
                </c:pt>
                <c:pt idx="7877">
                  <c:v>1.7239764300000002E-2</c:v>
                </c:pt>
                <c:pt idx="7878">
                  <c:v>1.72896292E-2</c:v>
                </c:pt>
                <c:pt idx="7879">
                  <c:v>1.7960967500000001E-2</c:v>
                </c:pt>
                <c:pt idx="7880">
                  <c:v>1.9122026899999998E-2</c:v>
                </c:pt>
                <c:pt idx="7881">
                  <c:v>2.0212899900000001E-2</c:v>
                </c:pt>
                <c:pt idx="7882">
                  <c:v>2.0059198100000002E-2</c:v>
                </c:pt>
                <c:pt idx="7883">
                  <c:v>1.8586002300000001E-2</c:v>
                </c:pt>
                <c:pt idx="7884">
                  <c:v>1.7608217900000001E-2</c:v>
                </c:pt>
                <c:pt idx="7885">
                  <c:v>1.9679360100000001E-2</c:v>
                </c:pt>
                <c:pt idx="7886">
                  <c:v>1.9225571300000001E-2</c:v>
                </c:pt>
                <c:pt idx="7887">
                  <c:v>1.7711160699999999E-2</c:v>
                </c:pt>
                <c:pt idx="7888">
                  <c:v>1.7773721400000001E-2</c:v>
                </c:pt>
                <c:pt idx="7889">
                  <c:v>1.7987014700000001E-2</c:v>
                </c:pt>
                <c:pt idx="7890">
                  <c:v>1.6765749100000001E-2</c:v>
                </c:pt>
                <c:pt idx="7891">
                  <c:v>1.54232606E-2</c:v>
                </c:pt>
                <c:pt idx="7892">
                  <c:v>1.6903810200000001E-2</c:v>
                </c:pt>
                <c:pt idx="7893">
                  <c:v>1.8297145099999999E-2</c:v>
                </c:pt>
                <c:pt idx="7894">
                  <c:v>1.8497247200000001E-2</c:v>
                </c:pt>
                <c:pt idx="7895">
                  <c:v>1.9119752600000001E-2</c:v>
                </c:pt>
                <c:pt idx="7896">
                  <c:v>1.8482901199999999E-2</c:v>
                </c:pt>
                <c:pt idx="7897">
                  <c:v>1.7680998900000001E-2</c:v>
                </c:pt>
                <c:pt idx="7898">
                  <c:v>1.68205388E-2</c:v>
                </c:pt>
                <c:pt idx="7899">
                  <c:v>1.44316554E-2</c:v>
                </c:pt>
                <c:pt idx="7900">
                  <c:v>1.39668277E-2</c:v>
                </c:pt>
                <c:pt idx="7901">
                  <c:v>1.3420634000000001E-2</c:v>
                </c:pt>
                <c:pt idx="7902">
                  <c:v>1.3448709600000001E-2</c:v>
                </c:pt>
                <c:pt idx="7903">
                  <c:v>1.4112100000000001E-2</c:v>
                </c:pt>
                <c:pt idx="7904">
                  <c:v>1.43435886E-2</c:v>
                </c:pt>
                <c:pt idx="7905">
                  <c:v>1.6221193599999999E-2</c:v>
                </c:pt>
                <c:pt idx="7906">
                  <c:v>1.3170145499999999E-2</c:v>
                </c:pt>
                <c:pt idx="7907">
                  <c:v>1.1188350600000001E-2</c:v>
                </c:pt>
                <c:pt idx="7908">
                  <c:v>1.49711315E-2</c:v>
                </c:pt>
                <c:pt idx="7909">
                  <c:v>1.7464341599999999E-2</c:v>
                </c:pt>
                <c:pt idx="7910">
                  <c:v>1.73180457E-2</c:v>
                </c:pt>
                <c:pt idx="7911">
                  <c:v>1.6891939599999999E-2</c:v>
                </c:pt>
                <c:pt idx="7912">
                  <c:v>1.7728297E-2</c:v>
                </c:pt>
                <c:pt idx="7913">
                  <c:v>1.8423741699999999E-2</c:v>
                </c:pt>
                <c:pt idx="7914">
                  <c:v>1.68223921E-2</c:v>
                </c:pt>
                <c:pt idx="7915">
                  <c:v>1.5464191299999999E-2</c:v>
                </c:pt>
                <c:pt idx="7916">
                  <c:v>1.5429760299999999E-2</c:v>
                </c:pt>
                <c:pt idx="7917">
                  <c:v>1.81978364E-2</c:v>
                </c:pt>
                <c:pt idx="7918">
                  <c:v>1.8881786599999999E-2</c:v>
                </c:pt>
                <c:pt idx="7919">
                  <c:v>1.89866889E-2</c:v>
                </c:pt>
                <c:pt idx="7920">
                  <c:v>1.8576288600000001E-2</c:v>
                </c:pt>
                <c:pt idx="7921">
                  <c:v>1.77712049E-2</c:v>
                </c:pt>
                <c:pt idx="7922">
                  <c:v>1.7495848200000001E-2</c:v>
                </c:pt>
                <c:pt idx="7923">
                  <c:v>1.6322409699999998E-2</c:v>
                </c:pt>
                <c:pt idx="7924">
                  <c:v>1.6838880300000001E-2</c:v>
                </c:pt>
                <c:pt idx="7925">
                  <c:v>1.7716001700000001E-2</c:v>
                </c:pt>
                <c:pt idx="7926">
                  <c:v>1.7524451E-2</c:v>
                </c:pt>
                <c:pt idx="7927">
                  <c:v>1.7617305699999999E-2</c:v>
                </c:pt>
                <c:pt idx="7928">
                  <c:v>1.8018593999999999E-2</c:v>
                </c:pt>
                <c:pt idx="7929">
                  <c:v>1.8076211200000001E-2</c:v>
                </c:pt>
                <c:pt idx="7930">
                  <c:v>1.6665277999999999E-2</c:v>
                </c:pt>
                <c:pt idx="7931">
                  <c:v>1.54202152E-2</c:v>
                </c:pt>
                <c:pt idx="7932">
                  <c:v>1.5710579200000001E-2</c:v>
                </c:pt>
                <c:pt idx="7933">
                  <c:v>1.60830226E-2</c:v>
                </c:pt>
                <c:pt idx="7934">
                  <c:v>1.4867899E-2</c:v>
                </c:pt>
                <c:pt idx="7935">
                  <c:v>1.47111667E-2</c:v>
                </c:pt>
                <c:pt idx="7936">
                  <c:v>1.47693418E-2</c:v>
                </c:pt>
                <c:pt idx="7937">
                  <c:v>1.5869423699999999E-2</c:v>
                </c:pt>
                <c:pt idx="7938">
                  <c:v>1.3315808E-2</c:v>
                </c:pt>
                <c:pt idx="7939">
                  <c:v>1.12569872E-2</c:v>
                </c:pt>
                <c:pt idx="7940">
                  <c:v>1.39325466E-2</c:v>
                </c:pt>
                <c:pt idx="7941">
                  <c:v>1.50738079E-2</c:v>
                </c:pt>
                <c:pt idx="7942">
                  <c:v>1.55336186E-2</c:v>
                </c:pt>
                <c:pt idx="7943">
                  <c:v>1.50485514E-2</c:v>
                </c:pt>
                <c:pt idx="7944">
                  <c:v>1.6959262999999999E-2</c:v>
                </c:pt>
                <c:pt idx="7945">
                  <c:v>1.7171295400000001E-2</c:v>
                </c:pt>
                <c:pt idx="7946">
                  <c:v>1.5229447700000001E-2</c:v>
                </c:pt>
                <c:pt idx="7947">
                  <c:v>1.34265237E-2</c:v>
                </c:pt>
                <c:pt idx="7948">
                  <c:v>1.33658033E-2</c:v>
                </c:pt>
                <c:pt idx="7949">
                  <c:v>1.7429681499999999E-2</c:v>
                </c:pt>
                <c:pt idx="7950">
                  <c:v>1.81642212E-2</c:v>
                </c:pt>
                <c:pt idx="7951">
                  <c:v>1.8401011799999999E-2</c:v>
                </c:pt>
                <c:pt idx="7952">
                  <c:v>1.8629182099999999E-2</c:v>
                </c:pt>
                <c:pt idx="7953">
                  <c:v>1.8659686700000001E-2</c:v>
                </c:pt>
                <c:pt idx="7954">
                  <c:v>1.7462301999999999E-2</c:v>
                </c:pt>
                <c:pt idx="7955">
                  <c:v>1.46748265E-2</c:v>
                </c:pt>
                <c:pt idx="7956">
                  <c:v>1.6863480199999999E-2</c:v>
                </c:pt>
                <c:pt idx="7957">
                  <c:v>1.8049988900000001E-2</c:v>
                </c:pt>
                <c:pt idx="7958">
                  <c:v>1.8592512200000001E-2</c:v>
                </c:pt>
                <c:pt idx="7959">
                  <c:v>1.8509754900000001E-2</c:v>
                </c:pt>
                <c:pt idx="7960">
                  <c:v>1.83809027E-2</c:v>
                </c:pt>
                <c:pt idx="7961">
                  <c:v>1.8019000100000002E-2</c:v>
                </c:pt>
                <c:pt idx="7962">
                  <c:v>1.6575675500000001E-2</c:v>
                </c:pt>
                <c:pt idx="7963">
                  <c:v>1.3769524199999999E-2</c:v>
                </c:pt>
                <c:pt idx="7964">
                  <c:v>1.40270172E-2</c:v>
                </c:pt>
                <c:pt idx="7965">
                  <c:v>1.6195680899999999E-2</c:v>
                </c:pt>
                <c:pt idx="7966">
                  <c:v>1.5504159999999999E-2</c:v>
                </c:pt>
                <c:pt idx="7967">
                  <c:v>1.5784634299999999E-2</c:v>
                </c:pt>
                <c:pt idx="7968">
                  <c:v>1.52827278E-2</c:v>
                </c:pt>
                <c:pt idx="7969">
                  <c:v>1.45314746E-2</c:v>
                </c:pt>
                <c:pt idx="7970">
                  <c:v>1.35824569E-2</c:v>
                </c:pt>
                <c:pt idx="7971">
                  <c:v>1.0594805699999999E-2</c:v>
                </c:pt>
                <c:pt idx="7972">
                  <c:v>1.3543885199999999E-2</c:v>
                </c:pt>
                <c:pt idx="7973">
                  <c:v>1.49642657E-2</c:v>
                </c:pt>
                <c:pt idx="7974">
                  <c:v>1.55109577E-2</c:v>
                </c:pt>
                <c:pt idx="7975">
                  <c:v>1.56773869E-2</c:v>
                </c:pt>
                <c:pt idx="7976">
                  <c:v>1.5197331099999999E-2</c:v>
                </c:pt>
                <c:pt idx="7977">
                  <c:v>1.5759617100000001E-2</c:v>
                </c:pt>
                <c:pt idx="7978">
                  <c:v>1.4881133100000001E-2</c:v>
                </c:pt>
                <c:pt idx="7979">
                  <c:v>1.40101966E-2</c:v>
                </c:pt>
                <c:pt idx="7980">
                  <c:v>1.2985157799999999E-2</c:v>
                </c:pt>
                <c:pt idx="7981">
                  <c:v>1.50263794E-2</c:v>
                </c:pt>
                <c:pt idx="7982">
                  <c:v>1.65747311E-2</c:v>
                </c:pt>
                <c:pt idx="7983">
                  <c:v>1.6724185999999999E-2</c:v>
                </c:pt>
                <c:pt idx="7984">
                  <c:v>1.64856967E-2</c:v>
                </c:pt>
                <c:pt idx="7985">
                  <c:v>1.62047055E-2</c:v>
                </c:pt>
                <c:pt idx="7986">
                  <c:v>1.49861313E-2</c:v>
                </c:pt>
                <c:pt idx="7987">
                  <c:v>1.3214202600000001E-2</c:v>
                </c:pt>
                <c:pt idx="7988">
                  <c:v>1.5105942299999999E-2</c:v>
                </c:pt>
                <c:pt idx="7989">
                  <c:v>1.7146468200000001E-2</c:v>
                </c:pt>
                <c:pt idx="7990">
                  <c:v>1.79235581E-2</c:v>
                </c:pt>
                <c:pt idx="7991">
                  <c:v>1.7686899799999999E-2</c:v>
                </c:pt>
                <c:pt idx="7992">
                  <c:v>1.68918204E-2</c:v>
                </c:pt>
                <c:pt idx="7993">
                  <c:v>1.6906304300000001E-2</c:v>
                </c:pt>
                <c:pt idx="7994">
                  <c:v>1.55370496E-2</c:v>
                </c:pt>
                <c:pt idx="7995">
                  <c:v>1.2479924599999999E-2</c:v>
                </c:pt>
                <c:pt idx="7996">
                  <c:v>1.49526969E-2</c:v>
                </c:pt>
                <c:pt idx="7997">
                  <c:v>1.6396405199999999E-2</c:v>
                </c:pt>
                <c:pt idx="7998">
                  <c:v>1.6456464300000001E-2</c:v>
                </c:pt>
                <c:pt idx="7999">
                  <c:v>1.6519535299999999E-2</c:v>
                </c:pt>
                <c:pt idx="8000">
                  <c:v>1.45403398E-2</c:v>
                </c:pt>
                <c:pt idx="8001">
                  <c:v>1.43592171E-2</c:v>
                </c:pt>
                <c:pt idx="8002">
                  <c:v>1.38268583E-2</c:v>
                </c:pt>
                <c:pt idx="8003">
                  <c:v>7.8258346799999993E-3</c:v>
                </c:pt>
                <c:pt idx="8004">
                  <c:v>1.26439733E-2</c:v>
                </c:pt>
                <c:pt idx="8005">
                  <c:v>1.4533596100000001E-2</c:v>
                </c:pt>
                <c:pt idx="8006">
                  <c:v>1.53674465E-2</c:v>
                </c:pt>
                <c:pt idx="8007">
                  <c:v>1.43975206E-2</c:v>
                </c:pt>
                <c:pt idx="8008">
                  <c:v>1.3216104399999999E-2</c:v>
                </c:pt>
                <c:pt idx="8009">
                  <c:v>1.43737569E-2</c:v>
                </c:pt>
                <c:pt idx="8010">
                  <c:v>1.35893822E-2</c:v>
                </c:pt>
                <c:pt idx="8011">
                  <c:v>1.19725149E-2</c:v>
                </c:pt>
                <c:pt idx="8012">
                  <c:v>1.1966886899999999E-2</c:v>
                </c:pt>
                <c:pt idx="8013">
                  <c:v>1.46437054E-2</c:v>
                </c:pt>
                <c:pt idx="8014">
                  <c:v>1.6485434E-2</c:v>
                </c:pt>
                <c:pt idx="8015">
                  <c:v>1.6420453799999998E-2</c:v>
                </c:pt>
                <c:pt idx="8016">
                  <c:v>1.65799633E-2</c:v>
                </c:pt>
                <c:pt idx="8017">
                  <c:v>1.6544600900000001E-2</c:v>
                </c:pt>
                <c:pt idx="8018">
                  <c:v>1.6948651499999998E-2</c:v>
                </c:pt>
                <c:pt idx="8019">
                  <c:v>1.48259271E-2</c:v>
                </c:pt>
                <c:pt idx="8020">
                  <c:v>1.47090564E-2</c:v>
                </c:pt>
                <c:pt idx="8021">
                  <c:v>1.5445190500000001E-2</c:v>
                </c:pt>
                <c:pt idx="8022">
                  <c:v>1.54722482E-2</c:v>
                </c:pt>
                <c:pt idx="8023">
                  <c:v>1.5859982000000002E-2</c:v>
                </c:pt>
                <c:pt idx="8024">
                  <c:v>1.5950897700000001E-2</c:v>
                </c:pt>
                <c:pt idx="8025">
                  <c:v>1.6370004E-2</c:v>
                </c:pt>
                <c:pt idx="8026">
                  <c:v>1.5907894799999999E-2</c:v>
                </c:pt>
                <c:pt idx="8027">
                  <c:v>1.4196624E-2</c:v>
                </c:pt>
                <c:pt idx="8028">
                  <c:v>1.50057422E-2</c:v>
                </c:pt>
                <c:pt idx="8029">
                  <c:v>1.7350837599999999E-2</c:v>
                </c:pt>
                <c:pt idx="8030">
                  <c:v>1.7279863400000001E-2</c:v>
                </c:pt>
                <c:pt idx="8031">
                  <c:v>1.706044E-2</c:v>
                </c:pt>
                <c:pt idx="8032">
                  <c:v>1.7154110600000001E-2</c:v>
                </c:pt>
                <c:pt idx="8033">
                  <c:v>1.7410101399999999E-2</c:v>
                </c:pt>
                <c:pt idx="8034">
                  <c:v>1.7716357499999998E-2</c:v>
                </c:pt>
                <c:pt idx="8035">
                  <c:v>1.5682324800000001E-2</c:v>
                </c:pt>
                <c:pt idx="8036">
                  <c:v>1.5841696400000001E-2</c:v>
                </c:pt>
                <c:pt idx="8037">
                  <c:v>1.6720073299999999E-2</c:v>
                </c:pt>
                <c:pt idx="8038">
                  <c:v>1.7081566199999999E-2</c:v>
                </c:pt>
                <c:pt idx="8039">
                  <c:v>1.7409229700000001E-2</c:v>
                </c:pt>
                <c:pt idx="8040">
                  <c:v>1.7303870999999998E-2</c:v>
                </c:pt>
                <c:pt idx="8041">
                  <c:v>1.6538156200000001E-2</c:v>
                </c:pt>
                <c:pt idx="8042">
                  <c:v>1.5161702399999999E-2</c:v>
                </c:pt>
                <c:pt idx="8043">
                  <c:v>1.40212215E-2</c:v>
                </c:pt>
                <c:pt idx="8044">
                  <c:v>1.42437676E-2</c:v>
                </c:pt>
                <c:pt idx="8045">
                  <c:v>1.5460305800000001E-2</c:v>
                </c:pt>
                <c:pt idx="8046">
                  <c:v>1.6023155300000001E-2</c:v>
                </c:pt>
                <c:pt idx="8047">
                  <c:v>1.63337998E-2</c:v>
                </c:pt>
                <c:pt idx="8048">
                  <c:v>1.5962528100000001E-2</c:v>
                </c:pt>
                <c:pt idx="8049">
                  <c:v>1.5748454299999999E-2</c:v>
                </c:pt>
                <c:pt idx="8050">
                  <c:v>1.5439471200000001E-2</c:v>
                </c:pt>
                <c:pt idx="8051">
                  <c:v>1.4344221900000001E-2</c:v>
                </c:pt>
                <c:pt idx="8052">
                  <c:v>1.5276098599999999E-2</c:v>
                </c:pt>
                <c:pt idx="8053">
                  <c:v>1.6143670299999999E-2</c:v>
                </c:pt>
                <c:pt idx="8054">
                  <c:v>1.7602104699999999E-2</c:v>
                </c:pt>
                <c:pt idx="8055">
                  <c:v>1.7205607099999999E-2</c:v>
                </c:pt>
                <c:pt idx="8056">
                  <c:v>1.7298547599999999E-2</c:v>
                </c:pt>
                <c:pt idx="8057">
                  <c:v>1.7051698600000002E-2</c:v>
                </c:pt>
                <c:pt idx="8058">
                  <c:v>1.60676558E-2</c:v>
                </c:pt>
                <c:pt idx="8059">
                  <c:v>1.5489292300000001E-2</c:v>
                </c:pt>
                <c:pt idx="8060">
                  <c:v>1.47899333E-2</c:v>
                </c:pt>
                <c:pt idx="8061">
                  <c:v>1.54452836E-2</c:v>
                </c:pt>
                <c:pt idx="8062">
                  <c:v>1.5400690999999999E-2</c:v>
                </c:pt>
                <c:pt idx="8063">
                  <c:v>1.54603608E-2</c:v>
                </c:pt>
                <c:pt idx="8064">
                  <c:v>1.5821892800000001E-2</c:v>
                </c:pt>
                <c:pt idx="8065">
                  <c:v>1.6539435799999998E-2</c:v>
                </c:pt>
                <c:pt idx="8066">
                  <c:v>1.6136426499999999E-2</c:v>
                </c:pt>
                <c:pt idx="8067">
                  <c:v>1.5566488700000001E-2</c:v>
                </c:pt>
                <c:pt idx="8068">
                  <c:v>1.49679128E-2</c:v>
                </c:pt>
                <c:pt idx="8069">
                  <c:v>1.66118611E-2</c:v>
                </c:pt>
                <c:pt idx="8070">
                  <c:v>1.69570148E-2</c:v>
                </c:pt>
                <c:pt idx="8071">
                  <c:v>1.6958575699999999E-2</c:v>
                </c:pt>
                <c:pt idx="8072">
                  <c:v>1.7806932300000002E-2</c:v>
                </c:pt>
                <c:pt idx="8073">
                  <c:v>1.8139774000000001E-2</c:v>
                </c:pt>
                <c:pt idx="8074">
                  <c:v>1.5897089600000001E-2</c:v>
                </c:pt>
                <c:pt idx="8075">
                  <c:v>1.3031668999999999E-2</c:v>
                </c:pt>
                <c:pt idx="8076">
                  <c:v>1.50308609E-2</c:v>
                </c:pt>
                <c:pt idx="8077">
                  <c:v>1.6671664999999999E-2</c:v>
                </c:pt>
                <c:pt idx="8078">
                  <c:v>1.63870193E-2</c:v>
                </c:pt>
                <c:pt idx="8079">
                  <c:v>1.58278476E-2</c:v>
                </c:pt>
                <c:pt idx="8080">
                  <c:v>1.6281027300000001E-2</c:v>
                </c:pt>
                <c:pt idx="8081">
                  <c:v>1.6635397400000002E-2</c:v>
                </c:pt>
                <c:pt idx="8082">
                  <c:v>1.4337210899999999E-2</c:v>
                </c:pt>
                <c:pt idx="8083">
                  <c:v>1.38346236E-2</c:v>
                </c:pt>
                <c:pt idx="8084">
                  <c:v>1.6971452200000001E-2</c:v>
                </c:pt>
                <c:pt idx="8085">
                  <c:v>1.79850366E-2</c:v>
                </c:pt>
                <c:pt idx="8086">
                  <c:v>1.8266186100000002E-2</c:v>
                </c:pt>
                <c:pt idx="8087">
                  <c:v>1.75171532E-2</c:v>
                </c:pt>
                <c:pt idx="8088">
                  <c:v>1.8121875799999999E-2</c:v>
                </c:pt>
                <c:pt idx="8089">
                  <c:v>1.7961200300000001E-2</c:v>
                </c:pt>
                <c:pt idx="8090">
                  <c:v>1.6241580200000001E-2</c:v>
                </c:pt>
                <c:pt idx="8091">
                  <c:v>1.4846175E-2</c:v>
                </c:pt>
                <c:pt idx="8092">
                  <c:v>1.75620727E-2</c:v>
                </c:pt>
                <c:pt idx="8093">
                  <c:v>1.4880330299999999E-2</c:v>
                </c:pt>
                <c:pt idx="8094">
                  <c:v>1.48414792E-2</c:v>
                </c:pt>
                <c:pt idx="8095">
                  <c:v>1.49553716E-2</c:v>
                </c:pt>
                <c:pt idx="8096">
                  <c:v>1.48917688E-2</c:v>
                </c:pt>
                <c:pt idx="8097">
                  <c:v>1.51100513E-2</c:v>
                </c:pt>
                <c:pt idx="8098">
                  <c:v>1.40516926E-2</c:v>
                </c:pt>
                <c:pt idx="8099">
                  <c:v>1.2858835000000001E-2</c:v>
                </c:pt>
                <c:pt idx="8100">
                  <c:v>1.37803899E-2</c:v>
                </c:pt>
                <c:pt idx="8101">
                  <c:v>1.54321324E-2</c:v>
                </c:pt>
                <c:pt idx="8102">
                  <c:v>1.5855815299999999E-2</c:v>
                </c:pt>
                <c:pt idx="8103">
                  <c:v>1.59769692E-2</c:v>
                </c:pt>
                <c:pt idx="8104">
                  <c:v>1.5968347000000001E-2</c:v>
                </c:pt>
                <c:pt idx="8105">
                  <c:v>1.6364615400000001E-2</c:v>
                </c:pt>
                <c:pt idx="8106">
                  <c:v>1.45606399E-2</c:v>
                </c:pt>
                <c:pt idx="8107">
                  <c:v>1.41570056E-2</c:v>
                </c:pt>
                <c:pt idx="8108">
                  <c:v>1.52194519E-2</c:v>
                </c:pt>
                <c:pt idx="8109">
                  <c:v>1.6087021699999999E-2</c:v>
                </c:pt>
                <c:pt idx="8110">
                  <c:v>1.7150199000000001E-2</c:v>
                </c:pt>
                <c:pt idx="8111">
                  <c:v>1.7244385599999999E-2</c:v>
                </c:pt>
                <c:pt idx="8112">
                  <c:v>1.62848905E-2</c:v>
                </c:pt>
                <c:pt idx="8113">
                  <c:v>1.44895744E-2</c:v>
                </c:pt>
                <c:pt idx="8114">
                  <c:v>1.2905102200000001E-2</c:v>
                </c:pt>
                <c:pt idx="8115">
                  <c:v>1.0454254200000001E-2</c:v>
                </c:pt>
                <c:pt idx="8116">
                  <c:v>1.3284267900000001E-2</c:v>
                </c:pt>
                <c:pt idx="8117">
                  <c:v>1.6041860000000002E-2</c:v>
                </c:pt>
                <c:pt idx="8118">
                  <c:v>1.6064863700000001E-2</c:v>
                </c:pt>
                <c:pt idx="8119">
                  <c:v>1.5757897900000001E-2</c:v>
                </c:pt>
                <c:pt idx="8120">
                  <c:v>1.45767182E-2</c:v>
                </c:pt>
                <c:pt idx="8121">
                  <c:v>1.33754136E-2</c:v>
                </c:pt>
                <c:pt idx="8122">
                  <c:v>1.2891187300000001E-2</c:v>
                </c:pt>
                <c:pt idx="8123">
                  <c:v>1.13150822E-2</c:v>
                </c:pt>
                <c:pt idx="8124">
                  <c:v>1.2151572899999999E-2</c:v>
                </c:pt>
                <c:pt idx="8125">
                  <c:v>1.4653672499999999E-2</c:v>
                </c:pt>
                <c:pt idx="8126">
                  <c:v>1.5004468199999999E-2</c:v>
                </c:pt>
                <c:pt idx="8127">
                  <c:v>1.3101114000000001E-2</c:v>
                </c:pt>
                <c:pt idx="8128">
                  <c:v>1.058573E-2</c:v>
                </c:pt>
                <c:pt idx="8129">
                  <c:v>8.5973404299999993E-3</c:v>
                </c:pt>
                <c:pt idx="8130">
                  <c:v>9.02808737E-3</c:v>
                </c:pt>
                <c:pt idx="8131">
                  <c:v>6.4955409599999998E-3</c:v>
                </c:pt>
                <c:pt idx="8132">
                  <c:v>7.5053991699999996E-3</c:v>
                </c:pt>
                <c:pt idx="8133">
                  <c:v>1.44173922E-2</c:v>
                </c:pt>
                <c:pt idx="8134">
                  <c:v>1.4502941599999999E-2</c:v>
                </c:pt>
                <c:pt idx="8135">
                  <c:v>1.39804045E-2</c:v>
                </c:pt>
                <c:pt idx="8136">
                  <c:v>1.29335066E-2</c:v>
                </c:pt>
                <c:pt idx="8137">
                  <c:v>1.29616605E-2</c:v>
                </c:pt>
                <c:pt idx="8138">
                  <c:v>1.1617796499999999E-2</c:v>
                </c:pt>
                <c:pt idx="8139">
                  <c:v>9.5997331699999994E-3</c:v>
                </c:pt>
                <c:pt idx="8140">
                  <c:v>1.16486158E-2</c:v>
                </c:pt>
                <c:pt idx="8141">
                  <c:v>1.4451542899999999E-2</c:v>
                </c:pt>
                <c:pt idx="8142">
                  <c:v>1.47700924E-2</c:v>
                </c:pt>
                <c:pt idx="8143">
                  <c:v>1.37872146E-2</c:v>
                </c:pt>
                <c:pt idx="8144">
                  <c:v>1.21272234E-2</c:v>
                </c:pt>
                <c:pt idx="8145">
                  <c:v>1.13469595E-2</c:v>
                </c:pt>
                <c:pt idx="8146">
                  <c:v>1.10768573E-2</c:v>
                </c:pt>
                <c:pt idx="8147">
                  <c:v>8.8985096700000006E-3</c:v>
                </c:pt>
                <c:pt idx="8148">
                  <c:v>1.1096929199999999E-2</c:v>
                </c:pt>
                <c:pt idx="8149">
                  <c:v>1.37890344E-2</c:v>
                </c:pt>
                <c:pt idx="8150">
                  <c:v>1.52409468E-2</c:v>
                </c:pt>
                <c:pt idx="8151">
                  <c:v>1.4952613E-2</c:v>
                </c:pt>
                <c:pt idx="8152">
                  <c:v>1.38905812E-2</c:v>
                </c:pt>
                <c:pt idx="8153">
                  <c:v>1.0537732399999999E-2</c:v>
                </c:pt>
                <c:pt idx="8154">
                  <c:v>6.8363514699999999E-3</c:v>
                </c:pt>
                <c:pt idx="8155">
                  <c:v>5.4564233900000004E-3</c:v>
                </c:pt>
                <c:pt idx="8156">
                  <c:v>7.9217618300000004E-3</c:v>
                </c:pt>
                <c:pt idx="8157">
                  <c:v>1.39358155E-2</c:v>
                </c:pt>
                <c:pt idx="8158">
                  <c:v>1.47197302E-2</c:v>
                </c:pt>
                <c:pt idx="8159">
                  <c:v>1.387244E-2</c:v>
                </c:pt>
                <c:pt idx="8160">
                  <c:v>1.1235149599999999E-2</c:v>
                </c:pt>
                <c:pt idx="8161">
                  <c:v>8.6070736899999997E-3</c:v>
                </c:pt>
                <c:pt idx="8162">
                  <c:v>7.2645247000000003E-3</c:v>
                </c:pt>
                <c:pt idx="8163">
                  <c:v>7.47607555E-3</c:v>
                </c:pt>
                <c:pt idx="8164">
                  <c:v>1.16146533E-2</c:v>
                </c:pt>
                <c:pt idx="8165">
                  <c:v>1.33598745E-2</c:v>
                </c:pt>
                <c:pt idx="8166">
                  <c:v>1.4543663700000001E-2</c:v>
                </c:pt>
                <c:pt idx="8167">
                  <c:v>1.4377771899999999E-2</c:v>
                </c:pt>
                <c:pt idx="8168">
                  <c:v>1.1719490399999999E-2</c:v>
                </c:pt>
                <c:pt idx="8169">
                  <c:v>9.2692049199999994E-3</c:v>
                </c:pt>
                <c:pt idx="8170">
                  <c:v>8.2780187899999993E-3</c:v>
                </c:pt>
                <c:pt idx="8171">
                  <c:v>9.8481625299999993E-3</c:v>
                </c:pt>
                <c:pt idx="8172">
                  <c:v>1.34021956E-2</c:v>
                </c:pt>
                <c:pt idx="8173">
                  <c:v>1.42377848E-2</c:v>
                </c:pt>
                <c:pt idx="8174">
                  <c:v>1.5100643E-2</c:v>
                </c:pt>
                <c:pt idx="8175">
                  <c:v>1.37767419E-2</c:v>
                </c:pt>
                <c:pt idx="8176">
                  <c:v>1.0565193400000001E-2</c:v>
                </c:pt>
                <c:pt idx="8177">
                  <c:v>8.5063614000000006E-3</c:v>
                </c:pt>
                <c:pt idx="8178">
                  <c:v>8.5811512500000003E-3</c:v>
                </c:pt>
                <c:pt idx="8179">
                  <c:v>6.1916704299999998E-3</c:v>
                </c:pt>
                <c:pt idx="8180">
                  <c:v>1.1244454399999999E-2</c:v>
                </c:pt>
                <c:pt idx="8181">
                  <c:v>1.44522013E-2</c:v>
                </c:pt>
                <c:pt idx="8182">
                  <c:v>1.4495510600000001E-2</c:v>
                </c:pt>
                <c:pt idx="8183">
                  <c:v>1.4391976399999999E-2</c:v>
                </c:pt>
                <c:pt idx="8184">
                  <c:v>1.27693554E-2</c:v>
                </c:pt>
                <c:pt idx="8185">
                  <c:v>1.19234836E-2</c:v>
                </c:pt>
                <c:pt idx="8186">
                  <c:v>1.15453489E-2</c:v>
                </c:pt>
                <c:pt idx="8187">
                  <c:v>9.5378858999999993E-3</c:v>
                </c:pt>
                <c:pt idx="8188">
                  <c:v>1.34497313E-2</c:v>
                </c:pt>
                <c:pt idx="8189">
                  <c:v>1.4876292100000001E-2</c:v>
                </c:pt>
                <c:pt idx="8190">
                  <c:v>1.53518263E-2</c:v>
                </c:pt>
                <c:pt idx="8191">
                  <c:v>1.4312339E-2</c:v>
                </c:pt>
                <c:pt idx="8192">
                  <c:v>1.3483824199999999E-2</c:v>
                </c:pt>
                <c:pt idx="8193">
                  <c:v>1.19118383E-2</c:v>
                </c:pt>
                <c:pt idx="8194">
                  <c:v>9.9966814699999993E-3</c:v>
                </c:pt>
                <c:pt idx="8195">
                  <c:v>7.7951648300000004E-3</c:v>
                </c:pt>
                <c:pt idx="8196">
                  <c:v>1.2611667599999999E-2</c:v>
                </c:pt>
                <c:pt idx="8197">
                  <c:v>1.43489437E-2</c:v>
                </c:pt>
                <c:pt idx="8198">
                  <c:v>1.46647822E-2</c:v>
                </c:pt>
                <c:pt idx="8199">
                  <c:v>1.37630058E-2</c:v>
                </c:pt>
                <c:pt idx="8200">
                  <c:v>1.16924522E-2</c:v>
                </c:pt>
                <c:pt idx="8201">
                  <c:v>1.01337349E-2</c:v>
                </c:pt>
                <c:pt idx="8202">
                  <c:v>9.4042168900000007E-3</c:v>
                </c:pt>
                <c:pt idx="8203">
                  <c:v>7.3446212299999999E-3</c:v>
                </c:pt>
                <c:pt idx="8204">
                  <c:v>1.14361541E-2</c:v>
                </c:pt>
                <c:pt idx="8205">
                  <c:v>1.4496075000000001E-2</c:v>
                </c:pt>
                <c:pt idx="8206">
                  <c:v>1.44259883E-2</c:v>
                </c:pt>
                <c:pt idx="8207">
                  <c:v>1.3032882500000001E-2</c:v>
                </c:pt>
                <c:pt idx="8208">
                  <c:v>1.20672416E-2</c:v>
                </c:pt>
                <c:pt idx="8209">
                  <c:v>1.16658183E-2</c:v>
                </c:pt>
                <c:pt idx="8210">
                  <c:v>1.0747519299999999E-2</c:v>
                </c:pt>
                <c:pt idx="8211">
                  <c:v>7.9660341100000007E-3</c:v>
                </c:pt>
                <c:pt idx="8212">
                  <c:v>1.2045949699999999E-2</c:v>
                </c:pt>
                <c:pt idx="8213">
                  <c:v>1.4297747099999999E-2</c:v>
                </c:pt>
                <c:pt idx="8214">
                  <c:v>1.4476118600000001E-2</c:v>
                </c:pt>
                <c:pt idx="8215">
                  <c:v>1.38748363E-2</c:v>
                </c:pt>
                <c:pt idx="8216">
                  <c:v>1.1338281400000001E-2</c:v>
                </c:pt>
                <c:pt idx="8217">
                  <c:v>1.0636059600000001E-2</c:v>
                </c:pt>
                <c:pt idx="8218">
                  <c:v>9.3384776299999996E-3</c:v>
                </c:pt>
                <c:pt idx="8219">
                  <c:v>6.9120377299999999E-3</c:v>
                </c:pt>
                <c:pt idx="8220">
                  <c:v>8.6311167099999992E-3</c:v>
                </c:pt>
                <c:pt idx="8221">
                  <c:v>1.35823917E-2</c:v>
                </c:pt>
                <c:pt idx="8222">
                  <c:v>1.4807053800000001E-2</c:v>
                </c:pt>
                <c:pt idx="8223">
                  <c:v>1.4369824E-2</c:v>
                </c:pt>
                <c:pt idx="8224">
                  <c:v>1.32567408E-2</c:v>
                </c:pt>
                <c:pt idx="8225">
                  <c:v>1.1295408E-2</c:v>
                </c:pt>
                <c:pt idx="8226">
                  <c:v>1.11719444E-2</c:v>
                </c:pt>
                <c:pt idx="8227">
                  <c:v>9.8419627199999998E-3</c:v>
                </c:pt>
                <c:pt idx="8228">
                  <c:v>1.13748619E-2</c:v>
                </c:pt>
                <c:pt idx="8229">
                  <c:v>1.52377309E-2</c:v>
                </c:pt>
                <c:pt idx="8230">
                  <c:v>1.5892414399999999E-2</c:v>
                </c:pt>
                <c:pt idx="8231">
                  <c:v>1.5751333900000001E-2</c:v>
                </c:pt>
                <c:pt idx="8232">
                  <c:v>1.4582973900000001E-2</c:v>
                </c:pt>
                <c:pt idx="8233">
                  <c:v>1.4612928000000001E-2</c:v>
                </c:pt>
                <c:pt idx="8234">
                  <c:v>1.38331354E-2</c:v>
                </c:pt>
                <c:pt idx="8235">
                  <c:v>1.03095071E-2</c:v>
                </c:pt>
                <c:pt idx="8236">
                  <c:v>1.2691525699999999E-2</c:v>
                </c:pt>
                <c:pt idx="8237">
                  <c:v>1.52652971E-2</c:v>
                </c:pt>
                <c:pt idx="8238">
                  <c:v>1.54978987E-2</c:v>
                </c:pt>
                <c:pt idx="8239">
                  <c:v>1.51388887E-2</c:v>
                </c:pt>
                <c:pt idx="8240">
                  <c:v>1.5001327700000001E-2</c:v>
                </c:pt>
                <c:pt idx="8241">
                  <c:v>1.3907020900000001E-2</c:v>
                </c:pt>
                <c:pt idx="8242">
                  <c:v>1.31229777E-2</c:v>
                </c:pt>
                <c:pt idx="8243">
                  <c:v>1.0232714E-2</c:v>
                </c:pt>
                <c:pt idx="8244">
                  <c:v>1.1815574000000001E-2</c:v>
                </c:pt>
                <c:pt idx="8245">
                  <c:v>1.4773584899999999E-2</c:v>
                </c:pt>
                <c:pt idx="8246">
                  <c:v>1.47631625E-2</c:v>
                </c:pt>
                <c:pt idx="8247">
                  <c:v>1.4389433E-2</c:v>
                </c:pt>
                <c:pt idx="8248">
                  <c:v>1.38743706E-2</c:v>
                </c:pt>
                <c:pt idx="8249">
                  <c:v>1.23640969E-2</c:v>
                </c:pt>
                <c:pt idx="8250">
                  <c:v>1.1851213899999999E-2</c:v>
                </c:pt>
                <c:pt idx="8251">
                  <c:v>1.0277237700000001E-2</c:v>
                </c:pt>
                <c:pt idx="8252">
                  <c:v>1.28263514E-2</c:v>
                </c:pt>
                <c:pt idx="8253">
                  <c:v>1.39498478E-2</c:v>
                </c:pt>
                <c:pt idx="8254">
                  <c:v>1.4375643800000001E-2</c:v>
                </c:pt>
                <c:pt idx="8255">
                  <c:v>1.30797625E-2</c:v>
                </c:pt>
                <c:pt idx="8256">
                  <c:v>1.1766489600000001E-2</c:v>
                </c:pt>
                <c:pt idx="8257">
                  <c:v>8.7521271799999995E-3</c:v>
                </c:pt>
                <c:pt idx="8258">
                  <c:v>7.1408958199999997E-3</c:v>
                </c:pt>
                <c:pt idx="8259">
                  <c:v>5.2856467700000001E-3</c:v>
                </c:pt>
                <c:pt idx="8260">
                  <c:v>8.2937180999999999E-3</c:v>
                </c:pt>
                <c:pt idx="8261">
                  <c:v>1.2187945699999999E-2</c:v>
                </c:pt>
                <c:pt idx="8262">
                  <c:v>1.2045738300000001E-2</c:v>
                </c:pt>
                <c:pt idx="8263">
                  <c:v>1.0435942599999999E-2</c:v>
                </c:pt>
                <c:pt idx="8264">
                  <c:v>9.01629124E-3</c:v>
                </c:pt>
                <c:pt idx="8265">
                  <c:v>8.4655471100000008E-3</c:v>
                </c:pt>
                <c:pt idx="8266">
                  <c:v>6.6580120500000003E-3</c:v>
                </c:pt>
                <c:pt idx="8267">
                  <c:v>4.0272329899999999E-3</c:v>
                </c:pt>
                <c:pt idx="8268">
                  <c:v>6.9114481999999998E-3</c:v>
                </c:pt>
                <c:pt idx="8269">
                  <c:v>1.2712207600000001E-2</c:v>
                </c:pt>
                <c:pt idx="8270">
                  <c:v>1.2899606500000001E-2</c:v>
                </c:pt>
                <c:pt idx="8271">
                  <c:v>1.36895981E-2</c:v>
                </c:pt>
                <c:pt idx="8272">
                  <c:v>1.3244764900000001E-2</c:v>
                </c:pt>
                <c:pt idx="8273">
                  <c:v>1.29689118E-2</c:v>
                </c:pt>
                <c:pt idx="8274">
                  <c:v>1.1603612500000001E-2</c:v>
                </c:pt>
                <c:pt idx="8275">
                  <c:v>1.07518518E-2</c:v>
                </c:pt>
                <c:pt idx="8276">
                  <c:v>1.4042739800000001E-2</c:v>
                </c:pt>
                <c:pt idx="8277">
                  <c:v>1.52830733E-2</c:v>
                </c:pt>
                <c:pt idx="8278">
                  <c:v>1.54051399E-2</c:v>
                </c:pt>
                <c:pt idx="8279">
                  <c:v>1.4754488099999999E-2</c:v>
                </c:pt>
                <c:pt idx="8280">
                  <c:v>1.34333977E-2</c:v>
                </c:pt>
                <c:pt idx="8281">
                  <c:v>1.17069967E-2</c:v>
                </c:pt>
                <c:pt idx="8282">
                  <c:v>8.3996215800000006E-3</c:v>
                </c:pt>
                <c:pt idx="8283">
                  <c:v>6.25223806E-3</c:v>
                </c:pt>
                <c:pt idx="8284">
                  <c:v>7.3536774100000004E-3</c:v>
                </c:pt>
                <c:pt idx="8285">
                  <c:v>1.42660141E-2</c:v>
                </c:pt>
                <c:pt idx="8286">
                  <c:v>1.37720415E-2</c:v>
                </c:pt>
                <c:pt idx="8287">
                  <c:v>1.1799008600000001E-2</c:v>
                </c:pt>
                <c:pt idx="8288">
                  <c:v>1.09462403E-2</c:v>
                </c:pt>
                <c:pt idx="8289">
                  <c:v>8.8337715699999993E-3</c:v>
                </c:pt>
                <c:pt idx="8290">
                  <c:v>5.0401398899999998E-3</c:v>
                </c:pt>
                <c:pt idx="8291">
                  <c:v>4.3452018899999998E-3</c:v>
                </c:pt>
                <c:pt idx="8292">
                  <c:v>5.9335199199999997E-3</c:v>
                </c:pt>
                <c:pt idx="8293">
                  <c:v>1.2081598900000001E-2</c:v>
                </c:pt>
                <c:pt idx="8294">
                  <c:v>1.19085424E-2</c:v>
                </c:pt>
                <c:pt idx="8295">
                  <c:v>1.08189788E-2</c:v>
                </c:pt>
                <c:pt idx="8296">
                  <c:v>7.6246382700000002E-3</c:v>
                </c:pt>
                <c:pt idx="8297">
                  <c:v>6.8830731300000003E-3</c:v>
                </c:pt>
                <c:pt idx="8298">
                  <c:v>6.5222727099999997E-3</c:v>
                </c:pt>
                <c:pt idx="8299">
                  <c:v>6.3399896000000001E-3</c:v>
                </c:pt>
                <c:pt idx="8300">
                  <c:v>8.1523293600000001E-3</c:v>
                </c:pt>
                <c:pt idx="8301">
                  <c:v>1.34126274E-2</c:v>
                </c:pt>
                <c:pt idx="8302">
                  <c:v>1.35937547E-2</c:v>
                </c:pt>
                <c:pt idx="8303">
                  <c:v>1.25049194E-2</c:v>
                </c:pt>
                <c:pt idx="8304">
                  <c:v>1.01604331E-2</c:v>
                </c:pt>
                <c:pt idx="8305">
                  <c:v>8.2813771400000007E-3</c:v>
                </c:pt>
                <c:pt idx="8306">
                  <c:v>8.1159938099999995E-3</c:v>
                </c:pt>
                <c:pt idx="8307">
                  <c:v>7.4307061699999998E-3</c:v>
                </c:pt>
                <c:pt idx="8308">
                  <c:v>7.4945352999999998E-3</c:v>
                </c:pt>
                <c:pt idx="8309">
                  <c:v>1.31595507E-2</c:v>
                </c:pt>
                <c:pt idx="8310">
                  <c:v>1.42009696E-2</c:v>
                </c:pt>
                <c:pt idx="8311">
                  <c:v>1.39066447E-2</c:v>
                </c:pt>
                <c:pt idx="8312">
                  <c:v>1.2000567300000001E-2</c:v>
                </c:pt>
                <c:pt idx="8313">
                  <c:v>1.0588415E-2</c:v>
                </c:pt>
                <c:pt idx="8314">
                  <c:v>1.13349482E-2</c:v>
                </c:pt>
                <c:pt idx="8315">
                  <c:v>8.8362591299999994E-3</c:v>
                </c:pt>
                <c:pt idx="8316">
                  <c:v>9.7879916400000003E-3</c:v>
                </c:pt>
                <c:pt idx="8317">
                  <c:v>1.4255481800000001E-2</c:v>
                </c:pt>
                <c:pt idx="8318">
                  <c:v>1.4536532600000001E-2</c:v>
                </c:pt>
                <c:pt idx="8319">
                  <c:v>1.3823033300000001E-2</c:v>
                </c:pt>
                <c:pt idx="8320">
                  <c:v>1.21061169E-2</c:v>
                </c:pt>
                <c:pt idx="8321">
                  <c:v>1.05144382E-2</c:v>
                </c:pt>
                <c:pt idx="8322">
                  <c:v>1.1142333000000001E-2</c:v>
                </c:pt>
                <c:pt idx="8323">
                  <c:v>9.2836562499999994E-3</c:v>
                </c:pt>
                <c:pt idx="8324">
                  <c:v>8.6233671800000009E-3</c:v>
                </c:pt>
                <c:pt idx="8325">
                  <c:v>1.3135742400000001E-2</c:v>
                </c:pt>
                <c:pt idx="8326">
                  <c:v>1.38490023E-2</c:v>
                </c:pt>
                <c:pt idx="8327">
                  <c:v>1.3994926600000001E-2</c:v>
                </c:pt>
                <c:pt idx="8328">
                  <c:v>1.2997093600000001E-2</c:v>
                </c:pt>
                <c:pt idx="8329">
                  <c:v>1.32471593E-2</c:v>
                </c:pt>
                <c:pt idx="8330">
                  <c:v>1.23310359E-2</c:v>
                </c:pt>
                <c:pt idx="8331">
                  <c:v>1.00202691E-2</c:v>
                </c:pt>
                <c:pt idx="8332">
                  <c:v>9.98827163E-3</c:v>
                </c:pt>
                <c:pt idx="8333">
                  <c:v>1.44255804E-2</c:v>
                </c:pt>
                <c:pt idx="8334">
                  <c:v>1.4476431499999999E-2</c:v>
                </c:pt>
                <c:pt idx="8335">
                  <c:v>1.3978553899999999E-2</c:v>
                </c:pt>
                <c:pt idx="8336">
                  <c:v>1.2624706100000001E-2</c:v>
                </c:pt>
                <c:pt idx="8337">
                  <c:v>1.1807428700000001E-2</c:v>
                </c:pt>
                <c:pt idx="8338">
                  <c:v>1.18119791E-2</c:v>
                </c:pt>
                <c:pt idx="8339">
                  <c:v>1.0017405300000001E-2</c:v>
                </c:pt>
                <c:pt idx="8340">
                  <c:v>1.0754014399999999E-2</c:v>
                </c:pt>
                <c:pt idx="8341">
                  <c:v>1.5342439500000001E-2</c:v>
                </c:pt>
                <c:pt idx="8342">
                  <c:v>1.51441144E-2</c:v>
                </c:pt>
                <c:pt idx="8343">
                  <c:v>1.39080882E-2</c:v>
                </c:pt>
                <c:pt idx="8344">
                  <c:v>1.3192361200000001E-2</c:v>
                </c:pt>
                <c:pt idx="8345">
                  <c:v>1.1689260599999999E-2</c:v>
                </c:pt>
                <c:pt idx="8346">
                  <c:v>8.0633982999999999E-3</c:v>
                </c:pt>
                <c:pt idx="8347">
                  <c:v>6.1636716100000001E-3</c:v>
                </c:pt>
                <c:pt idx="8348">
                  <c:v>6.4583043600000001E-3</c:v>
                </c:pt>
                <c:pt idx="8349">
                  <c:v>1.38277253E-2</c:v>
                </c:pt>
                <c:pt idx="8350">
                  <c:v>1.2954643E-2</c:v>
                </c:pt>
                <c:pt idx="8351">
                  <c:v>1.2496205E-2</c:v>
                </c:pt>
                <c:pt idx="8352">
                  <c:v>1.10832741E-2</c:v>
                </c:pt>
                <c:pt idx="8353">
                  <c:v>1.05999997E-2</c:v>
                </c:pt>
                <c:pt idx="8354">
                  <c:v>9.0420590700000004E-3</c:v>
                </c:pt>
                <c:pt idx="8355">
                  <c:v>6.9206208E-3</c:v>
                </c:pt>
                <c:pt idx="8356">
                  <c:v>7.9780789100000003E-3</c:v>
                </c:pt>
                <c:pt idx="8357">
                  <c:v>1.23482626E-2</c:v>
                </c:pt>
                <c:pt idx="8358">
                  <c:v>1.21487034E-2</c:v>
                </c:pt>
                <c:pt idx="8359">
                  <c:v>1.14465505E-2</c:v>
                </c:pt>
                <c:pt idx="8360">
                  <c:v>1.1706363399999999E-2</c:v>
                </c:pt>
                <c:pt idx="8361">
                  <c:v>1.13209356E-2</c:v>
                </c:pt>
                <c:pt idx="8362">
                  <c:v>9.8617309699999996E-3</c:v>
                </c:pt>
                <c:pt idx="8363">
                  <c:v>7.6031670899999997E-3</c:v>
                </c:pt>
                <c:pt idx="8364">
                  <c:v>8.5689639699999993E-3</c:v>
                </c:pt>
                <c:pt idx="8365">
                  <c:v>1.3156266E-2</c:v>
                </c:pt>
                <c:pt idx="8366">
                  <c:v>1.3365535099999999E-2</c:v>
                </c:pt>
                <c:pt idx="8367">
                  <c:v>1.3273498E-2</c:v>
                </c:pt>
                <c:pt idx="8368">
                  <c:v>1.27729522E-2</c:v>
                </c:pt>
                <c:pt idx="8369">
                  <c:v>1.1610191299999999E-2</c:v>
                </c:pt>
                <c:pt idx="8370">
                  <c:v>8.9678987899999996E-3</c:v>
                </c:pt>
                <c:pt idx="8371">
                  <c:v>7.4870414099999999E-3</c:v>
                </c:pt>
                <c:pt idx="8372">
                  <c:v>7.9916250000000005E-3</c:v>
                </c:pt>
                <c:pt idx="8373">
                  <c:v>1.2593219100000001E-2</c:v>
                </c:pt>
                <c:pt idx="8374">
                  <c:v>1.29398052E-2</c:v>
                </c:pt>
                <c:pt idx="8375">
                  <c:v>1.18571706E-2</c:v>
                </c:pt>
                <c:pt idx="8376">
                  <c:v>1.0134527500000001E-2</c:v>
                </c:pt>
                <c:pt idx="8377">
                  <c:v>7.6692118299999997E-3</c:v>
                </c:pt>
                <c:pt idx="8378">
                  <c:v>5.3867683700000004E-3</c:v>
                </c:pt>
                <c:pt idx="8379">
                  <c:v>4.3578064099999998E-3</c:v>
                </c:pt>
                <c:pt idx="8380">
                  <c:v>8.1530977000000004E-3</c:v>
                </c:pt>
                <c:pt idx="8381">
                  <c:v>1.2270197300000001E-2</c:v>
                </c:pt>
                <c:pt idx="8382">
                  <c:v>1.2354498699999999E-2</c:v>
                </c:pt>
                <c:pt idx="8383">
                  <c:v>1.0496537199999999E-2</c:v>
                </c:pt>
                <c:pt idx="8384">
                  <c:v>8.8313110199999996E-3</c:v>
                </c:pt>
                <c:pt idx="8385">
                  <c:v>9.1947997000000007E-3</c:v>
                </c:pt>
                <c:pt idx="8386">
                  <c:v>7.2580324500000001E-3</c:v>
                </c:pt>
                <c:pt idx="8387">
                  <c:v>5.6914440400000002E-3</c:v>
                </c:pt>
                <c:pt idx="8388">
                  <c:v>7.2409934400000002E-3</c:v>
                </c:pt>
                <c:pt idx="8389">
                  <c:v>1.24321096E-2</c:v>
                </c:pt>
                <c:pt idx="8390">
                  <c:v>1.3110500799999999E-2</c:v>
                </c:pt>
                <c:pt idx="8391">
                  <c:v>1.2280289099999999E-2</c:v>
                </c:pt>
                <c:pt idx="8392">
                  <c:v>1.16976267E-2</c:v>
                </c:pt>
                <c:pt idx="8393">
                  <c:v>1.1637445499999999E-2</c:v>
                </c:pt>
                <c:pt idx="8394">
                  <c:v>1.00451373E-2</c:v>
                </c:pt>
                <c:pt idx="8395">
                  <c:v>8.7198652300000002E-3</c:v>
                </c:pt>
                <c:pt idx="8396">
                  <c:v>9.7555434299999993E-3</c:v>
                </c:pt>
                <c:pt idx="8397">
                  <c:v>1.37449605E-2</c:v>
                </c:pt>
                <c:pt idx="8398">
                  <c:v>1.4348106500000001E-2</c:v>
                </c:pt>
                <c:pt idx="8399">
                  <c:v>1.41132297E-2</c:v>
                </c:pt>
                <c:pt idx="8400">
                  <c:v>1.3723833499999999E-2</c:v>
                </c:pt>
                <c:pt idx="8401">
                  <c:v>1.39046134E-2</c:v>
                </c:pt>
                <c:pt idx="8402">
                  <c:v>1.26492362E-2</c:v>
                </c:pt>
                <c:pt idx="8403">
                  <c:v>1.1986177400000001E-2</c:v>
                </c:pt>
                <c:pt idx="8404">
                  <c:v>1.2225686600000001E-2</c:v>
                </c:pt>
                <c:pt idx="8405">
                  <c:v>1.40764415E-2</c:v>
                </c:pt>
                <c:pt idx="8406">
                  <c:v>1.43746017E-2</c:v>
                </c:pt>
                <c:pt idx="8407">
                  <c:v>1.4369204599999999E-2</c:v>
                </c:pt>
                <c:pt idx="8408">
                  <c:v>1.46952691E-2</c:v>
                </c:pt>
                <c:pt idx="8409">
                  <c:v>1.4788257900000001E-2</c:v>
                </c:pt>
                <c:pt idx="8410">
                  <c:v>1.40886148E-2</c:v>
                </c:pt>
                <c:pt idx="8411">
                  <c:v>1.29830139E-2</c:v>
                </c:pt>
                <c:pt idx="8412">
                  <c:v>1.41576324E-2</c:v>
                </c:pt>
                <c:pt idx="8413">
                  <c:v>1.5552776900000001E-2</c:v>
                </c:pt>
                <c:pt idx="8414">
                  <c:v>1.49094751E-2</c:v>
                </c:pt>
                <c:pt idx="8415">
                  <c:v>1.4554506199999999E-2</c:v>
                </c:pt>
                <c:pt idx="8416">
                  <c:v>1.42893959E-2</c:v>
                </c:pt>
                <c:pt idx="8417">
                  <c:v>1.35339694E-2</c:v>
                </c:pt>
                <c:pt idx="8418">
                  <c:v>1.2818214499999999E-2</c:v>
                </c:pt>
                <c:pt idx="8419">
                  <c:v>9.9652446800000006E-3</c:v>
                </c:pt>
                <c:pt idx="8420">
                  <c:v>1.0627947699999999E-2</c:v>
                </c:pt>
                <c:pt idx="8421">
                  <c:v>1.5571475E-2</c:v>
                </c:pt>
                <c:pt idx="8422">
                  <c:v>1.5799889300000002E-2</c:v>
                </c:pt>
                <c:pt idx="8423">
                  <c:v>1.50311487E-2</c:v>
                </c:pt>
                <c:pt idx="8424">
                  <c:v>1.46142524E-2</c:v>
                </c:pt>
                <c:pt idx="8425">
                  <c:v>1.41921528E-2</c:v>
                </c:pt>
                <c:pt idx="8426">
                  <c:v>1.4070767E-2</c:v>
                </c:pt>
                <c:pt idx="8427">
                  <c:v>1.22027397E-2</c:v>
                </c:pt>
                <c:pt idx="8428">
                  <c:v>1.22312801E-2</c:v>
                </c:pt>
                <c:pt idx="8429">
                  <c:v>1.59003809E-2</c:v>
                </c:pt>
                <c:pt idx="8430">
                  <c:v>1.5933694299999999E-2</c:v>
                </c:pt>
                <c:pt idx="8431">
                  <c:v>1.56636294E-2</c:v>
                </c:pt>
                <c:pt idx="8432">
                  <c:v>1.50465649E-2</c:v>
                </c:pt>
                <c:pt idx="8433">
                  <c:v>1.46377599E-2</c:v>
                </c:pt>
                <c:pt idx="8434">
                  <c:v>1.36168804E-2</c:v>
                </c:pt>
                <c:pt idx="8435">
                  <c:v>1.21524427E-2</c:v>
                </c:pt>
                <c:pt idx="8436">
                  <c:v>1.1742339500000001E-2</c:v>
                </c:pt>
                <c:pt idx="8437">
                  <c:v>1.37324352E-2</c:v>
                </c:pt>
                <c:pt idx="8438">
                  <c:v>1.3511911E-2</c:v>
                </c:pt>
                <c:pt idx="8439">
                  <c:v>1.2874442200000001E-2</c:v>
                </c:pt>
                <c:pt idx="8440">
                  <c:v>1.26666976E-2</c:v>
                </c:pt>
                <c:pt idx="8441">
                  <c:v>1.3028404699999999E-2</c:v>
                </c:pt>
                <c:pt idx="8442">
                  <c:v>1.25426427E-2</c:v>
                </c:pt>
                <c:pt idx="8443">
                  <c:v>1.1293762400000001E-2</c:v>
                </c:pt>
                <c:pt idx="8444">
                  <c:v>1.09375315E-2</c:v>
                </c:pt>
                <c:pt idx="8445">
                  <c:v>1.42448442E-2</c:v>
                </c:pt>
                <c:pt idx="8446">
                  <c:v>1.4261133E-2</c:v>
                </c:pt>
                <c:pt idx="8447">
                  <c:v>1.3936909799999999E-2</c:v>
                </c:pt>
                <c:pt idx="8448">
                  <c:v>1.3645943299999999E-2</c:v>
                </c:pt>
                <c:pt idx="8449">
                  <c:v>1.3337791E-2</c:v>
                </c:pt>
                <c:pt idx="8450">
                  <c:v>1.2869466099999999E-2</c:v>
                </c:pt>
                <c:pt idx="8451">
                  <c:v>1.20453062E-2</c:v>
                </c:pt>
                <c:pt idx="8452">
                  <c:v>1.19906375E-2</c:v>
                </c:pt>
                <c:pt idx="8453">
                  <c:v>1.25553105E-2</c:v>
                </c:pt>
                <c:pt idx="8454">
                  <c:v>1.3453545000000001E-2</c:v>
                </c:pt>
                <c:pt idx="8455">
                  <c:v>1.3005019200000001E-2</c:v>
                </c:pt>
                <c:pt idx="8456">
                  <c:v>1.3040198899999999E-2</c:v>
                </c:pt>
                <c:pt idx="8457">
                  <c:v>1.2637934599999999E-2</c:v>
                </c:pt>
                <c:pt idx="8458">
                  <c:v>1.2590000400000001E-2</c:v>
                </c:pt>
                <c:pt idx="8459">
                  <c:v>1.1331250899999999E-2</c:v>
                </c:pt>
                <c:pt idx="8460">
                  <c:v>1.20716169E-2</c:v>
                </c:pt>
                <c:pt idx="8461">
                  <c:v>1.43307587E-2</c:v>
                </c:pt>
                <c:pt idx="8462">
                  <c:v>1.41047649E-2</c:v>
                </c:pt>
                <c:pt idx="8463">
                  <c:v>1.26956291E-2</c:v>
                </c:pt>
                <c:pt idx="8464">
                  <c:v>1.17786787E-2</c:v>
                </c:pt>
                <c:pt idx="8465">
                  <c:v>1.1987362999999999E-2</c:v>
                </c:pt>
                <c:pt idx="8466">
                  <c:v>1.10850567E-2</c:v>
                </c:pt>
                <c:pt idx="8467">
                  <c:v>7.9404460299999993E-3</c:v>
                </c:pt>
                <c:pt idx="8468">
                  <c:v>8.7082823700000006E-3</c:v>
                </c:pt>
                <c:pt idx="8469">
                  <c:v>1.40954116E-2</c:v>
                </c:pt>
                <c:pt idx="8470">
                  <c:v>1.36549324E-2</c:v>
                </c:pt>
                <c:pt idx="8471">
                  <c:v>1.1413634799999999E-2</c:v>
                </c:pt>
                <c:pt idx="8472">
                  <c:v>1.02902306E-2</c:v>
                </c:pt>
                <c:pt idx="8473">
                  <c:v>8.5292775199999997E-3</c:v>
                </c:pt>
                <c:pt idx="8474">
                  <c:v>8.2874027999999995E-3</c:v>
                </c:pt>
                <c:pt idx="8475">
                  <c:v>6.79555023E-3</c:v>
                </c:pt>
                <c:pt idx="8476">
                  <c:v>6.9341147299999996E-3</c:v>
                </c:pt>
                <c:pt idx="8477">
                  <c:v>1.34740248E-2</c:v>
                </c:pt>
                <c:pt idx="8478">
                  <c:v>1.3350312600000001E-2</c:v>
                </c:pt>
                <c:pt idx="8479">
                  <c:v>1.23516014E-2</c:v>
                </c:pt>
                <c:pt idx="8480">
                  <c:v>1.1241273E-2</c:v>
                </c:pt>
                <c:pt idx="8481">
                  <c:v>1.16715655E-2</c:v>
                </c:pt>
                <c:pt idx="8482">
                  <c:v>1.12166647E-2</c:v>
                </c:pt>
                <c:pt idx="8483">
                  <c:v>1.0450090299999999E-2</c:v>
                </c:pt>
                <c:pt idx="8484">
                  <c:v>1.11742634E-2</c:v>
                </c:pt>
                <c:pt idx="8485">
                  <c:v>1.47526208E-2</c:v>
                </c:pt>
                <c:pt idx="8486">
                  <c:v>1.53528173E-2</c:v>
                </c:pt>
                <c:pt idx="8487">
                  <c:v>1.53118735E-2</c:v>
                </c:pt>
                <c:pt idx="8488">
                  <c:v>1.48720322E-2</c:v>
                </c:pt>
                <c:pt idx="8489">
                  <c:v>1.40026957E-2</c:v>
                </c:pt>
                <c:pt idx="8490">
                  <c:v>1.30449338E-2</c:v>
                </c:pt>
                <c:pt idx="8491">
                  <c:v>1.17284786E-2</c:v>
                </c:pt>
                <c:pt idx="8492">
                  <c:v>1.22284601E-2</c:v>
                </c:pt>
                <c:pt idx="8493">
                  <c:v>1.5426198E-2</c:v>
                </c:pt>
                <c:pt idx="8494">
                  <c:v>1.54109374E-2</c:v>
                </c:pt>
                <c:pt idx="8495">
                  <c:v>1.37785524E-2</c:v>
                </c:pt>
                <c:pt idx="8496">
                  <c:v>1.2214369100000001E-2</c:v>
                </c:pt>
                <c:pt idx="8497">
                  <c:v>1.0885271199999999E-2</c:v>
                </c:pt>
                <c:pt idx="8498">
                  <c:v>9.2554129699999998E-3</c:v>
                </c:pt>
                <c:pt idx="8499">
                  <c:v>7.43603427E-3</c:v>
                </c:pt>
                <c:pt idx="8500">
                  <c:v>7.5335637699999996E-3</c:v>
                </c:pt>
                <c:pt idx="8501">
                  <c:v>1.30032767E-2</c:v>
                </c:pt>
                <c:pt idx="8502">
                  <c:v>1.31913628E-2</c:v>
                </c:pt>
                <c:pt idx="8503">
                  <c:v>1.1069539E-2</c:v>
                </c:pt>
                <c:pt idx="8504">
                  <c:v>8.93271063E-3</c:v>
                </c:pt>
                <c:pt idx="8505">
                  <c:v>7.3042861199999996E-3</c:v>
                </c:pt>
                <c:pt idx="8506">
                  <c:v>6.4430870100000001E-3</c:v>
                </c:pt>
                <c:pt idx="8507">
                  <c:v>5.9545226400000003E-3</c:v>
                </c:pt>
                <c:pt idx="8508">
                  <c:v>6.6433646699999996E-3</c:v>
                </c:pt>
                <c:pt idx="8509">
                  <c:v>1.2445424700000001E-2</c:v>
                </c:pt>
                <c:pt idx="8510">
                  <c:v>1.2477829100000001E-2</c:v>
                </c:pt>
                <c:pt idx="8511">
                  <c:v>1.09518953E-2</c:v>
                </c:pt>
                <c:pt idx="8512">
                  <c:v>9.5429839599999993E-3</c:v>
                </c:pt>
                <c:pt idx="8513">
                  <c:v>7.9973842899999995E-3</c:v>
                </c:pt>
                <c:pt idx="8514">
                  <c:v>6.7559909099999997E-3</c:v>
                </c:pt>
                <c:pt idx="8515">
                  <c:v>5.7128122999999999E-3</c:v>
                </c:pt>
                <c:pt idx="8516">
                  <c:v>5.7084043499999997E-3</c:v>
                </c:pt>
                <c:pt idx="8517">
                  <c:v>1.20948125E-2</c:v>
                </c:pt>
                <c:pt idx="8518">
                  <c:v>1.2096093E-2</c:v>
                </c:pt>
                <c:pt idx="8519">
                  <c:v>9.5479907500000006E-3</c:v>
                </c:pt>
                <c:pt idx="8520">
                  <c:v>7.3196995100000004E-3</c:v>
                </c:pt>
                <c:pt idx="8521">
                  <c:v>6.7418515700000004E-3</c:v>
                </c:pt>
                <c:pt idx="8522">
                  <c:v>5.1440489499999997E-3</c:v>
                </c:pt>
                <c:pt idx="8523">
                  <c:v>6.04780996E-3</c:v>
                </c:pt>
                <c:pt idx="8524">
                  <c:v>5.8829472400000003E-3</c:v>
                </c:pt>
                <c:pt idx="8525">
                  <c:v>1.2569716200000001E-2</c:v>
                </c:pt>
                <c:pt idx="8526">
                  <c:v>1.2987056699999999E-2</c:v>
                </c:pt>
                <c:pt idx="8527">
                  <c:v>1.16145238E-2</c:v>
                </c:pt>
                <c:pt idx="8528">
                  <c:v>1.0113710499999999E-2</c:v>
                </c:pt>
                <c:pt idx="8529">
                  <c:v>9.0994602100000002E-3</c:v>
                </c:pt>
                <c:pt idx="8530">
                  <c:v>8.2451794299999992E-3</c:v>
                </c:pt>
                <c:pt idx="8531">
                  <c:v>7.2738360600000003E-3</c:v>
                </c:pt>
                <c:pt idx="8532">
                  <c:v>7.3205907799999996E-3</c:v>
                </c:pt>
                <c:pt idx="8533">
                  <c:v>1.18415924E-2</c:v>
                </c:pt>
                <c:pt idx="8534">
                  <c:v>1.24295875E-2</c:v>
                </c:pt>
                <c:pt idx="8535">
                  <c:v>1.2529041600000001E-2</c:v>
                </c:pt>
                <c:pt idx="8536">
                  <c:v>1.10715786E-2</c:v>
                </c:pt>
                <c:pt idx="8537">
                  <c:v>1.16709061E-2</c:v>
                </c:pt>
                <c:pt idx="8538">
                  <c:v>1.21200792E-2</c:v>
                </c:pt>
                <c:pt idx="8539">
                  <c:v>1.12593099E-2</c:v>
                </c:pt>
                <c:pt idx="8540">
                  <c:v>1.0958658499999999E-2</c:v>
                </c:pt>
                <c:pt idx="8541">
                  <c:v>1.3818155E-2</c:v>
                </c:pt>
                <c:pt idx="8542">
                  <c:v>1.3238385300000001E-2</c:v>
                </c:pt>
                <c:pt idx="8543">
                  <c:v>1.2168386E-2</c:v>
                </c:pt>
                <c:pt idx="8544">
                  <c:v>8.7185008499999998E-3</c:v>
                </c:pt>
                <c:pt idx="8545">
                  <c:v>6.6527309800000003E-3</c:v>
                </c:pt>
                <c:pt idx="8546">
                  <c:v>6.8610934500000003E-3</c:v>
                </c:pt>
                <c:pt idx="8547">
                  <c:v>5.6708040600000004E-3</c:v>
                </c:pt>
                <c:pt idx="8548">
                  <c:v>7.6689305700000003E-3</c:v>
                </c:pt>
                <c:pt idx="8549">
                  <c:v>1.3011258100000001E-2</c:v>
                </c:pt>
                <c:pt idx="8550">
                  <c:v>1.32836113E-2</c:v>
                </c:pt>
                <c:pt idx="8551">
                  <c:v>1.2230834899999999E-2</c:v>
                </c:pt>
                <c:pt idx="8552">
                  <c:v>1.0469213099999999E-2</c:v>
                </c:pt>
                <c:pt idx="8553">
                  <c:v>1.03449319E-2</c:v>
                </c:pt>
                <c:pt idx="8554">
                  <c:v>8.8231228300000002E-3</c:v>
                </c:pt>
                <c:pt idx="8555">
                  <c:v>5.6639690900000001E-3</c:v>
                </c:pt>
                <c:pt idx="8556">
                  <c:v>6.55191764E-3</c:v>
                </c:pt>
                <c:pt idx="8557">
                  <c:v>1.2789430100000001E-2</c:v>
                </c:pt>
                <c:pt idx="8558">
                  <c:v>1.32436892E-2</c:v>
                </c:pt>
                <c:pt idx="8559">
                  <c:v>1.2974480199999999E-2</c:v>
                </c:pt>
                <c:pt idx="8560">
                  <c:v>1.25341527E-2</c:v>
                </c:pt>
                <c:pt idx="8561">
                  <c:v>1.21688005E-2</c:v>
                </c:pt>
                <c:pt idx="8562">
                  <c:v>1.15655176E-2</c:v>
                </c:pt>
                <c:pt idx="8563">
                  <c:v>1.05050718E-2</c:v>
                </c:pt>
                <c:pt idx="8564">
                  <c:v>9.8239695700000004E-3</c:v>
                </c:pt>
                <c:pt idx="8565">
                  <c:v>1.2764032E-2</c:v>
                </c:pt>
                <c:pt idx="8566">
                  <c:v>1.3396392599999999E-2</c:v>
                </c:pt>
                <c:pt idx="8567">
                  <c:v>1.34449201E-2</c:v>
                </c:pt>
                <c:pt idx="8568">
                  <c:v>1.2510194400000001E-2</c:v>
                </c:pt>
                <c:pt idx="8569">
                  <c:v>1.2070369900000001E-2</c:v>
                </c:pt>
                <c:pt idx="8570">
                  <c:v>1.18646855E-2</c:v>
                </c:pt>
                <c:pt idx="8571">
                  <c:v>1.0266680300000001E-2</c:v>
                </c:pt>
                <c:pt idx="8572">
                  <c:v>1.00260386E-2</c:v>
                </c:pt>
                <c:pt idx="8573">
                  <c:v>1.3814739899999999E-2</c:v>
                </c:pt>
                <c:pt idx="8574">
                  <c:v>1.3819564100000001E-2</c:v>
                </c:pt>
                <c:pt idx="8575">
                  <c:v>1.22072408E-2</c:v>
                </c:pt>
                <c:pt idx="8576">
                  <c:v>1.0978248899999999E-2</c:v>
                </c:pt>
                <c:pt idx="8577">
                  <c:v>9.5607545200000008E-3</c:v>
                </c:pt>
                <c:pt idx="8578">
                  <c:v>7.5884619699999999E-3</c:v>
                </c:pt>
                <c:pt idx="8579">
                  <c:v>7.1878083999999997E-3</c:v>
                </c:pt>
                <c:pt idx="8580">
                  <c:v>6.7560789200000002E-3</c:v>
                </c:pt>
                <c:pt idx="8581">
                  <c:v>1.34951258E-2</c:v>
                </c:pt>
                <c:pt idx="8582">
                  <c:v>1.4214736400000001E-2</c:v>
                </c:pt>
                <c:pt idx="8583">
                  <c:v>1.2765065799999999E-2</c:v>
                </c:pt>
                <c:pt idx="8584">
                  <c:v>1.17756566E-2</c:v>
                </c:pt>
                <c:pt idx="8585">
                  <c:v>1.1410365800000001E-2</c:v>
                </c:pt>
                <c:pt idx="8586">
                  <c:v>1.1507723500000001E-2</c:v>
                </c:pt>
                <c:pt idx="8587">
                  <c:v>1.01280594E-2</c:v>
                </c:pt>
                <c:pt idx="8588">
                  <c:v>1.18382704E-2</c:v>
                </c:pt>
                <c:pt idx="8589">
                  <c:v>1.42986225E-2</c:v>
                </c:pt>
                <c:pt idx="8590">
                  <c:v>1.3793276599999999E-2</c:v>
                </c:pt>
                <c:pt idx="8591">
                  <c:v>1.29283508E-2</c:v>
                </c:pt>
                <c:pt idx="8592">
                  <c:v>1.1235938399999999E-2</c:v>
                </c:pt>
                <c:pt idx="8593">
                  <c:v>9.6374843299999995E-3</c:v>
                </c:pt>
                <c:pt idx="8594">
                  <c:v>7.3964190700000002E-3</c:v>
                </c:pt>
                <c:pt idx="8595">
                  <c:v>4.92612086E-3</c:v>
                </c:pt>
                <c:pt idx="8596">
                  <c:v>5.12503739E-3</c:v>
                </c:pt>
                <c:pt idx="8597">
                  <c:v>1.26452735E-2</c:v>
                </c:pt>
                <c:pt idx="8598">
                  <c:v>1.25409123E-2</c:v>
                </c:pt>
                <c:pt idx="8599">
                  <c:v>1.0360786699999999E-2</c:v>
                </c:pt>
                <c:pt idx="8600">
                  <c:v>7.7555961900000001E-3</c:v>
                </c:pt>
                <c:pt idx="8601">
                  <c:v>5.1367399300000002E-3</c:v>
                </c:pt>
                <c:pt idx="8602">
                  <c:v>4.6700001699999999E-3</c:v>
                </c:pt>
                <c:pt idx="8603">
                  <c:v>5.0062234499999997E-3</c:v>
                </c:pt>
                <c:pt idx="8604">
                  <c:v>5.24638221E-3</c:v>
                </c:pt>
                <c:pt idx="8605">
                  <c:v>1.13067077E-2</c:v>
                </c:pt>
                <c:pt idx="8606">
                  <c:v>1.08575914E-2</c:v>
                </c:pt>
                <c:pt idx="8607">
                  <c:v>9.2273140299999994E-3</c:v>
                </c:pt>
                <c:pt idx="8608">
                  <c:v>7.1078972000000002E-3</c:v>
                </c:pt>
                <c:pt idx="8609">
                  <c:v>5.1591182099999999E-3</c:v>
                </c:pt>
                <c:pt idx="8610">
                  <c:v>4.7884201600000001E-3</c:v>
                </c:pt>
                <c:pt idx="8611">
                  <c:v>4.6173324799999999E-3</c:v>
                </c:pt>
                <c:pt idx="8612">
                  <c:v>4.7963294200000003E-3</c:v>
                </c:pt>
                <c:pt idx="8613">
                  <c:v>1.00160092E-2</c:v>
                </c:pt>
                <c:pt idx="8614">
                  <c:v>1.0215939E-2</c:v>
                </c:pt>
                <c:pt idx="8615">
                  <c:v>7.8164078300000002E-3</c:v>
                </c:pt>
                <c:pt idx="8616">
                  <c:v>6.5167769799999997E-3</c:v>
                </c:pt>
                <c:pt idx="8617">
                  <c:v>5.0365347400000001E-3</c:v>
                </c:pt>
                <c:pt idx="8618">
                  <c:v>4.3258322399999998E-3</c:v>
                </c:pt>
                <c:pt idx="8619">
                  <c:v>4.5149838600000002E-3</c:v>
                </c:pt>
                <c:pt idx="8620">
                  <c:v>4.1445735799999998E-3</c:v>
                </c:pt>
                <c:pt idx="8621">
                  <c:v>1.07245035E-2</c:v>
                </c:pt>
                <c:pt idx="8622">
                  <c:v>1.13149937E-2</c:v>
                </c:pt>
                <c:pt idx="8623">
                  <c:v>9.9951168499999993E-3</c:v>
                </c:pt>
                <c:pt idx="8624">
                  <c:v>9.7652152199999998E-3</c:v>
                </c:pt>
                <c:pt idx="8625">
                  <c:v>8.9452089700000001E-3</c:v>
                </c:pt>
                <c:pt idx="8626">
                  <c:v>7.5870784900000003E-3</c:v>
                </c:pt>
                <c:pt idx="8627">
                  <c:v>6.0285325200000002E-3</c:v>
                </c:pt>
                <c:pt idx="8628">
                  <c:v>5.62114548E-3</c:v>
                </c:pt>
                <c:pt idx="8629">
                  <c:v>1.06700454E-2</c:v>
                </c:pt>
                <c:pt idx="8630">
                  <c:v>1.21100089E-2</c:v>
                </c:pt>
                <c:pt idx="8631">
                  <c:v>1.1730429699999999E-2</c:v>
                </c:pt>
                <c:pt idx="8632">
                  <c:v>1.1430457200000001E-2</c:v>
                </c:pt>
                <c:pt idx="8633">
                  <c:v>1.11616822E-2</c:v>
                </c:pt>
                <c:pt idx="8634">
                  <c:v>1.02631953E-2</c:v>
                </c:pt>
                <c:pt idx="8635">
                  <c:v>8.4834080199999995E-3</c:v>
                </c:pt>
                <c:pt idx="8636">
                  <c:v>7.4735954400000004E-3</c:v>
                </c:pt>
                <c:pt idx="8637">
                  <c:v>1.18927965E-2</c:v>
                </c:pt>
                <c:pt idx="8638">
                  <c:v>1.24726621E-2</c:v>
                </c:pt>
                <c:pt idx="8639">
                  <c:v>1.1353246900000001E-2</c:v>
                </c:pt>
                <c:pt idx="8640">
                  <c:v>1.0589088300000001E-2</c:v>
                </c:pt>
                <c:pt idx="8641">
                  <c:v>1.0215928799999999E-2</c:v>
                </c:pt>
                <c:pt idx="8642">
                  <c:v>1.0378543299999999E-2</c:v>
                </c:pt>
                <c:pt idx="8643">
                  <c:v>9.4467094199999994E-3</c:v>
                </c:pt>
                <c:pt idx="8644">
                  <c:v>8.7176458900000003E-3</c:v>
                </c:pt>
                <c:pt idx="8645">
                  <c:v>1.23853087E-2</c:v>
                </c:pt>
                <c:pt idx="8646">
                  <c:v>1.23524368E-2</c:v>
                </c:pt>
                <c:pt idx="8647">
                  <c:v>1.11318566E-2</c:v>
                </c:pt>
                <c:pt idx="8648">
                  <c:v>1.0851553599999999E-2</c:v>
                </c:pt>
                <c:pt idx="8649">
                  <c:v>1.06387511E-2</c:v>
                </c:pt>
                <c:pt idx="8650">
                  <c:v>9.2495391099999998E-3</c:v>
                </c:pt>
                <c:pt idx="8651">
                  <c:v>7.4900467899999996E-3</c:v>
                </c:pt>
                <c:pt idx="8652">
                  <c:v>8.2702115199999992E-3</c:v>
                </c:pt>
                <c:pt idx="8653">
                  <c:v>1.2678977100000001E-2</c:v>
                </c:pt>
                <c:pt idx="8654">
                  <c:v>1.3068541899999999E-2</c:v>
                </c:pt>
                <c:pt idx="8655">
                  <c:v>1.29538681E-2</c:v>
                </c:pt>
                <c:pt idx="8656">
                  <c:v>1.2878450600000001E-2</c:v>
                </c:pt>
                <c:pt idx="8657">
                  <c:v>1.1698263699999999E-2</c:v>
                </c:pt>
                <c:pt idx="8658">
                  <c:v>1.0316815199999999E-2</c:v>
                </c:pt>
                <c:pt idx="8659">
                  <c:v>9.6351280799999994E-3</c:v>
                </c:pt>
                <c:pt idx="8660">
                  <c:v>9.7952513000000001E-3</c:v>
                </c:pt>
                <c:pt idx="8661">
                  <c:v>1.2821332600000001E-2</c:v>
                </c:pt>
                <c:pt idx="8662">
                  <c:v>1.4055980399999999E-2</c:v>
                </c:pt>
                <c:pt idx="8663">
                  <c:v>1.4425965000000001E-2</c:v>
                </c:pt>
                <c:pt idx="8664">
                  <c:v>1.42671233E-2</c:v>
                </c:pt>
                <c:pt idx="8665">
                  <c:v>1.38845835E-2</c:v>
                </c:pt>
                <c:pt idx="8666">
                  <c:v>1.3471692800000001E-2</c:v>
                </c:pt>
                <c:pt idx="8667">
                  <c:v>1.2699887199999999E-2</c:v>
                </c:pt>
                <c:pt idx="8668">
                  <c:v>1.21089267E-2</c:v>
                </c:pt>
                <c:pt idx="8669">
                  <c:v>1.4168364899999999E-2</c:v>
                </c:pt>
                <c:pt idx="8670">
                  <c:v>1.4674423299999999E-2</c:v>
                </c:pt>
                <c:pt idx="8671">
                  <c:v>1.5186975700000001E-2</c:v>
                </c:pt>
                <c:pt idx="8672">
                  <c:v>1.50778964E-2</c:v>
                </c:pt>
                <c:pt idx="8673">
                  <c:v>1.49153536E-2</c:v>
                </c:pt>
                <c:pt idx="8674">
                  <c:v>1.3952485299999999E-2</c:v>
                </c:pt>
                <c:pt idx="8675">
                  <c:v>1.3500920499999999E-2</c:v>
                </c:pt>
                <c:pt idx="8676">
                  <c:v>1.3619909100000001E-2</c:v>
                </c:pt>
                <c:pt idx="8677">
                  <c:v>1.41784819E-2</c:v>
                </c:pt>
                <c:pt idx="8678">
                  <c:v>1.47482827E-2</c:v>
                </c:pt>
                <c:pt idx="8679">
                  <c:v>1.48302335E-2</c:v>
                </c:pt>
                <c:pt idx="8680">
                  <c:v>1.4680586799999999E-2</c:v>
                </c:pt>
                <c:pt idx="8681">
                  <c:v>1.4502870899999999E-2</c:v>
                </c:pt>
                <c:pt idx="8682">
                  <c:v>1.4220653099999999E-2</c:v>
                </c:pt>
                <c:pt idx="8683">
                  <c:v>1.2831392699999999E-2</c:v>
                </c:pt>
                <c:pt idx="8684">
                  <c:v>1.2380423E-2</c:v>
                </c:pt>
                <c:pt idx="8685">
                  <c:v>1.51197976E-2</c:v>
                </c:pt>
                <c:pt idx="8686">
                  <c:v>1.51899224E-2</c:v>
                </c:pt>
                <c:pt idx="8687">
                  <c:v>1.52097894E-2</c:v>
                </c:pt>
                <c:pt idx="8688">
                  <c:v>1.4999589000000001E-2</c:v>
                </c:pt>
                <c:pt idx="8689">
                  <c:v>1.4718686200000001E-2</c:v>
                </c:pt>
                <c:pt idx="8690">
                  <c:v>1.3918158599999999E-2</c:v>
                </c:pt>
                <c:pt idx="8691">
                  <c:v>1.26779862E-2</c:v>
                </c:pt>
                <c:pt idx="8692">
                  <c:v>1.29481005E-2</c:v>
                </c:pt>
                <c:pt idx="8693">
                  <c:v>1.47475274E-2</c:v>
                </c:pt>
                <c:pt idx="8694">
                  <c:v>1.4927038E-2</c:v>
                </c:pt>
                <c:pt idx="8695">
                  <c:v>1.4786416700000001E-2</c:v>
                </c:pt>
                <c:pt idx="8696">
                  <c:v>1.46758575E-2</c:v>
                </c:pt>
                <c:pt idx="8697">
                  <c:v>1.426767E-2</c:v>
                </c:pt>
                <c:pt idx="8698">
                  <c:v>1.3539999699999999E-2</c:v>
                </c:pt>
                <c:pt idx="8699">
                  <c:v>1.2126293E-2</c:v>
                </c:pt>
                <c:pt idx="8700">
                  <c:v>1.15358187E-2</c:v>
                </c:pt>
                <c:pt idx="8701">
                  <c:v>1.4174853499999999E-2</c:v>
                </c:pt>
                <c:pt idx="8702">
                  <c:v>1.4664080899999999E-2</c:v>
                </c:pt>
                <c:pt idx="8703">
                  <c:v>1.4343425599999999E-2</c:v>
                </c:pt>
                <c:pt idx="8704">
                  <c:v>1.41840335E-2</c:v>
                </c:pt>
                <c:pt idx="8705">
                  <c:v>1.42484633E-2</c:v>
                </c:pt>
                <c:pt idx="8706">
                  <c:v>1.38770547E-2</c:v>
                </c:pt>
                <c:pt idx="8707">
                  <c:v>1.23177012E-2</c:v>
                </c:pt>
                <c:pt idx="8708">
                  <c:v>1.1448206400000001E-2</c:v>
                </c:pt>
                <c:pt idx="8709">
                  <c:v>1.42490212E-2</c:v>
                </c:pt>
                <c:pt idx="8710">
                  <c:v>1.46802301E-2</c:v>
                </c:pt>
                <c:pt idx="8711">
                  <c:v>1.4620538799999999E-2</c:v>
                </c:pt>
                <c:pt idx="8712">
                  <c:v>1.48807978E-2</c:v>
                </c:pt>
                <c:pt idx="8713">
                  <c:v>1.46327522E-2</c:v>
                </c:pt>
                <c:pt idx="8714">
                  <c:v>1.35911088E-2</c:v>
                </c:pt>
                <c:pt idx="8715">
                  <c:v>1.0730826299999999E-2</c:v>
                </c:pt>
                <c:pt idx="8716">
                  <c:v>1.04017425E-2</c:v>
                </c:pt>
                <c:pt idx="8717">
                  <c:v>1.4132485700000001E-2</c:v>
                </c:pt>
                <c:pt idx="8718">
                  <c:v>1.4812241300000001E-2</c:v>
                </c:pt>
                <c:pt idx="8719">
                  <c:v>1.4772059400000001E-2</c:v>
                </c:pt>
                <c:pt idx="8720">
                  <c:v>1.4601550099999999E-2</c:v>
                </c:pt>
                <c:pt idx="8721">
                  <c:v>1.4452857899999999E-2</c:v>
                </c:pt>
                <c:pt idx="8722">
                  <c:v>1.44808469E-2</c:v>
                </c:pt>
                <c:pt idx="8723">
                  <c:v>1.3030363200000001E-2</c:v>
                </c:pt>
                <c:pt idx="8724">
                  <c:v>1.35198934E-2</c:v>
                </c:pt>
                <c:pt idx="8725">
                  <c:v>1.39596155E-2</c:v>
                </c:pt>
                <c:pt idx="8726">
                  <c:v>1.4099158299999999E-2</c:v>
                </c:pt>
                <c:pt idx="8727">
                  <c:v>1.3758597900000001E-2</c:v>
                </c:pt>
                <c:pt idx="8728">
                  <c:v>1.39083304E-2</c:v>
                </c:pt>
                <c:pt idx="8729">
                  <c:v>1.38505828E-2</c:v>
                </c:pt>
                <c:pt idx="8730">
                  <c:v>1.33993458E-2</c:v>
                </c:pt>
                <c:pt idx="8731">
                  <c:v>1.2899328999999999E-2</c:v>
                </c:pt>
                <c:pt idx="8732">
                  <c:v>1.2586446499999999E-2</c:v>
                </c:pt>
                <c:pt idx="8733">
                  <c:v>1.38843814E-2</c:v>
                </c:pt>
                <c:pt idx="8734">
                  <c:v>1.4098221399999999E-2</c:v>
                </c:pt>
                <c:pt idx="8735">
                  <c:v>1.41780321E-2</c:v>
                </c:pt>
                <c:pt idx="8736">
                  <c:v>1.41075747E-2</c:v>
                </c:pt>
                <c:pt idx="8737">
                  <c:v>1.41425692E-2</c:v>
                </c:pt>
                <c:pt idx="8738">
                  <c:v>1.38605367E-2</c:v>
                </c:pt>
                <c:pt idx="8739">
                  <c:v>1.27004161E-2</c:v>
                </c:pt>
                <c:pt idx="8740">
                  <c:v>1.23304212E-2</c:v>
                </c:pt>
                <c:pt idx="8741">
                  <c:v>1.40708825E-2</c:v>
                </c:pt>
                <c:pt idx="8742">
                  <c:v>1.37433568E-2</c:v>
                </c:pt>
                <c:pt idx="8743">
                  <c:v>1.36119919E-2</c:v>
                </c:pt>
                <c:pt idx="8744">
                  <c:v>1.39504839E-2</c:v>
                </c:pt>
                <c:pt idx="8745">
                  <c:v>1.3868299299999999E-2</c:v>
                </c:pt>
                <c:pt idx="8746">
                  <c:v>1.2886201999999999E-2</c:v>
                </c:pt>
                <c:pt idx="8747">
                  <c:v>1.1934459200000001E-2</c:v>
                </c:pt>
                <c:pt idx="8748">
                  <c:v>1.2440633E-2</c:v>
                </c:pt>
                <c:pt idx="8749">
                  <c:v>1.30998828E-2</c:v>
                </c:pt>
                <c:pt idx="8750">
                  <c:v>1.3369903000000001E-2</c:v>
                </c:pt>
                <c:pt idx="8751">
                  <c:v>1.3190340300000001E-2</c:v>
                </c:pt>
                <c:pt idx="8752">
                  <c:v>1.32095991E-2</c:v>
                </c:pt>
                <c:pt idx="8753">
                  <c:v>1.2882123699999999E-2</c:v>
                </c:pt>
                <c:pt idx="8754">
                  <c:v>1.1890370399999999E-2</c:v>
                </c:pt>
                <c:pt idx="8755">
                  <c:v>1.1129492899999999E-2</c:v>
                </c:pt>
                <c:pt idx="8756">
                  <c:v>1.09886536E-2</c:v>
                </c:pt>
                <c:pt idx="8757">
                  <c:v>1.16482433E-2</c:v>
                </c:pt>
                <c:pt idx="8758">
                  <c:v>1.33776385E-2</c:v>
                </c:pt>
                <c:pt idx="8759">
                  <c:v>1.32872788E-2</c:v>
                </c:pt>
                <c:pt idx="8760">
                  <c:v>1.2638729099999999E-2</c:v>
                </c:pt>
                <c:pt idx="8761">
                  <c:v>1.2740160299999999E-2</c:v>
                </c:pt>
                <c:pt idx="8762">
                  <c:v>1.2553556800000001E-2</c:v>
                </c:pt>
                <c:pt idx="8763">
                  <c:v>1.18960552E-2</c:v>
                </c:pt>
                <c:pt idx="8764">
                  <c:v>1.2704283E-2</c:v>
                </c:pt>
                <c:pt idx="8765">
                  <c:v>1.3514529900000001E-2</c:v>
                </c:pt>
                <c:pt idx="8766">
                  <c:v>1.37247723E-2</c:v>
                </c:pt>
                <c:pt idx="8767">
                  <c:v>1.38134286E-2</c:v>
                </c:pt>
                <c:pt idx="8768">
                  <c:v>1.2638729099999999E-2</c:v>
                </c:pt>
                <c:pt idx="8769">
                  <c:v>1.39838438E-2</c:v>
                </c:pt>
                <c:pt idx="8770">
                  <c:v>1.3541064199999999E-2</c:v>
                </c:pt>
                <c:pt idx="8771">
                  <c:v>1.18996017E-2</c:v>
                </c:pt>
                <c:pt idx="8772">
                  <c:v>1.13888932E-2</c:v>
                </c:pt>
                <c:pt idx="8773">
                  <c:v>1.2988570099999999E-2</c:v>
                </c:pt>
                <c:pt idx="8774">
                  <c:v>1.3748440900000001E-2</c:v>
                </c:pt>
                <c:pt idx="8775">
                  <c:v>1.3708408E-2</c:v>
                </c:pt>
                <c:pt idx="8776">
                  <c:v>1.2648222000000001E-2</c:v>
                </c:pt>
                <c:pt idx="8777">
                  <c:v>1.08988807E-2</c:v>
                </c:pt>
                <c:pt idx="8778">
                  <c:v>1.0398245400000001E-2</c:v>
                </c:pt>
                <c:pt idx="8779">
                  <c:v>1.14981448E-2</c:v>
                </c:pt>
                <c:pt idx="8780">
                  <c:v>1.1797444000000001E-2</c:v>
                </c:pt>
                <c:pt idx="8781">
                  <c:v>1.37466844E-2</c:v>
                </c:pt>
                <c:pt idx="8782">
                  <c:v>1.40459994E-2</c:v>
                </c:pt>
                <c:pt idx="8783">
                  <c:v>1.3936479599999999E-2</c:v>
                </c:pt>
                <c:pt idx="8784">
                  <c:v>1.36388754E-2</c:v>
                </c:pt>
                <c:pt idx="8785">
                  <c:v>1.3158153699999999E-2</c:v>
                </c:pt>
                <c:pt idx="8786">
                  <c:v>1.3117497800000001E-2</c:v>
                </c:pt>
                <c:pt idx="8787">
                  <c:v>1.27971191E-2</c:v>
                </c:pt>
                <c:pt idx="8788">
                  <c:v>1.39874471E-2</c:v>
                </c:pt>
                <c:pt idx="8789">
                  <c:v>1.4027335700000001E-2</c:v>
                </c:pt>
                <c:pt idx="8790">
                  <c:v>1.38868233E-2</c:v>
                </c:pt>
                <c:pt idx="8791">
                  <c:v>1.35061881E-2</c:v>
                </c:pt>
                <c:pt idx="8792">
                  <c:v>1.28761875E-2</c:v>
                </c:pt>
                <c:pt idx="8793">
                  <c:v>1.27561446E-2</c:v>
                </c:pt>
                <c:pt idx="8794">
                  <c:v>1.30263073E-2</c:v>
                </c:pt>
                <c:pt idx="8795">
                  <c:v>1.2937160200000001E-2</c:v>
                </c:pt>
                <c:pt idx="8796">
                  <c:v>1.21881496E-2</c:v>
                </c:pt>
                <c:pt idx="8797">
                  <c:v>1.18082128E-2</c:v>
                </c:pt>
                <c:pt idx="8798">
                  <c:v>1.1968852E-2</c:v>
                </c:pt>
                <c:pt idx="8799">
                  <c:v>1.21593308E-2</c:v>
                </c:pt>
                <c:pt idx="8800">
                  <c:v>1.2260756500000001E-2</c:v>
                </c:pt>
                <c:pt idx="8801">
                  <c:v>1.1810077400000001E-2</c:v>
                </c:pt>
                <c:pt idx="8802">
                  <c:v>1.1340131999999999E-2</c:v>
                </c:pt>
                <c:pt idx="8803">
                  <c:v>1.16196554E-2</c:v>
                </c:pt>
                <c:pt idx="8804">
                  <c:v>1.16292806E-2</c:v>
                </c:pt>
                <c:pt idx="8805">
                  <c:v>1.2339120699999999E-2</c:v>
                </c:pt>
                <c:pt idx="8806">
                  <c:v>1.2808802500000001E-2</c:v>
                </c:pt>
                <c:pt idx="8807">
                  <c:v>1.2898962E-2</c:v>
                </c:pt>
                <c:pt idx="8808">
                  <c:v>1.27003668E-2</c:v>
                </c:pt>
                <c:pt idx="8809">
                  <c:v>1.2784055399999999E-2</c:v>
                </c:pt>
                <c:pt idx="8810">
                  <c:v>1.25731314E-2</c:v>
                </c:pt>
                <c:pt idx="8811">
                  <c:v>1.24230999E-2</c:v>
                </c:pt>
                <c:pt idx="8812">
                  <c:v>1.24941627E-2</c:v>
                </c:pt>
                <c:pt idx="8813">
                  <c:v>1.29450317E-2</c:v>
                </c:pt>
                <c:pt idx="8814">
                  <c:v>1.35366861E-2</c:v>
                </c:pt>
                <c:pt idx="8815">
                  <c:v>1.37136094E-2</c:v>
                </c:pt>
                <c:pt idx="8816">
                  <c:v>1.33159813E-2</c:v>
                </c:pt>
                <c:pt idx="8817">
                  <c:v>1.2945920200000001E-2</c:v>
                </c:pt>
                <c:pt idx="8818">
                  <c:v>1.28507577E-2</c:v>
                </c:pt>
                <c:pt idx="8819">
                  <c:v>1.2824967499999999E-2</c:v>
                </c:pt>
                <c:pt idx="8820">
                  <c:v>1.25630628E-2</c:v>
                </c:pt>
                <c:pt idx="8821">
                  <c:v>1.35098454E-2</c:v>
                </c:pt>
                <c:pt idx="8822">
                  <c:v>1.46526452E-2</c:v>
                </c:pt>
                <c:pt idx="8823">
                  <c:v>1.5004045299999999E-2</c:v>
                </c:pt>
                <c:pt idx="8824">
                  <c:v>1.4641677000000001E-2</c:v>
                </c:pt>
                <c:pt idx="8825">
                  <c:v>1.42188761E-2</c:v>
                </c:pt>
                <c:pt idx="8826">
                  <c:v>1.3653089300000001E-2</c:v>
                </c:pt>
                <c:pt idx="8827">
                  <c:v>1.30109973E-2</c:v>
                </c:pt>
                <c:pt idx="8828">
                  <c:v>1.2970545300000001E-2</c:v>
                </c:pt>
                <c:pt idx="8829">
                  <c:v>1.48678804E-2</c:v>
                </c:pt>
                <c:pt idx="8830">
                  <c:v>1.54647967E-2</c:v>
                </c:pt>
                <c:pt idx="8831">
                  <c:v>1.4926496900000001E-2</c:v>
                </c:pt>
                <c:pt idx="8832">
                  <c:v>1.4645214199999999E-2</c:v>
                </c:pt>
                <c:pt idx="8833">
                  <c:v>1.4811234499999999E-2</c:v>
                </c:pt>
                <c:pt idx="8834">
                  <c:v>1.4648865E-2</c:v>
                </c:pt>
                <c:pt idx="8835">
                  <c:v>1.4376969999999999E-2</c:v>
                </c:pt>
                <c:pt idx="8836">
                  <c:v>1.4505570799999999E-2</c:v>
                </c:pt>
                <c:pt idx="8837">
                  <c:v>1.46928336E-2</c:v>
                </c:pt>
                <c:pt idx="8838">
                  <c:v>1.5022832E-2</c:v>
                </c:pt>
                <c:pt idx="8839">
                  <c:v>1.46408882E-2</c:v>
                </c:pt>
                <c:pt idx="8840">
                  <c:v>1.42294671E-2</c:v>
                </c:pt>
                <c:pt idx="8841">
                  <c:v>1.3367691100000001E-2</c:v>
                </c:pt>
                <c:pt idx="8842">
                  <c:v>1.31071303E-2</c:v>
                </c:pt>
                <c:pt idx="8843">
                  <c:v>1.2832355700000001E-2</c:v>
                </c:pt>
                <c:pt idx="8844">
                  <c:v>1.20529151E-2</c:v>
                </c:pt>
                <c:pt idx="8845">
                  <c:v>1.3382465600000001E-2</c:v>
                </c:pt>
                <c:pt idx="8846">
                  <c:v>1.3878348299999999E-2</c:v>
                </c:pt>
                <c:pt idx="8847">
                  <c:v>1.4063978600000001E-2</c:v>
                </c:pt>
                <c:pt idx="8848">
                  <c:v>1.39154363E-2</c:v>
                </c:pt>
                <c:pt idx="8849">
                  <c:v>1.3632359E-2</c:v>
                </c:pt>
                <c:pt idx="8850">
                  <c:v>1.33253252E-2</c:v>
                </c:pt>
                <c:pt idx="8851">
                  <c:v>1.3972813299999999E-2</c:v>
                </c:pt>
                <c:pt idx="8852">
                  <c:v>1.3589614099999999E-2</c:v>
                </c:pt>
                <c:pt idx="8853">
                  <c:v>1.4443785900000001E-2</c:v>
                </c:pt>
                <c:pt idx="8854">
                  <c:v>1.40359057E-2</c:v>
                </c:pt>
                <c:pt idx="8855">
                  <c:v>1.37826605E-2</c:v>
                </c:pt>
                <c:pt idx="8856">
                  <c:v>1.35517018E-2</c:v>
                </c:pt>
                <c:pt idx="8857">
                  <c:v>1.39632169E-2</c:v>
                </c:pt>
                <c:pt idx="8858">
                  <c:v>1.35836052E-2</c:v>
                </c:pt>
                <c:pt idx="8859">
                  <c:v>1.3241352499999999E-2</c:v>
                </c:pt>
                <c:pt idx="8860">
                  <c:v>1.2751034499999999E-2</c:v>
                </c:pt>
                <c:pt idx="8861">
                  <c:v>1.38653088E-2</c:v>
                </c:pt>
                <c:pt idx="8862">
                  <c:v>1.4187936700000001E-2</c:v>
                </c:pt>
                <c:pt idx="8863">
                  <c:v>1.3881349899999999E-2</c:v>
                </c:pt>
                <c:pt idx="8864">
                  <c:v>1.3801478799999999E-2</c:v>
                </c:pt>
                <c:pt idx="8865">
                  <c:v>1.3591270900000001E-2</c:v>
                </c:pt>
                <c:pt idx="8866">
                  <c:v>1.32780364E-2</c:v>
                </c:pt>
                <c:pt idx="8867">
                  <c:v>1.2836758E-2</c:v>
                </c:pt>
                <c:pt idx="8868">
                  <c:v>1.2612911900000001E-2</c:v>
                </c:pt>
                <c:pt idx="8869">
                  <c:v>1.3990153599999999E-2</c:v>
                </c:pt>
                <c:pt idx="8870">
                  <c:v>1.42189693E-2</c:v>
                </c:pt>
                <c:pt idx="8871">
                  <c:v>1.39893238E-2</c:v>
                </c:pt>
                <c:pt idx="8872">
                  <c:v>1.38805974E-2</c:v>
                </c:pt>
                <c:pt idx="8873">
                  <c:v>1.36397844E-2</c:v>
                </c:pt>
                <c:pt idx="8874">
                  <c:v>1.30069079E-2</c:v>
                </c:pt>
                <c:pt idx="8875">
                  <c:v>1.26252742E-2</c:v>
                </c:pt>
                <c:pt idx="8876">
                  <c:v>1.2155960299999999E-2</c:v>
                </c:pt>
                <c:pt idx="8877">
                  <c:v>1.31572541E-2</c:v>
                </c:pt>
                <c:pt idx="8878">
                  <c:v>1.38571644E-2</c:v>
                </c:pt>
                <c:pt idx="8879">
                  <c:v>1.3935844399999999E-2</c:v>
                </c:pt>
                <c:pt idx="8880">
                  <c:v>1.4307391799999999E-2</c:v>
                </c:pt>
                <c:pt idx="8881">
                  <c:v>1.385755E-2</c:v>
                </c:pt>
                <c:pt idx="8882">
                  <c:v>1.31414644E-2</c:v>
                </c:pt>
                <c:pt idx="8883">
                  <c:v>1.2885594699999999E-2</c:v>
                </c:pt>
                <c:pt idx="8884">
                  <c:v>1.30931204E-2</c:v>
                </c:pt>
                <c:pt idx="8885">
                  <c:v>1.3791327399999999E-2</c:v>
                </c:pt>
                <c:pt idx="8886">
                  <c:v>1.44007448E-2</c:v>
                </c:pt>
                <c:pt idx="8887">
                  <c:v>1.46787185E-2</c:v>
                </c:pt>
                <c:pt idx="8888">
                  <c:v>1.45786554E-2</c:v>
                </c:pt>
                <c:pt idx="8889">
                  <c:v>1.40777538E-2</c:v>
                </c:pt>
                <c:pt idx="8890">
                  <c:v>1.4096612999999999E-2</c:v>
                </c:pt>
                <c:pt idx="8891">
                  <c:v>1.37261264E-2</c:v>
                </c:pt>
                <c:pt idx="8892">
                  <c:v>1.3445420200000001E-2</c:v>
                </c:pt>
                <c:pt idx="8893">
                  <c:v>1.4118673300000001E-2</c:v>
                </c:pt>
                <c:pt idx="8894">
                  <c:v>1.4819629500000001E-2</c:v>
                </c:pt>
                <c:pt idx="8895">
                  <c:v>1.5339310300000001E-2</c:v>
                </c:pt>
                <c:pt idx="8896">
                  <c:v>1.53684383E-2</c:v>
                </c:pt>
                <c:pt idx="8897">
                  <c:v>1.5114722800000001E-2</c:v>
                </c:pt>
                <c:pt idx="8898">
                  <c:v>1.4919999999999999E-2</c:v>
                </c:pt>
                <c:pt idx="8899">
                  <c:v>1.37670897E-2</c:v>
                </c:pt>
                <c:pt idx="8900">
                  <c:v>1.3095476700000001E-2</c:v>
                </c:pt>
                <c:pt idx="8901">
                  <c:v>1.51715232E-2</c:v>
                </c:pt>
                <c:pt idx="8902">
                  <c:v>1.56286284E-2</c:v>
                </c:pt>
                <c:pt idx="8903">
                  <c:v>1.5575286000000001E-2</c:v>
                </c:pt>
                <c:pt idx="8904">
                  <c:v>1.52853569E-2</c:v>
                </c:pt>
                <c:pt idx="8905">
                  <c:v>1.49775827E-2</c:v>
                </c:pt>
                <c:pt idx="8906">
                  <c:v>1.46643985E-2</c:v>
                </c:pt>
                <c:pt idx="8907">
                  <c:v>1.41325071E-2</c:v>
                </c:pt>
                <c:pt idx="8908">
                  <c:v>1.43586379E-2</c:v>
                </c:pt>
                <c:pt idx="8909">
                  <c:v>1.47294672E-2</c:v>
                </c:pt>
                <c:pt idx="8910">
                  <c:v>1.4673752700000001E-2</c:v>
                </c:pt>
                <c:pt idx="8911">
                  <c:v>1.49270277E-2</c:v>
                </c:pt>
                <c:pt idx="8912">
                  <c:v>1.4796579299999999E-2</c:v>
                </c:pt>
                <c:pt idx="8913">
                  <c:v>1.45799369E-2</c:v>
                </c:pt>
                <c:pt idx="8914">
                  <c:v>1.4058359899999999E-2</c:v>
                </c:pt>
                <c:pt idx="8915">
                  <c:v>1.39075117E-2</c:v>
                </c:pt>
                <c:pt idx="8916">
                  <c:v>1.2917906999999999E-2</c:v>
                </c:pt>
                <c:pt idx="8917">
                  <c:v>1.29680205E-2</c:v>
                </c:pt>
                <c:pt idx="8918">
                  <c:v>1.34964744E-2</c:v>
                </c:pt>
                <c:pt idx="8919">
                  <c:v>1.3423827500000001E-2</c:v>
                </c:pt>
                <c:pt idx="8920">
                  <c:v>1.30929472E-2</c:v>
                </c:pt>
                <c:pt idx="8921">
                  <c:v>1.24655142E-2</c:v>
                </c:pt>
                <c:pt idx="8922">
                  <c:v>1.20866336E-2</c:v>
                </c:pt>
                <c:pt idx="8923">
                  <c:v>1.19477538E-2</c:v>
                </c:pt>
                <c:pt idx="8924">
                  <c:v>1.21174669E-2</c:v>
                </c:pt>
                <c:pt idx="8925">
                  <c:v>1.2528807899999999E-2</c:v>
                </c:pt>
                <c:pt idx="8926">
                  <c:v>1.23743359E-2</c:v>
                </c:pt>
                <c:pt idx="8927">
                  <c:v>1.20713543E-2</c:v>
                </c:pt>
                <c:pt idx="8928">
                  <c:v>1.19524477E-2</c:v>
                </c:pt>
                <c:pt idx="8929">
                  <c:v>1.17483465E-2</c:v>
                </c:pt>
                <c:pt idx="8930">
                  <c:v>1.1639670499999999E-2</c:v>
                </c:pt>
                <c:pt idx="8931">
                  <c:v>1.18178437E-2</c:v>
                </c:pt>
                <c:pt idx="8932">
                  <c:v>1.1974901E-2</c:v>
                </c:pt>
                <c:pt idx="8933">
                  <c:v>1.2861859099999999E-2</c:v>
                </c:pt>
                <c:pt idx="8934">
                  <c:v>1.26391379E-2</c:v>
                </c:pt>
                <c:pt idx="8935">
                  <c:v>1.22200986E-2</c:v>
                </c:pt>
                <c:pt idx="8936">
                  <c:v>1.2157106799999999E-2</c:v>
                </c:pt>
                <c:pt idx="8937">
                  <c:v>1.15225343E-2</c:v>
                </c:pt>
                <c:pt idx="8938">
                  <c:v>1.07691335E-2</c:v>
                </c:pt>
                <c:pt idx="8939">
                  <c:v>1.0166903999999999E-2</c:v>
                </c:pt>
                <c:pt idx="8940">
                  <c:v>9.9345315199999996E-3</c:v>
                </c:pt>
                <c:pt idx="8941">
                  <c:v>1.20321456E-2</c:v>
                </c:pt>
                <c:pt idx="8942">
                  <c:v>1.2590543399999999E-2</c:v>
                </c:pt>
                <c:pt idx="8943">
                  <c:v>1.27219455E-2</c:v>
                </c:pt>
                <c:pt idx="8944">
                  <c:v>1.2427636400000001E-2</c:v>
                </c:pt>
                <c:pt idx="8945">
                  <c:v>1.2312486799999999E-2</c:v>
                </c:pt>
                <c:pt idx="8946">
                  <c:v>1.1345282199999999E-2</c:v>
                </c:pt>
                <c:pt idx="8947">
                  <c:v>9.9256001399999991E-3</c:v>
                </c:pt>
                <c:pt idx="8948">
                  <c:v>8.5617816099999994E-3</c:v>
                </c:pt>
                <c:pt idx="8949">
                  <c:v>1.1192787399999999E-2</c:v>
                </c:pt>
                <c:pt idx="8950">
                  <c:v>1.29037853E-2</c:v>
                </c:pt>
                <c:pt idx="8951">
                  <c:v>1.28539708E-2</c:v>
                </c:pt>
                <c:pt idx="8952">
                  <c:v>1.1925910600000001E-2</c:v>
                </c:pt>
                <c:pt idx="8953">
                  <c:v>1.1155122E-2</c:v>
                </c:pt>
                <c:pt idx="8954">
                  <c:v>1.1331367300000001E-2</c:v>
                </c:pt>
                <c:pt idx="8955">
                  <c:v>1.04078939E-2</c:v>
                </c:pt>
                <c:pt idx="8956">
                  <c:v>8.8702486799999997E-3</c:v>
                </c:pt>
                <c:pt idx="8957">
                  <c:v>1.05998637E-2</c:v>
                </c:pt>
                <c:pt idx="8958">
                  <c:v>1.2075249999999999E-2</c:v>
                </c:pt>
                <c:pt idx="8959">
                  <c:v>1.2380802999999999E-2</c:v>
                </c:pt>
                <c:pt idx="8960">
                  <c:v>1.2679471600000001E-2</c:v>
                </c:pt>
                <c:pt idx="8961">
                  <c:v>1.25263287E-2</c:v>
                </c:pt>
                <c:pt idx="8962">
                  <c:v>1.2108089400000001E-2</c:v>
                </c:pt>
                <c:pt idx="8963">
                  <c:v>1.16800945E-2</c:v>
                </c:pt>
                <c:pt idx="8964">
                  <c:v>1.13363154E-2</c:v>
                </c:pt>
                <c:pt idx="8965">
                  <c:v>1.2513342300000001E-2</c:v>
                </c:pt>
                <c:pt idx="8966">
                  <c:v>1.3191866700000001E-2</c:v>
                </c:pt>
                <c:pt idx="8967">
                  <c:v>1.33707793E-2</c:v>
                </c:pt>
                <c:pt idx="8968">
                  <c:v>1.31730279E-2</c:v>
                </c:pt>
                <c:pt idx="8969">
                  <c:v>1.23268133E-2</c:v>
                </c:pt>
                <c:pt idx="8970">
                  <c:v>1.24240201E-2</c:v>
                </c:pt>
                <c:pt idx="8971">
                  <c:v>1.1452221300000001E-2</c:v>
                </c:pt>
                <c:pt idx="8972">
                  <c:v>1.0441952399999999E-2</c:v>
                </c:pt>
                <c:pt idx="8973">
                  <c:v>1.3521947899999999E-2</c:v>
                </c:pt>
                <c:pt idx="8974">
                  <c:v>1.41391316E-2</c:v>
                </c:pt>
                <c:pt idx="8975">
                  <c:v>1.40667511E-2</c:v>
                </c:pt>
                <c:pt idx="8976">
                  <c:v>1.3915357200000001E-2</c:v>
                </c:pt>
                <c:pt idx="8977">
                  <c:v>1.3991250699999999E-2</c:v>
                </c:pt>
                <c:pt idx="8978">
                  <c:v>1.3874507499999999E-2</c:v>
                </c:pt>
                <c:pt idx="8979">
                  <c:v>1.28898798E-2</c:v>
                </c:pt>
                <c:pt idx="8980">
                  <c:v>1.25575606E-2</c:v>
                </c:pt>
                <c:pt idx="8981">
                  <c:v>1.40560726E-2</c:v>
                </c:pt>
                <c:pt idx="8982">
                  <c:v>1.4705417700000001E-2</c:v>
                </c:pt>
                <c:pt idx="8983">
                  <c:v>1.43063199E-2</c:v>
                </c:pt>
                <c:pt idx="8984">
                  <c:v>1.43305063E-2</c:v>
                </c:pt>
                <c:pt idx="8985">
                  <c:v>1.3932940600000001E-2</c:v>
                </c:pt>
                <c:pt idx="8986">
                  <c:v>1.36141544E-2</c:v>
                </c:pt>
                <c:pt idx="8987">
                  <c:v>1.27813788E-2</c:v>
                </c:pt>
                <c:pt idx="8988">
                  <c:v>1.21589713E-2</c:v>
                </c:pt>
                <c:pt idx="8989">
                  <c:v>1.2490429000000001E-2</c:v>
                </c:pt>
                <c:pt idx="8990">
                  <c:v>1.2921319299999999E-2</c:v>
                </c:pt>
                <c:pt idx="8991">
                  <c:v>1.31251449E-2</c:v>
                </c:pt>
                <c:pt idx="8992">
                  <c:v>1.3177963900000001E-2</c:v>
                </c:pt>
                <c:pt idx="8993">
                  <c:v>1.27326539E-2</c:v>
                </c:pt>
                <c:pt idx="8994">
                  <c:v>1.20083308E-2</c:v>
                </c:pt>
                <c:pt idx="8995">
                  <c:v>1.05428547E-2</c:v>
                </c:pt>
                <c:pt idx="8996">
                  <c:v>1.1455249000000001E-2</c:v>
                </c:pt>
                <c:pt idx="8997">
                  <c:v>1.3169620199999999E-2</c:v>
                </c:pt>
                <c:pt idx="8998">
                  <c:v>1.3746257899999999E-2</c:v>
                </c:pt>
                <c:pt idx="8999">
                  <c:v>1.38681512E-2</c:v>
                </c:pt>
                <c:pt idx="9000">
                  <c:v>1.3670165999999999E-2</c:v>
                </c:pt>
                <c:pt idx="9001">
                  <c:v>1.34960935E-2</c:v>
                </c:pt>
                <c:pt idx="9002">
                  <c:v>1.288536E-2</c:v>
                </c:pt>
                <c:pt idx="9003">
                  <c:v>1.2302087600000001E-2</c:v>
                </c:pt>
                <c:pt idx="9004">
                  <c:v>1.1515482299999999E-2</c:v>
                </c:pt>
                <c:pt idx="9005">
                  <c:v>1.41610103E-2</c:v>
                </c:pt>
                <c:pt idx="9006">
                  <c:v>1.46131935E-2</c:v>
                </c:pt>
                <c:pt idx="9007">
                  <c:v>1.4710662899999999E-2</c:v>
                </c:pt>
                <c:pt idx="9008">
                  <c:v>1.47313597E-2</c:v>
                </c:pt>
                <c:pt idx="9009">
                  <c:v>1.47215184E-2</c:v>
                </c:pt>
                <c:pt idx="9010">
                  <c:v>1.41119994E-2</c:v>
                </c:pt>
                <c:pt idx="9011">
                  <c:v>1.34705612E-2</c:v>
                </c:pt>
                <c:pt idx="9012">
                  <c:v>1.2382803499999999E-2</c:v>
                </c:pt>
                <c:pt idx="9013">
                  <c:v>1.3240831E-2</c:v>
                </c:pt>
                <c:pt idx="9014">
                  <c:v>1.3118035199999999E-2</c:v>
                </c:pt>
                <c:pt idx="9015">
                  <c:v>1.3448158300000001E-2</c:v>
                </c:pt>
                <c:pt idx="9016">
                  <c:v>1.34294415E-2</c:v>
                </c:pt>
                <c:pt idx="9017">
                  <c:v>1.3507623200000001E-2</c:v>
                </c:pt>
                <c:pt idx="9018">
                  <c:v>1.30479736E-2</c:v>
                </c:pt>
                <c:pt idx="9019">
                  <c:v>1.22084497E-2</c:v>
                </c:pt>
                <c:pt idx="9020">
                  <c:v>1.1226152999999999E-2</c:v>
                </c:pt>
                <c:pt idx="9021">
                  <c:v>1.3486638699999999E-2</c:v>
                </c:pt>
                <c:pt idx="9022">
                  <c:v>1.3834957E-2</c:v>
                </c:pt>
                <c:pt idx="9023">
                  <c:v>1.38269551E-2</c:v>
                </c:pt>
                <c:pt idx="9024">
                  <c:v>1.35149769E-2</c:v>
                </c:pt>
                <c:pt idx="9025">
                  <c:v>1.3050137999999999E-2</c:v>
                </c:pt>
                <c:pt idx="9026">
                  <c:v>1.2036708199999999E-2</c:v>
                </c:pt>
                <c:pt idx="9027">
                  <c:v>1.16060013E-2</c:v>
                </c:pt>
                <c:pt idx="9028">
                  <c:v>1.1172152100000001E-2</c:v>
                </c:pt>
                <c:pt idx="9029">
                  <c:v>1.38688376E-2</c:v>
                </c:pt>
                <c:pt idx="9030">
                  <c:v>1.42887942E-2</c:v>
                </c:pt>
                <c:pt idx="9031">
                  <c:v>1.3438690499999999E-2</c:v>
                </c:pt>
                <c:pt idx="9032">
                  <c:v>1.34110581E-2</c:v>
                </c:pt>
                <c:pt idx="9033">
                  <c:v>1.2183482799999999E-2</c:v>
                </c:pt>
                <c:pt idx="9034">
                  <c:v>1.22748222E-2</c:v>
                </c:pt>
                <c:pt idx="9035">
                  <c:v>9.8904706500000002E-3</c:v>
                </c:pt>
                <c:pt idx="9036">
                  <c:v>8.9449202599999993E-3</c:v>
                </c:pt>
                <c:pt idx="9037">
                  <c:v>1.31622124E-2</c:v>
                </c:pt>
                <c:pt idx="9038">
                  <c:v>1.4600571200000001E-2</c:v>
                </c:pt>
                <c:pt idx="9039">
                  <c:v>1.43800052E-2</c:v>
                </c:pt>
                <c:pt idx="9040">
                  <c:v>1.40793771E-2</c:v>
                </c:pt>
                <c:pt idx="9041">
                  <c:v>1.3919872200000001E-2</c:v>
                </c:pt>
                <c:pt idx="9042">
                  <c:v>1.2189114500000001E-2</c:v>
                </c:pt>
                <c:pt idx="9043">
                  <c:v>1.2508597200000001E-2</c:v>
                </c:pt>
                <c:pt idx="9044">
                  <c:v>1.2626839799999999E-2</c:v>
                </c:pt>
                <c:pt idx="9045">
                  <c:v>1.3972988400000001E-2</c:v>
                </c:pt>
                <c:pt idx="9046">
                  <c:v>1.41001279E-2</c:v>
                </c:pt>
                <c:pt idx="9047">
                  <c:v>1.39764715E-2</c:v>
                </c:pt>
                <c:pt idx="9048">
                  <c:v>1.4055443000000001E-2</c:v>
                </c:pt>
                <c:pt idx="9049">
                  <c:v>1.4143149400000001E-2</c:v>
                </c:pt>
                <c:pt idx="9050">
                  <c:v>1.3843816700000001E-2</c:v>
                </c:pt>
                <c:pt idx="9051">
                  <c:v>1.25741232E-2</c:v>
                </c:pt>
                <c:pt idx="9052">
                  <c:v>1.1434787E-2</c:v>
                </c:pt>
                <c:pt idx="9053">
                  <c:v>1.24836657E-2</c:v>
                </c:pt>
                <c:pt idx="9054">
                  <c:v>1.16340425E-2</c:v>
                </c:pt>
                <c:pt idx="9055">
                  <c:v>1.11941518E-2</c:v>
                </c:pt>
                <c:pt idx="9056">
                  <c:v>1.0764936900000001E-2</c:v>
                </c:pt>
                <c:pt idx="9057">
                  <c:v>1.03840549E-2</c:v>
                </c:pt>
                <c:pt idx="9058">
                  <c:v>1.0766399100000001E-2</c:v>
                </c:pt>
                <c:pt idx="9059">
                  <c:v>1.1014576099999999E-2</c:v>
                </c:pt>
                <c:pt idx="9060">
                  <c:v>1.1948932900000001E-2</c:v>
                </c:pt>
                <c:pt idx="9061">
                  <c:v>1.2526419E-2</c:v>
                </c:pt>
                <c:pt idx="9062">
                  <c:v>1.2305294200000001E-2</c:v>
                </c:pt>
                <c:pt idx="9063">
                  <c:v>1.23212002E-2</c:v>
                </c:pt>
                <c:pt idx="9064">
                  <c:v>1.19378669E-2</c:v>
                </c:pt>
                <c:pt idx="9065">
                  <c:v>1.15737058E-2</c:v>
                </c:pt>
                <c:pt idx="9066">
                  <c:v>1.11805601E-2</c:v>
                </c:pt>
                <c:pt idx="9067">
                  <c:v>1.03285145E-2</c:v>
                </c:pt>
                <c:pt idx="9068">
                  <c:v>1.03399027E-2</c:v>
                </c:pt>
                <c:pt idx="9069">
                  <c:v>1.22626247E-2</c:v>
                </c:pt>
                <c:pt idx="9070">
                  <c:v>1.30655849E-2</c:v>
                </c:pt>
                <c:pt idx="9071">
                  <c:v>1.3134003599999999E-2</c:v>
                </c:pt>
                <c:pt idx="9072">
                  <c:v>1.2563687699999999E-2</c:v>
                </c:pt>
                <c:pt idx="9073">
                  <c:v>1.19828964E-2</c:v>
                </c:pt>
                <c:pt idx="9074">
                  <c:v>1.1032738699999999E-2</c:v>
                </c:pt>
                <c:pt idx="9075">
                  <c:v>9.4852689700000003E-3</c:v>
                </c:pt>
                <c:pt idx="9076">
                  <c:v>1.08495122E-2</c:v>
                </c:pt>
                <c:pt idx="9077">
                  <c:v>1.3418003899999999E-2</c:v>
                </c:pt>
                <c:pt idx="9078">
                  <c:v>1.3577478E-2</c:v>
                </c:pt>
                <c:pt idx="9079">
                  <c:v>1.26487296E-2</c:v>
                </c:pt>
                <c:pt idx="9080">
                  <c:v>1.1065584599999999E-2</c:v>
                </c:pt>
                <c:pt idx="9081">
                  <c:v>1.22324992E-2</c:v>
                </c:pt>
                <c:pt idx="9082">
                  <c:v>1.15503585E-2</c:v>
                </c:pt>
                <c:pt idx="9083">
                  <c:v>1.03075029E-2</c:v>
                </c:pt>
                <c:pt idx="9084">
                  <c:v>1.0219046799999999E-2</c:v>
                </c:pt>
                <c:pt idx="9085">
                  <c:v>1.2731465500000001E-2</c:v>
                </c:pt>
                <c:pt idx="9086">
                  <c:v>1.3402394E-2</c:v>
                </c:pt>
                <c:pt idx="9087">
                  <c:v>1.3126917199999999E-2</c:v>
                </c:pt>
                <c:pt idx="9088">
                  <c:v>1.2853735099999999E-2</c:v>
                </c:pt>
                <c:pt idx="9089">
                  <c:v>1.26584321E-2</c:v>
                </c:pt>
                <c:pt idx="9090">
                  <c:v>1.2480021500000001E-2</c:v>
                </c:pt>
                <c:pt idx="9091">
                  <c:v>1.23586366E-2</c:v>
                </c:pt>
                <c:pt idx="9092">
                  <c:v>1.2348298000000001E-2</c:v>
                </c:pt>
                <c:pt idx="9093">
                  <c:v>1.3769906E-2</c:v>
                </c:pt>
                <c:pt idx="9094">
                  <c:v>1.3987456400000001E-2</c:v>
                </c:pt>
                <c:pt idx="9095">
                  <c:v>1.40422406E-2</c:v>
                </c:pt>
                <c:pt idx="9096">
                  <c:v>1.41168796E-2</c:v>
                </c:pt>
                <c:pt idx="9097">
                  <c:v>1.40966428E-2</c:v>
                </c:pt>
                <c:pt idx="9098">
                  <c:v>1.4378882900000001E-2</c:v>
                </c:pt>
                <c:pt idx="9099">
                  <c:v>1.42231267E-2</c:v>
                </c:pt>
                <c:pt idx="9100">
                  <c:v>1.44452685E-2</c:v>
                </c:pt>
                <c:pt idx="9101">
                  <c:v>1.40555929E-2</c:v>
                </c:pt>
                <c:pt idx="9102">
                  <c:v>1.3788160900000001E-2</c:v>
                </c:pt>
                <c:pt idx="9103">
                  <c:v>1.38799157E-2</c:v>
                </c:pt>
                <c:pt idx="9104">
                  <c:v>1.3516177399999999E-2</c:v>
                </c:pt>
                <c:pt idx="9105">
                  <c:v>1.3385645099999999E-2</c:v>
                </c:pt>
                <c:pt idx="9106">
                  <c:v>1.3489999799999999E-2</c:v>
                </c:pt>
                <c:pt idx="9107">
                  <c:v>1.3376444600000001E-2</c:v>
                </c:pt>
                <c:pt idx="9108">
                  <c:v>1.37239983E-2</c:v>
                </c:pt>
                <c:pt idx="9109">
                  <c:v>1.4303955199999999E-2</c:v>
                </c:pt>
                <c:pt idx="9110">
                  <c:v>1.42900795E-2</c:v>
                </c:pt>
                <c:pt idx="9111">
                  <c:v>1.4027131700000001E-2</c:v>
                </c:pt>
                <c:pt idx="9112">
                  <c:v>1.4016056400000001E-2</c:v>
                </c:pt>
                <c:pt idx="9113">
                  <c:v>1.38541553E-2</c:v>
                </c:pt>
                <c:pt idx="9114">
                  <c:v>1.28727155E-2</c:v>
                </c:pt>
                <c:pt idx="9115">
                  <c:v>1.18727218E-2</c:v>
                </c:pt>
                <c:pt idx="9116">
                  <c:v>1.17051397E-2</c:v>
                </c:pt>
                <c:pt idx="9117">
                  <c:v>1.37836756E-2</c:v>
                </c:pt>
                <c:pt idx="9118">
                  <c:v>1.42339952E-2</c:v>
                </c:pt>
                <c:pt idx="9119">
                  <c:v>1.44362347E-2</c:v>
                </c:pt>
                <c:pt idx="9120">
                  <c:v>1.45363947E-2</c:v>
                </c:pt>
                <c:pt idx="9121">
                  <c:v>1.4230233599999999E-2</c:v>
                </c:pt>
                <c:pt idx="9122">
                  <c:v>1.2894713299999999E-2</c:v>
                </c:pt>
                <c:pt idx="9123">
                  <c:v>1.0699493799999999E-2</c:v>
                </c:pt>
                <c:pt idx="9124">
                  <c:v>1.01134339E-2</c:v>
                </c:pt>
                <c:pt idx="9125">
                  <c:v>1.3910913800000001E-2</c:v>
                </c:pt>
                <c:pt idx="9126">
                  <c:v>1.4479800100000001E-2</c:v>
                </c:pt>
                <c:pt idx="9127">
                  <c:v>1.4476668999999999E-2</c:v>
                </c:pt>
                <c:pt idx="9128">
                  <c:v>1.3527719299999999E-2</c:v>
                </c:pt>
                <c:pt idx="9129">
                  <c:v>1.35127688E-2</c:v>
                </c:pt>
                <c:pt idx="9130">
                  <c:v>1.31544061E-2</c:v>
                </c:pt>
                <c:pt idx="9131">
                  <c:v>1.25445351E-2</c:v>
                </c:pt>
                <c:pt idx="9132">
                  <c:v>1.30629847E-2</c:v>
                </c:pt>
                <c:pt idx="9133">
                  <c:v>1.44980475E-2</c:v>
                </c:pt>
                <c:pt idx="9134">
                  <c:v>1.48778772E-2</c:v>
                </c:pt>
                <c:pt idx="9135">
                  <c:v>1.5185806899999999E-2</c:v>
                </c:pt>
                <c:pt idx="9136">
                  <c:v>1.51185114E-2</c:v>
                </c:pt>
                <c:pt idx="9137">
                  <c:v>1.4823922E-2</c:v>
                </c:pt>
                <c:pt idx="9138">
                  <c:v>1.3678764899999999E-2</c:v>
                </c:pt>
                <c:pt idx="9139">
                  <c:v>1.25569319E-2</c:v>
                </c:pt>
                <c:pt idx="9140">
                  <c:v>1.26819881E-2</c:v>
                </c:pt>
                <c:pt idx="9141">
                  <c:v>1.4922149500000001E-2</c:v>
                </c:pt>
                <c:pt idx="9142">
                  <c:v>1.48507403E-2</c:v>
                </c:pt>
                <c:pt idx="9143">
                  <c:v>1.43962493E-2</c:v>
                </c:pt>
                <c:pt idx="9144">
                  <c:v>1.4001436500000001E-2</c:v>
                </c:pt>
                <c:pt idx="9145">
                  <c:v>1.3988891599999999E-2</c:v>
                </c:pt>
                <c:pt idx="9146">
                  <c:v>1.34740286E-2</c:v>
                </c:pt>
                <c:pt idx="9147">
                  <c:v>1.1666513E-2</c:v>
                </c:pt>
                <c:pt idx="9148">
                  <c:v>1.11419326E-2</c:v>
                </c:pt>
                <c:pt idx="9149">
                  <c:v>1.33585297E-2</c:v>
                </c:pt>
                <c:pt idx="9150">
                  <c:v>1.33578395E-2</c:v>
                </c:pt>
                <c:pt idx="9151">
                  <c:v>1.3467066E-2</c:v>
                </c:pt>
                <c:pt idx="9152">
                  <c:v>1.34409089E-2</c:v>
                </c:pt>
                <c:pt idx="9153">
                  <c:v>1.35775823E-2</c:v>
                </c:pt>
                <c:pt idx="9154">
                  <c:v>1.3341744399999999E-2</c:v>
                </c:pt>
                <c:pt idx="9155">
                  <c:v>1.23104379E-2</c:v>
                </c:pt>
                <c:pt idx="9156">
                  <c:v>1.1911167800000001E-2</c:v>
                </c:pt>
                <c:pt idx="9157">
                  <c:v>1.37323597E-2</c:v>
                </c:pt>
                <c:pt idx="9158">
                  <c:v>1.46924881E-2</c:v>
                </c:pt>
                <c:pt idx="9159">
                  <c:v>1.4927612599999999E-2</c:v>
                </c:pt>
                <c:pt idx="9160">
                  <c:v>1.49227539E-2</c:v>
                </c:pt>
                <c:pt idx="9161">
                  <c:v>1.50223188E-2</c:v>
                </c:pt>
                <c:pt idx="9162">
                  <c:v>1.49438186E-2</c:v>
                </c:pt>
                <c:pt idx="9163">
                  <c:v>1.35615617E-2</c:v>
                </c:pt>
                <c:pt idx="9164">
                  <c:v>1.3267152900000001E-2</c:v>
                </c:pt>
                <c:pt idx="9165">
                  <c:v>1.4766755499999999E-2</c:v>
                </c:pt>
                <c:pt idx="9166">
                  <c:v>1.49828233E-2</c:v>
                </c:pt>
                <c:pt idx="9167">
                  <c:v>1.49288028E-2</c:v>
                </c:pt>
                <c:pt idx="9168">
                  <c:v>1.47667211E-2</c:v>
                </c:pt>
                <c:pt idx="9169">
                  <c:v>1.45846428E-2</c:v>
                </c:pt>
                <c:pt idx="9170">
                  <c:v>1.40362419E-2</c:v>
                </c:pt>
                <c:pt idx="9171">
                  <c:v>1.33573618E-2</c:v>
                </c:pt>
                <c:pt idx="9172">
                  <c:v>1.2327673799999999E-2</c:v>
                </c:pt>
                <c:pt idx="9173">
                  <c:v>1.0954560699999999E-2</c:v>
                </c:pt>
                <c:pt idx="9174">
                  <c:v>1.0978146500000001E-2</c:v>
                </c:pt>
                <c:pt idx="9175">
                  <c:v>1.14307413E-2</c:v>
                </c:pt>
                <c:pt idx="9176">
                  <c:v>1.1195512499999999E-2</c:v>
                </c:pt>
                <c:pt idx="9177">
                  <c:v>1.0709204700000001E-2</c:v>
                </c:pt>
                <c:pt idx="9178">
                  <c:v>1.0324957799999999E-2</c:v>
                </c:pt>
                <c:pt idx="9179">
                  <c:v>1.0580997E-2</c:v>
                </c:pt>
                <c:pt idx="9180">
                  <c:v>1.1052361700000001E-2</c:v>
                </c:pt>
                <c:pt idx="9181">
                  <c:v>1.20240152E-2</c:v>
                </c:pt>
                <c:pt idx="9182">
                  <c:v>1.19543215E-2</c:v>
                </c:pt>
                <c:pt idx="9183">
                  <c:v>1.14106582E-2</c:v>
                </c:pt>
                <c:pt idx="9184">
                  <c:v>1.10971313E-2</c:v>
                </c:pt>
                <c:pt idx="9185">
                  <c:v>1.1106691300000001E-2</c:v>
                </c:pt>
                <c:pt idx="9186">
                  <c:v>1.01857604E-2</c:v>
                </c:pt>
                <c:pt idx="9187">
                  <c:v>7.6838433700000004E-3</c:v>
                </c:pt>
                <c:pt idx="9188">
                  <c:v>7.8243082399999993E-3</c:v>
                </c:pt>
                <c:pt idx="9189">
                  <c:v>1.1105491800000001E-2</c:v>
                </c:pt>
                <c:pt idx="9190">
                  <c:v>1.25378752E-2</c:v>
                </c:pt>
                <c:pt idx="9191">
                  <c:v>1.2099868600000001E-2</c:v>
                </c:pt>
                <c:pt idx="9192">
                  <c:v>1.21059064E-2</c:v>
                </c:pt>
                <c:pt idx="9193">
                  <c:v>1.2428219399999999E-2</c:v>
                </c:pt>
                <c:pt idx="9194">
                  <c:v>1.2102239799999999E-2</c:v>
                </c:pt>
                <c:pt idx="9195">
                  <c:v>1.13057001E-2</c:v>
                </c:pt>
                <c:pt idx="9196">
                  <c:v>1.15324715E-2</c:v>
                </c:pt>
                <c:pt idx="9197">
                  <c:v>1.34961838E-2</c:v>
                </c:pt>
                <c:pt idx="9198">
                  <c:v>1.36991795E-2</c:v>
                </c:pt>
                <c:pt idx="9199">
                  <c:v>1.3582951399999999E-2</c:v>
                </c:pt>
                <c:pt idx="9200">
                  <c:v>1.3648688799999999E-2</c:v>
                </c:pt>
                <c:pt idx="9201">
                  <c:v>1.3236696799999999E-2</c:v>
                </c:pt>
                <c:pt idx="9202">
                  <c:v>1.2640000300000001E-2</c:v>
                </c:pt>
                <c:pt idx="9203">
                  <c:v>1.2097823400000001E-2</c:v>
                </c:pt>
                <c:pt idx="9204">
                  <c:v>1.1119619900000001E-2</c:v>
                </c:pt>
                <c:pt idx="9205">
                  <c:v>1.3846803499999999E-2</c:v>
                </c:pt>
                <c:pt idx="9206">
                  <c:v>1.4043906700000001E-2</c:v>
                </c:pt>
                <c:pt idx="9207">
                  <c:v>1.3833127000000001E-2</c:v>
                </c:pt>
                <c:pt idx="9208">
                  <c:v>1.3611560700000001E-2</c:v>
                </c:pt>
                <c:pt idx="9209">
                  <c:v>1.31384404E-2</c:v>
                </c:pt>
                <c:pt idx="9210">
                  <c:v>1.2261902E-2</c:v>
                </c:pt>
                <c:pt idx="9211">
                  <c:v>1.2388722E-2</c:v>
                </c:pt>
                <c:pt idx="9212">
                  <c:v>1.3321514200000001E-2</c:v>
                </c:pt>
                <c:pt idx="9213">
                  <c:v>1.41705843E-2</c:v>
                </c:pt>
                <c:pt idx="9214">
                  <c:v>1.44622289E-2</c:v>
                </c:pt>
                <c:pt idx="9215">
                  <c:v>1.45603148E-2</c:v>
                </c:pt>
                <c:pt idx="9216">
                  <c:v>1.4533747E-2</c:v>
                </c:pt>
                <c:pt idx="9217">
                  <c:v>1.4375766700000001E-2</c:v>
                </c:pt>
                <c:pt idx="9218">
                  <c:v>1.4210402E-2</c:v>
                </c:pt>
                <c:pt idx="9219">
                  <c:v>1.30773373E-2</c:v>
                </c:pt>
                <c:pt idx="9220">
                  <c:v>1.20288385E-2</c:v>
                </c:pt>
                <c:pt idx="9221">
                  <c:v>1.3763606499999999E-2</c:v>
                </c:pt>
                <c:pt idx="9222">
                  <c:v>1.4125145E-2</c:v>
                </c:pt>
                <c:pt idx="9223">
                  <c:v>1.4295309799999999E-2</c:v>
                </c:pt>
                <c:pt idx="9224">
                  <c:v>1.40304547E-2</c:v>
                </c:pt>
                <c:pt idx="9225">
                  <c:v>1.3823278200000001E-2</c:v>
                </c:pt>
                <c:pt idx="9226">
                  <c:v>1.36124529E-2</c:v>
                </c:pt>
                <c:pt idx="9227">
                  <c:v>1.33744711E-2</c:v>
                </c:pt>
                <c:pt idx="9228">
                  <c:v>1.34721631E-2</c:v>
                </c:pt>
                <c:pt idx="9229">
                  <c:v>1.4186901E-2</c:v>
                </c:pt>
                <c:pt idx="9230">
                  <c:v>1.43302903E-2</c:v>
                </c:pt>
                <c:pt idx="9231">
                  <c:v>1.40719404E-2</c:v>
                </c:pt>
                <c:pt idx="9232">
                  <c:v>1.38150388E-2</c:v>
                </c:pt>
                <c:pt idx="9233">
                  <c:v>1.34020327E-2</c:v>
                </c:pt>
                <c:pt idx="9234">
                  <c:v>1.23783834E-2</c:v>
                </c:pt>
                <c:pt idx="9235">
                  <c:v>1.20870862E-2</c:v>
                </c:pt>
                <c:pt idx="9236">
                  <c:v>1.2735983399999999E-2</c:v>
                </c:pt>
                <c:pt idx="9237">
                  <c:v>1.42732151E-2</c:v>
                </c:pt>
                <c:pt idx="9238">
                  <c:v>1.47125795E-2</c:v>
                </c:pt>
                <c:pt idx="9239">
                  <c:v>1.47662917E-2</c:v>
                </c:pt>
                <c:pt idx="9240">
                  <c:v>1.39586274E-2</c:v>
                </c:pt>
                <c:pt idx="9241">
                  <c:v>1.3264901000000001E-2</c:v>
                </c:pt>
                <c:pt idx="9242">
                  <c:v>1.28040593E-2</c:v>
                </c:pt>
                <c:pt idx="9243">
                  <c:v>1.17877703E-2</c:v>
                </c:pt>
                <c:pt idx="9244">
                  <c:v>1.3235884700000001E-2</c:v>
                </c:pt>
                <c:pt idx="9245">
                  <c:v>1.53628727E-2</c:v>
                </c:pt>
                <c:pt idx="9246">
                  <c:v>1.5031703699999999E-2</c:v>
                </c:pt>
                <c:pt idx="9247">
                  <c:v>1.42884981E-2</c:v>
                </c:pt>
                <c:pt idx="9248">
                  <c:v>1.4048074400000001E-2</c:v>
                </c:pt>
                <c:pt idx="9249">
                  <c:v>1.33719398E-2</c:v>
                </c:pt>
                <c:pt idx="9250">
                  <c:v>1.18499342E-2</c:v>
                </c:pt>
                <c:pt idx="9251">
                  <c:v>1.07604135E-2</c:v>
                </c:pt>
                <c:pt idx="9252">
                  <c:v>1.3674614999999999E-2</c:v>
                </c:pt>
                <c:pt idx="9253">
                  <c:v>1.42693222E-2</c:v>
                </c:pt>
                <c:pt idx="9254">
                  <c:v>1.4172141399999999E-2</c:v>
                </c:pt>
                <c:pt idx="9255">
                  <c:v>1.3298381099999999E-2</c:v>
                </c:pt>
                <c:pt idx="9256">
                  <c:v>1.21145686E-2</c:v>
                </c:pt>
                <c:pt idx="9257">
                  <c:v>1.1123259599999999E-2</c:v>
                </c:pt>
                <c:pt idx="9258">
                  <c:v>1.0087497500000001E-2</c:v>
                </c:pt>
                <c:pt idx="9259">
                  <c:v>8.9579066299999999E-3</c:v>
                </c:pt>
                <c:pt idx="9260">
                  <c:v>1.18886558E-2</c:v>
                </c:pt>
                <c:pt idx="9261">
                  <c:v>1.33797862E-2</c:v>
                </c:pt>
                <c:pt idx="9262">
                  <c:v>1.34768691E-2</c:v>
                </c:pt>
                <c:pt idx="9263">
                  <c:v>1.29515007E-2</c:v>
                </c:pt>
                <c:pt idx="9264">
                  <c:v>1.182565E-2</c:v>
                </c:pt>
                <c:pt idx="9265">
                  <c:v>1.19221695E-2</c:v>
                </c:pt>
                <c:pt idx="9266">
                  <c:v>1.1220091999999999E-2</c:v>
                </c:pt>
                <c:pt idx="9267">
                  <c:v>1.08079491E-2</c:v>
                </c:pt>
                <c:pt idx="9268">
                  <c:v>1.1151689100000001E-2</c:v>
                </c:pt>
                <c:pt idx="9269">
                  <c:v>1.2904518300000001E-2</c:v>
                </c:pt>
                <c:pt idx="9270">
                  <c:v>1.25644282E-2</c:v>
                </c:pt>
                <c:pt idx="9271">
                  <c:v>1.2777207400000001E-2</c:v>
                </c:pt>
                <c:pt idx="9272">
                  <c:v>1.2561500999999999E-2</c:v>
                </c:pt>
                <c:pt idx="9273">
                  <c:v>1.30714262E-2</c:v>
                </c:pt>
                <c:pt idx="9274">
                  <c:v>1.30088897E-2</c:v>
                </c:pt>
                <c:pt idx="9275">
                  <c:v>1.33150704E-2</c:v>
                </c:pt>
                <c:pt idx="9276">
                  <c:v>1.3176950600000001E-2</c:v>
                </c:pt>
                <c:pt idx="9277">
                  <c:v>1.3118319200000001E-2</c:v>
                </c:pt>
                <c:pt idx="9278">
                  <c:v>1.29152611E-2</c:v>
                </c:pt>
                <c:pt idx="9279">
                  <c:v>1.2711463500000001E-2</c:v>
                </c:pt>
                <c:pt idx="9280">
                  <c:v>1.2613764E-2</c:v>
                </c:pt>
                <c:pt idx="9281">
                  <c:v>1.19113037E-2</c:v>
                </c:pt>
                <c:pt idx="9282">
                  <c:v>1.0790858400000001E-2</c:v>
                </c:pt>
                <c:pt idx="9283">
                  <c:v>1.0717987999999999E-2</c:v>
                </c:pt>
                <c:pt idx="9284">
                  <c:v>1.18560027E-2</c:v>
                </c:pt>
                <c:pt idx="9285">
                  <c:v>1.24575039E-2</c:v>
                </c:pt>
                <c:pt idx="9286">
                  <c:v>1.24375513E-2</c:v>
                </c:pt>
                <c:pt idx="9287">
                  <c:v>1.2109789100000001E-2</c:v>
                </c:pt>
                <c:pt idx="9288">
                  <c:v>1.1598565599999999E-2</c:v>
                </c:pt>
                <c:pt idx="9289">
                  <c:v>1.12665631E-2</c:v>
                </c:pt>
                <c:pt idx="9290">
                  <c:v>1.08952792E-2</c:v>
                </c:pt>
                <c:pt idx="9291">
                  <c:v>1.01264892E-2</c:v>
                </c:pt>
                <c:pt idx="9292">
                  <c:v>9.7099244599999999E-3</c:v>
                </c:pt>
                <c:pt idx="9293">
                  <c:v>1.21288635E-2</c:v>
                </c:pt>
                <c:pt idx="9294">
                  <c:v>1.22696152E-2</c:v>
                </c:pt>
                <c:pt idx="9295">
                  <c:v>1.2169714999999999E-2</c:v>
                </c:pt>
                <c:pt idx="9296">
                  <c:v>1.24065904E-2</c:v>
                </c:pt>
                <c:pt idx="9297">
                  <c:v>1.1979007200000001E-2</c:v>
                </c:pt>
                <c:pt idx="9298">
                  <c:v>1.17271906E-2</c:v>
                </c:pt>
                <c:pt idx="9299">
                  <c:v>1.17157353E-2</c:v>
                </c:pt>
                <c:pt idx="9300">
                  <c:v>1.2103400199999999E-2</c:v>
                </c:pt>
                <c:pt idx="9301">
                  <c:v>1.3050935200000001E-2</c:v>
                </c:pt>
                <c:pt idx="9302">
                  <c:v>1.30247166E-2</c:v>
                </c:pt>
                <c:pt idx="9303">
                  <c:v>1.30419731E-2</c:v>
                </c:pt>
                <c:pt idx="9304">
                  <c:v>1.27887353E-2</c:v>
                </c:pt>
                <c:pt idx="9305">
                  <c:v>1.20080151E-2</c:v>
                </c:pt>
                <c:pt idx="9306">
                  <c:v>1.15691908E-2</c:v>
                </c:pt>
                <c:pt idx="9307">
                  <c:v>1.09497849E-2</c:v>
                </c:pt>
                <c:pt idx="9308">
                  <c:v>1.1745505E-2</c:v>
                </c:pt>
                <c:pt idx="9309">
                  <c:v>1.24032963E-2</c:v>
                </c:pt>
                <c:pt idx="9310">
                  <c:v>1.20731033E-2</c:v>
                </c:pt>
                <c:pt idx="9311">
                  <c:v>1.1820061099999999E-2</c:v>
                </c:pt>
                <c:pt idx="9312">
                  <c:v>1.17603038E-2</c:v>
                </c:pt>
                <c:pt idx="9313">
                  <c:v>1.1741820700000001E-2</c:v>
                </c:pt>
                <c:pt idx="9314">
                  <c:v>1.20766433E-2</c:v>
                </c:pt>
                <c:pt idx="9315">
                  <c:v>1.1926552300000001E-2</c:v>
                </c:pt>
                <c:pt idx="9316">
                  <c:v>1.20206224E-2</c:v>
                </c:pt>
                <c:pt idx="9317">
                  <c:v>1.32513912E-2</c:v>
                </c:pt>
                <c:pt idx="9318">
                  <c:v>1.28589924E-2</c:v>
                </c:pt>
                <c:pt idx="9319">
                  <c:v>1.23838196E-2</c:v>
                </c:pt>
                <c:pt idx="9320">
                  <c:v>1.2578891599999999E-2</c:v>
                </c:pt>
                <c:pt idx="9321">
                  <c:v>1.2902139700000001E-2</c:v>
                </c:pt>
                <c:pt idx="9322">
                  <c:v>1.3715026E-2</c:v>
                </c:pt>
                <c:pt idx="9323">
                  <c:v>1.3672032400000001E-2</c:v>
                </c:pt>
                <c:pt idx="9324">
                  <c:v>1.36700682E-2</c:v>
                </c:pt>
                <c:pt idx="9325">
                  <c:v>1.40351616E-2</c:v>
                </c:pt>
                <c:pt idx="9326">
                  <c:v>1.3622494400000001E-2</c:v>
                </c:pt>
                <c:pt idx="9327">
                  <c:v>1.3579669399999999E-2</c:v>
                </c:pt>
                <c:pt idx="9328">
                  <c:v>1.3918811499999999E-2</c:v>
                </c:pt>
                <c:pt idx="9329">
                  <c:v>1.3427509000000001E-2</c:v>
                </c:pt>
                <c:pt idx="9330">
                  <c:v>1.2860167800000001E-2</c:v>
                </c:pt>
                <c:pt idx="9331">
                  <c:v>1.25756692E-2</c:v>
                </c:pt>
                <c:pt idx="9332">
                  <c:v>1.38129247E-2</c:v>
                </c:pt>
                <c:pt idx="9333">
                  <c:v>1.35069722E-2</c:v>
                </c:pt>
                <c:pt idx="9334">
                  <c:v>1.19307917E-2</c:v>
                </c:pt>
                <c:pt idx="9335">
                  <c:v>1.1677673100000001E-2</c:v>
                </c:pt>
                <c:pt idx="9336">
                  <c:v>1.1458829E-2</c:v>
                </c:pt>
                <c:pt idx="9337">
                  <c:v>1.1878527700000001E-2</c:v>
                </c:pt>
                <c:pt idx="9338">
                  <c:v>1.19139859E-2</c:v>
                </c:pt>
                <c:pt idx="9339">
                  <c:v>1.23103959E-2</c:v>
                </c:pt>
                <c:pt idx="9340">
                  <c:v>1.3289417099999999E-2</c:v>
                </c:pt>
                <c:pt idx="9341">
                  <c:v>1.3871481600000001E-2</c:v>
                </c:pt>
                <c:pt idx="9342">
                  <c:v>1.4202589200000001E-2</c:v>
                </c:pt>
                <c:pt idx="9343">
                  <c:v>1.38277626E-2</c:v>
                </c:pt>
                <c:pt idx="9344">
                  <c:v>1.3457251700000001E-2</c:v>
                </c:pt>
                <c:pt idx="9345">
                  <c:v>1.36595452E-2</c:v>
                </c:pt>
                <c:pt idx="9346">
                  <c:v>1.35865938E-2</c:v>
                </c:pt>
                <c:pt idx="9347">
                  <c:v>1.33405877E-2</c:v>
                </c:pt>
                <c:pt idx="9348">
                  <c:v>1.4131708099999999E-2</c:v>
                </c:pt>
                <c:pt idx="9349">
                  <c:v>1.35694379E-2</c:v>
                </c:pt>
                <c:pt idx="9350">
                  <c:v>1.3238473799999999E-2</c:v>
                </c:pt>
                <c:pt idx="9351">
                  <c:v>1.3483257E-2</c:v>
                </c:pt>
                <c:pt idx="9352">
                  <c:v>1.3757179499999999E-2</c:v>
                </c:pt>
                <c:pt idx="9353">
                  <c:v>1.4305098E-2</c:v>
                </c:pt>
                <c:pt idx="9354">
                  <c:v>1.40673677E-2</c:v>
                </c:pt>
                <c:pt idx="9355">
                  <c:v>1.30131189E-2</c:v>
                </c:pt>
                <c:pt idx="9356">
                  <c:v>1.42446542E-2</c:v>
                </c:pt>
                <c:pt idx="9357">
                  <c:v>1.41630126E-2</c:v>
                </c:pt>
                <c:pt idx="9358">
                  <c:v>1.33916633E-2</c:v>
                </c:pt>
                <c:pt idx="9359">
                  <c:v>1.36706373E-2</c:v>
                </c:pt>
                <c:pt idx="9360">
                  <c:v>1.3623756399999999E-2</c:v>
                </c:pt>
                <c:pt idx="9361">
                  <c:v>1.36489673E-2</c:v>
                </c:pt>
                <c:pt idx="9362">
                  <c:v>1.2869387899999999E-2</c:v>
                </c:pt>
                <c:pt idx="9363">
                  <c:v>1.2409846299999999E-2</c:v>
                </c:pt>
                <c:pt idx="9364">
                  <c:v>1.3089660600000001E-2</c:v>
                </c:pt>
                <c:pt idx="9365">
                  <c:v>1.33067593E-2</c:v>
                </c:pt>
                <c:pt idx="9366">
                  <c:v>1.36923874E-2</c:v>
                </c:pt>
                <c:pt idx="9367">
                  <c:v>1.37140686E-2</c:v>
                </c:pt>
                <c:pt idx="9368">
                  <c:v>1.3211489700000001E-2</c:v>
                </c:pt>
                <c:pt idx="9369">
                  <c:v>1.28155015E-2</c:v>
                </c:pt>
                <c:pt idx="9370">
                  <c:v>1.2289359200000001E-2</c:v>
                </c:pt>
                <c:pt idx="9371">
                  <c:v>1.2003048299999999E-2</c:v>
                </c:pt>
                <c:pt idx="9372">
                  <c:v>1.3278814E-2</c:v>
                </c:pt>
                <c:pt idx="9373">
                  <c:v>1.39528411E-2</c:v>
                </c:pt>
                <c:pt idx="9374">
                  <c:v>1.33335898E-2</c:v>
                </c:pt>
                <c:pt idx="9375">
                  <c:v>1.22887958E-2</c:v>
                </c:pt>
                <c:pt idx="9376">
                  <c:v>1.18737789E-2</c:v>
                </c:pt>
                <c:pt idx="9377">
                  <c:v>1.2276980099999999E-2</c:v>
                </c:pt>
                <c:pt idx="9378">
                  <c:v>1.04875648E-2</c:v>
                </c:pt>
                <c:pt idx="9379">
                  <c:v>8.8262110899999992E-3</c:v>
                </c:pt>
                <c:pt idx="9380">
                  <c:v>1.18153822E-2</c:v>
                </c:pt>
                <c:pt idx="9381">
                  <c:v>1.38888489E-2</c:v>
                </c:pt>
                <c:pt idx="9382">
                  <c:v>1.4392218599999999E-2</c:v>
                </c:pt>
                <c:pt idx="9383">
                  <c:v>1.43098021E-2</c:v>
                </c:pt>
                <c:pt idx="9384">
                  <c:v>1.384487E-2</c:v>
                </c:pt>
                <c:pt idx="9385">
                  <c:v>1.3686858099999999E-2</c:v>
                </c:pt>
                <c:pt idx="9386">
                  <c:v>1.30589399E-2</c:v>
                </c:pt>
                <c:pt idx="9387">
                  <c:v>1.1791625999999999E-2</c:v>
                </c:pt>
                <c:pt idx="9388">
                  <c:v>1.19863162E-2</c:v>
                </c:pt>
                <c:pt idx="9389">
                  <c:v>1.3674872899999999E-2</c:v>
                </c:pt>
                <c:pt idx="9390">
                  <c:v>1.36853354E-2</c:v>
                </c:pt>
                <c:pt idx="9391">
                  <c:v>1.3280790299999999E-2</c:v>
                </c:pt>
                <c:pt idx="9392">
                  <c:v>1.25473049E-2</c:v>
                </c:pt>
                <c:pt idx="9393">
                  <c:v>1.20740663E-2</c:v>
                </c:pt>
                <c:pt idx="9394">
                  <c:v>1.22708473E-2</c:v>
                </c:pt>
                <c:pt idx="9395">
                  <c:v>1.15272719E-2</c:v>
                </c:pt>
                <c:pt idx="9396">
                  <c:v>1.3465201499999999E-2</c:v>
                </c:pt>
                <c:pt idx="9397">
                  <c:v>1.5058741E-2</c:v>
                </c:pt>
                <c:pt idx="9398">
                  <c:v>1.5726791699999999E-2</c:v>
                </c:pt>
                <c:pt idx="9399">
                  <c:v>1.6307784200000001E-2</c:v>
                </c:pt>
                <c:pt idx="9400">
                  <c:v>1.5403186899999999E-2</c:v>
                </c:pt>
                <c:pt idx="9401">
                  <c:v>1.5611832000000001E-2</c:v>
                </c:pt>
                <c:pt idx="9402">
                  <c:v>1.50114167E-2</c:v>
                </c:pt>
                <c:pt idx="9403">
                  <c:v>1.33716129E-2</c:v>
                </c:pt>
                <c:pt idx="9404">
                  <c:v>1.35709466E-2</c:v>
                </c:pt>
                <c:pt idx="9405">
                  <c:v>1.42379897E-2</c:v>
                </c:pt>
                <c:pt idx="9406">
                  <c:v>1.4135523699999999E-2</c:v>
                </c:pt>
                <c:pt idx="9407">
                  <c:v>1.4220844999999999E-2</c:v>
                </c:pt>
                <c:pt idx="9408">
                  <c:v>1.39008304E-2</c:v>
                </c:pt>
                <c:pt idx="9409">
                  <c:v>1.33443847E-2</c:v>
                </c:pt>
                <c:pt idx="9410">
                  <c:v>1.28930407E-2</c:v>
                </c:pt>
                <c:pt idx="9411">
                  <c:v>1.1649983900000001E-2</c:v>
                </c:pt>
                <c:pt idx="9412">
                  <c:v>1.16491904E-2</c:v>
                </c:pt>
                <c:pt idx="9413">
                  <c:v>1.32219773E-2</c:v>
                </c:pt>
                <c:pt idx="9414">
                  <c:v>1.3442142900000001E-2</c:v>
                </c:pt>
                <c:pt idx="9415">
                  <c:v>1.40129039E-2</c:v>
                </c:pt>
                <c:pt idx="9416">
                  <c:v>1.3827489700000001E-2</c:v>
                </c:pt>
                <c:pt idx="9417">
                  <c:v>1.35415308E-2</c:v>
                </c:pt>
                <c:pt idx="9418">
                  <c:v>1.29916379E-2</c:v>
                </c:pt>
                <c:pt idx="9419">
                  <c:v>1.2151317700000001E-2</c:v>
                </c:pt>
                <c:pt idx="9420">
                  <c:v>1.29033271E-2</c:v>
                </c:pt>
                <c:pt idx="9421">
                  <c:v>1.3601773399999999E-2</c:v>
                </c:pt>
                <c:pt idx="9422">
                  <c:v>1.38763143E-2</c:v>
                </c:pt>
                <c:pt idx="9423">
                  <c:v>1.4606398499999999E-2</c:v>
                </c:pt>
                <c:pt idx="9424">
                  <c:v>1.4768363E-2</c:v>
                </c:pt>
                <c:pt idx="9425">
                  <c:v>1.5016045400000001E-2</c:v>
                </c:pt>
                <c:pt idx="9426">
                  <c:v>1.47427237E-2</c:v>
                </c:pt>
                <c:pt idx="9427">
                  <c:v>1.31560406E-2</c:v>
                </c:pt>
                <c:pt idx="9428">
                  <c:v>1.3420955300000001E-2</c:v>
                </c:pt>
                <c:pt idx="9429">
                  <c:v>1.48109626E-2</c:v>
                </c:pt>
                <c:pt idx="9430">
                  <c:v>1.48426015E-2</c:v>
                </c:pt>
                <c:pt idx="9431">
                  <c:v>1.4712728600000001E-2</c:v>
                </c:pt>
                <c:pt idx="9432">
                  <c:v>1.43345203E-2</c:v>
                </c:pt>
                <c:pt idx="9433">
                  <c:v>1.3868762200000001E-2</c:v>
                </c:pt>
                <c:pt idx="9434">
                  <c:v>1.37487557E-2</c:v>
                </c:pt>
                <c:pt idx="9435">
                  <c:v>1.3570075900000001E-2</c:v>
                </c:pt>
                <c:pt idx="9436">
                  <c:v>1.42327119E-2</c:v>
                </c:pt>
                <c:pt idx="9437">
                  <c:v>1.396327E-2</c:v>
                </c:pt>
                <c:pt idx="9438">
                  <c:v>1.25563312E-2</c:v>
                </c:pt>
                <c:pt idx="9439">
                  <c:v>1.19290035E-2</c:v>
                </c:pt>
                <c:pt idx="9440">
                  <c:v>1.18295373E-2</c:v>
                </c:pt>
                <c:pt idx="9441">
                  <c:v>1.17443688E-2</c:v>
                </c:pt>
                <c:pt idx="9442">
                  <c:v>1.2321477799999999E-2</c:v>
                </c:pt>
                <c:pt idx="9443">
                  <c:v>1.2497079600000001E-2</c:v>
                </c:pt>
                <c:pt idx="9444">
                  <c:v>1.2706281599999999E-2</c:v>
                </c:pt>
                <c:pt idx="9445">
                  <c:v>1.24649545E-2</c:v>
                </c:pt>
                <c:pt idx="9446">
                  <c:v>1.2169159000000001E-2</c:v>
                </c:pt>
                <c:pt idx="9447">
                  <c:v>1.1934695800000001E-2</c:v>
                </c:pt>
                <c:pt idx="9448">
                  <c:v>1.1601347499999999E-2</c:v>
                </c:pt>
                <c:pt idx="9449">
                  <c:v>1.0834572799999999E-2</c:v>
                </c:pt>
                <c:pt idx="9450">
                  <c:v>9.6126384999999995E-3</c:v>
                </c:pt>
                <c:pt idx="9451">
                  <c:v>8.6058750699999995E-3</c:v>
                </c:pt>
                <c:pt idx="9452">
                  <c:v>1.1287689199999999E-2</c:v>
                </c:pt>
                <c:pt idx="9453">
                  <c:v>1.34920031E-2</c:v>
                </c:pt>
                <c:pt idx="9454">
                  <c:v>1.29924584E-2</c:v>
                </c:pt>
                <c:pt idx="9455">
                  <c:v>1.24070914E-2</c:v>
                </c:pt>
                <c:pt idx="9456">
                  <c:v>1.1590737800000001E-2</c:v>
                </c:pt>
                <c:pt idx="9457">
                  <c:v>8.9471284299999995E-3</c:v>
                </c:pt>
                <c:pt idx="9458">
                  <c:v>5.5723586099999996E-3</c:v>
                </c:pt>
                <c:pt idx="9459">
                  <c:v>3.8822337500000002E-3</c:v>
                </c:pt>
                <c:pt idx="9460">
                  <c:v>3.3624155899999999E-3</c:v>
                </c:pt>
                <c:pt idx="9461">
                  <c:v>9.0631283800000004E-3</c:v>
                </c:pt>
                <c:pt idx="9462">
                  <c:v>9.6863945899999995E-3</c:v>
                </c:pt>
                <c:pt idx="9463">
                  <c:v>5.70283085E-3</c:v>
                </c:pt>
                <c:pt idx="9464">
                  <c:v>3.9507942299999996E-3</c:v>
                </c:pt>
                <c:pt idx="9465">
                  <c:v>3.8159710800000001E-3</c:v>
                </c:pt>
                <c:pt idx="9466">
                  <c:v>3.5536976099999999E-3</c:v>
                </c:pt>
                <c:pt idx="9467">
                  <c:v>3.1922669099999999E-3</c:v>
                </c:pt>
                <c:pt idx="9468">
                  <c:v>3.2239153499999998E-3</c:v>
                </c:pt>
                <c:pt idx="9469">
                  <c:v>8.3073666300000001E-3</c:v>
                </c:pt>
                <c:pt idx="9470">
                  <c:v>8.6136367199999998E-3</c:v>
                </c:pt>
                <c:pt idx="9471">
                  <c:v>6.2405136399999997E-3</c:v>
                </c:pt>
                <c:pt idx="9472">
                  <c:v>4.3055778399999998E-3</c:v>
                </c:pt>
                <c:pt idx="9473">
                  <c:v>3.44917644E-3</c:v>
                </c:pt>
                <c:pt idx="9474">
                  <c:v>3.1261979599999999E-3</c:v>
                </c:pt>
                <c:pt idx="9475">
                  <c:v>3.1106457999999998E-3</c:v>
                </c:pt>
                <c:pt idx="9476">
                  <c:v>8.9339287999999992E-3</c:v>
                </c:pt>
                <c:pt idx="9477">
                  <c:v>9.4053475199999993E-3</c:v>
                </c:pt>
                <c:pt idx="9478">
                  <c:v>9.5844110499999999E-3</c:v>
                </c:pt>
                <c:pt idx="9479">
                  <c:v>8.9464392500000003E-3</c:v>
                </c:pt>
                <c:pt idx="9480">
                  <c:v>7.6268669200000002E-3</c:v>
                </c:pt>
                <c:pt idx="9481">
                  <c:v>6.0910689600000003E-3</c:v>
                </c:pt>
                <c:pt idx="9482">
                  <c:v>6.2899556899999997E-3</c:v>
                </c:pt>
                <c:pt idx="9483">
                  <c:v>4.82715014E-3</c:v>
                </c:pt>
                <c:pt idx="9484">
                  <c:v>1.02011021E-2</c:v>
                </c:pt>
                <c:pt idx="9485">
                  <c:v>1.0764071700000001E-2</c:v>
                </c:pt>
                <c:pt idx="9486">
                  <c:v>9.9184596900000008E-3</c:v>
                </c:pt>
                <c:pt idx="9487">
                  <c:v>8.3828475299999993E-3</c:v>
                </c:pt>
                <c:pt idx="9488">
                  <c:v>7.6090372199999999E-3</c:v>
                </c:pt>
                <c:pt idx="9489">
                  <c:v>6.4481031099999997E-3</c:v>
                </c:pt>
                <c:pt idx="9490">
                  <c:v>5.2604093200000002E-3</c:v>
                </c:pt>
                <c:pt idx="9491">
                  <c:v>4.0251729100000003E-3</c:v>
                </c:pt>
                <c:pt idx="9492">
                  <c:v>1.05973631E-2</c:v>
                </c:pt>
                <c:pt idx="9493">
                  <c:v>1.1545999899999999E-2</c:v>
                </c:pt>
                <c:pt idx="9494">
                  <c:v>1.17475875E-2</c:v>
                </c:pt>
                <c:pt idx="9495">
                  <c:v>1.10155437E-2</c:v>
                </c:pt>
                <c:pt idx="9496">
                  <c:v>8.7767010599999994E-3</c:v>
                </c:pt>
                <c:pt idx="9497">
                  <c:v>6.0459817800000001E-3</c:v>
                </c:pt>
                <c:pt idx="9498">
                  <c:v>3.2992686600000001E-3</c:v>
                </c:pt>
                <c:pt idx="9499">
                  <c:v>2.9917315100000002E-3</c:v>
                </c:pt>
                <c:pt idx="9500">
                  <c:v>1.04802223E-2</c:v>
                </c:pt>
                <c:pt idx="9501">
                  <c:v>1.12816216E-2</c:v>
                </c:pt>
                <c:pt idx="9502">
                  <c:v>1.2033809899999999E-2</c:v>
                </c:pt>
                <c:pt idx="9503">
                  <c:v>1.1005145500000001E-2</c:v>
                </c:pt>
                <c:pt idx="9504">
                  <c:v>8.1335883599999992E-3</c:v>
                </c:pt>
                <c:pt idx="9505">
                  <c:v>5.3136269599999997E-3</c:v>
                </c:pt>
                <c:pt idx="9506">
                  <c:v>2.4468808000000001E-3</c:v>
                </c:pt>
                <c:pt idx="9507">
                  <c:v>2.3290880499999998E-3</c:v>
                </c:pt>
                <c:pt idx="9508">
                  <c:v>1.0210600699999999E-2</c:v>
                </c:pt>
                <c:pt idx="9509">
                  <c:v>1.08870193E-2</c:v>
                </c:pt>
                <c:pt idx="9510">
                  <c:v>1.1032993899999999E-2</c:v>
                </c:pt>
                <c:pt idx="9511">
                  <c:v>1.0444402699999999E-2</c:v>
                </c:pt>
                <c:pt idx="9512">
                  <c:v>8.7774088600000005E-3</c:v>
                </c:pt>
                <c:pt idx="9513">
                  <c:v>5.9010270099999996E-3</c:v>
                </c:pt>
                <c:pt idx="9514">
                  <c:v>4.8676813000000001E-3</c:v>
                </c:pt>
                <c:pt idx="9515">
                  <c:v>3.08779976E-3</c:v>
                </c:pt>
                <c:pt idx="9516">
                  <c:v>7.3603005099999999E-3</c:v>
                </c:pt>
                <c:pt idx="9517">
                  <c:v>8.9028626699999992E-3</c:v>
                </c:pt>
                <c:pt idx="9518">
                  <c:v>1.0199372700000001E-2</c:v>
                </c:pt>
                <c:pt idx="9519">
                  <c:v>8.4720552000000001E-3</c:v>
                </c:pt>
                <c:pt idx="9520">
                  <c:v>5.3085265700000004E-3</c:v>
                </c:pt>
                <c:pt idx="9521">
                  <c:v>3.92956333E-3</c:v>
                </c:pt>
                <c:pt idx="9522">
                  <c:v>3.7309636799999998E-3</c:v>
                </c:pt>
                <c:pt idx="9523">
                  <c:v>2.3201385E-3</c:v>
                </c:pt>
                <c:pt idx="9524">
                  <c:v>7.2018052500000002E-3</c:v>
                </c:pt>
                <c:pt idx="9525">
                  <c:v>8.1703383500000004E-3</c:v>
                </c:pt>
                <c:pt idx="9526">
                  <c:v>8.5955811699999999E-3</c:v>
                </c:pt>
                <c:pt idx="9527">
                  <c:v>7.1262195699999999E-3</c:v>
                </c:pt>
                <c:pt idx="9528">
                  <c:v>5.2492255300000002E-3</c:v>
                </c:pt>
                <c:pt idx="9529">
                  <c:v>4.0678018700000002E-3</c:v>
                </c:pt>
                <c:pt idx="9530">
                  <c:v>4.6846489400000002E-3</c:v>
                </c:pt>
                <c:pt idx="9531">
                  <c:v>3.7980652400000001E-3</c:v>
                </c:pt>
                <c:pt idx="9532">
                  <c:v>7.8986613099999992E-3</c:v>
                </c:pt>
                <c:pt idx="9533">
                  <c:v>9.9441632599999996E-3</c:v>
                </c:pt>
                <c:pt idx="9534">
                  <c:v>1.11781247E-2</c:v>
                </c:pt>
                <c:pt idx="9535">
                  <c:v>9.4435364000000008E-3</c:v>
                </c:pt>
                <c:pt idx="9536">
                  <c:v>7.1445680200000004E-3</c:v>
                </c:pt>
                <c:pt idx="9537">
                  <c:v>6.91325264E-3</c:v>
                </c:pt>
                <c:pt idx="9538">
                  <c:v>6.4921225399999999E-3</c:v>
                </c:pt>
                <c:pt idx="9539">
                  <c:v>5.9717125300000002E-3</c:v>
                </c:pt>
                <c:pt idx="9540">
                  <c:v>9.8477806900000003E-3</c:v>
                </c:pt>
                <c:pt idx="9541">
                  <c:v>1.09740468E-2</c:v>
                </c:pt>
                <c:pt idx="9542">
                  <c:v>1.15143303E-2</c:v>
                </c:pt>
                <c:pt idx="9543">
                  <c:v>1.0605619300000001E-2</c:v>
                </c:pt>
                <c:pt idx="9544">
                  <c:v>8.8715292499999994E-3</c:v>
                </c:pt>
                <c:pt idx="9545">
                  <c:v>7.1466388199999996E-3</c:v>
                </c:pt>
                <c:pt idx="9546">
                  <c:v>7.6084765599999998E-3</c:v>
                </c:pt>
                <c:pt idx="9547">
                  <c:v>7.1042915799999998E-3</c:v>
                </c:pt>
                <c:pt idx="9548">
                  <c:v>1.1533214700000001E-2</c:v>
                </c:pt>
                <c:pt idx="9549">
                  <c:v>1.2771063500000001E-2</c:v>
                </c:pt>
                <c:pt idx="9550">
                  <c:v>1.3977110399999999E-2</c:v>
                </c:pt>
                <c:pt idx="9551">
                  <c:v>1.35366637E-2</c:v>
                </c:pt>
                <c:pt idx="9552">
                  <c:v>1.1405869399999999E-2</c:v>
                </c:pt>
                <c:pt idx="9553">
                  <c:v>1.0419000899999999E-2</c:v>
                </c:pt>
                <c:pt idx="9554">
                  <c:v>9.4319144300000005E-3</c:v>
                </c:pt>
                <c:pt idx="9555">
                  <c:v>8.5635893000000005E-3</c:v>
                </c:pt>
                <c:pt idx="9556">
                  <c:v>1.1737325200000001E-2</c:v>
                </c:pt>
                <c:pt idx="9557">
                  <c:v>1.2436490499999999E-2</c:v>
                </c:pt>
                <c:pt idx="9558">
                  <c:v>1.34004103E-2</c:v>
                </c:pt>
                <c:pt idx="9559">
                  <c:v>1.2963100300000001E-2</c:v>
                </c:pt>
                <c:pt idx="9560">
                  <c:v>1.20578166E-2</c:v>
                </c:pt>
                <c:pt idx="9561">
                  <c:v>1.0741353E-2</c:v>
                </c:pt>
                <c:pt idx="9562">
                  <c:v>9.5448782699999995E-3</c:v>
                </c:pt>
                <c:pt idx="9563">
                  <c:v>7.5590396300000001E-3</c:v>
                </c:pt>
                <c:pt idx="9564">
                  <c:v>1.2066815999999999E-2</c:v>
                </c:pt>
                <c:pt idx="9565">
                  <c:v>1.25829801E-2</c:v>
                </c:pt>
                <c:pt idx="9566">
                  <c:v>1.2812514800000001E-2</c:v>
                </c:pt>
                <c:pt idx="9567">
                  <c:v>1.26134548E-2</c:v>
                </c:pt>
                <c:pt idx="9568">
                  <c:v>1.2281315399999999E-2</c:v>
                </c:pt>
                <c:pt idx="9569">
                  <c:v>1.0431834500000001E-2</c:v>
                </c:pt>
                <c:pt idx="9570">
                  <c:v>8.4048667899999999E-3</c:v>
                </c:pt>
                <c:pt idx="9571">
                  <c:v>9.8447576200000001E-3</c:v>
                </c:pt>
                <c:pt idx="9572">
                  <c:v>1.2599933000000001E-2</c:v>
                </c:pt>
                <c:pt idx="9573">
                  <c:v>1.2209474099999999E-2</c:v>
                </c:pt>
                <c:pt idx="9574">
                  <c:v>1.19866049E-2</c:v>
                </c:pt>
                <c:pt idx="9575">
                  <c:v>1.1798404199999999E-2</c:v>
                </c:pt>
                <c:pt idx="9576">
                  <c:v>1.2155286E-2</c:v>
                </c:pt>
                <c:pt idx="9577">
                  <c:v>1.1696002400000001E-2</c:v>
                </c:pt>
                <c:pt idx="9578">
                  <c:v>9.39449482E-3</c:v>
                </c:pt>
                <c:pt idx="9579">
                  <c:v>8.5976664000000005E-3</c:v>
                </c:pt>
                <c:pt idx="9580">
                  <c:v>1.10769337E-2</c:v>
                </c:pt>
                <c:pt idx="9581">
                  <c:v>1.15803061E-2</c:v>
                </c:pt>
                <c:pt idx="9582">
                  <c:v>1.1883804600000001E-2</c:v>
                </c:pt>
                <c:pt idx="9583">
                  <c:v>1.17194662E-2</c:v>
                </c:pt>
                <c:pt idx="9584">
                  <c:v>1.1526530599999999E-2</c:v>
                </c:pt>
                <c:pt idx="9585">
                  <c:v>1.1372017700000001E-2</c:v>
                </c:pt>
                <c:pt idx="9586">
                  <c:v>8.3391284599999994E-3</c:v>
                </c:pt>
                <c:pt idx="9587">
                  <c:v>7.1061174400000003E-3</c:v>
                </c:pt>
                <c:pt idx="9588">
                  <c:v>1.13354279E-2</c:v>
                </c:pt>
                <c:pt idx="9589">
                  <c:v>1.21570854E-2</c:v>
                </c:pt>
                <c:pt idx="9590">
                  <c:v>1.15272151E-2</c:v>
                </c:pt>
                <c:pt idx="9591">
                  <c:v>1.1356915299999999E-2</c:v>
                </c:pt>
                <c:pt idx="9592">
                  <c:v>1.11222044E-2</c:v>
                </c:pt>
                <c:pt idx="9593">
                  <c:v>1.11957937E-2</c:v>
                </c:pt>
                <c:pt idx="9594">
                  <c:v>1.0948265E-2</c:v>
                </c:pt>
                <c:pt idx="9595">
                  <c:v>9.0280780599999999E-3</c:v>
                </c:pt>
                <c:pt idx="9596">
                  <c:v>9.2401830499999997E-3</c:v>
                </c:pt>
                <c:pt idx="9597">
                  <c:v>1.10094193E-2</c:v>
                </c:pt>
                <c:pt idx="9598">
                  <c:v>1.15735857E-2</c:v>
                </c:pt>
                <c:pt idx="9599">
                  <c:v>1.14833657E-2</c:v>
                </c:pt>
                <c:pt idx="9600">
                  <c:v>1.1178678799999999E-2</c:v>
                </c:pt>
                <c:pt idx="9601">
                  <c:v>1.0828288300000001E-2</c:v>
                </c:pt>
                <c:pt idx="9602">
                  <c:v>9.6766715899999998E-3</c:v>
                </c:pt>
                <c:pt idx="9603">
                  <c:v>8.4138782699999994E-3</c:v>
                </c:pt>
                <c:pt idx="9604">
                  <c:v>1.14778159E-2</c:v>
                </c:pt>
                <c:pt idx="9605">
                  <c:v>1.2680823000000001E-2</c:v>
                </c:pt>
                <c:pt idx="9606">
                  <c:v>1.2471446799999999E-2</c:v>
                </c:pt>
                <c:pt idx="9607">
                  <c:v>1.21867359E-2</c:v>
                </c:pt>
                <c:pt idx="9608">
                  <c:v>1.22709693E-2</c:v>
                </c:pt>
                <c:pt idx="9609">
                  <c:v>1.2425295100000001E-2</c:v>
                </c:pt>
                <c:pt idx="9610">
                  <c:v>1.10915722E-2</c:v>
                </c:pt>
                <c:pt idx="9611">
                  <c:v>7.8669767799999998E-3</c:v>
                </c:pt>
                <c:pt idx="9612">
                  <c:v>8.8197365399999995E-3</c:v>
                </c:pt>
                <c:pt idx="9613">
                  <c:v>9.6592428200000004E-3</c:v>
                </c:pt>
                <c:pt idx="9614">
                  <c:v>1.1356031500000001E-2</c:v>
                </c:pt>
                <c:pt idx="9615">
                  <c:v>1.14167742E-2</c:v>
                </c:pt>
                <c:pt idx="9616">
                  <c:v>1.1412533000000001E-2</c:v>
                </c:pt>
                <c:pt idx="9617">
                  <c:v>9.85672418E-3</c:v>
                </c:pt>
                <c:pt idx="9618">
                  <c:v>1.001749E-2</c:v>
                </c:pt>
                <c:pt idx="9619">
                  <c:v>1.1088055600000001E-2</c:v>
                </c:pt>
                <c:pt idx="9620">
                  <c:v>1.22316014E-2</c:v>
                </c:pt>
                <c:pt idx="9621">
                  <c:v>1.2578384999999999E-2</c:v>
                </c:pt>
                <c:pt idx="9622">
                  <c:v>1.35339312E-2</c:v>
                </c:pt>
                <c:pt idx="9623">
                  <c:v>1.31460847E-2</c:v>
                </c:pt>
                <c:pt idx="9624">
                  <c:v>1.3440591300000001E-2</c:v>
                </c:pt>
                <c:pt idx="9625">
                  <c:v>1.2674948199999999E-2</c:v>
                </c:pt>
                <c:pt idx="9626">
                  <c:v>1.1260000100000001E-2</c:v>
                </c:pt>
                <c:pt idx="9627">
                  <c:v>1.06714293E-2</c:v>
                </c:pt>
                <c:pt idx="9628">
                  <c:v>1.1846634599999999E-2</c:v>
                </c:pt>
                <c:pt idx="9629">
                  <c:v>1.2284046E-2</c:v>
                </c:pt>
                <c:pt idx="9630">
                  <c:v>1.2595334999999999E-2</c:v>
                </c:pt>
                <c:pt idx="9631">
                  <c:v>1.26476083E-2</c:v>
                </c:pt>
                <c:pt idx="9632">
                  <c:v>1.1063435999999999E-2</c:v>
                </c:pt>
                <c:pt idx="9633">
                  <c:v>7.8607248100000006E-3</c:v>
                </c:pt>
                <c:pt idx="9634">
                  <c:v>7.7967513399999997E-3</c:v>
                </c:pt>
                <c:pt idx="9635">
                  <c:v>9.5361555000000008E-3</c:v>
                </c:pt>
                <c:pt idx="9636">
                  <c:v>1.21229962E-2</c:v>
                </c:pt>
                <c:pt idx="9637">
                  <c:v>1.26413694E-2</c:v>
                </c:pt>
                <c:pt idx="9638">
                  <c:v>1.27730342E-2</c:v>
                </c:pt>
                <c:pt idx="9639">
                  <c:v>1.27608767E-2</c:v>
                </c:pt>
                <c:pt idx="9640">
                  <c:v>1.19180456E-2</c:v>
                </c:pt>
                <c:pt idx="9641">
                  <c:v>1.00802863E-2</c:v>
                </c:pt>
                <c:pt idx="9642">
                  <c:v>1.1246236999999999E-2</c:v>
                </c:pt>
                <c:pt idx="9643">
                  <c:v>1.02838511E-2</c:v>
                </c:pt>
                <c:pt idx="9644">
                  <c:v>1.38729913E-2</c:v>
                </c:pt>
                <c:pt idx="9645">
                  <c:v>1.31226387E-2</c:v>
                </c:pt>
                <c:pt idx="9646">
                  <c:v>1.29764332E-2</c:v>
                </c:pt>
                <c:pt idx="9647">
                  <c:v>1.29015148E-2</c:v>
                </c:pt>
                <c:pt idx="9648">
                  <c:v>1.2766392E-2</c:v>
                </c:pt>
                <c:pt idx="9649">
                  <c:v>1.29154045E-2</c:v>
                </c:pt>
                <c:pt idx="9650">
                  <c:v>1.10976007E-2</c:v>
                </c:pt>
                <c:pt idx="9651">
                  <c:v>1.0972267000000001E-2</c:v>
                </c:pt>
                <c:pt idx="9652">
                  <c:v>1.38286278E-2</c:v>
                </c:pt>
                <c:pt idx="9653">
                  <c:v>1.3882109E-2</c:v>
                </c:pt>
                <c:pt idx="9654">
                  <c:v>1.38453608E-2</c:v>
                </c:pt>
                <c:pt idx="9655">
                  <c:v>1.39132896E-2</c:v>
                </c:pt>
                <c:pt idx="9656">
                  <c:v>1.3861040599999999E-2</c:v>
                </c:pt>
                <c:pt idx="9657">
                  <c:v>1.3597811600000001E-2</c:v>
                </c:pt>
                <c:pt idx="9658">
                  <c:v>1.2755199300000001E-2</c:v>
                </c:pt>
                <c:pt idx="9659">
                  <c:v>9.7242016300000001E-3</c:v>
                </c:pt>
                <c:pt idx="9660">
                  <c:v>1.27834575E-2</c:v>
                </c:pt>
                <c:pt idx="9661">
                  <c:v>1.44728562E-2</c:v>
                </c:pt>
                <c:pt idx="9662">
                  <c:v>1.49461282E-2</c:v>
                </c:pt>
                <c:pt idx="9663">
                  <c:v>1.5167845399999999E-2</c:v>
                </c:pt>
                <c:pt idx="9664">
                  <c:v>1.4900432E-2</c:v>
                </c:pt>
                <c:pt idx="9665">
                  <c:v>1.3658829000000001E-2</c:v>
                </c:pt>
                <c:pt idx="9666">
                  <c:v>1.08602028E-2</c:v>
                </c:pt>
                <c:pt idx="9667">
                  <c:v>9.7646200999999995E-3</c:v>
                </c:pt>
                <c:pt idx="9668">
                  <c:v>1.1158626499999999E-2</c:v>
                </c:pt>
                <c:pt idx="9669">
                  <c:v>1.18793128E-2</c:v>
                </c:pt>
                <c:pt idx="9670">
                  <c:v>1.25377318E-2</c:v>
                </c:pt>
                <c:pt idx="9671">
                  <c:v>1.2420849899999999E-2</c:v>
                </c:pt>
                <c:pt idx="9672">
                  <c:v>1.2051759299999999E-2</c:v>
                </c:pt>
                <c:pt idx="9673">
                  <c:v>1.1667265600000001E-2</c:v>
                </c:pt>
                <c:pt idx="9674">
                  <c:v>1.12599656E-2</c:v>
                </c:pt>
                <c:pt idx="9675">
                  <c:v>1.0919579299999999E-2</c:v>
                </c:pt>
                <c:pt idx="9676">
                  <c:v>1.19454982E-2</c:v>
                </c:pt>
                <c:pt idx="9677">
                  <c:v>1.0905874899999999E-2</c:v>
                </c:pt>
                <c:pt idx="9678">
                  <c:v>1.12586189E-2</c:v>
                </c:pt>
                <c:pt idx="9679">
                  <c:v>1.13599896E-2</c:v>
                </c:pt>
                <c:pt idx="9680">
                  <c:v>1.10968091E-2</c:v>
                </c:pt>
                <c:pt idx="9681">
                  <c:v>1.1016194700000001E-2</c:v>
                </c:pt>
                <c:pt idx="9682">
                  <c:v>1.3034023299999999E-2</c:v>
                </c:pt>
                <c:pt idx="9683">
                  <c:v>1.21784201E-2</c:v>
                </c:pt>
                <c:pt idx="9684">
                  <c:v>1.1507089200000001E-2</c:v>
                </c:pt>
                <c:pt idx="9685">
                  <c:v>1.15916627E-2</c:v>
                </c:pt>
                <c:pt idx="9686">
                  <c:v>1.21248187E-2</c:v>
                </c:pt>
                <c:pt idx="9687">
                  <c:v>1.23032909E-2</c:v>
                </c:pt>
                <c:pt idx="9688">
                  <c:v>1.34176295E-2</c:v>
                </c:pt>
                <c:pt idx="9689">
                  <c:v>1.2644731399999999E-2</c:v>
                </c:pt>
                <c:pt idx="9690">
                  <c:v>1.16008259E-2</c:v>
                </c:pt>
                <c:pt idx="9691">
                  <c:v>1.11186272E-2</c:v>
                </c:pt>
                <c:pt idx="9692">
                  <c:v>1.30193988E-2</c:v>
                </c:pt>
                <c:pt idx="9693">
                  <c:v>1.15452139E-2</c:v>
                </c:pt>
                <c:pt idx="9694">
                  <c:v>1.30799348E-2</c:v>
                </c:pt>
                <c:pt idx="9695">
                  <c:v>1.3401101299999999E-2</c:v>
                </c:pt>
                <c:pt idx="9696">
                  <c:v>1.2484106199999999E-2</c:v>
                </c:pt>
                <c:pt idx="9697">
                  <c:v>1.15464674E-2</c:v>
                </c:pt>
                <c:pt idx="9698">
                  <c:v>1.05268285E-2</c:v>
                </c:pt>
                <c:pt idx="9699">
                  <c:v>9.3010747799999998E-3</c:v>
                </c:pt>
                <c:pt idx="9700">
                  <c:v>1.32984882E-2</c:v>
                </c:pt>
                <c:pt idx="9701">
                  <c:v>1.3001129E-2</c:v>
                </c:pt>
                <c:pt idx="9702">
                  <c:v>1.2856293499999999E-2</c:v>
                </c:pt>
                <c:pt idx="9703">
                  <c:v>1.2655967799999999E-2</c:v>
                </c:pt>
                <c:pt idx="9704">
                  <c:v>1.22572007E-2</c:v>
                </c:pt>
                <c:pt idx="9705">
                  <c:v>1.2722775299999999E-2</c:v>
                </c:pt>
                <c:pt idx="9706">
                  <c:v>1.16968192E-2</c:v>
                </c:pt>
                <c:pt idx="9707">
                  <c:v>1.12325763E-2</c:v>
                </c:pt>
                <c:pt idx="9708">
                  <c:v>1.16669405E-2</c:v>
                </c:pt>
                <c:pt idx="9709">
                  <c:v>1.1666842700000001E-2</c:v>
                </c:pt>
                <c:pt idx="9710">
                  <c:v>1.26389572E-2</c:v>
                </c:pt>
                <c:pt idx="9711">
                  <c:v>1.28040593E-2</c:v>
                </c:pt>
                <c:pt idx="9712">
                  <c:v>1.41750891E-2</c:v>
                </c:pt>
                <c:pt idx="9713">
                  <c:v>1.4783891800000001E-2</c:v>
                </c:pt>
                <c:pt idx="9714">
                  <c:v>1.37193548E-2</c:v>
                </c:pt>
                <c:pt idx="9715">
                  <c:v>1.4307834199999999E-2</c:v>
                </c:pt>
                <c:pt idx="9716">
                  <c:v>1.3462996099999999E-2</c:v>
                </c:pt>
                <c:pt idx="9717">
                  <c:v>1.2535396000000001E-2</c:v>
                </c:pt>
                <c:pt idx="9718">
                  <c:v>1.2513386099999999E-2</c:v>
                </c:pt>
                <c:pt idx="9719">
                  <c:v>1.2682382900000001E-2</c:v>
                </c:pt>
                <c:pt idx="9720">
                  <c:v>1.30072869E-2</c:v>
                </c:pt>
                <c:pt idx="9721">
                  <c:v>1.31232981E-2</c:v>
                </c:pt>
                <c:pt idx="9722">
                  <c:v>1.29278395E-2</c:v>
                </c:pt>
                <c:pt idx="9723">
                  <c:v>1.27094397E-2</c:v>
                </c:pt>
                <c:pt idx="9724">
                  <c:v>1.34100746E-2</c:v>
                </c:pt>
                <c:pt idx="9725">
                  <c:v>1.3006654600000001E-2</c:v>
                </c:pt>
                <c:pt idx="9726">
                  <c:v>1.2120435000000001E-2</c:v>
                </c:pt>
                <c:pt idx="9727">
                  <c:v>1.2099048100000001E-2</c:v>
                </c:pt>
                <c:pt idx="9728">
                  <c:v>1.2482052699999999E-2</c:v>
                </c:pt>
                <c:pt idx="9729">
                  <c:v>1.2709178E-2</c:v>
                </c:pt>
                <c:pt idx="9730">
                  <c:v>1.2402396600000001E-2</c:v>
                </c:pt>
                <c:pt idx="9731">
                  <c:v>1.13919051E-2</c:v>
                </c:pt>
                <c:pt idx="9732">
                  <c:v>1.26730083E-2</c:v>
                </c:pt>
                <c:pt idx="9733">
                  <c:v>1.31624741E-2</c:v>
                </c:pt>
                <c:pt idx="9734">
                  <c:v>1.4576983599999999E-2</c:v>
                </c:pt>
                <c:pt idx="9735">
                  <c:v>1.4702013700000001E-2</c:v>
                </c:pt>
                <c:pt idx="9736">
                  <c:v>1.48127526E-2</c:v>
                </c:pt>
                <c:pt idx="9737">
                  <c:v>1.47756096E-2</c:v>
                </c:pt>
                <c:pt idx="9738">
                  <c:v>1.3111757999999999E-2</c:v>
                </c:pt>
                <c:pt idx="9739">
                  <c:v>1.11738807E-2</c:v>
                </c:pt>
                <c:pt idx="9740">
                  <c:v>1.27791334E-2</c:v>
                </c:pt>
                <c:pt idx="9741">
                  <c:v>1.32302288E-2</c:v>
                </c:pt>
                <c:pt idx="9742">
                  <c:v>1.4447040899999999E-2</c:v>
                </c:pt>
                <c:pt idx="9743">
                  <c:v>1.52625507E-2</c:v>
                </c:pt>
                <c:pt idx="9744">
                  <c:v>1.47375856E-2</c:v>
                </c:pt>
                <c:pt idx="9745">
                  <c:v>1.53329559E-2</c:v>
                </c:pt>
                <c:pt idx="9746">
                  <c:v>1.54265137E-2</c:v>
                </c:pt>
                <c:pt idx="9747">
                  <c:v>1.4666159600000001E-2</c:v>
                </c:pt>
                <c:pt idx="9748">
                  <c:v>1.42245311E-2</c:v>
                </c:pt>
                <c:pt idx="9749">
                  <c:v>1.37889795E-2</c:v>
                </c:pt>
                <c:pt idx="9750">
                  <c:v>1.43129509E-2</c:v>
                </c:pt>
                <c:pt idx="9751">
                  <c:v>1.40248965E-2</c:v>
                </c:pt>
                <c:pt idx="9752">
                  <c:v>1.4513529799999999E-2</c:v>
                </c:pt>
                <c:pt idx="9753">
                  <c:v>1.45657388E-2</c:v>
                </c:pt>
                <c:pt idx="9754">
                  <c:v>1.33897811E-2</c:v>
                </c:pt>
                <c:pt idx="9755">
                  <c:v>1.23302946E-2</c:v>
                </c:pt>
                <c:pt idx="9756">
                  <c:v>1.3616875699999999E-2</c:v>
                </c:pt>
                <c:pt idx="9757">
                  <c:v>1.41823608E-2</c:v>
                </c:pt>
                <c:pt idx="9758">
                  <c:v>1.49413692E-2</c:v>
                </c:pt>
                <c:pt idx="9759">
                  <c:v>1.4947004599999999E-2</c:v>
                </c:pt>
                <c:pt idx="9760">
                  <c:v>1.5031050900000001E-2</c:v>
                </c:pt>
                <c:pt idx="9761">
                  <c:v>1.46806436E-2</c:v>
                </c:pt>
                <c:pt idx="9762">
                  <c:v>1.1678373400000001E-2</c:v>
                </c:pt>
                <c:pt idx="9763">
                  <c:v>1.02887303E-2</c:v>
                </c:pt>
                <c:pt idx="9764">
                  <c:v>1.01809828E-2</c:v>
                </c:pt>
                <c:pt idx="9765">
                  <c:v>1.04893344E-2</c:v>
                </c:pt>
                <c:pt idx="9766">
                  <c:v>9.9770342900000007E-3</c:v>
                </c:pt>
                <c:pt idx="9767">
                  <c:v>1.05835171E-2</c:v>
                </c:pt>
                <c:pt idx="9768">
                  <c:v>1.0345262500000001E-2</c:v>
                </c:pt>
                <c:pt idx="9769">
                  <c:v>1.06827868E-2</c:v>
                </c:pt>
                <c:pt idx="9770">
                  <c:v>1.07383328E-2</c:v>
                </c:pt>
                <c:pt idx="9771">
                  <c:v>9.7745303099999997E-3</c:v>
                </c:pt>
                <c:pt idx="9772">
                  <c:v>9.7832223399999998E-3</c:v>
                </c:pt>
                <c:pt idx="9773">
                  <c:v>1.0487440000000001E-2</c:v>
                </c:pt>
                <c:pt idx="9774">
                  <c:v>1.1299816900000001E-2</c:v>
                </c:pt>
                <c:pt idx="9775">
                  <c:v>1.1863583699999999E-2</c:v>
                </c:pt>
                <c:pt idx="9776">
                  <c:v>1.232976E-2</c:v>
                </c:pt>
                <c:pt idx="9777">
                  <c:v>1.2816511100000001E-2</c:v>
                </c:pt>
                <c:pt idx="9778">
                  <c:v>1.28495498E-2</c:v>
                </c:pt>
                <c:pt idx="9779">
                  <c:v>1.1633424999999999E-2</c:v>
                </c:pt>
                <c:pt idx="9780">
                  <c:v>1.31068891E-2</c:v>
                </c:pt>
                <c:pt idx="9781">
                  <c:v>1.34217022E-2</c:v>
                </c:pt>
                <c:pt idx="9782">
                  <c:v>1.37041565E-2</c:v>
                </c:pt>
                <c:pt idx="9783">
                  <c:v>1.40701514E-2</c:v>
                </c:pt>
                <c:pt idx="9784">
                  <c:v>1.3873763399999999E-2</c:v>
                </c:pt>
                <c:pt idx="9785">
                  <c:v>1.45982048E-2</c:v>
                </c:pt>
                <c:pt idx="9786">
                  <c:v>1.45078376E-2</c:v>
                </c:pt>
                <c:pt idx="9787">
                  <c:v>1.39841102E-2</c:v>
                </c:pt>
                <c:pt idx="9788">
                  <c:v>1.44205848E-2</c:v>
                </c:pt>
                <c:pt idx="9789">
                  <c:v>1.4473944000000001E-2</c:v>
                </c:pt>
                <c:pt idx="9790">
                  <c:v>1.5521246000000001E-2</c:v>
                </c:pt>
                <c:pt idx="9791">
                  <c:v>1.63586605E-2</c:v>
                </c:pt>
                <c:pt idx="9792">
                  <c:v>1.6610393300000002E-2</c:v>
                </c:pt>
                <c:pt idx="9793">
                  <c:v>1.64582562E-2</c:v>
                </c:pt>
                <c:pt idx="9794">
                  <c:v>1.5190380599999999E-2</c:v>
                </c:pt>
                <c:pt idx="9795">
                  <c:v>1.34658422E-2</c:v>
                </c:pt>
                <c:pt idx="9796">
                  <c:v>1.52253835E-2</c:v>
                </c:pt>
                <c:pt idx="9797">
                  <c:v>1.6202148100000001E-2</c:v>
                </c:pt>
                <c:pt idx="9798">
                  <c:v>1.6456292899999999E-2</c:v>
                </c:pt>
                <c:pt idx="9799">
                  <c:v>1.57290325E-2</c:v>
                </c:pt>
                <c:pt idx="9800">
                  <c:v>1.62323378E-2</c:v>
                </c:pt>
                <c:pt idx="9801">
                  <c:v>1.5715794599999999E-2</c:v>
                </c:pt>
                <c:pt idx="9802">
                  <c:v>1.3731273800000001E-2</c:v>
                </c:pt>
                <c:pt idx="9803">
                  <c:v>1.18958643E-2</c:v>
                </c:pt>
                <c:pt idx="9804">
                  <c:v>1.4564496499999999E-2</c:v>
                </c:pt>
                <c:pt idx="9805">
                  <c:v>1.4364845100000001E-2</c:v>
                </c:pt>
                <c:pt idx="9806">
                  <c:v>1.51288221E-2</c:v>
                </c:pt>
                <c:pt idx="9807">
                  <c:v>1.5845893E-2</c:v>
                </c:pt>
                <c:pt idx="9808">
                  <c:v>1.6291797199999999E-2</c:v>
                </c:pt>
                <c:pt idx="9809">
                  <c:v>1.62207503E-2</c:v>
                </c:pt>
                <c:pt idx="9810">
                  <c:v>1.56461224E-2</c:v>
                </c:pt>
                <c:pt idx="9811">
                  <c:v>1.4444950999999999E-2</c:v>
                </c:pt>
                <c:pt idx="9812">
                  <c:v>1.51228691E-2</c:v>
                </c:pt>
                <c:pt idx="9813">
                  <c:v>1.5478280400000001E-2</c:v>
                </c:pt>
                <c:pt idx="9814">
                  <c:v>1.5707297299999999E-2</c:v>
                </c:pt>
                <c:pt idx="9815">
                  <c:v>1.5765972400000001E-2</c:v>
                </c:pt>
                <c:pt idx="9816">
                  <c:v>1.56747829E-2</c:v>
                </c:pt>
                <c:pt idx="9817">
                  <c:v>1.5087164E-2</c:v>
                </c:pt>
                <c:pt idx="9818">
                  <c:v>1.4751877599999999E-2</c:v>
                </c:pt>
                <c:pt idx="9819">
                  <c:v>1.3084561600000001E-2</c:v>
                </c:pt>
                <c:pt idx="9820">
                  <c:v>1.4362483299999999E-2</c:v>
                </c:pt>
                <c:pt idx="9821">
                  <c:v>1.50651988E-2</c:v>
                </c:pt>
                <c:pt idx="9822">
                  <c:v>1.5725875300000001E-2</c:v>
                </c:pt>
                <c:pt idx="9823">
                  <c:v>1.5225392799999999E-2</c:v>
                </c:pt>
                <c:pt idx="9824">
                  <c:v>1.4802633799999999E-2</c:v>
                </c:pt>
                <c:pt idx="9825">
                  <c:v>1.40003469E-2</c:v>
                </c:pt>
                <c:pt idx="9826">
                  <c:v>1.28661403E-2</c:v>
                </c:pt>
                <c:pt idx="9827">
                  <c:v>1.0904895100000001E-2</c:v>
                </c:pt>
                <c:pt idx="9828">
                  <c:v>1.23999594E-2</c:v>
                </c:pt>
                <c:pt idx="9829">
                  <c:v>1.2855391900000001E-2</c:v>
                </c:pt>
                <c:pt idx="9830">
                  <c:v>1.3478996199999999E-2</c:v>
                </c:pt>
                <c:pt idx="9831">
                  <c:v>1.12649677E-2</c:v>
                </c:pt>
                <c:pt idx="9832">
                  <c:v>8.2395449300000003E-3</c:v>
                </c:pt>
                <c:pt idx="9833">
                  <c:v>7.0202019999999997E-3</c:v>
                </c:pt>
                <c:pt idx="9834">
                  <c:v>7.7742375400000003E-3</c:v>
                </c:pt>
                <c:pt idx="9835">
                  <c:v>4.64793015E-3</c:v>
                </c:pt>
                <c:pt idx="9836">
                  <c:v>8.1336880100000009E-3</c:v>
                </c:pt>
                <c:pt idx="9837">
                  <c:v>1.10992789E-2</c:v>
                </c:pt>
                <c:pt idx="9838">
                  <c:v>1.3283793800000001E-2</c:v>
                </c:pt>
                <c:pt idx="9839">
                  <c:v>1.12197129E-2</c:v>
                </c:pt>
                <c:pt idx="9840">
                  <c:v>7.1136127199999998E-3</c:v>
                </c:pt>
                <c:pt idx="9841">
                  <c:v>6.5400479399999999E-3</c:v>
                </c:pt>
                <c:pt idx="9842">
                  <c:v>6.8621346699999997E-3</c:v>
                </c:pt>
                <c:pt idx="9843">
                  <c:v>4.7651049699999996E-3</c:v>
                </c:pt>
                <c:pt idx="9844">
                  <c:v>8.0989748200000003E-3</c:v>
                </c:pt>
                <c:pt idx="9845">
                  <c:v>1.02396486E-2</c:v>
                </c:pt>
                <c:pt idx="9846">
                  <c:v>1.20713301E-2</c:v>
                </c:pt>
                <c:pt idx="9847">
                  <c:v>1.11440355E-2</c:v>
                </c:pt>
                <c:pt idx="9848">
                  <c:v>6.9480058700000001E-3</c:v>
                </c:pt>
                <c:pt idx="9849">
                  <c:v>4.0240963000000001E-3</c:v>
                </c:pt>
                <c:pt idx="9850">
                  <c:v>3.87026672E-3</c:v>
                </c:pt>
                <c:pt idx="9851">
                  <c:v>3.8849271400000001E-3</c:v>
                </c:pt>
                <c:pt idx="9852">
                  <c:v>4.7454410200000003E-3</c:v>
                </c:pt>
                <c:pt idx="9853">
                  <c:v>8.3084404499999993E-3</c:v>
                </c:pt>
                <c:pt idx="9854">
                  <c:v>1.1731680499999999E-2</c:v>
                </c:pt>
                <c:pt idx="9855">
                  <c:v>1.08744567E-2</c:v>
                </c:pt>
                <c:pt idx="9856">
                  <c:v>7.8869219900000002E-3</c:v>
                </c:pt>
                <c:pt idx="9857">
                  <c:v>7.0780944100000001E-3</c:v>
                </c:pt>
                <c:pt idx="9858">
                  <c:v>6.9019123899999998E-3</c:v>
                </c:pt>
                <c:pt idx="9859">
                  <c:v>4.5182285800000003E-3</c:v>
                </c:pt>
                <c:pt idx="9860">
                  <c:v>8.7781464699999995E-3</c:v>
                </c:pt>
                <c:pt idx="9861">
                  <c:v>9.68065951E-3</c:v>
                </c:pt>
                <c:pt idx="9862">
                  <c:v>1.1815930699999999E-2</c:v>
                </c:pt>
                <c:pt idx="9863">
                  <c:v>1.03312293E-2</c:v>
                </c:pt>
                <c:pt idx="9864">
                  <c:v>7.0496774299999999E-3</c:v>
                </c:pt>
                <c:pt idx="9865">
                  <c:v>5.3069381999999998E-3</c:v>
                </c:pt>
                <c:pt idx="9866">
                  <c:v>4.2793257200000002E-3</c:v>
                </c:pt>
                <c:pt idx="9867">
                  <c:v>3.0545974200000001E-3</c:v>
                </c:pt>
                <c:pt idx="9868">
                  <c:v>1.07943164E-2</c:v>
                </c:pt>
                <c:pt idx="9869">
                  <c:v>1.17335618E-2</c:v>
                </c:pt>
                <c:pt idx="9870">
                  <c:v>1.39122419E-2</c:v>
                </c:pt>
                <c:pt idx="9871">
                  <c:v>1.2845272200000001E-2</c:v>
                </c:pt>
                <c:pt idx="9872">
                  <c:v>1.0492556700000001E-2</c:v>
                </c:pt>
                <c:pt idx="9873">
                  <c:v>8.50045774E-3</c:v>
                </c:pt>
                <c:pt idx="9874">
                  <c:v>7.3993713600000004E-3</c:v>
                </c:pt>
                <c:pt idx="9875">
                  <c:v>6.3137919599999997E-3</c:v>
                </c:pt>
                <c:pt idx="9876">
                  <c:v>9.2775896200000003E-3</c:v>
                </c:pt>
                <c:pt idx="9877">
                  <c:v>1.0877978999999999E-2</c:v>
                </c:pt>
                <c:pt idx="9878">
                  <c:v>1.2720855E-2</c:v>
                </c:pt>
                <c:pt idx="9879">
                  <c:v>1.06617268E-2</c:v>
                </c:pt>
                <c:pt idx="9880">
                  <c:v>7.9057896499999999E-3</c:v>
                </c:pt>
                <c:pt idx="9881">
                  <c:v>6.4057600699999996E-3</c:v>
                </c:pt>
                <c:pt idx="9882">
                  <c:v>4.8928638000000002E-3</c:v>
                </c:pt>
                <c:pt idx="9883">
                  <c:v>9.1058332500000005E-3</c:v>
                </c:pt>
                <c:pt idx="9884">
                  <c:v>1.1318349300000001E-2</c:v>
                </c:pt>
                <c:pt idx="9885">
                  <c:v>1.14465738E-2</c:v>
                </c:pt>
                <c:pt idx="9886">
                  <c:v>1.3047861900000001E-2</c:v>
                </c:pt>
                <c:pt idx="9887">
                  <c:v>1.2012501199999999E-2</c:v>
                </c:pt>
                <c:pt idx="9888">
                  <c:v>9.9892765300000005E-3</c:v>
                </c:pt>
                <c:pt idx="9889">
                  <c:v>9.23901796E-3</c:v>
                </c:pt>
                <c:pt idx="9890">
                  <c:v>8.1053301699999993E-3</c:v>
                </c:pt>
                <c:pt idx="9891">
                  <c:v>8.1223677800000005E-3</c:v>
                </c:pt>
                <c:pt idx="9892">
                  <c:v>8.8260518399999998E-3</c:v>
                </c:pt>
                <c:pt idx="9893">
                  <c:v>9.7356922900000004E-3</c:v>
                </c:pt>
                <c:pt idx="9894">
                  <c:v>1.1766926400000001E-2</c:v>
                </c:pt>
                <c:pt idx="9895">
                  <c:v>1.03251683E-2</c:v>
                </c:pt>
                <c:pt idx="9896">
                  <c:v>7.1161580299999999E-3</c:v>
                </c:pt>
                <c:pt idx="9897">
                  <c:v>5.7214987499999998E-3</c:v>
                </c:pt>
                <c:pt idx="9898">
                  <c:v>7.9353116500000005E-3</c:v>
                </c:pt>
                <c:pt idx="9899">
                  <c:v>7.7973613500000004E-3</c:v>
                </c:pt>
                <c:pt idx="9900">
                  <c:v>9.3726655499999992E-3</c:v>
                </c:pt>
                <c:pt idx="9901">
                  <c:v>1.09934006E-2</c:v>
                </c:pt>
                <c:pt idx="9902">
                  <c:v>1.2890262499999999E-2</c:v>
                </c:pt>
                <c:pt idx="9903">
                  <c:v>1.2399766600000001E-2</c:v>
                </c:pt>
                <c:pt idx="9904">
                  <c:v>9.6843521999999994E-3</c:v>
                </c:pt>
                <c:pt idx="9905">
                  <c:v>8.7775960600000001E-3</c:v>
                </c:pt>
                <c:pt idx="9906">
                  <c:v>1.09911487E-2</c:v>
                </c:pt>
                <c:pt idx="9907">
                  <c:v>1.1750876E-2</c:v>
                </c:pt>
                <c:pt idx="9908">
                  <c:v>1.0425843299999999E-2</c:v>
                </c:pt>
                <c:pt idx="9909">
                  <c:v>1.29380077E-2</c:v>
                </c:pt>
                <c:pt idx="9910">
                  <c:v>1.4792586700000001E-2</c:v>
                </c:pt>
                <c:pt idx="9911">
                  <c:v>1.51384417E-2</c:v>
                </c:pt>
                <c:pt idx="9912">
                  <c:v>1.6287822300000001E-2</c:v>
                </c:pt>
                <c:pt idx="9913">
                  <c:v>1.60587635E-2</c:v>
                </c:pt>
                <c:pt idx="9914">
                  <c:v>1.6423489900000001E-2</c:v>
                </c:pt>
                <c:pt idx="9915">
                  <c:v>1.53531404E-2</c:v>
                </c:pt>
                <c:pt idx="9916">
                  <c:v>1.51635092E-2</c:v>
                </c:pt>
                <c:pt idx="9917">
                  <c:v>1.6327684700000001E-2</c:v>
                </c:pt>
                <c:pt idx="9918">
                  <c:v>1.7293935600000001E-2</c:v>
                </c:pt>
                <c:pt idx="9919">
                  <c:v>1.7715368400000001E-2</c:v>
                </c:pt>
                <c:pt idx="9920">
                  <c:v>1.7717434099999999E-2</c:v>
                </c:pt>
                <c:pt idx="9921">
                  <c:v>1.64335668E-2</c:v>
                </c:pt>
                <c:pt idx="9922">
                  <c:v>1.49837658E-2</c:v>
                </c:pt>
                <c:pt idx="9923">
                  <c:v>1.29983714E-2</c:v>
                </c:pt>
                <c:pt idx="9924">
                  <c:v>1.5147762400000001E-2</c:v>
                </c:pt>
                <c:pt idx="9925">
                  <c:v>1.6242401699999999E-2</c:v>
                </c:pt>
                <c:pt idx="9926">
                  <c:v>1.62204728E-2</c:v>
                </c:pt>
                <c:pt idx="9927">
                  <c:v>1.3916279199999999E-2</c:v>
                </c:pt>
                <c:pt idx="9928">
                  <c:v>1.4074849E-2</c:v>
                </c:pt>
                <c:pt idx="9929">
                  <c:v>1.2882560499999999E-2</c:v>
                </c:pt>
                <c:pt idx="9930">
                  <c:v>1.22710736E-2</c:v>
                </c:pt>
                <c:pt idx="9931">
                  <c:v>1.0275139500000001E-2</c:v>
                </c:pt>
                <c:pt idx="9932">
                  <c:v>1.51958158E-2</c:v>
                </c:pt>
                <c:pt idx="9933">
                  <c:v>1.6074845599999998E-2</c:v>
                </c:pt>
                <c:pt idx="9934">
                  <c:v>1.66891851E-2</c:v>
                </c:pt>
                <c:pt idx="9935">
                  <c:v>1.6414310800000002E-2</c:v>
                </c:pt>
                <c:pt idx="9936">
                  <c:v>1.5858884899999998E-2</c:v>
                </c:pt>
                <c:pt idx="9937">
                  <c:v>1.5401341000000001E-2</c:v>
                </c:pt>
                <c:pt idx="9938">
                  <c:v>1.59222223E-2</c:v>
                </c:pt>
                <c:pt idx="9939">
                  <c:v>1.4412497200000001E-2</c:v>
                </c:pt>
                <c:pt idx="9940">
                  <c:v>1.44082764E-2</c:v>
                </c:pt>
                <c:pt idx="9941">
                  <c:v>1.39813526E-2</c:v>
                </c:pt>
                <c:pt idx="9942">
                  <c:v>1.53085236E-2</c:v>
                </c:pt>
                <c:pt idx="9943">
                  <c:v>1.5537044E-2</c:v>
                </c:pt>
                <c:pt idx="9944">
                  <c:v>1.52436299E-2</c:v>
                </c:pt>
                <c:pt idx="9945">
                  <c:v>1.44053241E-2</c:v>
                </c:pt>
                <c:pt idx="9946">
                  <c:v>1.35605009E-2</c:v>
                </c:pt>
                <c:pt idx="9947">
                  <c:v>1.19345896E-2</c:v>
                </c:pt>
                <c:pt idx="9948">
                  <c:v>1.2002657200000001E-2</c:v>
                </c:pt>
                <c:pt idx="9949">
                  <c:v>1.21064018E-2</c:v>
                </c:pt>
                <c:pt idx="9950">
                  <c:v>1.3574853499999999E-2</c:v>
                </c:pt>
                <c:pt idx="9951">
                  <c:v>1.36701232E-2</c:v>
                </c:pt>
                <c:pt idx="9952">
                  <c:v>1.3451081700000001E-2</c:v>
                </c:pt>
                <c:pt idx="9953">
                  <c:v>1.31324083E-2</c:v>
                </c:pt>
                <c:pt idx="9954">
                  <c:v>1.21909315E-2</c:v>
                </c:pt>
                <c:pt idx="9955">
                  <c:v>1.1992338999999999E-2</c:v>
                </c:pt>
                <c:pt idx="9956">
                  <c:v>1.1662127499999999E-2</c:v>
                </c:pt>
                <c:pt idx="9957">
                  <c:v>1.24095604E-2</c:v>
                </c:pt>
                <c:pt idx="9958">
                  <c:v>1.2943987699999999E-2</c:v>
                </c:pt>
                <c:pt idx="9959">
                  <c:v>1.30582806E-2</c:v>
                </c:pt>
                <c:pt idx="9960">
                  <c:v>1.30298212E-2</c:v>
                </c:pt>
                <c:pt idx="9961">
                  <c:v>1.2228172299999999E-2</c:v>
                </c:pt>
                <c:pt idx="9962">
                  <c:v>1.1352106900000001E-2</c:v>
                </c:pt>
                <c:pt idx="9963">
                  <c:v>9.3746138699999995E-3</c:v>
                </c:pt>
                <c:pt idx="9964">
                  <c:v>9.29723587E-3</c:v>
                </c:pt>
                <c:pt idx="9965">
                  <c:v>1.0859012600000001E-2</c:v>
                </c:pt>
                <c:pt idx="9966">
                  <c:v>1.27156517E-2</c:v>
                </c:pt>
                <c:pt idx="9967">
                  <c:v>1.2338703499999999E-2</c:v>
                </c:pt>
                <c:pt idx="9968">
                  <c:v>1.14799924E-2</c:v>
                </c:pt>
                <c:pt idx="9969">
                  <c:v>1.1134777199999999E-2</c:v>
                </c:pt>
                <c:pt idx="9970">
                  <c:v>1.1104939499999999E-2</c:v>
                </c:pt>
                <c:pt idx="9971">
                  <c:v>9.6192052599999994E-3</c:v>
                </c:pt>
                <c:pt idx="9972">
                  <c:v>1.04733407E-2</c:v>
                </c:pt>
                <c:pt idx="9973">
                  <c:v>1.2730539799999999E-2</c:v>
                </c:pt>
                <c:pt idx="9974">
                  <c:v>1.4278508699999999E-2</c:v>
                </c:pt>
                <c:pt idx="9975">
                  <c:v>1.38116404E-2</c:v>
                </c:pt>
                <c:pt idx="9976">
                  <c:v>1.37857003E-2</c:v>
                </c:pt>
                <c:pt idx="9977">
                  <c:v>1.3390622099999999E-2</c:v>
                </c:pt>
                <c:pt idx="9978">
                  <c:v>1.2111361100000001E-2</c:v>
                </c:pt>
                <c:pt idx="9979">
                  <c:v>1.02621317E-2</c:v>
                </c:pt>
                <c:pt idx="9980">
                  <c:v>1.04170414E-2</c:v>
                </c:pt>
                <c:pt idx="9981">
                  <c:v>1.1217753400000001E-2</c:v>
                </c:pt>
                <c:pt idx="9982">
                  <c:v>1.24930032E-2</c:v>
                </c:pt>
                <c:pt idx="9983">
                  <c:v>1.21025955E-2</c:v>
                </c:pt>
                <c:pt idx="9984">
                  <c:v>1.2181349100000001E-2</c:v>
                </c:pt>
                <c:pt idx="9985">
                  <c:v>1.26404949E-2</c:v>
                </c:pt>
                <c:pt idx="9986">
                  <c:v>1.10295424E-2</c:v>
                </c:pt>
                <c:pt idx="9987">
                  <c:v>1.02832336E-2</c:v>
                </c:pt>
                <c:pt idx="9988">
                  <c:v>1.20055396E-2</c:v>
                </c:pt>
                <c:pt idx="9989">
                  <c:v>1.1789445799999999E-2</c:v>
                </c:pt>
                <c:pt idx="9990">
                  <c:v>1.2406519600000001E-2</c:v>
                </c:pt>
                <c:pt idx="9991">
                  <c:v>1.20130731E-2</c:v>
                </c:pt>
                <c:pt idx="9992">
                  <c:v>1.0187445200000001E-2</c:v>
                </c:pt>
                <c:pt idx="9993">
                  <c:v>8.9563308299999995E-3</c:v>
                </c:pt>
                <c:pt idx="9994">
                  <c:v>7.37170829E-3</c:v>
                </c:pt>
                <c:pt idx="9995">
                  <c:v>6.6325389799999999E-3</c:v>
                </c:pt>
                <c:pt idx="9996">
                  <c:v>1.1483169200000001E-2</c:v>
                </c:pt>
                <c:pt idx="9997">
                  <c:v>1.45466859E-2</c:v>
                </c:pt>
                <c:pt idx="9998">
                  <c:v>1.54907368E-2</c:v>
                </c:pt>
                <c:pt idx="9999">
                  <c:v>1.42708765E-2</c:v>
                </c:pt>
                <c:pt idx="10000">
                  <c:v>1.2069588500000001E-2</c:v>
                </c:pt>
                <c:pt idx="10001">
                  <c:v>1.341643E-2</c:v>
                </c:pt>
                <c:pt idx="10002">
                  <c:v>9.2300986900000007E-3</c:v>
                </c:pt>
                <c:pt idx="10003">
                  <c:v>1.2503512200000001E-2</c:v>
                </c:pt>
                <c:pt idx="10004">
                  <c:v>1.40654482E-2</c:v>
                </c:pt>
                <c:pt idx="10005">
                  <c:v>1.4653084800000001E-2</c:v>
                </c:pt>
                <c:pt idx="10006">
                  <c:v>1.5695354000000002E-2</c:v>
                </c:pt>
                <c:pt idx="10007">
                  <c:v>1.6270695299999999E-2</c:v>
                </c:pt>
                <c:pt idx="10008">
                  <c:v>1.48306424E-2</c:v>
                </c:pt>
                <c:pt idx="10009">
                  <c:v>1.31991738E-2</c:v>
                </c:pt>
                <c:pt idx="10010">
                  <c:v>1.1718736E-2</c:v>
                </c:pt>
                <c:pt idx="10011">
                  <c:v>1.04641914E-2</c:v>
                </c:pt>
                <c:pt idx="10012">
                  <c:v>1.2192498E-2</c:v>
                </c:pt>
                <c:pt idx="10013">
                  <c:v>1.40150078E-2</c:v>
                </c:pt>
                <c:pt idx="10014">
                  <c:v>1.5888536299999999E-2</c:v>
                </c:pt>
                <c:pt idx="10015">
                  <c:v>1.5231596300000001E-2</c:v>
                </c:pt>
                <c:pt idx="10016">
                  <c:v>1.40652182E-2</c:v>
                </c:pt>
                <c:pt idx="10017">
                  <c:v>1.3903949400000001E-2</c:v>
                </c:pt>
                <c:pt idx="10018">
                  <c:v>1.34427305E-2</c:v>
                </c:pt>
                <c:pt idx="10019">
                  <c:v>1.1830001099999999E-2</c:v>
                </c:pt>
                <c:pt idx="10020">
                  <c:v>1.1702825300000001E-2</c:v>
                </c:pt>
                <c:pt idx="10021">
                  <c:v>1.2792726000000001E-2</c:v>
                </c:pt>
                <c:pt idx="10022">
                  <c:v>1.40287168E-2</c:v>
                </c:pt>
                <c:pt idx="10023">
                  <c:v>1.3022107099999999E-2</c:v>
                </c:pt>
                <c:pt idx="10024">
                  <c:v>1.1496040000000001E-2</c:v>
                </c:pt>
                <c:pt idx="10025">
                  <c:v>1.2367502799999999E-2</c:v>
                </c:pt>
                <c:pt idx="10026">
                  <c:v>1.2559269600000001E-2</c:v>
                </c:pt>
                <c:pt idx="10027">
                  <c:v>1.21859806E-2</c:v>
                </c:pt>
                <c:pt idx="10028">
                  <c:v>1.14370277E-2</c:v>
                </c:pt>
                <c:pt idx="10029">
                  <c:v>1.15335118E-2</c:v>
                </c:pt>
                <c:pt idx="10030">
                  <c:v>1.2433431999999999E-2</c:v>
                </c:pt>
                <c:pt idx="10031">
                  <c:v>1.2818642E-2</c:v>
                </c:pt>
                <c:pt idx="10032">
                  <c:v>1.31669762E-2</c:v>
                </c:pt>
                <c:pt idx="10033">
                  <c:v>1.3349100900000001E-2</c:v>
                </c:pt>
                <c:pt idx="10034">
                  <c:v>1.27269644E-2</c:v>
                </c:pt>
                <c:pt idx="10035">
                  <c:v>1.1866617899999999E-2</c:v>
                </c:pt>
                <c:pt idx="10036">
                  <c:v>1.30444355E-2</c:v>
                </c:pt>
                <c:pt idx="10037">
                  <c:v>1.2158365900000001E-2</c:v>
                </c:pt>
                <c:pt idx="10038">
                  <c:v>1.3411983800000001E-2</c:v>
                </c:pt>
                <c:pt idx="10039">
                  <c:v>1.2857847800000001E-2</c:v>
                </c:pt>
                <c:pt idx="10040">
                  <c:v>1.2078993E-2</c:v>
                </c:pt>
                <c:pt idx="10041">
                  <c:v>1.24832503E-2</c:v>
                </c:pt>
                <c:pt idx="10042">
                  <c:v>1.2715682400000001E-2</c:v>
                </c:pt>
                <c:pt idx="10043">
                  <c:v>1.11254975E-2</c:v>
                </c:pt>
                <c:pt idx="10044">
                  <c:v>1.3247215200000001E-2</c:v>
                </c:pt>
                <c:pt idx="10045">
                  <c:v>1.4101673800000001E-2</c:v>
                </c:pt>
                <c:pt idx="10046">
                  <c:v>1.4757354699999999E-2</c:v>
                </c:pt>
                <c:pt idx="10047">
                  <c:v>1.42951161E-2</c:v>
                </c:pt>
                <c:pt idx="10048">
                  <c:v>1.18532879E-2</c:v>
                </c:pt>
                <c:pt idx="10049">
                  <c:v>1.28070535E-2</c:v>
                </c:pt>
                <c:pt idx="10050">
                  <c:v>1.3497008899999999E-2</c:v>
                </c:pt>
                <c:pt idx="10051">
                  <c:v>1.06888469E-2</c:v>
                </c:pt>
                <c:pt idx="10052">
                  <c:v>1.3087275400000001E-2</c:v>
                </c:pt>
                <c:pt idx="10053">
                  <c:v>1.3144182000000001E-2</c:v>
                </c:pt>
                <c:pt idx="10054">
                  <c:v>1.55499587E-2</c:v>
                </c:pt>
                <c:pt idx="10055">
                  <c:v>1.64060239E-2</c:v>
                </c:pt>
                <c:pt idx="10056">
                  <c:v>1.6304444500000001E-2</c:v>
                </c:pt>
                <c:pt idx="10057">
                  <c:v>1.6009174300000002E-2</c:v>
                </c:pt>
                <c:pt idx="10058">
                  <c:v>1.4893009299999999E-2</c:v>
                </c:pt>
                <c:pt idx="10059">
                  <c:v>1.346377E-2</c:v>
                </c:pt>
                <c:pt idx="10060">
                  <c:v>1.4425558999999999E-2</c:v>
                </c:pt>
                <c:pt idx="10061">
                  <c:v>1.3096932299999999E-2</c:v>
                </c:pt>
                <c:pt idx="10062">
                  <c:v>1.35580925E-2</c:v>
                </c:pt>
                <c:pt idx="10063">
                  <c:v>1.2234887099999999E-2</c:v>
                </c:pt>
                <c:pt idx="10064">
                  <c:v>1.18743666E-2</c:v>
                </c:pt>
                <c:pt idx="10065">
                  <c:v>1.15091139E-2</c:v>
                </c:pt>
                <c:pt idx="10066">
                  <c:v>1.2021472700000001E-2</c:v>
                </c:pt>
                <c:pt idx="10067">
                  <c:v>9.7522037100000007E-3</c:v>
                </c:pt>
                <c:pt idx="10068">
                  <c:v>1.0612688E-2</c:v>
                </c:pt>
                <c:pt idx="10069">
                  <c:v>1.35665014E-2</c:v>
                </c:pt>
                <c:pt idx="10070">
                  <c:v>1.49684604E-2</c:v>
                </c:pt>
                <c:pt idx="10071">
                  <c:v>1.4424757999999999E-2</c:v>
                </c:pt>
                <c:pt idx="10072">
                  <c:v>1.30880531E-2</c:v>
                </c:pt>
                <c:pt idx="10073">
                  <c:v>1.23084988E-2</c:v>
                </c:pt>
                <c:pt idx="10074">
                  <c:v>1.13753378E-2</c:v>
                </c:pt>
                <c:pt idx="10075">
                  <c:v>9.5939636199999997E-3</c:v>
                </c:pt>
                <c:pt idx="10076">
                  <c:v>1.0825485899999999E-2</c:v>
                </c:pt>
                <c:pt idx="10077">
                  <c:v>1.0668234E-2</c:v>
                </c:pt>
                <c:pt idx="10078">
                  <c:v>1.41404709E-2</c:v>
                </c:pt>
                <c:pt idx="10079">
                  <c:v>1.4078117899999999E-2</c:v>
                </c:pt>
                <c:pt idx="10080">
                  <c:v>1.37319583E-2</c:v>
                </c:pt>
                <c:pt idx="10081">
                  <c:v>1.3955655500000001E-2</c:v>
                </c:pt>
                <c:pt idx="10082">
                  <c:v>1.3971961099999999E-2</c:v>
                </c:pt>
                <c:pt idx="10083">
                  <c:v>1.22177033E-2</c:v>
                </c:pt>
                <c:pt idx="10084">
                  <c:v>1.3816915500000001E-2</c:v>
                </c:pt>
                <c:pt idx="10085">
                  <c:v>1.56382937E-2</c:v>
                </c:pt>
                <c:pt idx="10086">
                  <c:v>1.7068680400000001E-2</c:v>
                </c:pt>
                <c:pt idx="10087">
                  <c:v>1.53560564E-2</c:v>
                </c:pt>
                <c:pt idx="10088">
                  <c:v>1.58588681E-2</c:v>
                </c:pt>
                <c:pt idx="10089">
                  <c:v>1.5816126E-2</c:v>
                </c:pt>
                <c:pt idx="10090">
                  <c:v>1.5681535E-2</c:v>
                </c:pt>
                <c:pt idx="10091">
                  <c:v>1.31892972E-2</c:v>
                </c:pt>
                <c:pt idx="10092">
                  <c:v>1.62216593E-2</c:v>
                </c:pt>
                <c:pt idx="10093">
                  <c:v>1.7044167999999998E-2</c:v>
                </c:pt>
                <c:pt idx="10094">
                  <c:v>1.7272176199999999E-2</c:v>
                </c:pt>
                <c:pt idx="10095">
                  <c:v>1.4625489699999999E-2</c:v>
                </c:pt>
                <c:pt idx="10096">
                  <c:v>1.48763061E-2</c:v>
                </c:pt>
                <c:pt idx="10097">
                  <c:v>1.5939269200000002E-2</c:v>
                </c:pt>
                <c:pt idx="10098">
                  <c:v>1.69800669E-2</c:v>
                </c:pt>
                <c:pt idx="10099">
                  <c:v>1.7307527400000002E-2</c:v>
                </c:pt>
                <c:pt idx="10100">
                  <c:v>1.71931367E-2</c:v>
                </c:pt>
                <c:pt idx="10101">
                  <c:v>1.8059413900000001E-2</c:v>
                </c:pt>
                <c:pt idx="10102">
                  <c:v>1.8594328300000001E-2</c:v>
                </c:pt>
                <c:pt idx="10103">
                  <c:v>1.8073996500000002E-2</c:v>
                </c:pt>
                <c:pt idx="10104">
                  <c:v>1.7546988999999999E-2</c:v>
                </c:pt>
                <c:pt idx="10105">
                  <c:v>1.5873275700000002E-2</c:v>
                </c:pt>
                <c:pt idx="10106">
                  <c:v>1.5071367800000001E-2</c:v>
                </c:pt>
                <c:pt idx="10107">
                  <c:v>1.32124806E-2</c:v>
                </c:pt>
                <c:pt idx="10108">
                  <c:v>1.55777456E-2</c:v>
                </c:pt>
                <c:pt idx="10109">
                  <c:v>1.52143622E-2</c:v>
                </c:pt>
                <c:pt idx="10110">
                  <c:v>1.5902692499999999E-2</c:v>
                </c:pt>
                <c:pt idx="10111">
                  <c:v>1.5068748999999999E-2</c:v>
                </c:pt>
                <c:pt idx="10112">
                  <c:v>1.42210731E-2</c:v>
                </c:pt>
                <c:pt idx="10113">
                  <c:v>1.3435325600000001E-2</c:v>
                </c:pt>
                <c:pt idx="10114">
                  <c:v>1.49978604E-2</c:v>
                </c:pt>
                <c:pt idx="10115">
                  <c:v>1.2298560700000001E-2</c:v>
                </c:pt>
                <c:pt idx="10116">
                  <c:v>1.35308336E-2</c:v>
                </c:pt>
                <c:pt idx="10117">
                  <c:v>1.3370498999999999E-2</c:v>
                </c:pt>
                <c:pt idx="10118">
                  <c:v>1.44807063E-2</c:v>
                </c:pt>
                <c:pt idx="10119">
                  <c:v>1.35286525E-2</c:v>
                </c:pt>
                <c:pt idx="10120">
                  <c:v>1.3126917199999999E-2</c:v>
                </c:pt>
                <c:pt idx="10121">
                  <c:v>1.2420485699999999E-2</c:v>
                </c:pt>
                <c:pt idx="10122">
                  <c:v>1.3436543800000001E-2</c:v>
                </c:pt>
                <c:pt idx="10123">
                  <c:v>1.30272852E-2</c:v>
                </c:pt>
                <c:pt idx="10124">
                  <c:v>1.43282358E-2</c:v>
                </c:pt>
                <c:pt idx="10125">
                  <c:v>1.4390002900000001E-2</c:v>
                </c:pt>
                <c:pt idx="10126">
                  <c:v>1.5104086100000001E-2</c:v>
                </c:pt>
                <c:pt idx="10127">
                  <c:v>1.5051852900000001E-2</c:v>
                </c:pt>
                <c:pt idx="10128">
                  <c:v>1.50983017E-2</c:v>
                </c:pt>
                <c:pt idx="10129">
                  <c:v>1.4955899700000001E-2</c:v>
                </c:pt>
                <c:pt idx="10130">
                  <c:v>1.4872449500000001E-2</c:v>
                </c:pt>
                <c:pt idx="10131">
                  <c:v>1.3793041900000001E-2</c:v>
                </c:pt>
                <c:pt idx="10132">
                  <c:v>1.4671508200000001E-2</c:v>
                </c:pt>
                <c:pt idx="10133">
                  <c:v>1.6888227299999999E-2</c:v>
                </c:pt>
                <c:pt idx="10134">
                  <c:v>1.7503630400000001E-2</c:v>
                </c:pt>
                <c:pt idx="10135">
                  <c:v>1.7286818499999999E-2</c:v>
                </c:pt>
                <c:pt idx="10136">
                  <c:v>1.6756435900000002E-2</c:v>
                </c:pt>
                <c:pt idx="10137">
                  <c:v>1.6433726999999999E-2</c:v>
                </c:pt>
                <c:pt idx="10138">
                  <c:v>1.5938404900000001E-2</c:v>
                </c:pt>
                <c:pt idx="10139">
                  <c:v>1.4270889599999999E-2</c:v>
                </c:pt>
                <c:pt idx="10140">
                  <c:v>1.4471578400000001E-2</c:v>
                </c:pt>
                <c:pt idx="10141">
                  <c:v>1.5277432299999999E-2</c:v>
                </c:pt>
                <c:pt idx="10142">
                  <c:v>1.3618504599999999E-2</c:v>
                </c:pt>
                <c:pt idx="10143">
                  <c:v>1.4348032E-2</c:v>
                </c:pt>
                <c:pt idx="10144">
                  <c:v>1.47537077E-2</c:v>
                </c:pt>
                <c:pt idx="10145">
                  <c:v>1.5361440400000001E-2</c:v>
                </c:pt>
                <c:pt idx="10146">
                  <c:v>1.5863742699999999E-2</c:v>
                </c:pt>
                <c:pt idx="10147">
                  <c:v>1.4023589899999999E-2</c:v>
                </c:pt>
                <c:pt idx="10148">
                  <c:v>1.48679838E-2</c:v>
                </c:pt>
                <c:pt idx="10149">
                  <c:v>1.59404278E-2</c:v>
                </c:pt>
                <c:pt idx="10150">
                  <c:v>1.6592299599999999E-2</c:v>
                </c:pt>
                <c:pt idx="10151">
                  <c:v>1.6548147400000001E-2</c:v>
                </c:pt>
                <c:pt idx="10152">
                  <c:v>1.6745239499999998E-2</c:v>
                </c:pt>
                <c:pt idx="10153">
                  <c:v>1.69781242E-2</c:v>
                </c:pt>
                <c:pt idx="10154">
                  <c:v>1.59334987E-2</c:v>
                </c:pt>
                <c:pt idx="10155">
                  <c:v>1.4412635E-2</c:v>
                </c:pt>
                <c:pt idx="10156">
                  <c:v>1.54762575E-2</c:v>
                </c:pt>
                <c:pt idx="10157">
                  <c:v>1.47838499E-2</c:v>
                </c:pt>
                <c:pt idx="10158">
                  <c:v>1.54926358E-2</c:v>
                </c:pt>
                <c:pt idx="10159">
                  <c:v>1.5647746600000002E-2</c:v>
                </c:pt>
                <c:pt idx="10160">
                  <c:v>1.6172330799999999E-2</c:v>
                </c:pt>
                <c:pt idx="10161">
                  <c:v>1.6380744100000001E-2</c:v>
                </c:pt>
                <c:pt idx="10162">
                  <c:v>1.49447499E-2</c:v>
                </c:pt>
                <c:pt idx="10163">
                  <c:v>1.22130867E-2</c:v>
                </c:pt>
                <c:pt idx="10164">
                  <c:v>1.40955895E-2</c:v>
                </c:pt>
                <c:pt idx="10165">
                  <c:v>1.5424437799999999E-2</c:v>
                </c:pt>
                <c:pt idx="10166">
                  <c:v>1.6193479300000001E-2</c:v>
                </c:pt>
                <c:pt idx="10167">
                  <c:v>1.65771041E-2</c:v>
                </c:pt>
                <c:pt idx="10168">
                  <c:v>1.6198374299999999E-2</c:v>
                </c:pt>
                <c:pt idx="10169">
                  <c:v>1.5709305199999999E-2</c:v>
                </c:pt>
                <c:pt idx="10170">
                  <c:v>1.3454749199999999E-2</c:v>
                </c:pt>
                <c:pt idx="10171">
                  <c:v>1.11361789E-2</c:v>
                </c:pt>
                <c:pt idx="10172">
                  <c:v>1.2252837399999999E-2</c:v>
                </c:pt>
                <c:pt idx="10173">
                  <c:v>1.2605289E-2</c:v>
                </c:pt>
                <c:pt idx="10174">
                  <c:v>1.47070512E-2</c:v>
                </c:pt>
                <c:pt idx="10175">
                  <c:v>1.5727486499999999E-2</c:v>
                </c:pt>
                <c:pt idx="10176">
                  <c:v>1.53364968E-2</c:v>
                </c:pt>
                <c:pt idx="10177">
                  <c:v>1.4971256299999999E-2</c:v>
                </c:pt>
                <c:pt idx="10178">
                  <c:v>1.3016003199999999E-2</c:v>
                </c:pt>
                <c:pt idx="10179">
                  <c:v>1.18479403E-2</c:v>
                </c:pt>
                <c:pt idx="10180">
                  <c:v>1.31546995E-2</c:v>
                </c:pt>
                <c:pt idx="10181">
                  <c:v>1.5802457900000001E-2</c:v>
                </c:pt>
                <c:pt idx="10182">
                  <c:v>1.6965493599999999E-2</c:v>
                </c:pt>
                <c:pt idx="10183">
                  <c:v>1.72551461E-2</c:v>
                </c:pt>
                <c:pt idx="10184">
                  <c:v>1.67256296E-2</c:v>
                </c:pt>
                <c:pt idx="10185">
                  <c:v>1.6311671600000001E-2</c:v>
                </c:pt>
                <c:pt idx="10186">
                  <c:v>1.53623708E-2</c:v>
                </c:pt>
                <c:pt idx="10187">
                  <c:v>1.4851904500000001E-2</c:v>
                </c:pt>
                <c:pt idx="10188">
                  <c:v>1.50009468E-2</c:v>
                </c:pt>
                <c:pt idx="10189">
                  <c:v>1.42848678E-2</c:v>
                </c:pt>
                <c:pt idx="10190">
                  <c:v>1.43611711E-2</c:v>
                </c:pt>
                <c:pt idx="10191">
                  <c:v>1.46704726E-2</c:v>
                </c:pt>
                <c:pt idx="10192">
                  <c:v>1.44669432E-2</c:v>
                </c:pt>
                <c:pt idx="10193">
                  <c:v>1.45798353E-2</c:v>
                </c:pt>
                <c:pt idx="10194">
                  <c:v>1.4112862800000001E-2</c:v>
                </c:pt>
                <c:pt idx="10195">
                  <c:v>1.3378060400000001E-2</c:v>
                </c:pt>
                <c:pt idx="10196">
                  <c:v>1.5799412499999999E-2</c:v>
                </c:pt>
                <c:pt idx="10197">
                  <c:v>1.6980499E-2</c:v>
                </c:pt>
                <c:pt idx="10198">
                  <c:v>1.32170897E-2</c:v>
                </c:pt>
                <c:pt idx="10199">
                  <c:v>1.3097856200000001E-2</c:v>
                </c:pt>
                <c:pt idx="10200">
                  <c:v>1.30442744E-2</c:v>
                </c:pt>
                <c:pt idx="10201">
                  <c:v>1.3080842800000001E-2</c:v>
                </c:pt>
                <c:pt idx="10202">
                  <c:v>1.0393632599999999E-2</c:v>
                </c:pt>
                <c:pt idx="10203">
                  <c:v>8.1254756100000002E-3</c:v>
                </c:pt>
                <c:pt idx="10204">
                  <c:v>9.5876958200000004E-3</c:v>
                </c:pt>
                <c:pt idx="10205">
                  <c:v>8.9720608699999996E-3</c:v>
                </c:pt>
                <c:pt idx="10206">
                  <c:v>9.3535669099999996E-3</c:v>
                </c:pt>
                <c:pt idx="10207">
                  <c:v>1.03670219E-2</c:v>
                </c:pt>
                <c:pt idx="10208">
                  <c:v>9.8326653199999996E-3</c:v>
                </c:pt>
                <c:pt idx="10209">
                  <c:v>9.4173205999999992E-3</c:v>
                </c:pt>
                <c:pt idx="10210">
                  <c:v>9.6201030500000003E-3</c:v>
                </c:pt>
                <c:pt idx="10211">
                  <c:v>1.04219997E-2</c:v>
                </c:pt>
                <c:pt idx="10212">
                  <c:v>1.2670325099999999E-2</c:v>
                </c:pt>
                <c:pt idx="10213">
                  <c:v>1.2743238400000001E-2</c:v>
                </c:pt>
                <c:pt idx="10214">
                  <c:v>1.3821320600000001E-2</c:v>
                </c:pt>
                <c:pt idx="10215">
                  <c:v>1.4235775900000001E-2</c:v>
                </c:pt>
                <c:pt idx="10216">
                  <c:v>1.3967705E-2</c:v>
                </c:pt>
                <c:pt idx="10217">
                  <c:v>1.3968004799999999E-2</c:v>
                </c:pt>
                <c:pt idx="10218">
                  <c:v>1.36118028E-2</c:v>
                </c:pt>
                <c:pt idx="10219">
                  <c:v>1.28631014E-2</c:v>
                </c:pt>
                <c:pt idx="10220">
                  <c:v>1.5209869500000001E-2</c:v>
                </c:pt>
                <c:pt idx="10221">
                  <c:v>1.4913164099999999E-2</c:v>
                </c:pt>
                <c:pt idx="10222">
                  <c:v>1.4498515999999999E-2</c:v>
                </c:pt>
                <c:pt idx="10223">
                  <c:v>1.45838093E-2</c:v>
                </c:pt>
                <c:pt idx="10224">
                  <c:v>1.4814747499999999E-2</c:v>
                </c:pt>
                <c:pt idx="10225">
                  <c:v>1.5112157899999999E-2</c:v>
                </c:pt>
                <c:pt idx="10226">
                  <c:v>1.5470763699999999E-2</c:v>
                </c:pt>
                <c:pt idx="10227">
                  <c:v>1.3689654900000001E-2</c:v>
                </c:pt>
                <c:pt idx="10228">
                  <c:v>1.38351768E-2</c:v>
                </c:pt>
                <c:pt idx="10229">
                  <c:v>1.5169488300000001E-2</c:v>
                </c:pt>
                <c:pt idx="10230">
                  <c:v>1.5482524399999999E-2</c:v>
                </c:pt>
                <c:pt idx="10231">
                  <c:v>1.5786685000000002E-2</c:v>
                </c:pt>
                <c:pt idx="10232">
                  <c:v>1.5987843299999999E-2</c:v>
                </c:pt>
                <c:pt idx="10233">
                  <c:v>1.6251659000000002E-2</c:v>
                </c:pt>
                <c:pt idx="10234">
                  <c:v>1.5907516699999999E-2</c:v>
                </c:pt>
                <c:pt idx="10235">
                  <c:v>1.3601426E-2</c:v>
                </c:pt>
                <c:pt idx="10236">
                  <c:v>1.33578191E-2</c:v>
                </c:pt>
                <c:pt idx="10237">
                  <c:v>1.1745045900000001E-2</c:v>
                </c:pt>
                <c:pt idx="10238">
                  <c:v>1.25789978E-2</c:v>
                </c:pt>
                <c:pt idx="10239">
                  <c:v>1.3006410600000001E-2</c:v>
                </c:pt>
                <c:pt idx="10240">
                  <c:v>1.27768246E-2</c:v>
                </c:pt>
                <c:pt idx="10241">
                  <c:v>1.27849001E-2</c:v>
                </c:pt>
                <c:pt idx="10242">
                  <c:v>1.39948316E-2</c:v>
                </c:pt>
                <c:pt idx="10243">
                  <c:v>1.08171543E-2</c:v>
                </c:pt>
                <c:pt idx="10244">
                  <c:v>1.0425712E-2</c:v>
                </c:pt>
                <c:pt idx="10245">
                  <c:v>1.0442730000000001E-2</c:v>
                </c:pt>
                <c:pt idx="10246">
                  <c:v>1.2552100199999999E-2</c:v>
                </c:pt>
                <c:pt idx="10247">
                  <c:v>1.23222573E-2</c:v>
                </c:pt>
                <c:pt idx="10248">
                  <c:v>1.1841992799999999E-2</c:v>
                </c:pt>
                <c:pt idx="10249">
                  <c:v>1.06978957E-2</c:v>
                </c:pt>
                <c:pt idx="10250">
                  <c:v>9.7631243999999999E-3</c:v>
                </c:pt>
                <c:pt idx="10251">
                  <c:v>1.0415281199999999E-2</c:v>
                </c:pt>
                <c:pt idx="10252">
                  <c:v>1.12459576E-2</c:v>
                </c:pt>
                <c:pt idx="10253">
                  <c:v>1.1261044099999999E-2</c:v>
                </c:pt>
                <c:pt idx="10254">
                  <c:v>1.14903422E-2</c:v>
                </c:pt>
                <c:pt idx="10255">
                  <c:v>1.15249529E-2</c:v>
                </c:pt>
                <c:pt idx="10256">
                  <c:v>1.1311953899999999E-2</c:v>
                </c:pt>
                <c:pt idx="10257">
                  <c:v>1.1911734E-2</c:v>
                </c:pt>
                <c:pt idx="10258">
                  <c:v>1.1930174199999999E-2</c:v>
                </c:pt>
                <c:pt idx="10259">
                  <c:v>1.0155702900000001E-2</c:v>
                </c:pt>
                <c:pt idx="10260">
                  <c:v>8.2895681299999992E-3</c:v>
                </c:pt>
                <c:pt idx="10261">
                  <c:v>8.2044433800000007E-3</c:v>
                </c:pt>
                <c:pt idx="10262">
                  <c:v>9.7525939299999993E-3</c:v>
                </c:pt>
                <c:pt idx="10263">
                  <c:v>9.3522807599999997E-3</c:v>
                </c:pt>
                <c:pt idx="10264">
                  <c:v>9.9046137200000002E-3</c:v>
                </c:pt>
                <c:pt idx="10265">
                  <c:v>1.0159612599999999E-2</c:v>
                </c:pt>
                <c:pt idx="10266">
                  <c:v>1.25952037E-2</c:v>
                </c:pt>
                <c:pt idx="10267">
                  <c:v>1.2678628799999999E-2</c:v>
                </c:pt>
                <c:pt idx="10268">
                  <c:v>1.5212421300000001E-2</c:v>
                </c:pt>
                <c:pt idx="10269">
                  <c:v>1.5956714699999999E-2</c:v>
                </c:pt>
                <c:pt idx="10270">
                  <c:v>1.5967065499999999E-2</c:v>
                </c:pt>
                <c:pt idx="10271">
                  <c:v>1.58323161E-2</c:v>
                </c:pt>
                <c:pt idx="10272">
                  <c:v>1.5979206199999998E-2</c:v>
                </c:pt>
                <c:pt idx="10273">
                  <c:v>1.54602127E-2</c:v>
                </c:pt>
                <c:pt idx="10274">
                  <c:v>1.53621435E-2</c:v>
                </c:pt>
                <c:pt idx="10275">
                  <c:v>1.42515926E-2</c:v>
                </c:pt>
                <c:pt idx="10276">
                  <c:v>1.3331987E-2</c:v>
                </c:pt>
                <c:pt idx="10277">
                  <c:v>1.1861918500000001E-2</c:v>
                </c:pt>
                <c:pt idx="10278">
                  <c:v>1.08815106E-2</c:v>
                </c:pt>
                <c:pt idx="10279">
                  <c:v>9.6749542299999994E-3</c:v>
                </c:pt>
                <c:pt idx="10280">
                  <c:v>9.7860190999999996E-3</c:v>
                </c:pt>
                <c:pt idx="10281">
                  <c:v>1.0206292400000001E-2</c:v>
                </c:pt>
                <c:pt idx="10282">
                  <c:v>1.06076859E-2</c:v>
                </c:pt>
                <c:pt idx="10283">
                  <c:v>9.4919810100000009E-3</c:v>
                </c:pt>
                <c:pt idx="10284">
                  <c:v>9.2378770900000007E-3</c:v>
                </c:pt>
                <c:pt idx="10285">
                  <c:v>1.04113976E-2</c:v>
                </c:pt>
                <c:pt idx="10286">
                  <c:v>1.2558357799999999E-2</c:v>
                </c:pt>
                <c:pt idx="10287">
                  <c:v>1.29625965E-2</c:v>
                </c:pt>
                <c:pt idx="10288">
                  <c:v>1.3963975E-2</c:v>
                </c:pt>
                <c:pt idx="10289">
                  <c:v>1.4460735000000001E-2</c:v>
                </c:pt>
                <c:pt idx="10290">
                  <c:v>1.30860992E-2</c:v>
                </c:pt>
                <c:pt idx="10291">
                  <c:v>9.8634529900000004E-3</c:v>
                </c:pt>
                <c:pt idx="10292">
                  <c:v>9.6749411899999995E-3</c:v>
                </c:pt>
                <c:pt idx="10293">
                  <c:v>1.23476014E-2</c:v>
                </c:pt>
                <c:pt idx="10294">
                  <c:v>1.2091820099999999E-2</c:v>
                </c:pt>
                <c:pt idx="10295">
                  <c:v>1.2514752299999999E-2</c:v>
                </c:pt>
                <c:pt idx="10296">
                  <c:v>1.2393442899999999E-2</c:v>
                </c:pt>
                <c:pt idx="10297">
                  <c:v>1.2372002E-2</c:v>
                </c:pt>
                <c:pt idx="10298">
                  <c:v>1.08951246E-2</c:v>
                </c:pt>
                <c:pt idx="10299">
                  <c:v>1.03743486E-2</c:v>
                </c:pt>
                <c:pt idx="10300">
                  <c:v>1.13513721E-2</c:v>
                </c:pt>
                <c:pt idx="10301">
                  <c:v>1.21995425E-2</c:v>
                </c:pt>
                <c:pt idx="10302">
                  <c:v>1.4376643999999999E-2</c:v>
                </c:pt>
                <c:pt idx="10303">
                  <c:v>1.50765134E-2</c:v>
                </c:pt>
                <c:pt idx="10304">
                  <c:v>1.40792634E-2</c:v>
                </c:pt>
                <c:pt idx="10305">
                  <c:v>1.52029889E-2</c:v>
                </c:pt>
                <c:pt idx="10306">
                  <c:v>1.45390816E-2</c:v>
                </c:pt>
                <c:pt idx="10307">
                  <c:v>1.30329933E-2</c:v>
                </c:pt>
                <c:pt idx="10308">
                  <c:v>1.3463206599999999E-2</c:v>
                </c:pt>
                <c:pt idx="10309">
                  <c:v>1.24616828E-2</c:v>
                </c:pt>
                <c:pt idx="10310">
                  <c:v>1.14367437E-2</c:v>
                </c:pt>
                <c:pt idx="10311">
                  <c:v>9.6539352100000007E-3</c:v>
                </c:pt>
                <c:pt idx="10312">
                  <c:v>9.6671022500000002E-3</c:v>
                </c:pt>
                <c:pt idx="10313">
                  <c:v>1.0270929E-2</c:v>
                </c:pt>
                <c:pt idx="10314">
                  <c:v>1.00741563E-2</c:v>
                </c:pt>
                <c:pt idx="10315">
                  <c:v>1.06613347E-2</c:v>
                </c:pt>
                <c:pt idx="10316">
                  <c:v>1.0649572100000001E-2</c:v>
                </c:pt>
                <c:pt idx="10317">
                  <c:v>1.39758261E-2</c:v>
                </c:pt>
                <c:pt idx="10318">
                  <c:v>1.6100825700000002E-2</c:v>
                </c:pt>
                <c:pt idx="10319">
                  <c:v>1.5866791799999998E-2</c:v>
                </c:pt>
                <c:pt idx="10320">
                  <c:v>1.60948783E-2</c:v>
                </c:pt>
                <c:pt idx="10321">
                  <c:v>1.6136085599999999E-2</c:v>
                </c:pt>
                <c:pt idx="10322">
                  <c:v>1.31927589E-2</c:v>
                </c:pt>
                <c:pt idx="10323">
                  <c:v>1.23253353E-2</c:v>
                </c:pt>
                <c:pt idx="10324">
                  <c:v>1.37796141E-2</c:v>
                </c:pt>
                <c:pt idx="10325">
                  <c:v>1.35748759E-2</c:v>
                </c:pt>
                <c:pt idx="10326">
                  <c:v>1.44349905E-2</c:v>
                </c:pt>
                <c:pt idx="10327">
                  <c:v>1.4871554400000001E-2</c:v>
                </c:pt>
                <c:pt idx="10328">
                  <c:v>1.6056424E-2</c:v>
                </c:pt>
                <c:pt idx="10329">
                  <c:v>1.75579246E-2</c:v>
                </c:pt>
                <c:pt idx="10330">
                  <c:v>1.5053365399999999E-2</c:v>
                </c:pt>
                <c:pt idx="10331">
                  <c:v>1.3931246499999999E-2</c:v>
                </c:pt>
                <c:pt idx="10332">
                  <c:v>1.3063912299999999E-2</c:v>
                </c:pt>
                <c:pt idx="10333">
                  <c:v>1.26340007E-2</c:v>
                </c:pt>
                <c:pt idx="10334">
                  <c:v>1.28867263E-2</c:v>
                </c:pt>
                <c:pt idx="10335">
                  <c:v>1.30822714E-2</c:v>
                </c:pt>
                <c:pt idx="10336">
                  <c:v>1.3197983599999999E-2</c:v>
                </c:pt>
                <c:pt idx="10337">
                  <c:v>1.30634857E-2</c:v>
                </c:pt>
                <c:pt idx="10338">
                  <c:v>1.2366465300000001E-2</c:v>
                </c:pt>
                <c:pt idx="10339">
                  <c:v>1.1177954299999999E-2</c:v>
                </c:pt>
                <c:pt idx="10340">
                  <c:v>1.01933172E-2</c:v>
                </c:pt>
                <c:pt idx="10341">
                  <c:v>1.1699819E-2</c:v>
                </c:pt>
                <c:pt idx="10342">
                  <c:v>1.2833463E-2</c:v>
                </c:pt>
                <c:pt idx="10343">
                  <c:v>1.32877547E-2</c:v>
                </c:pt>
                <c:pt idx="10344">
                  <c:v>1.3852267499999999E-2</c:v>
                </c:pt>
                <c:pt idx="10345">
                  <c:v>1.3703959999999999E-2</c:v>
                </c:pt>
                <c:pt idx="10346">
                  <c:v>1.21149858E-2</c:v>
                </c:pt>
                <c:pt idx="10347">
                  <c:v>1.0495230600000001E-2</c:v>
                </c:pt>
                <c:pt idx="10348">
                  <c:v>8.6614033200000003E-3</c:v>
                </c:pt>
                <c:pt idx="10349">
                  <c:v>8.6016822600000001E-3</c:v>
                </c:pt>
                <c:pt idx="10350">
                  <c:v>8.6756693199999992E-3</c:v>
                </c:pt>
                <c:pt idx="10351">
                  <c:v>8.9016538100000001E-3</c:v>
                </c:pt>
                <c:pt idx="10352">
                  <c:v>8.6151584999999992E-3</c:v>
                </c:pt>
                <c:pt idx="10353">
                  <c:v>9.2576593200000001E-3</c:v>
                </c:pt>
                <c:pt idx="10354">
                  <c:v>8.6855795200000002E-3</c:v>
                </c:pt>
                <c:pt idx="10355">
                  <c:v>8.7136533099999997E-3</c:v>
                </c:pt>
                <c:pt idx="10356">
                  <c:v>8.7354844399999999E-3</c:v>
                </c:pt>
                <c:pt idx="10357">
                  <c:v>9.6389818900000004E-3</c:v>
                </c:pt>
                <c:pt idx="10358">
                  <c:v>1.1738057200000001E-2</c:v>
                </c:pt>
                <c:pt idx="10359">
                  <c:v>1.2527477E-2</c:v>
                </c:pt>
                <c:pt idx="10360">
                  <c:v>1.18128248E-2</c:v>
                </c:pt>
                <c:pt idx="10361">
                  <c:v>1.08028185E-2</c:v>
                </c:pt>
                <c:pt idx="10362">
                  <c:v>1.0991774500000001E-2</c:v>
                </c:pt>
                <c:pt idx="10363">
                  <c:v>1.0421806E-2</c:v>
                </c:pt>
                <c:pt idx="10364">
                  <c:v>9.9510308399999997E-3</c:v>
                </c:pt>
                <c:pt idx="10365">
                  <c:v>1.0187009299999999E-2</c:v>
                </c:pt>
                <c:pt idx="10366">
                  <c:v>1.1103471700000001E-2</c:v>
                </c:pt>
                <c:pt idx="10367">
                  <c:v>1.18275294E-2</c:v>
                </c:pt>
                <c:pt idx="10368">
                  <c:v>1.1421453200000001E-2</c:v>
                </c:pt>
                <c:pt idx="10369">
                  <c:v>1.14343697E-2</c:v>
                </c:pt>
                <c:pt idx="10370">
                  <c:v>1.088183E-2</c:v>
                </c:pt>
                <c:pt idx="10371">
                  <c:v>1.0320893500000001E-2</c:v>
                </c:pt>
                <c:pt idx="10372">
                  <c:v>1.17719164E-2</c:v>
                </c:pt>
                <c:pt idx="10373">
                  <c:v>1.51881706E-2</c:v>
                </c:pt>
                <c:pt idx="10374">
                  <c:v>1.50537463E-2</c:v>
                </c:pt>
                <c:pt idx="10375">
                  <c:v>1.5227688499999999E-2</c:v>
                </c:pt>
                <c:pt idx="10376">
                  <c:v>1.6460022000000001E-2</c:v>
                </c:pt>
                <c:pt idx="10377">
                  <c:v>1.7978288200000001E-2</c:v>
                </c:pt>
                <c:pt idx="10378">
                  <c:v>1.40511887E-2</c:v>
                </c:pt>
                <c:pt idx="10379">
                  <c:v>1.19753098E-2</c:v>
                </c:pt>
                <c:pt idx="10380">
                  <c:v>1.3562059E-2</c:v>
                </c:pt>
                <c:pt idx="10381">
                  <c:v>1.4104783500000001E-2</c:v>
                </c:pt>
                <c:pt idx="10382">
                  <c:v>1.5856253000000001E-2</c:v>
                </c:pt>
                <c:pt idx="10383">
                  <c:v>1.59938037E-2</c:v>
                </c:pt>
                <c:pt idx="10384">
                  <c:v>1.51586588E-2</c:v>
                </c:pt>
                <c:pt idx="10385">
                  <c:v>1.52860219E-2</c:v>
                </c:pt>
                <c:pt idx="10386">
                  <c:v>1.41655011E-2</c:v>
                </c:pt>
                <c:pt idx="10387">
                  <c:v>1.2929243999999999E-2</c:v>
                </c:pt>
                <c:pt idx="10388">
                  <c:v>1.25373872E-2</c:v>
                </c:pt>
                <c:pt idx="10389">
                  <c:v>1.37403505E-2</c:v>
                </c:pt>
                <c:pt idx="10390">
                  <c:v>1.46751851E-2</c:v>
                </c:pt>
                <c:pt idx="10391">
                  <c:v>1.5215012199999999E-2</c:v>
                </c:pt>
                <c:pt idx="10392">
                  <c:v>1.50024761E-2</c:v>
                </c:pt>
                <c:pt idx="10393">
                  <c:v>1.47552714E-2</c:v>
                </c:pt>
                <c:pt idx="10394">
                  <c:v>1.49045242E-2</c:v>
                </c:pt>
                <c:pt idx="10395">
                  <c:v>1.4506052199999999E-2</c:v>
                </c:pt>
                <c:pt idx="10396">
                  <c:v>1.6437996199999999E-2</c:v>
                </c:pt>
                <c:pt idx="10397">
                  <c:v>1.819757E-2</c:v>
                </c:pt>
                <c:pt idx="10398">
                  <c:v>1.5645729399999999E-2</c:v>
                </c:pt>
                <c:pt idx="10399">
                  <c:v>1.5719346700000001E-2</c:v>
                </c:pt>
                <c:pt idx="10400">
                  <c:v>1.6151301600000001E-2</c:v>
                </c:pt>
                <c:pt idx="10401">
                  <c:v>1.5838718000000002E-2</c:v>
                </c:pt>
                <c:pt idx="10402">
                  <c:v>1.36787565E-2</c:v>
                </c:pt>
                <c:pt idx="10403">
                  <c:v>1.3840739600000001E-2</c:v>
                </c:pt>
                <c:pt idx="10404">
                  <c:v>1.4654425E-2</c:v>
                </c:pt>
                <c:pt idx="10405">
                  <c:v>1.6640996599999999E-2</c:v>
                </c:pt>
                <c:pt idx="10406">
                  <c:v>1.6294537099999999E-2</c:v>
                </c:pt>
                <c:pt idx="10407">
                  <c:v>1.5997191899999999E-2</c:v>
                </c:pt>
                <c:pt idx="10408">
                  <c:v>1.5891946899999999E-2</c:v>
                </c:pt>
                <c:pt idx="10409">
                  <c:v>1.4984205400000001E-2</c:v>
                </c:pt>
                <c:pt idx="10410">
                  <c:v>1.39124431E-2</c:v>
                </c:pt>
                <c:pt idx="10411">
                  <c:v>1.35439541E-2</c:v>
                </c:pt>
                <c:pt idx="10412">
                  <c:v>1.415106E-2</c:v>
                </c:pt>
                <c:pt idx="10413">
                  <c:v>1.7125442599999999E-2</c:v>
                </c:pt>
                <c:pt idx="10414">
                  <c:v>1.6515031499999999E-2</c:v>
                </c:pt>
                <c:pt idx="10415">
                  <c:v>1.6633654000000001E-2</c:v>
                </c:pt>
                <c:pt idx="10416">
                  <c:v>1.6993500299999999E-2</c:v>
                </c:pt>
                <c:pt idx="10417">
                  <c:v>1.70650613E-2</c:v>
                </c:pt>
                <c:pt idx="10418">
                  <c:v>1.6037989400000001E-2</c:v>
                </c:pt>
                <c:pt idx="10419">
                  <c:v>1.4967949100000001E-2</c:v>
                </c:pt>
                <c:pt idx="10420">
                  <c:v>1.5008722400000001E-2</c:v>
                </c:pt>
                <c:pt idx="10421">
                  <c:v>1.47176515E-2</c:v>
                </c:pt>
                <c:pt idx="10422">
                  <c:v>1.5188432300000001E-2</c:v>
                </c:pt>
                <c:pt idx="10423">
                  <c:v>1.5821335799999999E-2</c:v>
                </c:pt>
                <c:pt idx="10424">
                  <c:v>1.7401305999999998E-2</c:v>
                </c:pt>
                <c:pt idx="10425">
                  <c:v>1.6554933000000001E-2</c:v>
                </c:pt>
                <c:pt idx="10426">
                  <c:v>1.5400320300000001E-2</c:v>
                </c:pt>
                <c:pt idx="10427">
                  <c:v>1.53043009E-2</c:v>
                </c:pt>
                <c:pt idx="10428">
                  <c:v>1.4647697100000001E-2</c:v>
                </c:pt>
                <c:pt idx="10429">
                  <c:v>1.6112798800000001E-2</c:v>
                </c:pt>
                <c:pt idx="10430">
                  <c:v>1.6381645600000001E-2</c:v>
                </c:pt>
                <c:pt idx="10431">
                  <c:v>1.55504188E-2</c:v>
                </c:pt>
                <c:pt idx="10432">
                  <c:v>1.57283992E-2</c:v>
                </c:pt>
                <c:pt idx="10433">
                  <c:v>1.47736259E-2</c:v>
                </c:pt>
                <c:pt idx="10434">
                  <c:v>1.35365995E-2</c:v>
                </c:pt>
                <c:pt idx="10435">
                  <c:v>1.39172208E-2</c:v>
                </c:pt>
                <c:pt idx="10436">
                  <c:v>1.4275116799999999E-2</c:v>
                </c:pt>
                <c:pt idx="10437">
                  <c:v>1.6017621400000001E-2</c:v>
                </c:pt>
                <c:pt idx="10438">
                  <c:v>1.69684589E-2</c:v>
                </c:pt>
                <c:pt idx="10439">
                  <c:v>1.7079936300000001E-2</c:v>
                </c:pt>
                <c:pt idx="10440">
                  <c:v>1.7382681399999999E-2</c:v>
                </c:pt>
                <c:pt idx="10441">
                  <c:v>1.75366905E-2</c:v>
                </c:pt>
                <c:pt idx="10442">
                  <c:v>1.6745308399999999E-2</c:v>
                </c:pt>
                <c:pt idx="10443">
                  <c:v>1.59041919E-2</c:v>
                </c:pt>
                <c:pt idx="10444">
                  <c:v>1.7474377499999999E-2</c:v>
                </c:pt>
                <c:pt idx="10445">
                  <c:v>1.6549730700000001E-2</c:v>
                </c:pt>
                <c:pt idx="10446">
                  <c:v>1.6821145999999999E-2</c:v>
                </c:pt>
                <c:pt idx="10447">
                  <c:v>1.72191132E-2</c:v>
                </c:pt>
                <c:pt idx="10448">
                  <c:v>1.74514037E-2</c:v>
                </c:pt>
                <c:pt idx="10449">
                  <c:v>1.6905797600000001E-2</c:v>
                </c:pt>
                <c:pt idx="10450">
                  <c:v>1.6198994599999999E-2</c:v>
                </c:pt>
                <c:pt idx="10451">
                  <c:v>1.5768403199999999E-2</c:v>
                </c:pt>
                <c:pt idx="10452">
                  <c:v>1.5588520099999999E-2</c:v>
                </c:pt>
                <c:pt idx="10453">
                  <c:v>1.6318784999999999E-2</c:v>
                </c:pt>
                <c:pt idx="10454">
                  <c:v>1.62204076E-2</c:v>
                </c:pt>
                <c:pt idx="10455">
                  <c:v>1.68624707E-2</c:v>
                </c:pt>
                <c:pt idx="10456">
                  <c:v>1.6861714399999998E-2</c:v>
                </c:pt>
                <c:pt idx="10457">
                  <c:v>1.7346976300000001E-2</c:v>
                </c:pt>
                <c:pt idx="10458">
                  <c:v>1.60866193E-2</c:v>
                </c:pt>
                <c:pt idx="10459">
                  <c:v>1.4117196199999999E-2</c:v>
                </c:pt>
                <c:pt idx="10460">
                  <c:v>1.3531846E-2</c:v>
                </c:pt>
                <c:pt idx="10461">
                  <c:v>1.4034613E-2</c:v>
                </c:pt>
                <c:pt idx="10462">
                  <c:v>1.45142851E-2</c:v>
                </c:pt>
                <c:pt idx="10463">
                  <c:v>1.52898831E-2</c:v>
                </c:pt>
                <c:pt idx="10464">
                  <c:v>1.4837429900000001E-2</c:v>
                </c:pt>
                <c:pt idx="10465">
                  <c:v>1.42161706E-2</c:v>
                </c:pt>
                <c:pt idx="10466">
                  <c:v>1.3508399000000001E-2</c:v>
                </c:pt>
                <c:pt idx="10467">
                  <c:v>1.1934387499999999E-2</c:v>
                </c:pt>
                <c:pt idx="10468">
                  <c:v>1.1948259500000001E-2</c:v>
                </c:pt>
                <c:pt idx="10469">
                  <c:v>1.39984302E-2</c:v>
                </c:pt>
                <c:pt idx="10470">
                  <c:v>1.5459240399999999E-2</c:v>
                </c:pt>
                <c:pt idx="10471">
                  <c:v>1.56875886E-2</c:v>
                </c:pt>
                <c:pt idx="10472">
                  <c:v>1.5976246400000001E-2</c:v>
                </c:pt>
                <c:pt idx="10473">
                  <c:v>1.56406462E-2</c:v>
                </c:pt>
                <c:pt idx="10474">
                  <c:v>1.49421096E-2</c:v>
                </c:pt>
                <c:pt idx="10475">
                  <c:v>1.3655307699999999E-2</c:v>
                </c:pt>
                <c:pt idx="10476">
                  <c:v>1.45537201E-2</c:v>
                </c:pt>
                <c:pt idx="10477">
                  <c:v>1.6055962100000001E-2</c:v>
                </c:pt>
                <c:pt idx="10478">
                  <c:v>1.61393024E-2</c:v>
                </c:pt>
                <c:pt idx="10479">
                  <c:v>1.6351489399999999E-2</c:v>
                </c:pt>
                <c:pt idx="10480">
                  <c:v>1.6073396399999999E-2</c:v>
                </c:pt>
                <c:pt idx="10481">
                  <c:v>1.5997253400000001E-2</c:v>
                </c:pt>
                <c:pt idx="10482">
                  <c:v>1.4900088299999999E-2</c:v>
                </c:pt>
                <c:pt idx="10483">
                  <c:v>1.47338482E-2</c:v>
                </c:pt>
                <c:pt idx="10484">
                  <c:v>1.45513369E-2</c:v>
                </c:pt>
                <c:pt idx="10485">
                  <c:v>1.6856456200000001E-2</c:v>
                </c:pt>
                <c:pt idx="10486">
                  <c:v>1.6661627200000001E-2</c:v>
                </c:pt>
                <c:pt idx="10487">
                  <c:v>1.6058301600000002E-2</c:v>
                </c:pt>
                <c:pt idx="10488">
                  <c:v>1.5972202599999999E-2</c:v>
                </c:pt>
                <c:pt idx="10489">
                  <c:v>1.5898633700000001E-2</c:v>
                </c:pt>
                <c:pt idx="10490">
                  <c:v>1.4314714799999999E-2</c:v>
                </c:pt>
                <c:pt idx="10491">
                  <c:v>1.3591591300000001E-2</c:v>
                </c:pt>
                <c:pt idx="10492">
                  <c:v>1.39005454E-2</c:v>
                </c:pt>
                <c:pt idx="10493">
                  <c:v>1.46308076E-2</c:v>
                </c:pt>
                <c:pt idx="10494">
                  <c:v>1.6489140699999998E-2</c:v>
                </c:pt>
                <c:pt idx="10495">
                  <c:v>1.60835683E-2</c:v>
                </c:pt>
                <c:pt idx="10496">
                  <c:v>1.4029011100000001E-2</c:v>
                </c:pt>
                <c:pt idx="10497">
                  <c:v>1.33738816E-2</c:v>
                </c:pt>
                <c:pt idx="10498">
                  <c:v>1.30404392E-2</c:v>
                </c:pt>
                <c:pt idx="10499">
                  <c:v>1.4188864299999999E-2</c:v>
                </c:pt>
                <c:pt idx="10500">
                  <c:v>1.3684634100000001E-2</c:v>
                </c:pt>
                <c:pt idx="10501">
                  <c:v>1.6149565599999999E-2</c:v>
                </c:pt>
                <c:pt idx="10502">
                  <c:v>1.7449073499999999E-2</c:v>
                </c:pt>
                <c:pt idx="10503">
                  <c:v>1.7815656999999999E-2</c:v>
                </c:pt>
                <c:pt idx="10504">
                  <c:v>1.5164664E-2</c:v>
                </c:pt>
                <c:pt idx="10505">
                  <c:v>1.5622695900000001E-2</c:v>
                </c:pt>
                <c:pt idx="10506">
                  <c:v>1.5508599600000001E-2</c:v>
                </c:pt>
                <c:pt idx="10507">
                  <c:v>1.5351006800000001E-2</c:v>
                </c:pt>
                <c:pt idx="10508">
                  <c:v>1.54010551E-2</c:v>
                </c:pt>
                <c:pt idx="10509">
                  <c:v>1.7218198600000002E-2</c:v>
                </c:pt>
                <c:pt idx="10510">
                  <c:v>1.76964849E-2</c:v>
                </c:pt>
                <c:pt idx="10511">
                  <c:v>1.6964031399999999E-2</c:v>
                </c:pt>
                <c:pt idx="10512">
                  <c:v>1.6808804100000001E-2</c:v>
                </c:pt>
                <c:pt idx="10513">
                  <c:v>1.67784765E-2</c:v>
                </c:pt>
                <c:pt idx="10514">
                  <c:v>1.7128447099999999E-2</c:v>
                </c:pt>
                <c:pt idx="10515">
                  <c:v>1.73088796E-2</c:v>
                </c:pt>
                <c:pt idx="10516">
                  <c:v>1.7763791599999999E-2</c:v>
                </c:pt>
                <c:pt idx="10517">
                  <c:v>1.7875749600000001E-2</c:v>
                </c:pt>
                <c:pt idx="10518">
                  <c:v>1.8384767699999999E-2</c:v>
                </c:pt>
                <c:pt idx="10519">
                  <c:v>1.87156871E-2</c:v>
                </c:pt>
                <c:pt idx="10520">
                  <c:v>1.8903223800000001E-2</c:v>
                </c:pt>
                <c:pt idx="10521">
                  <c:v>1.9055470800000002E-2</c:v>
                </c:pt>
                <c:pt idx="10522">
                  <c:v>1.8675731500000001E-2</c:v>
                </c:pt>
                <c:pt idx="10523">
                  <c:v>1.7880136099999999E-2</c:v>
                </c:pt>
                <c:pt idx="10524">
                  <c:v>1.81677882E-2</c:v>
                </c:pt>
                <c:pt idx="10525">
                  <c:v>1.8043967000000001E-2</c:v>
                </c:pt>
                <c:pt idx="10526">
                  <c:v>1.8433516800000001E-2</c:v>
                </c:pt>
                <c:pt idx="10527">
                  <c:v>1.8612025300000001E-2</c:v>
                </c:pt>
                <c:pt idx="10528">
                  <c:v>1.8877228699999998E-2</c:v>
                </c:pt>
                <c:pt idx="10529">
                  <c:v>1.8937751700000002E-2</c:v>
                </c:pt>
                <c:pt idx="10530">
                  <c:v>1.7934059700000001E-2</c:v>
                </c:pt>
                <c:pt idx="10531">
                  <c:v>1.79553218E-2</c:v>
                </c:pt>
                <c:pt idx="10532">
                  <c:v>1.8041644200000002E-2</c:v>
                </c:pt>
                <c:pt idx="10533">
                  <c:v>1.9401287699999999E-2</c:v>
                </c:pt>
                <c:pt idx="10534">
                  <c:v>1.9230157099999999E-2</c:v>
                </c:pt>
                <c:pt idx="10535">
                  <c:v>1.9102815499999998E-2</c:v>
                </c:pt>
                <c:pt idx="10536">
                  <c:v>1.8489761300000001E-2</c:v>
                </c:pt>
                <c:pt idx="10537">
                  <c:v>1.7794499200000001E-2</c:v>
                </c:pt>
                <c:pt idx="10538">
                  <c:v>1.7171455499999998E-2</c:v>
                </c:pt>
                <c:pt idx="10539">
                  <c:v>1.6565591099999999E-2</c:v>
                </c:pt>
                <c:pt idx="10540">
                  <c:v>1.7412008699999999E-2</c:v>
                </c:pt>
                <c:pt idx="10541">
                  <c:v>1.8038872599999999E-2</c:v>
                </c:pt>
                <c:pt idx="10542">
                  <c:v>1.8785061299999999E-2</c:v>
                </c:pt>
                <c:pt idx="10543">
                  <c:v>1.8844904400000001E-2</c:v>
                </c:pt>
                <c:pt idx="10544">
                  <c:v>1.88816674E-2</c:v>
                </c:pt>
                <c:pt idx="10545">
                  <c:v>1.8878432000000001E-2</c:v>
                </c:pt>
                <c:pt idx="10546">
                  <c:v>1.8117321700000001E-2</c:v>
                </c:pt>
                <c:pt idx="10547">
                  <c:v>1.7178935900000001E-2</c:v>
                </c:pt>
                <c:pt idx="10548">
                  <c:v>1.7966743600000001E-2</c:v>
                </c:pt>
                <c:pt idx="10549">
                  <c:v>1.83020066E-2</c:v>
                </c:pt>
                <c:pt idx="10550">
                  <c:v>1.87808722E-2</c:v>
                </c:pt>
                <c:pt idx="10551">
                  <c:v>1.9462091800000001E-2</c:v>
                </c:pt>
                <c:pt idx="10552">
                  <c:v>1.91811863E-2</c:v>
                </c:pt>
                <c:pt idx="10553">
                  <c:v>1.8908088999999999E-2</c:v>
                </c:pt>
                <c:pt idx="10554">
                  <c:v>1.77501012E-2</c:v>
                </c:pt>
                <c:pt idx="10555">
                  <c:v>1.80160366E-2</c:v>
                </c:pt>
                <c:pt idx="10556">
                  <c:v>1.81496274E-2</c:v>
                </c:pt>
                <c:pt idx="10557">
                  <c:v>1.8971985199999999E-2</c:v>
                </c:pt>
                <c:pt idx="10558">
                  <c:v>1.8768327299999998E-2</c:v>
                </c:pt>
                <c:pt idx="10559">
                  <c:v>1.86561253E-2</c:v>
                </c:pt>
                <c:pt idx="10560">
                  <c:v>1.9317882099999999E-2</c:v>
                </c:pt>
                <c:pt idx="10561">
                  <c:v>1.9552296E-2</c:v>
                </c:pt>
                <c:pt idx="10562">
                  <c:v>1.9590308899999999E-2</c:v>
                </c:pt>
                <c:pt idx="10563">
                  <c:v>1.9154591499999998E-2</c:v>
                </c:pt>
                <c:pt idx="10564">
                  <c:v>2.0011091599999999E-2</c:v>
                </c:pt>
                <c:pt idx="10565">
                  <c:v>2.0187988899999999E-2</c:v>
                </c:pt>
                <c:pt idx="10566">
                  <c:v>2.0349351700000001E-2</c:v>
                </c:pt>
                <c:pt idx="10567">
                  <c:v>2.00840142E-2</c:v>
                </c:pt>
                <c:pt idx="10568">
                  <c:v>1.97089911E-2</c:v>
                </c:pt>
                <c:pt idx="10569">
                  <c:v>1.9720159500000001E-2</c:v>
                </c:pt>
                <c:pt idx="10570">
                  <c:v>1.8433915499999998E-2</c:v>
                </c:pt>
                <c:pt idx="10571">
                  <c:v>1.7408518099999999E-2</c:v>
                </c:pt>
                <c:pt idx="10572">
                  <c:v>1.5805376699999998E-2</c:v>
                </c:pt>
                <c:pt idx="10573">
                  <c:v>1.78920329E-2</c:v>
                </c:pt>
                <c:pt idx="10574">
                  <c:v>1.82951391E-2</c:v>
                </c:pt>
                <c:pt idx="10575">
                  <c:v>1.81078501E-2</c:v>
                </c:pt>
                <c:pt idx="10576">
                  <c:v>1.86612848E-2</c:v>
                </c:pt>
                <c:pt idx="10577">
                  <c:v>1.9647372900000001E-2</c:v>
                </c:pt>
                <c:pt idx="10578">
                  <c:v>1.89969148E-2</c:v>
                </c:pt>
                <c:pt idx="10579">
                  <c:v>1.8053857600000001E-2</c:v>
                </c:pt>
                <c:pt idx="10580">
                  <c:v>1.7659025299999999E-2</c:v>
                </c:pt>
                <c:pt idx="10581">
                  <c:v>1.8056348E-2</c:v>
                </c:pt>
                <c:pt idx="10582">
                  <c:v>1.8612615799999999E-2</c:v>
                </c:pt>
                <c:pt idx="10583">
                  <c:v>1.8003325899999999E-2</c:v>
                </c:pt>
                <c:pt idx="10584">
                  <c:v>1.8971588500000001E-2</c:v>
                </c:pt>
                <c:pt idx="10585">
                  <c:v>1.8205452699999999E-2</c:v>
                </c:pt>
                <c:pt idx="10586">
                  <c:v>1.66412555E-2</c:v>
                </c:pt>
                <c:pt idx="10587">
                  <c:v>1.48300659E-2</c:v>
                </c:pt>
                <c:pt idx="10588">
                  <c:v>1.4372263099999999E-2</c:v>
                </c:pt>
                <c:pt idx="10589">
                  <c:v>1.53542561E-2</c:v>
                </c:pt>
                <c:pt idx="10590">
                  <c:v>1.6250204300000001E-2</c:v>
                </c:pt>
                <c:pt idx="10591">
                  <c:v>1.6879595800000001E-2</c:v>
                </c:pt>
                <c:pt idx="10592">
                  <c:v>1.750792E-2</c:v>
                </c:pt>
                <c:pt idx="10593">
                  <c:v>1.7794210500000001E-2</c:v>
                </c:pt>
                <c:pt idx="10594">
                  <c:v>1.72989331E-2</c:v>
                </c:pt>
                <c:pt idx="10595">
                  <c:v>1.7601061599999999E-2</c:v>
                </c:pt>
                <c:pt idx="10596">
                  <c:v>1.6872232800000001E-2</c:v>
                </c:pt>
                <c:pt idx="10597">
                  <c:v>1.6828684100000001E-2</c:v>
                </c:pt>
                <c:pt idx="10598">
                  <c:v>1.7209835400000002E-2</c:v>
                </c:pt>
                <c:pt idx="10599">
                  <c:v>1.7750328400000001E-2</c:v>
                </c:pt>
                <c:pt idx="10600">
                  <c:v>1.7720874399999999E-2</c:v>
                </c:pt>
                <c:pt idx="10601">
                  <c:v>1.7652194900000001E-2</c:v>
                </c:pt>
                <c:pt idx="10602">
                  <c:v>1.5709145000000001E-2</c:v>
                </c:pt>
                <c:pt idx="10603">
                  <c:v>1.5687137800000001E-2</c:v>
                </c:pt>
                <c:pt idx="10604">
                  <c:v>1.5866108199999999E-2</c:v>
                </c:pt>
                <c:pt idx="10605">
                  <c:v>1.6341613599999999E-2</c:v>
                </c:pt>
                <c:pt idx="10606">
                  <c:v>1.6528690200000001E-2</c:v>
                </c:pt>
                <c:pt idx="10607">
                  <c:v>1.5689089900000001E-2</c:v>
                </c:pt>
                <c:pt idx="10608">
                  <c:v>1.66915152E-2</c:v>
                </c:pt>
                <c:pt idx="10609">
                  <c:v>1.6655875399999999E-2</c:v>
                </c:pt>
                <c:pt idx="10610">
                  <c:v>1.5844348800000001E-2</c:v>
                </c:pt>
                <c:pt idx="10611">
                  <c:v>1.5792893200000001E-2</c:v>
                </c:pt>
                <c:pt idx="10612">
                  <c:v>1.7052173600000001E-2</c:v>
                </c:pt>
                <c:pt idx="10613">
                  <c:v>1.7119046299999999E-2</c:v>
                </c:pt>
                <c:pt idx="10614">
                  <c:v>1.7483556599999998E-2</c:v>
                </c:pt>
                <c:pt idx="10615">
                  <c:v>1.77263319E-2</c:v>
                </c:pt>
                <c:pt idx="10616">
                  <c:v>1.8018500900000001E-2</c:v>
                </c:pt>
                <c:pt idx="10617">
                  <c:v>1.7834438000000001E-2</c:v>
                </c:pt>
                <c:pt idx="10618">
                  <c:v>1.7699804199999999E-2</c:v>
                </c:pt>
                <c:pt idx="10619">
                  <c:v>1.7399586700000001E-2</c:v>
                </c:pt>
                <c:pt idx="10620">
                  <c:v>1.65272336E-2</c:v>
                </c:pt>
                <c:pt idx="10621">
                  <c:v>1.6855305099999999E-2</c:v>
                </c:pt>
                <c:pt idx="10622">
                  <c:v>1.7985599099999999E-2</c:v>
                </c:pt>
                <c:pt idx="10623">
                  <c:v>1.8529035199999998E-2</c:v>
                </c:pt>
                <c:pt idx="10624">
                  <c:v>1.84944961E-2</c:v>
                </c:pt>
                <c:pt idx="10625">
                  <c:v>1.8283747100000001E-2</c:v>
                </c:pt>
                <c:pt idx="10626">
                  <c:v>1.7842166100000001E-2</c:v>
                </c:pt>
                <c:pt idx="10627">
                  <c:v>1.70983132E-2</c:v>
                </c:pt>
                <c:pt idx="10628">
                  <c:v>1.6878994200000001E-2</c:v>
                </c:pt>
                <c:pt idx="10629">
                  <c:v>1.6617488100000001E-2</c:v>
                </c:pt>
                <c:pt idx="10630">
                  <c:v>1.6859104900000001E-2</c:v>
                </c:pt>
                <c:pt idx="10631">
                  <c:v>1.6678871599999999E-2</c:v>
                </c:pt>
                <c:pt idx="10632">
                  <c:v>1.5556970599999999E-2</c:v>
                </c:pt>
                <c:pt idx="10633">
                  <c:v>1.51017141E-2</c:v>
                </c:pt>
                <c:pt idx="10634">
                  <c:v>1.27641708E-2</c:v>
                </c:pt>
                <c:pt idx="10635">
                  <c:v>1.3204635100000001E-2</c:v>
                </c:pt>
                <c:pt idx="10636">
                  <c:v>1.4142419200000001E-2</c:v>
                </c:pt>
                <c:pt idx="10637">
                  <c:v>1.60723776E-2</c:v>
                </c:pt>
                <c:pt idx="10638">
                  <c:v>1.7397483799999999E-2</c:v>
                </c:pt>
                <c:pt idx="10639">
                  <c:v>1.8081968699999999E-2</c:v>
                </c:pt>
                <c:pt idx="10640">
                  <c:v>1.8362456900000001E-2</c:v>
                </c:pt>
                <c:pt idx="10641">
                  <c:v>1.8618561299999999E-2</c:v>
                </c:pt>
                <c:pt idx="10642">
                  <c:v>1.8002921700000001E-2</c:v>
                </c:pt>
                <c:pt idx="10643">
                  <c:v>1.7519131300000001E-2</c:v>
                </c:pt>
                <c:pt idx="10644">
                  <c:v>1.6647858500000001E-2</c:v>
                </c:pt>
                <c:pt idx="10645">
                  <c:v>1.81512255E-2</c:v>
                </c:pt>
                <c:pt idx="10646">
                  <c:v>1.8955742899999999E-2</c:v>
                </c:pt>
                <c:pt idx="10647">
                  <c:v>1.9189223599999999E-2</c:v>
                </c:pt>
                <c:pt idx="10648">
                  <c:v>1.9402420100000001E-2</c:v>
                </c:pt>
                <c:pt idx="10649">
                  <c:v>2.02211887E-2</c:v>
                </c:pt>
                <c:pt idx="10650">
                  <c:v>2.05780752E-2</c:v>
                </c:pt>
                <c:pt idx="10651">
                  <c:v>1.8298748900000002E-2</c:v>
                </c:pt>
                <c:pt idx="10652">
                  <c:v>1.7516050500000001E-2</c:v>
                </c:pt>
                <c:pt idx="10653">
                  <c:v>1.69579703E-2</c:v>
                </c:pt>
                <c:pt idx="10654">
                  <c:v>1.7691465100000001E-2</c:v>
                </c:pt>
                <c:pt idx="10655">
                  <c:v>1.8716894099999999E-2</c:v>
                </c:pt>
                <c:pt idx="10656">
                  <c:v>1.9329264799999999E-2</c:v>
                </c:pt>
                <c:pt idx="10657">
                  <c:v>1.9484287100000001E-2</c:v>
                </c:pt>
                <c:pt idx="10658">
                  <c:v>1.9273895799999999E-2</c:v>
                </c:pt>
                <c:pt idx="10659">
                  <c:v>1.7956972099999999E-2</c:v>
                </c:pt>
                <c:pt idx="10660">
                  <c:v>1.6643557699999999E-2</c:v>
                </c:pt>
                <c:pt idx="10661">
                  <c:v>1.6749242300000002E-2</c:v>
                </c:pt>
                <c:pt idx="10662">
                  <c:v>1.8538637100000002E-2</c:v>
                </c:pt>
                <c:pt idx="10663">
                  <c:v>1.9366156299999999E-2</c:v>
                </c:pt>
                <c:pt idx="10664">
                  <c:v>1.8474329300000002E-2</c:v>
                </c:pt>
                <c:pt idx="10665">
                  <c:v>1.8272083299999999E-2</c:v>
                </c:pt>
                <c:pt idx="10666">
                  <c:v>1.6723694300000001E-2</c:v>
                </c:pt>
                <c:pt idx="10667">
                  <c:v>1.5769030900000001E-2</c:v>
                </c:pt>
                <c:pt idx="10668">
                  <c:v>1.44263506E-2</c:v>
                </c:pt>
                <c:pt idx="10669">
                  <c:v>1.3904847200000001E-2</c:v>
                </c:pt>
                <c:pt idx="10670">
                  <c:v>1.8574215500000001E-2</c:v>
                </c:pt>
                <c:pt idx="10671">
                  <c:v>1.8391953799999999E-2</c:v>
                </c:pt>
                <c:pt idx="10672">
                  <c:v>1.7766488699999999E-2</c:v>
                </c:pt>
                <c:pt idx="10673">
                  <c:v>1.71739198E-2</c:v>
                </c:pt>
                <c:pt idx="10674">
                  <c:v>1.6058541799999999E-2</c:v>
                </c:pt>
                <c:pt idx="10675">
                  <c:v>1.4325574000000001E-2</c:v>
                </c:pt>
                <c:pt idx="10676">
                  <c:v>1.5499535E-2</c:v>
                </c:pt>
                <c:pt idx="10677">
                  <c:v>1.7240462799999998E-2</c:v>
                </c:pt>
                <c:pt idx="10678">
                  <c:v>1.7750384300000002E-2</c:v>
                </c:pt>
                <c:pt idx="10679">
                  <c:v>1.77347362E-2</c:v>
                </c:pt>
                <c:pt idx="10680">
                  <c:v>1.7606850699999999E-2</c:v>
                </c:pt>
                <c:pt idx="10681">
                  <c:v>1.8240429499999999E-2</c:v>
                </c:pt>
                <c:pt idx="10682">
                  <c:v>1.7317289499999999E-2</c:v>
                </c:pt>
                <c:pt idx="10683">
                  <c:v>1.5523443899999999E-2</c:v>
                </c:pt>
                <c:pt idx="10684">
                  <c:v>1.49489073E-2</c:v>
                </c:pt>
                <c:pt idx="10685">
                  <c:v>1.7087191299999999E-2</c:v>
                </c:pt>
                <c:pt idx="10686">
                  <c:v>1.6993414599999999E-2</c:v>
                </c:pt>
                <c:pt idx="10687">
                  <c:v>1.6980780300000001E-2</c:v>
                </c:pt>
                <c:pt idx="10688">
                  <c:v>1.76806059E-2</c:v>
                </c:pt>
                <c:pt idx="10689">
                  <c:v>1.7931636399999999E-2</c:v>
                </c:pt>
                <c:pt idx="10690">
                  <c:v>1.7113866299999999E-2</c:v>
                </c:pt>
                <c:pt idx="10691">
                  <c:v>1.64630599E-2</c:v>
                </c:pt>
                <c:pt idx="10692">
                  <c:v>1.6810789699999999E-2</c:v>
                </c:pt>
                <c:pt idx="10693">
                  <c:v>1.7395217000000001E-2</c:v>
                </c:pt>
                <c:pt idx="10694">
                  <c:v>1.83529295E-2</c:v>
                </c:pt>
                <c:pt idx="10695">
                  <c:v>1.85427126E-2</c:v>
                </c:pt>
                <c:pt idx="10696">
                  <c:v>1.8395230200000001E-2</c:v>
                </c:pt>
                <c:pt idx="10697">
                  <c:v>1.8559167200000001E-2</c:v>
                </c:pt>
                <c:pt idx="10698">
                  <c:v>1.7771229100000001E-2</c:v>
                </c:pt>
                <c:pt idx="10699">
                  <c:v>1.57162398E-2</c:v>
                </c:pt>
                <c:pt idx="10700">
                  <c:v>1.53363124E-2</c:v>
                </c:pt>
                <c:pt idx="10701">
                  <c:v>1.6371203599999998E-2</c:v>
                </c:pt>
                <c:pt idx="10702">
                  <c:v>1.7034845400000002E-2</c:v>
                </c:pt>
                <c:pt idx="10703">
                  <c:v>1.71068646E-2</c:v>
                </c:pt>
                <c:pt idx="10704">
                  <c:v>1.6672493900000002E-2</c:v>
                </c:pt>
                <c:pt idx="10705">
                  <c:v>1.61988866E-2</c:v>
                </c:pt>
                <c:pt idx="10706">
                  <c:v>1.63035877E-2</c:v>
                </c:pt>
                <c:pt idx="10707">
                  <c:v>1.6697466399999999E-2</c:v>
                </c:pt>
                <c:pt idx="10708">
                  <c:v>1.6556728600000001E-2</c:v>
                </c:pt>
                <c:pt idx="10709">
                  <c:v>1.79791246E-2</c:v>
                </c:pt>
                <c:pt idx="10710">
                  <c:v>1.72406025E-2</c:v>
                </c:pt>
                <c:pt idx="10711">
                  <c:v>1.6734859000000001E-2</c:v>
                </c:pt>
                <c:pt idx="10712">
                  <c:v>1.68718453E-2</c:v>
                </c:pt>
                <c:pt idx="10713">
                  <c:v>1.7132682699999999E-2</c:v>
                </c:pt>
                <c:pt idx="10714">
                  <c:v>1.6111025599999999E-2</c:v>
                </c:pt>
                <c:pt idx="10715">
                  <c:v>1.50948018E-2</c:v>
                </c:pt>
                <c:pt idx="10716">
                  <c:v>1.53719923E-2</c:v>
                </c:pt>
                <c:pt idx="10717">
                  <c:v>1.5984881699999998E-2</c:v>
                </c:pt>
                <c:pt idx="10718">
                  <c:v>1.6528025299999999E-2</c:v>
                </c:pt>
                <c:pt idx="10719">
                  <c:v>1.6485048499999998E-2</c:v>
                </c:pt>
                <c:pt idx="10720">
                  <c:v>1.72353126E-2</c:v>
                </c:pt>
                <c:pt idx="10721">
                  <c:v>1.7830757400000001E-2</c:v>
                </c:pt>
                <c:pt idx="10722">
                  <c:v>1.7994852700000001E-2</c:v>
                </c:pt>
                <c:pt idx="10723">
                  <c:v>1.64228901E-2</c:v>
                </c:pt>
                <c:pt idx="10724">
                  <c:v>1.6253599899999999E-2</c:v>
                </c:pt>
                <c:pt idx="10725">
                  <c:v>1.8269233400000001E-2</c:v>
                </c:pt>
                <c:pt idx="10726">
                  <c:v>1.86785366E-2</c:v>
                </c:pt>
                <c:pt idx="10727">
                  <c:v>1.82029698E-2</c:v>
                </c:pt>
                <c:pt idx="10728">
                  <c:v>1.7725095199999999E-2</c:v>
                </c:pt>
                <c:pt idx="10729">
                  <c:v>1.7632661399999999E-2</c:v>
                </c:pt>
                <c:pt idx="10730">
                  <c:v>1.6862025499999999E-2</c:v>
                </c:pt>
                <c:pt idx="10731">
                  <c:v>1.5543297899999999E-2</c:v>
                </c:pt>
                <c:pt idx="10732">
                  <c:v>1.6184296500000001E-2</c:v>
                </c:pt>
                <c:pt idx="10733">
                  <c:v>1.7405407500000001E-2</c:v>
                </c:pt>
                <c:pt idx="10734">
                  <c:v>1.7756471400000001E-2</c:v>
                </c:pt>
                <c:pt idx="10735">
                  <c:v>1.74933039E-2</c:v>
                </c:pt>
                <c:pt idx="10736">
                  <c:v>1.7934918399999999E-2</c:v>
                </c:pt>
                <c:pt idx="10737">
                  <c:v>1.8589252600000002E-2</c:v>
                </c:pt>
                <c:pt idx="10738">
                  <c:v>1.86986141E-2</c:v>
                </c:pt>
                <c:pt idx="10739">
                  <c:v>1.7889346899999999E-2</c:v>
                </c:pt>
                <c:pt idx="10740">
                  <c:v>1.60903838E-2</c:v>
                </c:pt>
                <c:pt idx="10741">
                  <c:v>1.7196172799999999E-2</c:v>
                </c:pt>
                <c:pt idx="10742">
                  <c:v>1.78941265E-2</c:v>
                </c:pt>
                <c:pt idx="10743">
                  <c:v>1.8658406999999998E-2</c:v>
                </c:pt>
                <c:pt idx="10744">
                  <c:v>1.8933055899999999E-2</c:v>
                </c:pt>
                <c:pt idx="10745">
                  <c:v>1.91189386E-2</c:v>
                </c:pt>
                <c:pt idx="10746">
                  <c:v>1.8221074699999999E-2</c:v>
                </c:pt>
                <c:pt idx="10747">
                  <c:v>1.5875736299999998E-2</c:v>
                </c:pt>
                <c:pt idx="10748">
                  <c:v>1.5882614999999999E-2</c:v>
                </c:pt>
                <c:pt idx="10749">
                  <c:v>1.63291432E-2</c:v>
                </c:pt>
                <c:pt idx="10750">
                  <c:v>1.66456699E-2</c:v>
                </c:pt>
                <c:pt idx="10751">
                  <c:v>1.7085183399999999E-2</c:v>
                </c:pt>
                <c:pt idx="10752">
                  <c:v>1.7249673600000001E-2</c:v>
                </c:pt>
                <c:pt idx="10753">
                  <c:v>1.7515895900000002E-2</c:v>
                </c:pt>
                <c:pt idx="10754">
                  <c:v>1.64450929E-2</c:v>
                </c:pt>
                <c:pt idx="10755">
                  <c:v>1.55701833E-2</c:v>
                </c:pt>
                <c:pt idx="10756">
                  <c:v>1.4139412000000001E-2</c:v>
                </c:pt>
                <c:pt idx="10757">
                  <c:v>1.38340779E-2</c:v>
                </c:pt>
                <c:pt idx="10758">
                  <c:v>1.50431721E-2</c:v>
                </c:pt>
                <c:pt idx="10759">
                  <c:v>1.5875103000000002E-2</c:v>
                </c:pt>
                <c:pt idx="10760">
                  <c:v>1.6021680100000001E-2</c:v>
                </c:pt>
                <c:pt idx="10761">
                  <c:v>1.6955984800000001E-2</c:v>
                </c:pt>
                <c:pt idx="10762">
                  <c:v>1.6091195900000001E-2</c:v>
                </c:pt>
                <c:pt idx="10763">
                  <c:v>1.5438443E-2</c:v>
                </c:pt>
                <c:pt idx="10764">
                  <c:v>1.48840873E-2</c:v>
                </c:pt>
                <c:pt idx="10765">
                  <c:v>1.7846301200000001E-2</c:v>
                </c:pt>
                <c:pt idx="10766">
                  <c:v>1.8685981599999998E-2</c:v>
                </c:pt>
                <c:pt idx="10767">
                  <c:v>1.9122846400000001E-2</c:v>
                </c:pt>
                <c:pt idx="10768">
                  <c:v>1.9585458600000001E-2</c:v>
                </c:pt>
                <c:pt idx="10769">
                  <c:v>1.8686369099999999E-2</c:v>
                </c:pt>
                <c:pt idx="10770">
                  <c:v>1.7209924800000002E-2</c:v>
                </c:pt>
                <c:pt idx="10771">
                  <c:v>1.5096824599999999E-2</c:v>
                </c:pt>
                <c:pt idx="10772">
                  <c:v>1.8172031299999999E-2</c:v>
                </c:pt>
                <c:pt idx="10773">
                  <c:v>1.89929772E-2</c:v>
                </c:pt>
                <c:pt idx="10774">
                  <c:v>1.91373024E-2</c:v>
                </c:pt>
                <c:pt idx="10775">
                  <c:v>1.86749958E-2</c:v>
                </c:pt>
                <c:pt idx="10776">
                  <c:v>1.7855619999999999E-2</c:v>
                </c:pt>
                <c:pt idx="10777">
                  <c:v>1.7580425399999999E-2</c:v>
                </c:pt>
                <c:pt idx="10778">
                  <c:v>1.6558470200000001E-2</c:v>
                </c:pt>
                <c:pt idx="10779">
                  <c:v>1.4751640099999999E-2</c:v>
                </c:pt>
                <c:pt idx="10780">
                  <c:v>1.7513765000000001E-2</c:v>
                </c:pt>
                <c:pt idx="10781">
                  <c:v>1.87185518E-2</c:v>
                </c:pt>
                <c:pt idx="10782">
                  <c:v>1.9973311600000002E-2</c:v>
                </c:pt>
                <c:pt idx="10783">
                  <c:v>1.93980765E-2</c:v>
                </c:pt>
                <c:pt idx="10784">
                  <c:v>1.8730929100000002E-2</c:v>
                </c:pt>
                <c:pt idx="10785">
                  <c:v>1.86843667E-2</c:v>
                </c:pt>
                <c:pt idx="10786">
                  <c:v>1.7082801099999999E-2</c:v>
                </c:pt>
                <c:pt idx="10787">
                  <c:v>1.49355475E-2</c:v>
                </c:pt>
                <c:pt idx="10788">
                  <c:v>1.44837396E-2</c:v>
                </c:pt>
                <c:pt idx="10789">
                  <c:v>1.56421084E-2</c:v>
                </c:pt>
                <c:pt idx="10790">
                  <c:v>1.6853060600000001E-2</c:v>
                </c:pt>
                <c:pt idx="10791">
                  <c:v>1.7014434599999999E-2</c:v>
                </c:pt>
                <c:pt idx="10792">
                  <c:v>1.7233774100000002E-2</c:v>
                </c:pt>
                <c:pt idx="10793">
                  <c:v>1.6819294500000002E-2</c:v>
                </c:pt>
                <c:pt idx="10794">
                  <c:v>1.7661929100000001E-2</c:v>
                </c:pt>
                <c:pt idx="10795">
                  <c:v>1.5718957400000001E-2</c:v>
                </c:pt>
                <c:pt idx="10796">
                  <c:v>1.53781101E-2</c:v>
                </c:pt>
                <c:pt idx="10797">
                  <c:v>1.6745742399999999E-2</c:v>
                </c:pt>
                <c:pt idx="10798">
                  <c:v>1.7685580999999999E-2</c:v>
                </c:pt>
                <c:pt idx="10799">
                  <c:v>1.7239246499999999E-2</c:v>
                </c:pt>
                <c:pt idx="10800">
                  <c:v>1.7381956800000001E-2</c:v>
                </c:pt>
                <c:pt idx="10801">
                  <c:v>1.7565373299999999E-2</c:v>
                </c:pt>
                <c:pt idx="10802">
                  <c:v>1.7256304600000001E-2</c:v>
                </c:pt>
                <c:pt idx="10803">
                  <c:v>1.6478683800000001E-2</c:v>
                </c:pt>
                <c:pt idx="10804">
                  <c:v>1.6627978500000001E-2</c:v>
                </c:pt>
                <c:pt idx="10805">
                  <c:v>1.7833974200000002E-2</c:v>
                </c:pt>
                <c:pt idx="10806">
                  <c:v>1.8353190299999999E-2</c:v>
                </c:pt>
                <c:pt idx="10807">
                  <c:v>1.82916485E-2</c:v>
                </c:pt>
                <c:pt idx="10808">
                  <c:v>1.8351616300000002E-2</c:v>
                </c:pt>
                <c:pt idx="10809">
                  <c:v>1.8519513299999998E-2</c:v>
                </c:pt>
                <c:pt idx="10810">
                  <c:v>1.8037825800000001E-2</c:v>
                </c:pt>
                <c:pt idx="10811">
                  <c:v>1.6303118299999999E-2</c:v>
                </c:pt>
                <c:pt idx="10812">
                  <c:v>1.6148690100000002E-2</c:v>
                </c:pt>
                <c:pt idx="10813">
                  <c:v>1.84203163E-2</c:v>
                </c:pt>
                <c:pt idx="10814">
                  <c:v>1.9593566699999999E-2</c:v>
                </c:pt>
                <c:pt idx="10815">
                  <c:v>1.9599741300000001E-2</c:v>
                </c:pt>
                <c:pt idx="10816">
                  <c:v>1.9459091099999999E-2</c:v>
                </c:pt>
                <c:pt idx="10817">
                  <c:v>1.9181791699999999E-2</c:v>
                </c:pt>
                <c:pt idx="10818">
                  <c:v>1.8587017399999999E-2</c:v>
                </c:pt>
                <c:pt idx="10819">
                  <c:v>1.7342988399999999E-2</c:v>
                </c:pt>
                <c:pt idx="10820">
                  <c:v>1.5959896099999999E-2</c:v>
                </c:pt>
                <c:pt idx="10821">
                  <c:v>1.6835624399999999E-2</c:v>
                </c:pt>
                <c:pt idx="10822">
                  <c:v>1.7074417299999999E-2</c:v>
                </c:pt>
                <c:pt idx="10823">
                  <c:v>1.67607665E-2</c:v>
                </c:pt>
                <c:pt idx="10824">
                  <c:v>1.59639195E-2</c:v>
                </c:pt>
                <c:pt idx="10825">
                  <c:v>1.53480796E-2</c:v>
                </c:pt>
                <c:pt idx="10826">
                  <c:v>1.4983832799999999E-2</c:v>
                </c:pt>
                <c:pt idx="10827">
                  <c:v>1.35197155E-2</c:v>
                </c:pt>
                <c:pt idx="10828">
                  <c:v>1.3243853099999999E-2</c:v>
                </c:pt>
                <c:pt idx="10829">
                  <c:v>1.65916812E-2</c:v>
                </c:pt>
                <c:pt idx="10830">
                  <c:v>1.6920443600000001E-2</c:v>
                </c:pt>
                <c:pt idx="10831">
                  <c:v>1.6532983599999999E-2</c:v>
                </c:pt>
                <c:pt idx="10832">
                  <c:v>1.67137347E-2</c:v>
                </c:pt>
                <c:pt idx="10833">
                  <c:v>1.6940614199999999E-2</c:v>
                </c:pt>
                <c:pt idx="10834">
                  <c:v>1.67634971E-2</c:v>
                </c:pt>
                <c:pt idx="10835">
                  <c:v>1.50236003E-2</c:v>
                </c:pt>
                <c:pt idx="10836">
                  <c:v>1.51608391E-2</c:v>
                </c:pt>
                <c:pt idx="10837">
                  <c:v>1.7384829000000001E-2</c:v>
                </c:pt>
                <c:pt idx="10838">
                  <c:v>1.8050089500000002E-2</c:v>
                </c:pt>
                <c:pt idx="10839">
                  <c:v>1.8310822500000001E-2</c:v>
                </c:pt>
                <c:pt idx="10840">
                  <c:v>1.81036815E-2</c:v>
                </c:pt>
                <c:pt idx="10841">
                  <c:v>1.8489819000000001E-2</c:v>
                </c:pt>
                <c:pt idx="10842">
                  <c:v>1.70028713E-2</c:v>
                </c:pt>
                <c:pt idx="10843">
                  <c:v>1.3358877999999999E-2</c:v>
                </c:pt>
                <c:pt idx="10844">
                  <c:v>1.71114393E-2</c:v>
                </c:pt>
                <c:pt idx="10845">
                  <c:v>1.5278182899999999E-2</c:v>
                </c:pt>
                <c:pt idx="10846">
                  <c:v>1.44811375E-2</c:v>
                </c:pt>
                <c:pt idx="10847">
                  <c:v>1.4867427799999999E-2</c:v>
                </c:pt>
                <c:pt idx="10848">
                  <c:v>1.44686382E-2</c:v>
                </c:pt>
                <c:pt idx="10849">
                  <c:v>1.42793637E-2</c:v>
                </c:pt>
                <c:pt idx="10850">
                  <c:v>1.46222413E-2</c:v>
                </c:pt>
                <c:pt idx="10851">
                  <c:v>1.4266666000000001E-2</c:v>
                </c:pt>
                <c:pt idx="10852">
                  <c:v>1.25950109E-2</c:v>
                </c:pt>
                <c:pt idx="10853">
                  <c:v>1.4960087800000001E-2</c:v>
                </c:pt>
                <c:pt idx="10854">
                  <c:v>1.6677537900000001E-2</c:v>
                </c:pt>
                <c:pt idx="10855">
                  <c:v>1.7007684299999999E-2</c:v>
                </c:pt>
                <c:pt idx="10856">
                  <c:v>1.74411945E-2</c:v>
                </c:pt>
                <c:pt idx="10857">
                  <c:v>1.83092672E-2</c:v>
                </c:pt>
                <c:pt idx="10858">
                  <c:v>1.8229119500000002E-2</c:v>
                </c:pt>
                <c:pt idx="10859">
                  <c:v>1.6341015699999999E-2</c:v>
                </c:pt>
                <c:pt idx="10860">
                  <c:v>1.5157341E-2</c:v>
                </c:pt>
                <c:pt idx="10861">
                  <c:v>1.8257714800000002E-2</c:v>
                </c:pt>
                <c:pt idx="10862">
                  <c:v>1.82828121E-2</c:v>
                </c:pt>
                <c:pt idx="10863">
                  <c:v>1.82798188E-2</c:v>
                </c:pt>
                <c:pt idx="10864">
                  <c:v>1.83975119E-2</c:v>
                </c:pt>
                <c:pt idx="10865">
                  <c:v>1.9117440999999999E-2</c:v>
                </c:pt>
                <c:pt idx="10866">
                  <c:v>1.8278013900000001E-2</c:v>
                </c:pt>
                <c:pt idx="10867">
                  <c:v>1.65140852E-2</c:v>
                </c:pt>
                <c:pt idx="10868">
                  <c:v>1.5733122799999999E-2</c:v>
                </c:pt>
                <c:pt idx="10869">
                  <c:v>1.5423289499999999E-2</c:v>
                </c:pt>
                <c:pt idx="10870">
                  <c:v>1.31089278E-2</c:v>
                </c:pt>
                <c:pt idx="10871">
                  <c:v>1.30336685E-2</c:v>
                </c:pt>
                <c:pt idx="10872">
                  <c:v>1.32344421E-2</c:v>
                </c:pt>
                <c:pt idx="10873">
                  <c:v>1.33565804E-2</c:v>
                </c:pt>
                <c:pt idx="10874">
                  <c:v>1.16636325E-2</c:v>
                </c:pt>
                <c:pt idx="10875">
                  <c:v>1.1080557499999999E-2</c:v>
                </c:pt>
                <c:pt idx="10876">
                  <c:v>1.2099822099999999E-2</c:v>
                </c:pt>
                <c:pt idx="10877">
                  <c:v>1.45412423E-2</c:v>
                </c:pt>
                <c:pt idx="10878">
                  <c:v>1.5400892100000001E-2</c:v>
                </c:pt>
                <c:pt idx="10879">
                  <c:v>1.5784731100000001E-2</c:v>
                </c:pt>
                <c:pt idx="10880">
                  <c:v>1.59105137E-2</c:v>
                </c:pt>
                <c:pt idx="10881">
                  <c:v>1.61766149E-2</c:v>
                </c:pt>
                <c:pt idx="10882">
                  <c:v>1.54444287E-2</c:v>
                </c:pt>
                <c:pt idx="10883">
                  <c:v>1.47362528E-2</c:v>
                </c:pt>
                <c:pt idx="10884">
                  <c:v>1.4454525899999999E-2</c:v>
                </c:pt>
                <c:pt idx="10885">
                  <c:v>1.6925688800000002E-2</c:v>
                </c:pt>
                <c:pt idx="10886">
                  <c:v>1.7557485000000001E-2</c:v>
                </c:pt>
                <c:pt idx="10887">
                  <c:v>1.87795628E-2</c:v>
                </c:pt>
                <c:pt idx="10888">
                  <c:v>1.8662814100000001E-2</c:v>
                </c:pt>
                <c:pt idx="10889">
                  <c:v>1.8262414300000002E-2</c:v>
                </c:pt>
                <c:pt idx="10890">
                  <c:v>1.8018104100000001E-2</c:v>
                </c:pt>
                <c:pt idx="10891">
                  <c:v>1.6905592800000001E-2</c:v>
                </c:pt>
                <c:pt idx="10892">
                  <c:v>1.7120277499999999E-2</c:v>
                </c:pt>
                <c:pt idx="10893">
                  <c:v>1.7940454200000001E-2</c:v>
                </c:pt>
                <c:pt idx="10894">
                  <c:v>1.8366636700000001E-2</c:v>
                </c:pt>
                <c:pt idx="10895">
                  <c:v>1.76425464E-2</c:v>
                </c:pt>
                <c:pt idx="10896">
                  <c:v>1.7431993E-2</c:v>
                </c:pt>
                <c:pt idx="10897">
                  <c:v>1.75505392E-2</c:v>
                </c:pt>
                <c:pt idx="10898">
                  <c:v>1.6506349699999999E-2</c:v>
                </c:pt>
                <c:pt idx="10899">
                  <c:v>1.42956162E-2</c:v>
                </c:pt>
                <c:pt idx="10900">
                  <c:v>1.4685756499999999E-2</c:v>
                </c:pt>
                <c:pt idx="10901">
                  <c:v>1.7171042000000001E-2</c:v>
                </c:pt>
                <c:pt idx="10902">
                  <c:v>1.8324628499999999E-2</c:v>
                </c:pt>
                <c:pt idx="10903">
                  <c:v>1.87378619E-2</c:v>
                </c:pt>
                <c:pt idx="10904">
                  <c:v>1.74703542E-2</c:v>
                </c:pt>
                <c:pt idx="10905">
                  <c:v>1.8009044200000001E-2</c:v>
                </c:pt>
                <c:pt idx="10906">
                  <c:v>1.61665026E-2</c:v>
                </c:pt>
                <c:pt idx="10907">
                  <c:v>1.50409108E-2</c:v>
                </c:pt>
                <c:pt idx="10908">
                  <c:v>1.54819386E-2</c:v>
                </c:pt>
                <c:pt idx="10909">
                  <c:v>1.6977254300000001E-2</c:v>
                </c:pt>
                <c:pt idx="10910">
                  <c:v>1.6977397700000001E-2</c:v>
                </c:pt>
                <c:pt idx="10911">
                  <c:v>1.6078019499999999E-2</c:v>
                </c:pt>
                <c:pt idx="10912">
                  <c:v>1.5478928600000001E-2</c:v>
                </c:pt>
                <c:pt idx="10913">
                  <c:v>1.6529578699999999E-2</c:v>
                </c:pt>
                <c:pt idx="10914">
                  <c:v>1.5653790899999999E-2</c:v>
                </c:pt>
                <c:pt idx="10915">
                  <c:v>1.26195457E-2</c:v>
                </c:pt>
                <c:pt idx="10916">
                  <c:v>1.20442985E-2</c:v>
                </c:pt>
                <c:pt idx="10917">
                  <c:v>1.50781209E-2</c:v>
                </c:pt>
                <c:pt idx="10918">
                  <c:v>1.8098121500000001E-2</c:v>
                </c:pt>
                <c:pt idx="10919">
                  <c:v>1.7149647699999999E-2</c:v>
                </c:pt>
                <c:pt idx="10920">
                  <c:v>1.3362843500000001E-2</c:v>
                </c:pt>
                <c:pt idx="10921">
                  <c:v>1.7793793200000001E-2</c:v>
                </c:pt>
                <c:pt idx="10922">
                  <c:v>1.39253912E-2</c:v>
                </c:pt>
                <c:pt idx="10923">
                  <c:v>9.9501842599999998E-3</c:v>
                </c:pt>
                <c:pt idx="10924">
                  <c:v>1.31880231E-2</c:v>
                </c:pt>
                <c:pt idx="10925">
                  <c:v>1.4352428699999999E-2</c:v>
                </c:pt>
                <c:pt idx="10926">
                  <c:v>1.53901465E-2</c:v>
                </c:pt>
                <c:pt idx="10927">
                  <c:v>1.5386650300000001E-2</c:v>
                </c:pt>
                <c:pt idx="10928">
                  <c:v>1.41684394E-2</c:v>
                </c:pt>
                <c:pt idx="10929">
                  <c:v>1.35368817E-2</c:v>
                </c:pt>
                <c:pt idx="10930">
                  <c:v>1.32839438E-2</c:v>
                </c:pt>
                <c:pt idx="10931">
                  <c:v>9.6172587899999995E-3</c:v>
                </c:pt>
                <c:pt idx="10932">
                  <c:v>1.18306587E-2</c:v>
                </c:pt>
                <c:pt idx="10933">
                  <c:v>1.34499557E-2</c:v>
                </c:pt>
                <c:pt idx="10934">
                  <c:v>1.4622668700000001E-2</c:v>
                </c:pt>
                <c:pt idx="10935">
                  <c:v>1.5073060100000001E-2</c:v>
                </c:pt>
                <c:pt idx="10936">
                  <c:v>1.2244674400000001E-2</c:v>
                </c:pt>
                <c:pt idx="10937">
                  <c:v>9.3624796699999999E-3</c:v>
                </c:pt>
                <c:pt idx="10938">
                  <c:v>9.1821942499999993E-3</c:v>
                </c:pt>
                <c:pt idx="10939">
                  <c:v>8.2934386999999991E-3</c:v>
                </c:pt>
                <c:pt idx="10940">
                  <c:v>1.1291575599999999E-2</c:v>
                </c:pt>
                <c:pt idx="10941">
                  <c:v>1.25880297E-2</c:v>
                </c:pt>
                <c:pt idx="10942">
                  <c:v>1.37297772E-2</c:v>
                </c:pt>
                <c:pt idx="10943">
                  <c:v>1.4293869000000001E-2</c:v>
                </c:pt>
                <c:pt idx="10944">
                  <c:v>1.3107065100000001E-2</c:v>
                </c:pt>
                <c:pt idx="10945">
                  <c:v>1.45995412E-2</c:v>
                </c:pt>
                <c:pt idx="10946">
                  <c:v>1.3110853699999999E-2</c:v>
                </c:pt>
                <c:pt idx="10947">
                  <c:v>1.09078148E-2</c:v>
                </c:pt>
                <c:pt idx="10948">
                  <c:v>1.20559689E-2</c:v>
                </c:pt>
                <c:pt idx="10949">
                  <c:v>1.47640007E-2</c:v>
                </c:pt>
                <c:pt idx="10950">
                  <c:v>1.62575636E-2</c:v>
                </c:pt>
                <c:pt idx="10951">
                  <c:v>1.6364051000000001E-2</c:v>
                </c:pt>
                <c:pt idx="10952">
                  <c:v>1.6864033399999999E-2</c:v>
                </c:pt>
                <c:pt idx="10953">
                  <c:v>1.7580369500000002E-2</c:v>
                </c:pt>
                <c:pt idx="10954">
                  <c:v>1.59372017E-2</c:v>
                </c:pt>
                <c:pt idx="10955">
                  <c:v>1.2660700800000001E-2</c:v>
                </c:pt>
                <c:pt idx="10956">
                  <c:v>1.21085467E-2</c:v>
                </c:pt>
                <c:pt idx="10957">
                  <c:v>1.29483789E-2</c:v>
                </c:pt>
                <c:pt idx="10958">
                  <c:v>1.3351529799999999E-2</c:v>
                </c:pt>
                <c:pt idx="10959">
                  <c:v>1.4900376099999999E-2</c:v>
                </c:pt>
                <c:pt idx="10960">
                  <c:v>1.5638809699999999E-2</c:v>
                </c:pt>
                <c:pt idx="10961">
                  <c:v>1.6012955499999999E-2</c:v>
                </c:pt>
                <c:pt idx="10962">
                  <c:v>1.44972838E-2</c:v>
                </c:pt>
                <c:pt idx="10963">
                  <c:v>1.2750203700000001E-2</c:v>
                </c:pt>
                <c:pt idx="10964">
                  <c:v>1.29035404E-2</c:v>
                </c:pt>
                <c:pt idx="10965">
                  <c:v>1.3709527399999999E-2</c:v>
                </c:pt>
                <c:pt idx="10966">
                  <c:v>1.34574007E-2</c:v>
                </c:pt>
                <c:pt idx="10967">
                  <c:v>1.3629735400000001E-2</c:v>
                </c:pt>
                <c:pt idx="10968">
                  <c:v>1.4750866200000001E-2</c:v>
                </c:pt>
                <c:pt idx="10969">
                  <c:v>1.54018365E-2</c:v>
                </c:pt>
                <c:pt idx="10970">
                  <c:v>1.34155266E-2</c:v>
                </c:pt>
                <c:pt idx="10971">
                  <c:v>1.1330477E-2</c:v>
                </c:pt>
                <c:pt idx="10972">
                  <c:v>1.2119624799999999E-2</c:v>
                </c:pt>
                <c:pt idx="10973">
                  <c:v>1.3187846200000001E-2</c:v>
                </c:pt>
                <c:pt idx="10974">
                  <c:v>1.3512372E-2</c:v>
                </c:pt>
                <c:pt idx="10975">
                  <c:v>1.3725700800000001E-2</c:v>
                </c:pt>
                <c:pt idx="10976">
                  <c:v>1.3557179799999999E-2</c:v>
                </c:pt>
                <c:pt idx="10977">
                  <c:v>1.1397820899999999E-2</c:v>
                </c:pt>
                <c:pt idx="10978">
                  <c:v>1.00922957E-2</c:v>
                </c:pt>
                <c:pt idx="10979">
                  <c:v>8.9141102499999993E-3</c:v>
                </c:pt>
                <c:pt idx="10980">
                  <c:v>1.27733797E-2</c:v>
                </c:pt>
                <c:pt idx="10981">
                  <c:v>1.40652778E-2</c:v>
                </c:pt>
                <c:pt idx="10982">
                  <c:v>1.3930324500000001E-2</c:v>
                </c:pt>
                <c:pt idx="10983">
                  <c:v>1.37575669E-2</c:v>
                </c:pt>
                <c:pt idx="10984">
                  <c:v>1.3069683699999999E-2</c:v>
                </c:pt>
                <c:pt idx="10985">
                  <c:v>1.2178897899999999E-2</c:v>
                </c:pt>
                <c:pt idx="10986">
                  <c:v>1.11847483E-2</c:v>
                </c:pt>
                <c:pt idx="10987">
                  <c:v>8.7663000399999993E-3</c:v>
                </c:pt>
                <c:pt idx="10988">
                  <c:v>1.1509705300000001E-2</c:v>
                </c:pt>
                <c:pt idx="10989">
                  <c:v>1.3007184499999999E-2</c:v>
                </c:pt>
                <c:pt idx="10990">
                  <c:v>1.52123226E-2</c:v>
                </c:pt>
                <c:pt idx="10991">
                  <c:v>1.5569943899999999E-2</c:v>
                </c:pt>
                <c:pt idx="10992">
                  <c:v>1.53759541E-2</c:v>
                </c:pt>
                <c:pt idx="10993">
                  <c:v>1.56847294E-2</c:v>
                </c:pt>
                <c:pt idx="10994">
                  <c:v>1.32270502E-2</c:v>
                </c:pt>
                <c:pt idx="10995">
                  <c:v>1.03628058E-2</c:v>
                </c:pt>
                <c:pt idx="10996">
                  <c:v>1.40455514E-2</c:v>
                </c:pt>
                <c:pt idx="10997">
                  <c:v>1.5177906499999999E-2</c:v>
                </c:pt>
                <c:pt idx="10998">
                  <c:v>1.68016925E-2</c:v>
                </c:pt>
                <c:pt idx="10999">
                  <c:v>1.7376961199999999E-2</c:v>
                </c:pt>
                <c:pt idx="11000">
                  <c:v>1.7093308299999999E-2</c:v>
                </c:pt>
                <c:pt idx="11001">
                  <c:v>1.6671218000000002E-2</c:v>
                </c:pt>
                <c:pt idx="11002">
                  <c:v>1.6263212999999999E-2</c:v>
                </c:pt>
                <c:pt idx="11003">
                  <c:v>1.2370031300000001E-2</c:v>
                </c:pt>
                <c:pt idx="11004">
                  <c:v>1.33036124E-2</c:v>
                </c:pt>
                <c:pt idx="11005">
                  <c:v>1.5325215600000001E-2</c:v>
                </c:pt>
                <c:pt idx="11006">
                  <c:v>1.6111943900000002E-2</c:v>
                </c:pt>
                <c:pt idx="11007">
                  <c:v>1.5805164399999998E-2</c:v>
                </c:pt>
                <c:pt idx="11008">
                  <c:v>1.5745539199999999E-2</c:v>
                </c:pt>
                <c:pt idx="11009">
                  <c:v>1.5508296899999999E-2</c:v>
                </c:pt>
                <c:pt idx="11010">
                  <c:v>1.2639577500000001E-2</c:v>
                </c:pt>
                <c:pt idx="11011">
                  <c:v>8.9242448999999995E-3</c:v>
                </c:pt>
                <c:pt idx="11012">
                  <c:v>1.27844736E-2</c:v>
                </c:pt>
                <c:pt idx="11013">
                  <c:v>1.35292234E-2</c:v>
                </c:pt>
                <c:pt idx="11014">
                  <c:v>1.42631419E-2</c:v>
                </c:pt>
                <c:pt idx="11015">
                  <c:v>1.3444162900000001E-2</c:v>
                </c:pt>
                <c:pt idx="11016">
                  <c:v>1.03233475E-2</c:v>
                </c:pt>
                <c:pt idx="11017">
                  <c:v>1.0707030100000001E-2</c:v>
                </c:pt>
                <c:pt idx="11018">
                  <c:v>9.9522387600000008E-3</c:v>
                </c:pt>
                <c:pt idx="11019">
                  <c:v>6.5788799E-3</c:v>
                </c:pt>
                <c:pt idx="11020">
                  <c:v>1.2859559600000001E-2</c:v>
                </c:pt>
                <c:pt idx="11021">
                  <c:v>1.28649157E-2</c:v>
                </c:pt>
                <c:pt idx="11022">
                  <c:v>1.46292383E-2</c:v>
                </c:pt>
                <c:pt idx="11023">
                  <c:v>1.48583828E-2</c:v>
                </c:pt>
                <c:pt idx="11024">
                  <c:v>1.47478078E-2</c:v>
                </c:pt>
                <c:pt idx="11025">
                  <c:v>1.4466241899999999E-2</c:v>
                </c:pt>
                <c:pt idx="11026">
                  <c:v>1.01791555E-2</c:v>
                </c:pt>
                <c:pt idx="11027">
                  <c:v>6.34159613E-3</c:v>
                </c:pt>
                <c:pt idx="11028">
                  <c:v>1.43479379E-2</c:v>
                </c:pt>
                <c:pt idx="11029">
                  <c:v>1.5179080899999999E-2</c:v>
                </c:pt>
                <c:pt idx="11030">
                  <c:v>1.54477218E-2</c:v>
                </c:pt>
                <c:pt idx="11031">
                  <c:v>1.4654910199999999E-2</c:v>
                </c:pt>
                <c:pt idx="11032">
                  <c:v>1.43471491E-2</c:v>
                </c:pt>
                <c:pt idx="11033">
                  <c:v>1.5904651999999998E-2</c:v>
                </c:pt>
                <c:pt idx="11034">
                  <c:v>1.2905890099999999E-2</c:v>
                </c:pt>
                <c:pt idx="11035">
                  <c:v>1.03152739E-2</c:v>
                </c:pt>
                <c:pt idx="11036">
                  <c:v>1.35039939E-2</c:v>
                </c:pt>
                <c:pt idx="11037">
                  <c:v>1.5517731200000001E-2</c:v>
                </c:pt>
                <c:pt idx="11038">
                  <c:v>1.5039538E-2</c:v>
                </c:pt>
                <c:pt idx="11039">
                  <c:v>1.4798344099999999E-2</c:v>
                </c:pt>
                <c:pt idx="11040">
                  <c:v>1.50441919E-2</c:v>
                </c:pt>
                <c:pt idx="11041">
                  <c:v>1.53649962E-2</c:v>
                </c:pt>
                <c:pt idx="11042">
                  <c:v>1.34868557E-2</c:v>
                </c:pt>
                <c:pt idx="11043">
                  <c:v>1.01086926E-2</c:v>
                </c:pt>
                <c:pt idx="11044">
                  <c:v>1.38128651E-2</c:v>
                </c:pt>
                <c:pt idx="11045">
                  <c:v>1.6113532699999999E-2</c:v>
                </c:pt>
                <c:pt idx="11046">
                  <c:v>1.5760129300000002E-2</c:v>
                </c:pt>
                <c:pt idx="11047">
                  <c:v>1.40951658E-2</c:v>
                </c:pt>
                <c:pt idx="11048">
                  <c:v>1.2286646300000001E-2</c:v>
                </c:pt>
                <c:pt idx="11049">
                  <c:v>1.1450316800000001E-2</c:v>
                </c:pt>
                <c:pt idx="11050">
                  <c:v>1.13603026E-2</c:v>
                </c:pt>
                <c:pt idx="11051">
                  <c:v>8.4334872699999997E-3</c:v>
                </c:pt>
                <c:pt idx="11052">
                  <c:v>1.09561998E-2</c:v>
                </c:pt>
                <c:pt idx="11053">
                  <c:v>1.4488737099999999E-2</c:v>
                </c:pt>
                <c:pt idx="11054">
                  <c:v>1.4863871000000001E-2</c:v>
                </c:pt>
                <c:pt idx="11055">
                  <c:v>1.4474598700000001E-2</c:v>
                </c:pt>
                <c:pt idx="11056">
                  <c:v>1.3585433399999999E-2</c:v>
                </c:pt>
                <c:pt idx="11057">
                  <c:v>1.3631677300000001E-2</c:v>
                </c:pt>
                <c:pt idx="11058">
                  <c:v>1.20393345E-2</c:v>
                </c:pt>
                <c:pt idx="11059">
                  <c:v>8.1213265700000002E-3</c:v>
                </c:pt>
                <c:pt idx="11060">
                  <c:v>1.00788102E-2</c:v>
                </c:pt>
                <c:pt idx="11061">
                  <c:v>1.3847940600000001E-2</c:v>
                </c:pt>
                <c:pt idx="11062">
                  <c:v>1.35603407E-2</c:v>
                </c:pt>
                <c:pt idx="11063">
                  <c:v>1.26948701E-2</c:v>
                </c:pt>
                <c:pt idx="11064">
                  <c:v>1.1081359299999999E-2</c:v>
                </c:pt>
                <c:pt idx="11065">
                  <c:v>1.0986506E-2</c:v>
                </c:pt>
                <c:pt idx="11066">
                  <c:v>9.0639740200000006E-3</c:v>
                </c:pt>
                <c:pt idx="11067">
                  <c:v>5.7588559599999999E-3</c:v>
                </c:pt>
                <c:pt idx="11068">
                  <c:v>7.42106372E-3</c:v>
                </c:pt>
                <c:pt idx="11069">
                  <c:v>1.31549556E-2</c:v>
                </c:pt>
                <c:pt idx="11070">
                  <c:v>1.34606836E-2</c:v>
                </c:pt>
                <c:pt idx="11071">
                  <c:v>1.24078616E-2</c:v>
                </c:pt>
                <c:pt idx="11072">
                  <c:v>1.12034241E-2</c:v>
                </c:pt>
                <c:pt idx="11073">
                  <c:v>1.11943167E-2</c:v>
                </c:pt>
                <c:pt idx="11074">
                  <c:v>9.7135836299999997E-3</c:v>
                </c:pt>
                <c:pt idx="11075">
                  <c:v>7.3781847000000001E-3</c:v>
                </c:pt>
                <c:pt idx="11076">
                  <c:v>8.9577222200000004E-3</c:v>
                </c:pt>
                <c:pt idx="11077">
                  <c:v>1.5071719000000001E-2</c:v>
                </c:pt>
                <c:pt idx="11078">
                  <c:v>1.4964575900000001E-2</c:v>
                </c:pt>
                <c:pt idx="11079">
                  <c:v>1.4311905E-2</c:v>
                </c:pt>
                <c:pt idx="11080">
                  <c:v>1.21422634E-2</c:v>
                </c:pt>
                <c:pt idx="11081">
                  <c:v>1.0186041700000001E-2</c:v>
                </c:pt>
                <c:pt idx="11082">
                  <c:v>8.1531750000000004E-3</c:v>
                </c:pt>
                <c:pt idx="11083">
                  <c:v>5.4836696899999999E-3</c:v>
                </c:pt>
                <c:pt idx="11084">
                  <c:v>9.4105089100000004E-3</c:v>
                </c:pt>
                <c:pt idx="11085">
                  <c:v>1.4338349E-2</c:v>
                </c:pt>
                <c:pt idx="11086">
                  <c:v>1.40320733E-2</c:v>
                </c:pt>
                <c:pt idx="11087">
                  <c:v>1.3727108E-2</c:v>
                </c:pt>
                <c:pt idx="11088">
                  <c:v>1.18097328E-2</c:v>
                </c:pt>
                <c:pt idx="11089">
                  <c:v>1.1793665599999999E-2</c:v>
                </c:pt>
                <c:pt idx="11090">
                  <c:v>1.03503773E-2</c:v>
                </c:pt>
                <c:pt idx="11091">
                  <c:v>6.3438788100000001E-3</c:v>
                </c:pt>
                <c:pt idx="11092">
                  <c:v>7.1419747500000002E-3</c:v>
                </c:pt>
                <c:pt idx="11093">
                  <c:v>1.30527504E-2</c:v>
                </c:pt>
                <c:pt idx="11094">
                  <c:v>1.3578260300000001E-2</c:v>
                </c:pt>
                <c:pt idx="11095">
                  <c:v>1.33611765E-2</c:v>
                </c:pt>
                <c:pt idx="11096">
                  <c:v>1.2354986700000001E-2</c:v>
                </c:pt>
                <c:pt idx="11097">
                  <c:v>1.2449470299999999E-2</c:v>
                </c:pt>
                <c:pt idx="11098">
                  <c:v>9.8524168100000004E-3</c:v>
                </c:pt>
                <c:pt idx="11099">
                  <c:v>6.9953296299999999E-3</c:v>
                </c:pt>
                <c:pt idx="11100">
                  <c:v>8.7672294999999994E-3</c:v>
                </c:pt>
                <c:pt idx="11101">
                  <c:v>1.37534952E-2</c:v>
                </c:pt>
                <c:pt idx="11102">
                  <c:v>1.37604214E-2</c:v>
                </c:pt>
                <c:pt idx="11103">
                  <c:v>1.27737727E-2</c:v>
                </c:pt>
                <c:pt idx="11104">
                  <c:v>1.0044017800000001E-2</c:v>
                </c:pt>
                <c:pt idx="11105">
                  <c:v>9.7158271800000008E-3</c:v>
                </c:pt>
                <c:pt idx="11106">
                  <c:v>8.5352603300000007E-3</c:v>
                </c:pt>
                <c:pt idx="11107">
                  <c:v>6.1223939999999998E-3</c:v>
                </c:pt>
                <c:pt idx="11108">
                  <c:v>8.9076757400000008E-3</c:v>
                </c:pt>
                <c:pt idx="11109">
                  <c:v>1.44221568E-2</c:v>
                </c:pt>
                <c:pt idx="11110">
                  <c:v>1.38820261E-2</c:v>
                </c:pt>
                <c:pt idx="11111">
                  <c:v>1.21898092E-2</c:v>
                </c:pt>
                <c:pt idx="11112">
                  <c:v>1.0622477199999999E-2</c:v>
                </c:pt>
                <c:pt idx="11113">
                  <c:v>1.0343377500000001E-2</c:v>
                </c:pt>
                <c:pt idx="11114">
                  <c:v>9.7912093600000007E-3</c:v>
                </c:pt>
                <c:pt idx="11115">
                  <c:v>7.2487499600000001E-3</c:v>
                </c:pt>
                <c:pt idx="11116">
                  <c:v>9.5534119800000008E-3</c:v>
                </c:pt>
                <c:pt idx="11117">
                  <c:v>1.53077627E-2</c:v>
                </c:pt>
                <c:pt idx="11118">
                  <c:v>1.5633225399999999E-2</c:v>
                </c:pt>
                <c:pt idx="11119">
                  <c:v>1.45884547E-2</c:v>
                </c:pt>
                <c:pt idx="11120">
                  <c:v>1.32477228E-2</c:v>
                </c:pt>
                <c:pt idx="11121">
                  <c:v>1.10110333E-2</c:v>
                </c:pt>
                <c:pt idx="11122">
                  <c:v>8.3498153800000002E-3</c:v>
                </c:pt>
                <c:pt idx="11123">
                  <c:v>5.64894779E-3</c:v>
                </c:pt>
                <c:pt idx="11124">
                  <c:v>9.1913659100000007E-3</c:v>
                </c:pt>
                <c:pt idx="11125">
                  <c:v>1.41428262E-2</c:v>
                </c:pt>
                <c:pt idx="11126">
                  <c:v>1.41665153E-2</c:v>
                </c:pt>
                <c:pt idx="11127">
                  <c:v>1.34932436E-2</c:v>
                </c:pt>
                <c:pt idx="11128">
                  <c:v>1.2613234100000001E-2</c:v>
                </c:pt>
                <c:pt idx="11129">
                  <c:v>1.1221836299999999E-2</c:v>
                </c:pt>
                <c:pt idx="11130">
                  <c:v>9.6055827999999999E-3</c:v>
                </c:pt>
                <c:pt idx="11131">
                  <c:v>7.0314980099999997E-3</c:v>
                </c:pt>
                <c:pt idx="11132">
                  <c:v>1.00400392E-2</c:v>
                </c:pt>
                <c:pt idx="11133">
                  <c:v>1.4826715900000001E-2</c:v>
                </c:pt>
                <c:pt idx="11134">
                  <c:v>1.50413327E-2</c:v>
                </c:pt>
                <c:pt idx="11135">
                  <c:v>1.4857156200000001E-2</c:v>
                </c:pt>
                <c:pt idx="11136">
                  <c:v>1.51941851E-2</c:v>
                </c:pt>
                <c:pt idx="11137">
                  <c:v>1.49926078E-2</c:v>
                </c:pt>
                <c:pt idx="11138">
                  <c:v>1.42555051E-2</c:v>
                </c:pt>
                <c:pt idx="11139">
                  <c:v>1.2384337400000001E-2</c:v>
                </c:pt>
                <c:pt idx="11140">
                  <c:v>1.3931054599999999E-2</c:v>
                </c:pt>
                <c:pt idx="11141">
                  <c:v>1.5346678000000001E-2</c:v>
                </c:pt>
                <c:pt idx="11142">
                  <c:v>1.5832019999999999E-2</c:v>
                </c:pt>
                <c:pt idx="11143">
                  <c:v>1.56508666E-2</c:v>
                </c:pt>
                <c:pt idx="11144">
                  <c:v>1.5080785399999999E-2</c:v>
                </c:pt>
                <c:pt idx="11145">
                  <c:v>1.4690740000000001E-2</c:v>
                </c:pt>
                <c:pt idx="11146">
                  <c:v>1.41292317E-2</c:v>
                </c:pt>
                <c:pt idx="11147">
                  <c:v>1.20763304E-2</c:v>
                </c:pt>
                <c:pt idx="11148">
                  <c:v>1.4900696499999999E-2</c:v>
                </c:pt>
                <c:pt idx="11149">
                  <c:v>1.6453512E-2</c:v>
                </c:pt>
                <c:pt idx="11150">
                  <c:v>1.6542466400000001E-2</c:v>
                </c:pt>
                <c:pt idx="11151">
                  <c:v>1.5942830599999999E-2</c:v>
                </c:pt>
                <c:pt idx="11152">
                  <c:v>1.5352454E-2</c:v>
                </c:pt>
                <c:pt idx="11153">
                  <c:v>1.50108198E-2</c:v>
                </c:pt>
                <c:pt idx="11154">
                  <c:v>1.44200874E-2</c:v>
                </c:pt>
                <c:pt idx="11155">
                  <c:v>1.1705003699999999E-2</c:v>
                </c:pt>
                <c:pt idx="11156">
                  <c:v>1.3194926100000001E-2</c:v>
                </c:pt>
                <c:pt idx="11157">
                  <c:v>1.5906849899999999E-2</c:v>
                </c:pt>
                <c:pt idx="11158">
                  <c:v>1.5427048299999999E-2</c:v>
                </c:pt>
                <c:pt idx="11159">
                  <c:v>1.43155698E-2</c:v>
                </c:pt>
                <c:pt idx="11160">
                  <c:v>1.3296073300000001E-2</c:v>
                </c:pt>
                <c:pt idx="11161">
                  <c:v>1.2615658300000001E-2</c:v>
                </c:pt>
                <c:pt idx="11162">
                  <c:v>1.2606000500000001E-2</c:v>
                </c:pt>
                <c:pt idx="11163">
                  <c:v>8.8131092499999994E-3</c:v>
                </c:pt>
                <c:pt idx="11164">
                  <c:v>9.8573444400000005E-3</c:v>
                </c:pt>
                <c:pt idx="11165">
                  <c:v>1.54872481E-2</c:v>
                </c:pt>
                <c:pt idx="11166">
                  <c:v>1.5622375500000001E-2</c:v>
                </c:pt>
                <c:pt idx="11167">
                  <c:v>1.4988859199999999E-2</c:v>
                </c:pt>
                <c:pt idx="11168">
                  <c:v>1.4270236699999999E-2</c:v>
                </c:pt>
                <c:pt idx="11169">
                  <c:v>1.34729967E-2</c:v>
                </c:pt>
                <c:pt idx="11170">
                  <c:v>1.1438042900000001E-2</c:v>
                </c:pt>
                <c:pt idx="11171">
                  <c:v>7.8232763300000001E-3</c:v>
                </c:pt>
                <c:pt idx="11172">
                  <c:v>1.0410300500000001E-2</c:v>
                </c:pt>
                <c:pt idx="11173">
                  <c:v>1.5272411499999999E-2</c:v>
                </c:pt>
                <c:pt idx="11174">
                  <c:v>1.5566866800000001E-2</c:v>
                </c:pt>
                <c:pt idx="11175">
                  <c:v>1.53368358E-2</c:v>
                </c:pt>
                <c:pt idx="11176">
                  <c:v>1.5096530299999999E-2</c:v>
                </c:pt>
                <c:pt idx="11177">
                  <c:v>1.4637013000000001E-2</c:v>
                </c:pt>
                <c:pt idx="11178">
                  <c:v>1.21362936E-2</c:v>
                </c:pt>
                <c:pt idx="11179">
                  <c:v>8.9524369699999998E-3</c:v>
                </c:pt>
                <c:pt idx="11180">
                  <c:v>1.24505339E-2</c:v>
                </c:pt>
                <c:pt idx="11181">
                  <c:v>1.50231533E-2</c:v>
                </c:pt>
                <c:pt idx="11182">
                  <c:v>1.4992278100000001E-2</c:v>
                </c:pt>
                <c:pt idx="11183">
                  <c:v>1.42221721E-2</c:v>
                </c:pt>
                <c:pt idx="11184">
                  <c:v>1.2811196E-2</c:v>
                </c:pt>
                <c:pt idx="11185">
                  <c:v>1.19670825E-2</c:v>
                </c:pt>
                <c:pt idx="11186">
                  <c:v>9.7234388800000009E-3</c:v>
                </c:pt>
                <c:pt idx="11187">
                  <c:v>7.0330398199999998E-3</c:v>
                </c:pt>
                <c:pt idx="11188">
                  <c:v>1.2583957999999999E-2</c:v>
                </c:pt>
                <c:pt idx="11189">
                  <c:v>1.39438575E-2</c:v>
                </c:pt>
                <c:pt idx="11190">
                  <c:v>1.37726814E-2</c:v>
                </c:pt>
                <c:pt idx="11191">
                  <c:v>1.3403756500000001E-2</c:v>
                </c:pt>
                <c:pt idx="11192">
                  <c:v>1.1935113000000001E-2</c:v>
                </c:pt>
                <c:pt idx="11193">
                  <c:v>1.04857553E-2</c:v>
                </c:pt>
                <c:pt idx="11194">
                  <c:v>9.5250671700000001E-3</c:v>
                </c:pt>
                <c:pt idx="11195">
                  <c:v>7.2663607999999998E-3</c:v>
                </c:pt>
                <c:pt idx="11196">
                  <c:v>1.06409052E-2</c:v>
                </c:pt>
                <c:pt idx="11197">
                  <c:v>1.3413362200000001E-2</c:v>
                </c:pt>
                <c:pt idx="11198">
                  <c:v>1.3503204099999999E-2</c:v>
                </c:pt>
                <c:pt idx="11199">
                  <c:v>1.3185684600000001E-2</c:v>
                </c:pt>
                <c:pt idx="11200">
                  <c:v>1.2531720999999999E-2</c:v>
                </c:pt>
                <c:pt idx="11201">
                  <c:v>1.04817599E-2</c:v>
                </c:pt>
                <c:pt idx="11202">
                  <c:v>1.0098877399999999E-2</c:v>
                </c:pt>
                <c:pt idx="11203">
                  <c:v>8.4456205400000005E-3</c:v>
                </c:pt>
                <c:pt idx="11204">
                  <c:v>1.1180642100000001E-2</c:v>
                </c:pt>
                <c:pt idx="11205">
                  <c:v>1.3934602000000001E-2</c:v>
                </c:pt>
                <c:pt idx="11206">
                  <c:v>1.4497757E-2</c:v>
                </c:pt>
                <c:pt idx="11207">
                  <c:v>1.4641067900000001E-2</c:v>
                </c:pt>
                <c:pt idx="11208">
                  <c:v>1.45740574E-2</c:v>
                </c:pt>
                <c:pt idx="11209">
                  <c:v>1.4554917800000001E-2</c:v>
                </c:pt>
                <c:pt idx="11210">
                  <c:v>1.3899941000000001E-2</c:v>
                </c:pt>
                <c:pt idx="11211">
                  <c:v>1.28801083E-2</c:v>
                </c:pt>
                <c:pt idx="11212">
                  <c:v>1.21607473E-2</c:v>
                </c:pt>
                <c:pt idx="11213">
                  <c:v>1.3162584E-2</c:v>
                </c:pt>
                <c:pt idx="11214">
                  <c:v>1.33355195E-2</c:v>
                </c:pt>
                <c:pt idx="11215">
                  <c:v>1.31397489E-2</c:v>
                </c:pt>
                <c:pt idx="11216">
                  <c:v>1.32413162E-2</c:v>
                </c:pt>
                <c:pt idx="11217">
                  <c:v>1.31525462E-2</c:v>
                </c:pt>
                <c:pt idx="11218">
                  <c:v>1.3024282599999999E-2</c:v>
                </c:pt>
                <c:pt idx="11219">
                  <c:v>1.23111056E-2</c:v>
                </c:pt>
                <c:pt idx="11220">
                  <c:v>1.31892785E-2</c:v>
                </c:pt>
                <c:pt idx="11221">
                  <c:v>1.47384787E-2</c:v>
                </c:pt>
                <c:pt idx="11222">
                  <c:v>1.53256143E-2</c:v>
                </c:pt>
                <c:pt idx="11223">
                  <c:v>1.5508158100000001E-2</c:v>
                </c:pt>
                <c:pt idx="11224">
                  <c:v>1.5800196700000001E-2</c:v>
                </c:pt>
                <c:pt idx="11225">
                  <c:v>1.5782723200000001E-2</c:v>
                </c:pt>
                <c:pt idx="11226">
                  <c:v>1.54201975E-2</c:v>
                </c:pt>
                <c:pt idx="11227">
                  <c:v>1.42787555E-2</c:v>
                </c:pt>
                <c:pt idx="11228">
                  <c:v>1.5625810300000001E-2</c:v>
                </c:pt>
                <c:pt idx="11229">
                  <c:v>1.62528064E-2</c:v>
                </c:pt>
                <c:pt idx="11230">
                  <c:v>1.6435910000000001E-2</c:v>
                </c:pt>
                <c:pt idx="11231">
                  <c:v>1.63500234E-2</c:v>
                </c:pt>
                <c:pt idx="11232">
                  <c:v>1.5771893799999999E-2</c:v>
                </c:pt>
                <c:pt idx="11233">
                  <c:v>1.5934910600000001E-2</c:v>
                </c:pt>
                <c:pt idx="11234">
                  <c:v>1.54828411E-2</c:v>
                </c:pt>
                <c:pt idx="11235">
                  <c:v>1.33992266E-2</c:v>
                </c:pt>
                <c:pt idx="11236">
                  <c:v>1.4395452099999999E-2</c:v>
                </c:pt>
                <c:pt idx="11237">
                  <c:v>1.6475312400000001E-2</c:v>
                </c:pt>
                <c:pt idx="11238">
                  <c:v>1.6866238799999999E-2</c:v>
                </c:pt>
                <c:pt idx="11239">
                  <c:v>1.68046206E-2</c:v>
                </c:pt>
                <c:pt idx="11240">
                  <c:v>1.6555151000000001E-2</c:v>
                </c:pt>
                <c:pt idx="11241">
                  <c:v>1.6116037999999999E-2</c:v>
                </c:pt>
                <c:pt idx="11242">
                  <c:v>1.5582200100000001E-2</c:v>
                </c:pt>
                <c:pt idx="11243">
                  <c:v>1.3157230799999999E-2</c:v>
                </c:pt>
                <c:pt idx="11244">
                  <c:v>1.50392354E-2</c:v>
                </c:pt>
                <c:pt idx="11245">
                  <c:v>1.60454456E-2</c:v>
                </c:pt>
                <c:pt idx="11246">
                  <c:v>1.6216142100000001E-2</c:v>
                </c:pt>
                <c:pt idx="11247">
                  <c:v>1.5557983900000001E-2</c:v>
                </c:pt>
                <c:pt idx="11248">
                  <c:v>1.5295079899999999E-2</c:v>
                </c:pt>
                <c:pt idx="11249">
                  <c:v>1.484014E-2</c:v>
                </c:pt>
                <c:pt idx="11250">
                  <c:v>1.4054629000000001E-2</c:v>
                </c:pt>
                <c:pt idx="11251">
                  <c:v>1.1784164200000001E-2</c:v>
                </c:pt>
                <c:pt idx="11252">
                  <c:v>1.2946110199999999E-2</c:v>
                </c:pt>
                <c:pt idx="11253">
                  <c:v>1.5509991000000001E-2</c:v>
                </c:pt>
                <c:pt idx="11254">
                  <c:v>1.5792226400000001E-2</c:v>
                </c:pt>
                <c:pt idx="11255">
                  <c:v>1.54777691E-2</c:v>
                </c:pt>
                <c:pt idx="11256">
                  <c:v>1.5218948E-2</c:v>
                </c:pt>
                <c:pt idx="11257">
                  <c:v>1.4896401199999999E-2</c:v>
                </c:pt>
                <c:pt idx="11258">
                  <c:v>1.36250248E-2</c:v>
                </c:pt>
                <c:pt idx="11259">
                  <c:v>1.13319149E-2</c:v>
                </c:pt>
                <c:pt idx="11260">
                  <c:v>1.1608962E-2</c:v>
                </c:pt>
                <c:pt idx="11261">
                  <c:v>1.5155803400000001E-2</c:v>
                </c:pt>
                <c:pt idx="11262">
                  <c:v>1.5854593399999999E-2</c:v>
                </c:pt>
                <c:pt idx="11263">
                  <c:v>1.5749651900000002E-2</c:v>
                </c:pt>
                <c:pt idx="11264">
                  <c:v>1.5803113600000002E-2</c:v>
                </c:pt>
                <c:pt idx="11265">
                  <c:v>1.6664847699999999E-2</c:v>
                </c:pt>
                <c:pt idx="11266">
                  <c:v>1.5961902199999999E-2</c:v>
                </c:pt>
                <c:pt idx="11267">
                  <c:v>1.4418434399999999E-2</c:v>
                </c:pt>
                <c:pt idx="11268">
                  <c:v>1.4290700700000001E-2</c:v>
                </c:pt>
                <c:pt idx="11269">
                  <c:v>1.5482999399999999E-2</c:v>
                </c:pt>
                <c:pt idx="11270">
                  <c:v>1.6329100400000001E-2</c:v>
                </c:pt>
                <c:pt idx="11271">
                  <c:v>1.6478398799999999E-2</c:v>
                </c:pt>
                <c:pt idx="11272">
                  <c:v>1.6106378300000002E-2</c:v>
                </c:pt>
                <c:pt idx="11273">
                  <c:v>1.50374603E-2</c:v>
                </c:pt>
                <c:pt idx="11274">
                  <c:v>1.41320843E-2</c:v>
                </c:pt>
                <c:pt idx="11275">
                  <c:v>1.34515082E-2</c:v>
                </c:pt>
                <c:pt idx="11276">
                  <c:v>1.4186609500000001E-2</c:v>
                </c:pt>
                <c:pt idx="11277">
                  <c:v>1.57440249E-2</c:v>
                </c:pt>
                <c:pt idx="11278">
                  <c:v>1.5468718500000001E-2</c:v>
                </c:pt>
                <c:pt idx="11279">
                  <c:v>1.44434739E-2</c:v>
                </c:pt>
                <c:pt idx="11280">
                  <c:v>1.4103257100000001E-2</c:v>
                </c:pt>
                <c:pt idx="11281">
                  <c:v>1.3561643700000001E-2</c:v>
                </c:pt>
                <c:pt idx="11282">
                  <c:v>1.20187877E-2</c:v>
                </c:pt>
                <c:pt idx="11283">
                  <c:v>1.13727106E-2</c:v>
                </c:pt>
                <c:pt idx="11284">
                  <c:v>1.33015346E-2</c:v>
                </c:pt>
                <c:pt idx="11285">
                  <c:v>1.4971450000000001E-2</c:v>
                </c:pt>
                <c:pt idx="11286">
                  <c:v>1.38427671E-2</c:v>
                </c:pt>
                <c:pt idx="11287">
                  <c:v>1.3150093099999999E-2</c:v>
                </c:pt>
                <c:pt idx="11288">
                  <c:v>1.25792213E-2</c:v>
                </c:pt>
                <c:pt idx="11289">
                  <c:v>1.17531875E-2</c:v>
                </c:pt>
                <c:pt idx="11290">
                  <c:v>1.13440715E-2</c:v>
                </c:pt>
                <c:pt idx="11291">
                  <c:v>1.0120977600000001E-2</c:v>
                </c:pt>
                <c:pt idx="11292">
                  <c:v>1.15509592E-2</c:v>
                </c:pt>
                <c:pt idx="11293">
                  <c:v>1.44495545E-2</c:v>
                </c:pt>
                <c:pt idx="11294">
                  <c:v>1.46710444E-2</c:v>
                </c:pt>
                <c:pt idx="11295">
                  <c:v>1.4040944200000001E-2</c:v>
                </c:pt>
                <c:pt idx="11296">
                  <c:v>1.29824495E-2</c:v>
                </c:pt>
                <c:pt idx="11297">
                  <c:v>1.17190965E-2</c:v>
                </c:pt>
                <c:pt idx="11298">
                  <c:v>1.1224107800000001E-2</c:v>
                </c:pt>
                <c:pt idx="11299">
                  <c:v>9.7094401699999999E-3</c:v>
                </c:pt>
                <c:pt idx="11300">
                  <c:v>1.19236046E-2</c:v>
                </c:pt>
                <c:pt idx="11301">
                  <c:v>1.5096445599999999E-2</c:v>
                </c:pt>
                <c:pt idx="11302">
                  <c:v>1.48395235E-2</c:v>
                </c:pt>
                <c:pt idx="11303">
                  <c:v>1.4464644699999999E-2</c:v>
                </c:pt>
                <c:pt idx="11304">
                  <c:v>1.34686818E-2</c:v>
                </c:pt>
                <c:pt idx="11305">
                  <c:v>1.29915103E-2</c:v>
                </c:pt>
                <c:pt idx="11306">
                  <c:v>1.1762750299999999E-2</c:v>
                </c:pt>
                <c:pt idx="11307">
                  <c:v>9.6756583099999998E-3</c:v>
                </c:pt>
                <c:pt idx="11308">
                  <c:v>1.1882347999999999E-2</c:v>
                </c:pt>
                <c:pt idx="11309">
                  <c:v>1.40607748E-2</c:v>
                </c:pt>
                <c:pt idx="11310">
                  <c:v>1.3938788299999999E-2</c:v>
                </c:pt>
                <c:pt idx="11311">
                  <c:v>1.27083864E-2</c:v>
                </c:pt>
                <c:pt idx="11312">
                  <c:v>1.20292483E-2</c:v>
                </c:pt>
                <c:pt idx="11313">
                  <c:v>1.18231094E-2</c:v>
                </c:pt>
                <c:pt idx="11314">
                  <c:v>1.1051246000000001E-2</c:v>
                </c:pt>
                <c:pt idx="11315">
                  <c:v>8.4832962600000002E-3</c:v>
                </c:pt>
                <c:pt idx="11316">
                  <c:v>1.0758844199999999E-2</c:v>
                </c:pt>
                <c:pt idx="11317">
                  <c:v>1.3466472700000001E-2</c:v>
                </c:pt>
                <c:pt idx="11318">
                  <c:v>1.3692840899999999E-2</c:v>
                </c:pt>
                <c:pt idx="11319">
                  <c:v>1.30595695E-2</c:v>
                </c:pt>
                <c:pt idx="11320">
                  <c:v>1.18276235E-2</c:v>
                </c:pt>
                <c:pt idx="11321">
                  <c:v>1.02474773E-2</c:v>
                </c:pt>
                <c:pt idx="11322">
                  <c:v>9.4416327800000005E-3</c:v>
                </c:pt>
                <c:pt idx="11323">
                  <c:v>8.6376173400000006E-3</c:v>
                </c:pt>
                <c:pt idx="11324">
                  <c:v>8.9751873199999995E-3</c:v>
                </c:pt>
                <c:pt idx="11325">
                  <c:v>1.36839245E-2</c:v>
                </c:pt>
                <c:pt idx="11326">
                  <c:v>1.39425686E-2</c:v>
                </c:pt>
                <c:pt idx="11327">
                  <c:v>1.33718569E-2</c:v>
                </c:pt>
                <c:pt idx="11328">
                  <c:v>1.2793852E-2</c:v>
                </c:pt>
                <c:pt idx="11329">
                  <c:v>1.2082187499999999E-2</c:v>
                </c:pt>
                <c:pt idx="11330">
                  <c:v>1.1319124099999999E-2</c:v>
                </c:pt>
                <c:pt idx="11331">
                  <c:v>1.0320194099999999E-2</c:v>
                </c:pt>
                <c:pt idx="11332">
                  <c:v>1.12209171E-2</c:v>
                </c:pt>
                <c:pt idx="11333">
                  <c:v>1.40712159E-2</c:v>
                </c:pt>
                <c:pt idx="11334">
                  <c:v>1.43003231E-2</c:v>
                </c:pt>
                <c:pt idx="11335">
                  <c:v>1.3841155900000001E-2</c:v>
                </c:pt>
                <c:pt idx="11336">
                  <c:v>1.3914133400000001E-2</c:v>
                </c:pt>
                <c:pt idx="11337">
                  <c:v>1.33957863E-2</c:v>
                </c:pt>
                <c:pt idx="11338">
                  <c:v>1.2426262699999999E-2</c:v>
                </c:pt>
                <c:pt idx="11339">
                  <c:v>1.1589715299999999E-2</c:v>
                </c:pt>
                <c:pt idx="11340">
                  <c:v>1.1516273E-2</c:v>
                </c:pt>
                <c:pt idx="11341">
                  <c:v>1.44652789E-2</c:v>
                </c:pt>
                <c:pt idx="11342">
                  <c:v>1.4824303800000001E-2</c:v>
                </c:pt>
                <c:pt idx="11343">
                  <c:v>1.45643856E-2</c:v>
                </c:pt>
                <c:pt idx="11344">
                  <c:v>1.42063433E-2</c:v>
                </c:pt>
                <c:pt idx="11345">
                  <c:v>1.31171308E-2</c:v>
                </c:pt>
                <c:pt idx="11346">
                  <c:v>1.2886857599999999E-2</c:v>
                </c:pt>
                <c:pt idx="11347">
                  <c:v>1.13356272E-2</c:v>
                </c:pt>
                <c:pt idx="11348">
                  <c:v>1.20328125E-2</c:v>
                </c:pt>
                <c:pt idx="11349">
                  <c:v>1.5232904800000001E-2</c:v>
                </c:pt>
                <c:pt idx="11350">
                  <c:v>1.5492740099999999E-2</c:v>
                </c:pt>
                <c:pt idx="11351">
                  <c:v>1.46245435E-2</c:v>
                </c:pt>
                <c:pt idx="11352">
                  <c:v>1.37461014E-2</c:v>
                </c:pt>
                <c:pt idx="11353">
                  <c:v>1.29981004E-2</c:v>
                </c:pt>
                <c:pt idx="11354">
                  <c:v>1.21877016E-2</c:v>
                </c:pt>
                <c:pt idx="11355">
                  <c:v>1.09541733E-2</c:v>
                </c:pt>
                <c:pt idx="11356">
                  <c:v>1.28104845E-2</c:v>
                </c:pt>
                <c:pt idx="11357">
                  <c:v>1.5201185799999999E-2</c:v>
                </c:pt>
                <c:pt idx="11358">
                  <c:v>1.46361841E-2</c:v>
                </c:pt>
                <c:pt idx="11359">
                  <c:v>1.3033892E-2</c:v>
                </c:pt>
                <c:pt idx="11360">
                  <c:v>1.1623645199999999E-2</c:v>
                </c:pt>
                <c:pt idx="11361">
                  <c:v>1.0661018099999999E-2</c:v>
                </c:pt>
                <c:pt idx="11362">
                  <c:v>8.5609303799999998E-3</c:v>
                </c:pt>
                <c:pt idx="11363">
                  <c:v>7.6809288000000003E-3</c:v>
                </c:pt>
                <c:pt idx="11364">
                  <c:v>9.7773950500000002E-3</c:v>
                </c:pt>
                <c:pt idx="11365">
                  <c:v>1.38624571E-2</c:v>
                </c:pt>
                <c:pt idx="11366">
                  <c:v>1.3255500200000001E-2</c:v>
                </c:pt>
                <c:pt idx="11367">
                  <c:v>1.1385567500000001E-2</c:v>
                </c:pt>
                <c:pt idx="11368">
                  <c:v>1.02799889E-2</c:v>
                </c:pt>
                <c:pt idx="11369">
                  <c:v>9.3277059499999992E-3</c:v>
                </c:pt>
                <c:pt idx="11370">
                  <c:v>7.7172582999999999E-3</c:v>
                </c:pt>
                <c:pt idx="11371">
                  <c:v>7.69264949E-3</c:v>
                </c:pt>
                <c:pt idx="11372">
                  <c:v>9.7211264099999993E-3</c:v>
                </c:pt>
                <c:pt idx="11373">
                  <c:v>1.3849752999999999E-2</c:v>
                </c:pt>
                <c:pt idx="11374">
                  <c:v>1.37696359E-2</c:v>
                </c:pt>
                <c:pt idx="11375">
                  <c:v>1.1953907999999999E-2</c:v>
                </c:pt>
                <c:pt idx="11376">
                  <c:v>1.1632597099999999E-2</c:v>
                </c:pt>
                <c:pt idx="11377">
                  <c:v>1.11407721E-2</c:v>
                </c:pt>
                <c:pt idx="11378">
                  <c:v>9.3990778600000005E-3</c:v>
                </c:pt>
                <c:pt idx="11379">
                  <c:v>7.8649893399999997E-3</c:v>
                </c:pt>
                <c:pt idx="11380">
                  <c:v>9.0468768000000008E-3</c:v>
                </c:pt>
                <c:pt idx="11381">
                  <c:v>1.2917773800000001E-2</c:v>
                </c:pt>
                <c:pt idx="11382">
                  <c:v>1.3365825600000001E-2</c:v>
                </c:pt>
                <c:pt idx="11383">
                  <c:v>1.23569276E-2</c:v>
                </c:pt>
                <c:pt idx="11384">
                  <c:v>1.1684163500000001E-2</c:v>
                </c:pt>
                <c:pt idx="11385">
                  <c:v>1.13327401E-2</c:v>
                </c:pt>
                <c:pt idx="11386">
                  <c:v>1.0322773800000001E-2</c:v>
                </c:pt>
                <c:pt idx="11387">
                  <c:v>8.4224958000000006E-3</c:v>
                </c:pt>
                <c:pt idx="11388">
                  <c:v>8.8921934399999996E-3</c:v>
                </c:pt>
                <c:pt idx="11389">
                  <c:v>1.30829159E-2</c:v>
                </c:pt>
                <c:pt idx="11390">
                  <c:v>1.43672852E-2</c:v>
                </c:pt>
                <c:pt idx="11391">
                  <c:v>1.46749476E-2</c:v>
                </c:pt>
                <c:pt idx="11392">
                  <c:v>1.38343144E-2</c:v>
                </c:pt>
                <c:pt idx="11393">
                  <c:v>1.30086904E-2</c:v>
                </c:pt>
                <c:pt idx="11394">
                  <c:v>1.1903413599999999E-2</c:v>
                </c:pt>
                <c:pt idx="11395">
                  <c:v>1.0809968200000001E-2</c:v>
                </c:pt>
                <c:pt idx="11396">
                  <c:v>1.0967167999999999E-2</c:v>
                </c:pt>
                <c:pt idx="11397">
                  <c:v>1.4241828600000001E-2</c:v>
                </c:pt>
                <c:pt idx="11398">
                  <c:v>1.45578133E-2</c:v>
                </c:pt>
                <c:pt idx="11399">
                  <c:v>1.4546845100000001E-2</c:v>
                </c:pt>
                <c:pt idx="11400">
                  <c:v>1.39341373E-2</c:v>
                </c:pt>
                <c:pt idx="11401">
                  <c:v>1.29592912E-2</c:v>
                </c:pt>
                <c:pt idx="11402">
                  <c:v>1.22967539E-2</c:v>
                </c:pt>
                <c:pt idx="11403">
                  <c:v>1.1258659000000001E-2</c:v>
                </c:pt>
                <c:pt idx="11404">
                  <c:v>1.2553741199999999E-2</c:v>
                </c:pt>
                <c:pt idx="11405">
                  <c:v>1.4339777600000001E-2</c:v>
                </c:pt>
                <c:pt idx="11406">
                  <c:v>1.4281999300000001E-2</c:v>
                </c:pt>
                <c:pt idx="11407">
                  <c:v>1.38298459E-2</c:v>
                </c:pt>
                <c:pt idx="11408">
                  <c:v>1.2808653499999999E-2</c:v>
                </c:pt>
                <c:pt idx="11409">
                  <c:v>1.1994525799999999E-2</c:v>
                </c:pt>
                <c:pt idx="11410">
                  <c:v>1.1733457399999999E-2</c:v>
                </c:pt>
                <c:pt idx="11411">
                  <c:v>9.9521093100000003E-3</c:v>
                </c:pt>
                <c:pt idx="11412">
                  <c:v>1.0388637900000001E-2</c:v>
                </c:pt>
                <c:pt idx="11413">
                  <c:v>1.4387152199999999E-2</c:v>
                </c:pt>
                <c:pt idx="11414">
                  <c:v>1.3766658500000001E-2</c:v>
                </c:pt>
                <c:pt idx="11415">
                  <c:v>1.23661365E-2</c:v>
                </c:pt>
                <c:pt idx="11416">
                  <c:v>1.17250215E-2</c:v>
                </c:pt>
                <c:pt idx="11417">
                  <c:v>1.14915222E-2</c:v>
                </c:pt>
                <c:pt idx="11418">
                  <c:v>1.0747558399999999E-2</c:v>
                </c:pt>
                <c:pt idx="11419">
                  <c:v>9.0272407999999991E-3</c:v>
                </c:pt>
                <c:pt idx="11420">
                  <c:v>9.2100789799999996E-3</c:v>
                </c:pt>
                <c:pt idx="11421">
                  <c:v>1.3578874100000001E-2</c:v>
                </c:pt>
                <c:pt idx="11422">
                  <c:v>1.34178475E-2</c:v>
                </c:pt>
                <c:pt idx="11423">
                  <c:v>1.14776576E-2</c:v>
                </c:pt>
                <c:pt idx="11424">
                  <c:v>1.07761826E-2</c:v>
                </c:pt>
                <c:pt idx="11425">
                  <c:v>9.6026100199999992E-3</c:v>
                </c:pt>
                <c:pt idx="11426">
                  <c:v>7.4922922100000003E-3</c:v>
                </c:pt>
                <c:pt idx="11427">
                  <c:v>7.21141556E-3</c:v>
                </c:pt>
                <c:pt idx="11428">
                  <c:v>8.1874840000000001E-3</c:v>
                </c:pt>
                <c:pt idx="11429">
                  <c:v>1.25863096E-2</c:v>
                </c:pt>
                <c:pt idx="11430">
                  <c:v>1.3470735399999999E-2</c:v>
                </c:pt>
                <c:pt idx="11431">
                  <c:v>1.32549088E-2</c:v>
                </c:pt>
                <c:pt idx="11432">
                  <c:v>1.22665241E-2</c:v>
                </c:pt>
                <c:pt idx="11433">
                  <c:v>1.11058066E-2</c:v>
                </c:pt>
                <c:pt idx="11434">
                  <c:v>1.0714705999999999E-2</c:v>
                </c:pt>
                <c:pt idx="11435">
                  <c:v>9.7141563899999991E-3</c:v>
                </c:pt>
                <c:pt idx="11436">
                  <c:v>1.03227831E-2</c:v>
                </c:pt>
                <c:pt idx="11437">
                  <c:v>1.3640454999999999E-2</c:v>
                </c:pt>
                <c:pt idx="11438">
                  <c:v>1.38712721E-2</c:v>
                </c:pt>
                <c:pt idx="11439">
                  <c:v>1.3170230200000001E-2</c:v>
                </c:pt>
                <c:pt idx="11440">
                  <c:v>1.2557319399999999E-2</c:v>
                </c:pt>
                <c:pt idx="11441">
                  <c:v>1.1287703200000001E-2</c:v>
                </c:pt>
                <c:pt idx="11442">
                  <c:v>1.0558780300000001E-2</c:v>
                </c:pt>
                <c:pt idx="11443">
                  <c:v>8.9588221199999995E-3</c:v>
                </c:pt>
                <c:pt idx="11444">
                  <c:v>8.5604982499999996E-3</c:v>
                </c:pt>
                <c:pt idx="11445">
                  <c:v>1.3208674300000001E-2</c:v>
                </c:pt>
                <c:pt idx="11446">
                  <c:v>1.34280398E-2</c:v>
                </c:pt>
                <c:pt idx="11447">
                  <c:v>1.25884814E-2</c:v>
                </c:pt>
                <c:pt idx="11448">
                  <c:v>1.2246879699999999E-2</c:v>
                </c:pt>
                <c:pt idx="11449">
                  <c:v>1.1356586599999999E-2</c:v>
                </c:pt>
                <c:pt idx="11450">
                  <c:v>1.06161181E-2</c:v>
                </c:pt>
                <c:pt idx="11451">
                  <c:v>8.8833980299999997E-3</c:v>
                </c:pt>
                <c:pt idx="11452">
                  <c:v>8.4524434099999997E-3</c:v>
                </c:pt>
                <c:pt idx="11453">
                  <c:v>1.33405104E-2</c:v>
                </c:pt>
                <c:pt idx="11454">
                  <c:v>1.3439326499999999E-2</c:v>
                </c:pt>
                <c:pt idx="11455">
                  <c:v>1.2811061E-2</c:v>
                </c:pt>
                <c:pt idx="11456">
                  <c:v>1.23432847E-2</c:v>
                </c:pt>
                <c:pt idx="11457">
                  <c:v>1.1705722700000001E-2</c:v>
                </c:pt>
                <c:pt idx="11458">
                  <c:v>1.09027885E-2</c:v>
                </c:pt>
                <c:pt idx="11459">
                  <c:v>9.5390891700000008E-3</c:v>
                </c:pt>
                <c:pt idx="11460">
                  <c:v>1.00463489E-2</c:v>
                </c:pt>
                <c:pt idx="11461">
                  <c:v>1.35839125E-2</c:v>
                </c:pt>
                <c:pt idx="11462">
                  <c:v>1.39915757E-2</c:v>
                </c:pt>
                <c:pt idx="11463">
                  <c:v>1.33396583E-2</c:v>
                </c:pt>
                <c:pt idx="11464">
                  <c:v>1.29774734E-2</c:v>
                </c:pt>
                <c:pt idx="11465">
                  <c:v>1.22216688E-2</c:v>
                </c:pt>
                <c:pt idx="11466">
                  <c:v>1.04374802E-2</c:v>
                </c:pt>
                <c:pt idx="11467">
                  <c:v>8.7359417199999994E-3</c:v>
                </c:pt>
                <c:pt idx="11468">
                  <c:v>9.8122926399999994E-3</c:v>
                </c:pt>
                <c:pt idx="11469">
                  <c:v>1.33511359E-2</c:v>
                </c:pt>
                <c:pt idx="11470">
                  <c:v>1.37500707E-2</c:v>
                </c:pt>
                <c:pt idx="11471">
                  <c:v>1.28794918E-2</c:v>
                </c:pt>
                <c:pt idx="11472">
                  <c:v>1.2079213700000001E-2</c:v>
                </c:pt>
                <c:pt idx="11473">
                  <c:v>1.20122619E-2</c:v>
                </c:pt>
                <c:pt idx="11474">
                  <c:v>1.1159052100000001E-2</c:v>
                </c:pt>
                <c:pt idx="11475">
                  <c:v>1.0558144199999999E-2</c:v>
                </c:pt>
                <c:pt idx="11476">
                  <c:v>1.0177004200000001E-2</c:v>
                </c:pt>
                <c:pt idx="11477">
                  <c:v>1.3145943199999999E-2</c:v>
                </c:pt>
                <c:pt idx="11478">
                  <c:v>1.3455795099999999E-2</c:v>
                </c:pt>
                <c:pt idx="11479">
                  <c:v>1.3476681000000001E-2</c:v>
                </c:pt>
                <c:pt idx="11480">
                  <c:v>1.34771597E-2</c:v>
                </c:pt>
                <c:pt idx="11481">
                  <c:v>1.29827177E-2</c:v>
                </c:pt>
                <c:pt idx="11482">
                  <c:v>1.23206936E-2</c:v>
                </c:pt>
                <c:pt idx="11483">
                  <c:v>1.1450777800000001E-2</c:v>
                </c:pt>
                <c:pt idx="11484">
                  <c:v>1.02293175E-2</c:v>
                </c:pt>
                <c:pt idx="11485">
                  <c:v>1.34487189E-2</c:v>
                </c:pt>
                <c:pt idx="11486">
                  <c:v>1.42721711E-2</c:v>
                </c:pt>
                <c:pt idx="11487">
                  <c:v>1.4913259099999999E-2</c:v>
                </c:pt>
                <c:pt idx="11488">
                  <c:v>1.4771981199999999E-2</c:v>
                </c:pt>
                <c:pt idx="11489">
                  <c:v>1.41095137E-2</c:v>
                </c:pt>
                <c:pt idx="11490">
                  <c:v>1.3604749899999999E-2</c:v>
                </c:pt>
                <c:pt idx="11491">
                  <c:v>1.3066335599999999E-2</c:v>
                </c:pt>
                <c:pt idx="11492">
                  <c:v>1.1688369299999999E-2</c:v>
                </c:pt>
                <c:pt idx="11493">
                  <c:v>1.36763705E-2</c:v>
                </c:pt>
                <c:pt idx="11494">
                  <c:v>1.44290393E-2</c:v>
                </c:pt>
                <c:pt idx="11495">
                  <c:v>1.4449425E-2</c:v>
                </c:pt>
                <c:pt idx="11496">
                  <c:v>1.40103083E-2</c:v>
                </c:pt>
                <c:pt idx="11497">
                  <c:v>1.4319225200000001E-2</c:v>
                </c:pt>
                <c:pt idx="11498">
                  <c:v>1.41644198E-2</c:v>
                </c:pt>
                <c:pt idx="11499">
                  <c:v>1.2893706600000001E-2</c:v>
                </c:pt>
                <c:pt idx="11500">
                  <c:v>1.2563148499999999E-2</c:v>
                </c:pt>
                <c:pt idx="11501">
                  <c:v>1.44805275E-2</c:v>
                </c:pt>
                <c:pt idx="11502">
                  <c:v>1.5089289299999999E-2</c:v>
                </c:pt>
                <c:pt idx="11503">
                  <c:v>1.5028690000000001E-2</c:v>
                </c:pt>
                <c:pt idx="11504">
                  <c:v>1.47881582E-2</c:v>
                </c:pt>
                <c:pt idx="11505">
                  <c:v>1.45243909E-2</c:v>
                </c:pt>
                <c:pt idx="11506">
                  <c:v>1.3820197399999999E-2</c:v>
                </c:pt>
                <c:pt idx="11507">
                  <c:v>1.25682103E-2</c:v>
                </c:pt>
                <c:pt idx="11508">
                  <c:v>1.23972027E-2</c:v>
                </c:pt>
                <c:pt idx="11509">
                  <c:v>1.4476129799999999E-2</c:v>
                </c:pt>
                <c:pt idx="11510">
                  <c:v>1.4528682500000001E-2</c:v>
                </c:pt>
                <c:pt idx="11511">
                  <c:v>1.48523618E-2</c:v>
                </c:pt>
                <c:pt idx="11512">
                  <c:v>1.39266523E-2</c:v>
                </c:pt>
                <c:pt idx="11513">
                  <c:v>1.3712907200000001E-2</c:v>
                </c:pt>
                <c:pt idx="11514">
                  <c:v>1.3334319000000001E-2</c:v>
                </c:pt>
                <c:pt idx="11515">
                  <c:v>1.21848788E-2</c:v>
                </c:pt>
                <c:pt idx="11516">
                  <c:v>1.16322674E-2</c:v>
                </c:pt>
                <c:pt idx="11517">
                  <c:v>1.35806464E-2</c:v>
                </c:pt>
                <c:pt idx="11518">
                  <c:v>1.39504895E-2</c:v>
                </c:pt>
                <c:pt idx="11519">
                  <c:v>1.3899555399999999E-2</c:v>
                </c:pt>
                <c:pt idx="11520">
                  <c:v>1.33372853E-2</c:v>
                </c:pt>
                <c:pt idx="11521">
                  <c:v>1.2256402499999999E-2</c:v>
                </c:pt>
                <c:pt idx="11522">
                  <c:v>1.19807422E-2</c:v>
                </c:pt>
                <c:pt idx="11523">
                  <c:v>1.14974072E-2</c:v>
                </c:pt>
                <c:pt idx="11524">
                  <c:v>1.14044985E-2</c:v>
                </c:pt>
                <c:pt idx="11525">
                  <c:v>1.36631075E-2</c:v>
                </c:pt>
                <c:pt idx="11526">
                  <c:v>1.46148652E-2</c:v>
                </c:pt>
                <c:pt idx="11527">
                  <c:v>1.4318126299999999E-2</c:v>
                </c:pt>
                <c:pt idx="11528">
                  <c:v>1.3298373699999999E-2</c:v>
                </c:pt>
                <c:pt idx="11529">
                  <c:v>1.2504486400000001E-2</c:v>
                </c:pt>
                <c:pt idx="11530">
                  <c:v>1.1594423099999999E-2</c:v>
                </c:pt>
                <c:pt idx="11531">
                  <c:v>1.1354426900000001E-2</c:v>
                </c:pt>
                <c:pt idx="11532">
                  <c:v>1.10721951E-2</c:v>
                </c:pt>
                <c:pt idx="11533">
                  <c:v>1.2609238700000001E-2</c:v>
                </c:pt>
                <c:pt idx="11534">
                  <c:v>1.33082028E-2</c:v>
                </c:pt>
                <c:pt idx="11535">
                  <c:v>1.3366440300000001E-2</c:v>
                </c:pt>
                <c:pt idx="11536">
                  <c:v>1.35144731E-2</c:v>
                </c:pt>
                <c:pt idx="11537">
                  <c:v>1.32055134E-2</c:v>
                </c:pt>
                <c:pt idx="11538">
                  <c:v>1.25035383E-2</c:v>
                </c:pt>
                <c:pt idx="11539">
                  <c:v>1.23831853E-2</c:v>
                </c:pt>
                <c:pt idx="11540">
                  <c:v>1.2552782E-2</c:v>
                </c:pt>
                <c:pt idx="11541">
                  <c:v>1.37123521E-2</c:v>
                </c:pt>
                <c:pt idx="11542">
                  <c:v>1.3602472799999999E-2</c:v>
                </c:pt>
                <c:pt idx="11543">
                  <c:v>1.3302370900000001E-2</c:v>
                </c:pt>
                <c:pt idx="11544">
                  <c:v>1.2952056700000001E-2</c:v>
                </c:pt>
                <c:pt idx="11545">
                  <c:v>1.22846859E-2</c:v>
                </c:pt>
                <c:pt idx="11546">
                  <c:v>1.17229689E-2</c:v>
                </c:pt>
                <c:pt idx="11547">
                  <c:v>1.12425704E-2</c:v>
                </c:pt>
                <c:pt idx="11548">
                  <c:v>1.08829523E-2</c:v>
                </c:pt>
                <c:pt idx="11549">
                  <c:v>1.3432998200000001E-2</c:v>
                </c:pt>
                <c:pt idx="11550">
                  <c:v>1.37533341E-2</c:v>
                </c:pt>
                <c:pt idx="11551">
                  <c:v>1.3603512200000001E-2</c:v>
                </c:pt>
                <c:pt idx="11552">
                  <c:v>1.34142675E-2</c:v>
                </c:pt>
                <c:pt idx="11553">
                  <c:v>1.27775827E-2</c:v>
                </c:pt>
                <c:pt idx="11554">
                  <c:v>1.27367564E-2</c:v>
                </c:pt>
                <c:pt idx="11555">
                  <c:v>1.2688383500000001E-2</c:v>
                </c:pt>
                <c:pt idx="11556">
                  <c:v>1.2328160899999999E-2</c:v>
                </c:pt>
                <c:pt idx="11557">
                  <c:v>1.3817084E-2</c:v>
                </c:pt>
                <c:pt idx="11558">
                  <c:v>1.4405691999999999E-2</c:v>
                </c:pt>
                <c:pt idx="11559">
                  <c:v>1.41151305E-2</c:v>
                </c:pt>
                <c:pt idx="11560">
                  <c:v>1.40454676E-2</c:v>
                </c:pt>
                <c:pt idx="11561">
                  <c:v>1.3078886099999999E-2</c:v>
                </c:pt>
                <c:pt idx="11562">
                  <c:v>1.35388812E-2</c:v>
                </c:pt>
                <c:pt idx="11563">
                  <c:v>1.2737262100000001E-2</c:v>
                </c:pt>
                <c:pt idx="11564">
                  <c:v>1.29556498E-2</c:v>
                </c:pt>
                <c:pt idx="11565">
                  <c:v>1.3825371899999999E-2</c:v>
                </c:pt>
                <c:pt idx="11566">
                  <c:v>1.36661986E-2</c:v>
                </c:pt>
                <c:pt idx="11567">
                  <c:v>1.3125898299999999E-2</c:v>
                </c:pt>
                <c:pt idx="11568">
                  <c:v>1.2275480700000001E-2</c:v>
                </c:pt>
                <c:pt idx="11569">
                  <c:v>1.17514292E-2</c:v>
                </c:pt>
                <c:pt idx="11570">
                  <c:v>1.0789399999999999E-2</c:v>
                </c:pt>
                <c:pt idx="11571">
                  <c:v>9.6176499499999995E-3</c:v>
                </c:pt>
                <c:pt idx="11572">
                  <c:v>9.5465779299999994E-3</c:v>
                </c:pt>
                <c:pt idx="11573">
                  <c:v>1.28356814E-2</c:v>
                </c:pt>
                <c:pt idx="11574">
                  <c:v>1.2185690000000001E-2</c:v>
                </c:pt>
                <c:pt idx="11575">
                  <c:v>9.5357084600000003E-3</c:v>
                </c:pt>
                <c:pt idx="11576">
                  <c:v>7.1785636199999999E-3</c:v>
                </c:pt>
                <c:pt idx="11577">
                  <c:v>6.3864807600000004E-3</c:v>
                </c:pt>
                <c:pt idx="11578">
                  <c:v>5.6483810799999997E-3</c:v>
                </c:pt>
                <c:pt idx="11579">
                  <c:v>5.06082689E-3</c:v>
                </c:pt>
                <c:pt idx="11580">
                  <c:v>5.1764440700000003E-3</c:v>
                </c:pt>
                <c:pt idx="11581">
                  <c:v>1.0605233699999999E-2</c:v>
                </c:pt>
                <c:pt idx="11582">
                  <c:v>1.0573278199999999E-2</c:v>
                </c:pt>
                <c:pt idx="11583">
                  <c:v>9.0848691799999999E-3</c:v>
                </c:pt>
                <c:pt idx="11584">
                  <c:v>8.1250984200000008E-3</c:v>
                </c:pt>
                <c:pt idx="11585">
                  <c:v>8.0210072899999998E-3</c:v>
                </c:pt>
                <c:pt idx="11586">
                  <c:v>7.3884809399999999E-3</c:v>
                </c:pt>
                <c:pt idx="11587">
                  <c:v>6.4664026700000004E-3</c:v>
                </c:pt>
                <c:pt idx="11588">
                  <c:v>6.80513401E-3</c:v>
                </c:pt>
                <c:pt idx="11589">
                  <c:v>1.1063694000000001E-2</c:v>
                </c:pt>
                <c:pt idx="11590">
                  <c:v>1.20723415E-2</c:v>
                </c:pt>
                <c:pt idx="11591">
                  <c:v>1.16593922E-2</c:v>
                </c:pt>
                <c:pt idx="11592">
                  <c:v>1.0585175800000001E-2</c:v>
                </c:pt>
                <c:pt idx="11593">
                  <c:v>9.0426793299999992E-3</c:v>
                </c:pt>
                <c:pt idx="11594">
                  <c:v>8.0213257999999996E-3</c:v>
                </c:pt>
                <c:pt idx="11595">
                  <c:v>7.8502148399999996E-3</c:v>
                </c:pt>
                <c:pt idx="11596">
                  <c:v>6.9390647099999998E-3</c:v>
                </c:pt>
                <c:pt idx="11597">
                  <c:v>1.0357954500000001E-2</c:v>
                </c:pt>
                <c:pt idx="11598">
                  <c:v>1.20777851E-2</c:v>
                </c:pt>
                <c:pt idx="11599">
                  <c:v>1.2485234099999999E-2</c:v>
                </c:pt>
                <c:pt idx="11600">
                  <c:v>1.1743715E-2</c:v>
                </c:pt>
                <c:pt idx="11601">
                  <c:v>9.9428100500000005E-3</c:v>
                </c:pt>
                <c:pt idx="11602">
                  <c:v>9.6324868500000001E-3</c:v>
                </c:pt>
                <c:pt idx="11603">
                  <c:v>9.8123252399999993E-3</c:v>
                </c:pt>
                <c:pt idx="11604">
                  <c:v>1.02924872E-2</c:v>
                </c:pt>
                <c:pt idx="11605">
                  <c:v>1.17831333E-2</c:v>
                </c:pt>
                <c:pt idx="11606">
                  <c:v>1.26337493E-2</c:v>
                </c:pt>
                <c:pt idx="11607">
                  <c:v>1.2689501000000001E-2</c:v>
                </c:pt>
                <c:pt idx="11608">
                  <c:v>1.2442531099999999E-2</c:v>
                </c:pt>
                <c:pt idx="11609">
                  <c:v>1.1776709E-2</c:v>
                </c:pt>
                <c:pt idx="11610">
                  <c:v>1.07731335E-2</c:v>
                </c:pt>
                <c:pt idx="11611">
                  <c:v>1.0302145E-2</c:v>
                </c:pt>
                <c:pt idx="11612">
                  <c:v>1.04222745E-2</c:v>
                </c:pt>
                <c:pt idx="11613">
                  <c:v>1.32030807E-2</c:v>
                </c:pt>
                <c:pt idx="11614">
                  <c:v>1.3104693000000001E-2</c:v>
                </c:pt>
                <c:pt idx="11615">
                  <c:v>1.2911355100000001E-2</c:v>
                </c:pt>
                <c:pt idx="11616">
                  <c:v>1.2641995200000001E-2</c:v>
                </c:pt>
                <c:pt idx="11617">
                  <c:v>1.19821467E-2</c:v>
                </c:pt>
                <c:pt idx="11618">
                  <c:v>1.15896538E-2</c:v>
                </c:pt>
                <c:pt idx="11619">
                  <c:v>1.1287831700000001E-2</c:v>
                </c:pt>
                <c:pt idx="11620">
                  <c:v>1.12458626E-2</c:v>
                </c:pt>
                <c:pt idx="11621">
                  <c:v>1.3521338799999999E-2</c:v>
                </c:pt>
                <c:pt idx="11622">
                  <c:v>1.3647752799999999E-2</c:v>
                </c:pt>
                <c:pt idx="11623">
                  <c:v>1.3426002100000001E-2</c:v>
                </c:pt>
                <c:pt idx="11624">
                  <c:v>1.348536E-2</c:v>
                </c:pt>
                <c:pt idx="11625">
                  <c:v>1.2826513499999999E-2</c:v>
                </c:pt>
                <c:pt idx="11626">
                  <c:v>1.2337599899999999E-2</c:v>
                </c:pt>
                <c:pt idx="11627">
                  <c:v>1.27299661E-2</c:v>
                </c:pt>
                <c:pt idx="11628">
                  <c:v>1.2481566499999999E-2</c:v>
                </c:pt>
                <c:pt idx="11629">
                  <c:v>1.2981983799999999E-2</c:v>
                </c:pt>
                <c:pt idx="11630">
                  <c:v>1.411286E-2</c:v>
                </c:pt>
                <c:pt idx="11631">
                  <c:v>1.45205408E-2</c:v>
                </c:pt>
                <c:pt idx="11632">
                  <c:v>1.43383928E-2</c:v>
                </c:pt>
                <c:pt idx="11633">
                  <c:v>1.38181364E-2</c:v>
                </c:pt>
                <c:pt idx="11634">
                  <c:v>1.33885629E-2</c:v>
                </c:pt>
                <c:pt idx="11635">
                  <c:v>1.2938719200000001E-2</c:v>
                </c:pt>
                <c:pt idx="11636">
                  <c:v>1.23955514E-2</c:v>
                </c:pt>
                <c:pt idx="11637">
                  <c:v>1.32104717E-2</c:v>
                </c:pt>
                <c:pt idx="11638">
                  <c:v>1.3219164699999999E-2</c:v>
                </c:pt>
                <c:pt idx="11639">
                  <c:v>1.3174155700000001E-2</c:v>
                </c:pt>
                <c:pt idx="11640">
                  <c:v>1.3036859200000001E-2</c:v>
                </c:pt>
                <c:pt idx="11641">
                  <c:v>1.2960622999999999E-2</c:v>
                </c:pt>
                <c:pt idx="11642">
                  <c:v>1.29269296E-2</c:v>
                </c:pt>
                <c:pt idx="11643">
                  <c:v>1.2886831499999999E-2</c:v>
                </c:pt>
                <c:pt idx="11644">
                  <c:v>1.30363135E-2</c:v>
                </c:pt>
                <c:pt idx="11645">
                  <c:v>1.30240852E-2</c:v>
                </c:pt>
                <c:pt idx="11646">
                  <c:v>1.31411906E-2</c:v>
                </c:pt>
                <c:pt idx="11647">
                  <c:v>1.2436965499999999E-2</c:v>
                </c:pt>
                <c:pt idx="11648">
                  <c:v>1.17030712E-2</c:v>
                </c:pt>
                <c:pt idx="11649">
                  <c:v>1.19390516E-2</c:v>
                </c:pt>
                <c:pt idx="11650">
                  <c:v>1.14430394E-2</c:v>
                </c:pt>
                <c:pt idx="11651">
                  <c:v>1.12259006E-2</c:v>
                </c:pt>
                <c:pt idx="11652">
                  <c:v>1.05184922E-2</c:v>
                </c:pt>
                <c:pt idx="11653">
                  <c:v>1.0443910000000001E-2</c:v>
                </c:pt>
                <c:pt idx="11654">
                  <c:v>1.0803150900000001E-2</c:v>
                </c:pt>
                <c:pt idx="11655">
                  <c:v>1.11436322E-2</c:v>
                </c:pt>
                <c:pt idx="11656">
                  <c:v>1.1223311499999999E-2</c:v>
                </c:pt>
                <c:pt idx="11657">
                  <c:v>1.10439518E-2</c:v>
                </c:pt>
                <c:pt idx="11658">
                  <c:v>1.10058738E-2</c:v>
                </c:pt>
                <c:pt idx="11659">
                  <c:v>1.1315233100000001E-2</c:v>
                </c:pt>
                <c:pt idx="11660">
                  <c:v>1.15861939E-2</c:v>
                </c:pt>
                <c:pt idx="11661">
                  <c:v>1.17343953E-2</c:v>
                </c:pt>
                <c:pt idx="11662">
                  <c:v>1.18021863E-2</c:v>
                </c:pt>
                <c:pt idx="11663">
                  <c:v>1.2180509000000001E-2</c:v>
                </c:pt>
                <c:pt idx="11664">
                  <c:v>1.21986344E-2</c:v>
                </c:pt>
                <c:pt idx="11665">
                  <c:v>1.22575145E-2</c:v>
                </c:pt>
                <c:pt idx="11666">
                  <c:v>1.14070345E-2</c:v>
                </c:pt>
                <c:pt idx="11667">
                  <c:v>9.6844537199999997E-3</c:v>
                </c:pt>
                <c:pt idx="11668">
                  <c:v>9.1122351599999991E-3</c:v>
                </c:pt>
                <c:pt idx="11669">
                  <c:v>1.24006355E-2</c:v>
                </c:pt>
                <c:pt idx="11670">
                  <c:v>1.2719196300000001E-2</c:v>
                </c:pt>
                <c:pt idx="11671">
                  <c:v>1.24782855E-2</c:v>
                </c:pt>
                <c:pt idx="11672">
                  <c:v>1.2307276000000001E-2</c:v>
                </c:pt>
                <c:pt idx="11673">
                  <c:v>1.1917029500000001E-2</c:v>
                </c:pt>
                <c:pt idx="11674">
                  <c:v>1.15053784E-2</c:v>
                </c:pt>
                <c:pt idx="11675">
                  <c:v>1.06764613E-2</c:v>
                </c:pt>
                <c:pt idx="11676">
                  <c:v>1.05244834E-2</c:v>
                </c:pt>
                <c:pt idx="11677">
                  <c:v>1.39546394E-2</c:v>
                </c:pt>
                <c:pt idx="11678">
                  <c:v>1.42249651E-2</c:v>
                </c:pt>
                <c:pt idx="11679">
                  <c:v>1.37420259E-2</c:v>
                </c:pt>
                <c:pt idx="11680">
                  <c:v>1.20620243E-2</c:v>
                </c:pt>
                <c:pt idx="11681">
                  <c:v>1.11568402E-2</c:v>
                </c:pt>
                <c:pt idx="11682">
                  <c:v>1.09737562E-2</c:v>
                </c:pt>
                <c:pt idx="11683">
                  <c:v>1.0391285599999999E-2</c:v>
                </c:pt>
                <c:pt idx="11684">
                  <c:v>1.06909862E-2</c:v>
                </c:pt>
                <c:pt idx="11685">
                  <c:v>1.29602365E-2</c:v>
                </c:pt>
                <c:pt idx="11686">
                  <c:v>1.38323093E-2</c:v>
                </c:pt>
                <c:pt idx="11687">
                  <c:v>1.34759992E-2</c:v>
                </c:pt>
                <c:pt idx="11688">
                  <c:v>1.2879699499999999E-2</c:v>
                </c:pt>
                <c:pt idx="11689">
                  <c:v>1.1972506500000001E-2</c:v>
                </c:pt>
                <c:pt idx="11690">
                  <c:v>1.03131374E-2</c:v>
                </c:pt>
                <c:pt idx="11691">
                  <c:v>1.0615970000000001E-2</c:v>
                </c:pt>
                <c:pt idx="11692">
                  <c:v>1.1915123999999999E-2</c:v>
                </c:pt>
                <c:pt idx="11693">
                  <c:v>1.4044839E-2</c:v>
                </c:pt>
                <c:pt idx="11694">
                  <c:v>1.4524376E-2</c:v>
                </c:pt>
                <c:pt idx="11695">
                  <c:v>1.42740812E-2</c:v>
                </c:pt>
                <c:pt idx="11696">
                  <c:v>1.39443828E-2</c:v>
                </c:pt>
                <c:pt idx="11697">
                  <c:v>1.44807789E-2</c:v>
                </c:pt>
                <c:pt idx="11698">
                  <c:v>1.4048405E-2</c:v>
                </c:pt>
                <c:pt idx="11699">
                  <c:v>1.3448221600000001E-2</c:v>
                </c:pt>
                <c:pt idx="11700">
                  <c:v>1.3159525599999999E-2</c:v>
                </c:pt>
                <c:pt idx="11701">
                  <c:v>1.4688450800000001E-2</c:v>
                </c:pt>
                <c:pt idx="11702">
                  <c:v>1.4602321200000001E-2</c:v>
                </c:pt>
                <c:pt idx="11703">
                  <c:v>1.41923064E-2</c:v>
                </c:pt>
                <c:pt idx="11704">
                  <c:v>1.3922181E-2</c:v>
                </c:pt>
                <c:pt idx="11705">
                  <c:v>1.33028217E-2</c:v>
                </c:pt>
                <c:pt idx="11706">
                  <c:v>1.22413049E-2</c:v>
                </c:pt>
                <c:pt idx="11707">
                  <c:v>1.0411126499999999E-2</c:v>
                </c:pt>
                <c:pt idx="11708">
                  <c:v>9.6505656800000006E-3</c:v>
                </c:pt>
                <c:pt idx="11709">
                  <c:v>1.32696601E-2</c:v>
                </c:pt>
                <c:pt idx="11710">
                  <c:v>1.3403086E-2</c:v>
                </c:pt>
                <c:pt idx="11711">
                  <c:v>1.3093238700000001E-2</c:v>
                </c:pt>
                <c:pt idx="11712">
                  <c:v>1.2732923E-2</c:v>
                </c:pt>
                <c:pt idx="11713">
                  <c:v>1.2394762599999999E-2</c:v>
                </c:pt>
                <c:pt idx="11714">
                  <c:v>1.2143397699999999E-2</c:v>
                </c:pt>
                <c:pt idx="11715">
                  <c:v>1.09631168E-2</c:v>
                </c:pt>
                <c:pt idx="11716">
                  <c:v>1.02551784E-2</c:v>
                </c:pt>
                <c:pt idx="11717">
                  <c:v>1.2390602400000001E-2</c:v>
                </c:pt>
                <c:pt idx="11718">
                  <c:v>1.29590873E-2</c:v>
                </c:pt>
                <c:pt idx="11719">
                  <c:v>1.2939466199999999E-2</c:v>
                </c:pt>
                <c:pt idx="11720">
                  <c:v>1.26601374E-2</c:v>
                </c:pt>
                <c:pt idx="11721">
                  <c:v>1.17020076E-2</c:v>
                </c:pt>
                <c:pt idx="11722">
                  <c:v>1.1930770199999999E-2</c:v>
                </c:pt>
                <c:pt idx="11723">
                  <c:v>1.1320137399999999E-2</c:v>
                </c:pt>
                <c:pt idx="11724">
                  <c:v>1.0281332799999999E-2</c:v>
                </c:pt>
                <c:pt idx="11725">
                  <c:v>1.2041249299999999E-2</c:v>
                </c:pt>
                <c:pt idx="11726">
                  <c:v>1.2969939E-2</c:v>
                </c:pt>
                <c:pt idx="11727">
                  <c:v>1.2848259900000001E-2</c:v>
                </c:pt>
                <c:pt idx="11728">
                  <c:v>1.2408655100000001E-2</c:v>
                </c:pt>
                <c:pt idx="11729">
                  <c:v>1.22512495E-2</c:v>
                </c:pt>
                <c:pt idx="11730">
                  <c:v>1.16905775E-2</c:v>
                </c:pt>
                <c:pt idx="11731">
                  <c:v>1.12601062E-2</c:v>
                </c:pt>
                <c:pt idx="11732">
                  <c:v>1.0849207600000001E-2</c:v>
                </c:pt>
                <c:pt idx="11733">
                  <c:v>1.34677272E-2</c:v>
                </c:pt>
                <c:pt idx="11734">
                  <c:v>1.39582083E-2</c:v>
                </c:pt>
                <c:pt idx="11735">
                  <c:v>1.41906375E-2</c:v>
                </c:pt>
                <c:pt idx="11736">
                  <c:v>1.3638813E-2</c:v>
                </c:pt>
                <c:pt idx="11737">
                  <c:v>1.29334312E-2</c:v>
                </c:pt>
                <c:pt idx="11738">
                  <c:v>1.2935376700000001E-2</c:v>
                </c:pt>
                <c:pt idx="11739">
                  <c:v>1.1893158799999999E-2</c:v>
                </c:pt>
                <c:pt idx="11740">
                  <c:v>1.0831954E-2</c:v>
                </c:pt>
                <c:pt idx="11741">
                  <c:v>1.2871838199999999E-2</c:v>
                </c:pt>
                <c:pt idx="11742">
                  <c:v>1.36608081E-2</c:v>
                </c:pt>
                <c:pt idx="11743">
                  <c:v>1.3710290199999999E-2</c:v>
                </c:pt>
                <c:pt idx="11744">
                  <c:v>1.31405219E-2</c:v>
                </c:pt>
                <c:pt idx="11745">
                  <c:v>1.29003208E-2</c:v>
                </c:pt>
                <c:pt idx="11746">
                  <c:v>1.2721961400000001E-2</c:v>
                </c:pt>
                <c:pt idx="11747">
                  <c:v>1.18408473E-2</c:v>
                </c:pt>
                <c:pt idx="11748">
                  <c:v>1.12110712E-2</c:v>
                </c:pt>
                <c:pt idx="11749">
                  <c:v>1.3421773E-2</c:v>
                </c:pt>
                <c:pt idx="11750">
                  <c:v>1.37606962E-2</c:v>
                </c:pt>
                <c:pt idx="11751">
                  <c:v>1.35706961E-2</c:v>
                </c:pt>
                <c:pt idx="11752">
                  <c:v>1.3249247299999999E-2</c:v>
                </c:pt>
                <c:pt idx="11753">
                  <c:v>1.33785643E-2</c:v>
                </c:pt>
                <c:pt idx="11754">
                  <c:v>1.31576117E-2</c:v>
                </c:pt>
                <c:pt idx="11755">
                  <c:v>1.21569773E-2</c:v>
                </c:pt>
                <c:pt idx="11756">
                  <c:v>1.06763951E-2</c:v>
                </c:pt>
                <c:pt idx="11757">
                  <c:v>1.27561698E-2</c:v>
                </c:pt>
                <c:pt idx="11758">
                  <c:v>1.33158993E-2</c:v>
                </c:pt>
                <c:pt idx="11759">
                  <c:v>1.3235762700000001E-2</c:v>
                </c:pt>
                <c:pt idx="11760">
                  <c:v>1.2885917E-2</c:v>
                </c:pt>
                <c:pt idx="11761">
                  <c:v>1.26358615E-2</c:v>
                </c:pt>
                <c:pt idx="11762">
                  <c:v>1.25557082E-2</c:v>
                </c:pt>
                <c:pt idx="11763">
                  <c:v>1.2125902799999999E-2</c:v>
                </c:pt>
                <c:pt idx="11764">
                  <c:v>1.2545604300000001E-2</c:v>
                </c:pt>
                <c:pt idx="11765">
                  <c:v>1.3545118300000001E-2</c:v>
                </c:pt>
                <c:pt idx="11766">
                  <c:v>1.43651161E-2</c:v>
                </c:pt>
                <c:pt idx="11767">
                  <c:v>1.46154379E-2</c:v>
                </c:pt>
                <c:pt idx="11768">
                  <c:v>1.44355986E-2</c:v>
                </c:pt>
                <c:pt idx="11769">
                  <c:v>1.38854394E-2</c:v>
                </c:pt>
                <c:pt idx="11770">
                  <c:v>1.2875781399999999E-2</c:v>
                </c:pt>
                <c:pt idx="11771">
                  <c:v>1.2598585299999999E-2</c:v>
                </c:pt>
                <c:pt idx="11772">
                  <c:v>1.18507417E-2</c:v>
                </c:pt>
                <c:pt idx="11773">
                  <c:v>1.2971659199999999E-2</c:v>
                </c:pt>
                <c:pt idx="11774">
                  <c:v>1.38929524E-2</c:v>
                </c:pt>
                <c:pt idx="11775">
                  <c:v>1.42139094E-2</c:v>
                </c:pt>
                <c:pt idx="11776">
                  <c:v>1.42283142E-2</c:v>
                </c:pt>
                <c:pt idx="11777">
                  <c:v>1.4294156800000001E-2</c:v>
                </c:pt>
                <c:pt idx="11778">
                  <c:v>1.34839378E-2</c:v>
                </c:pt>
                <c:pt idx="11779">
                  <c:v>1.1889999700000001E-2</c:v>
                </c:pt>
                <c:pt idx="11780">
                  <c:v>1.17699997E-2</c:v>
                </c:pt>
                <c:pt idx="11781">
                  <c:v>1.4050000300000001E-2</c:v>
                </c:pt>
                <c:pt idx="11782">
                  <c:v>1.4039999799999999E-2</c:v>
                </c:pt>
                <c:pt idx="11783">
                  <c:v>1.37770316E-2</c:v>
                </c:pt>
                <c:pt idx="11784">
                  <c:v>1.4069999600000001E-2</c:v>
                </c:pt>
                <c:pt idx="11785">
                  <c:v>1.42760761E-2</c:v>
                </c:pt>
                <c:pt idx="11786">
                  <c:v>1.39570301E-2</c:v>
                </c:pt>
                <c:pt idx="11787">
                  <c:v>1.2585902600000001E-2</c:v>
                </c:pt>
                <c:pt idx="11788">
                  <c:v>1.29500004E-2</c:v>
                </c:pt>
                <c:pt idx="11789">
                  <c:v>1.3260000399999999E-2</c:v>
                </c:pt>
                <c:pt idx="11790">
                  <c:v>1.32799996E-2</c:v>
                </c:pt>
                <c:pt idx="11791">
                  <c:v>1.3489999799999999E-2</c:v>
                </c:pt>
                <c:pt idx="11792">
                  <c:v>1.33499997E-2</c:v>
                </c:pt>
                <c:pt idx="11793">
                  <c:v>1.3040159799999999E-2</c:v>
                </c:pt>
                <c:pt idx="11794">
                  <c:v>1.2917997299999999E-2</c:v>
                </c:pt>
                <c:pt idx="11795">
                  <c:v>1.28065338E-2</c:v>
                </c:pt>
                <c:pt idx="11796">
                  <c:v>1.32862646E-2</c:v>
                </c:pt>
                <c:pt idx="11797">
                  <c:v>1.34160761E-2</c:v>
                </c:pt>
                <c:pt idx="11798">
                  <c:v>1.34559134E-2</c:v>
                </c:pt>
                <c:pt idx="11799">
                  <c:v>1.38057536E-2</c:v>
                </c:pt>
                <c:pt idx="11800">
                  <c:v>1.37957223E-2</c:v>
                </c:pt>
                <c:pt idx="11801">
                  <c:v>1.34283146E-2</c:v>
                </c:pt>
                <c:pt idx="11802">
                  <c:v>1.2602824699999999E-2</c:v>
                </c:pt>
                <c:pt idx="11803">
                  <c:v>1.12702316E-2</c:v>
                </c:pt>
                <c:pt idx="11804">
                  <c:v>1.1077485E-2</c:v>
                </c:pt>
                <c:pt idx="11805">
                  <c:v>1.3166849499999999E-2</c:v>
                </c:pt>
                <c:pt idx="11806">
                  <c:v>1.37671549E-2</c:v>
                </c:pt>
                <c:pt idx="11807">
                  <c:v>1.3987031800000001E-2</c:v>
                </c:pt>
                <c:pt idx="11808">
                  <c:v>1.38665522E-2</c:v>
                </c:pt>
                <c:pt idx="11809">
                  <c:v>1.36124725E-2</c:v>
                </c:pt>
                <c:pt idx="11810">
                  <c:v>1.3523121399999999E-2</c:v>
                </c:pt>
                <c:pt idx="11811">
                  <c:v>1.29529694E-2</c:v>
                </c:pt>
                <c:pt idx="11812">
                  <c:v>1.31131532E-2</c:v>
                </c:pt>
                <c:pt idx="11813">
                  <c:v>1.35044986E-2</c:v>
                </c:pt>
                <c:pt idx="11814">
                  <c:v>1.3724358799999999E-2</c:v>
                </c:pt>
                <c:pt idx="11815">
                  <c:v>1.3772095599999999E-2</c:v>
                </c:pt>
                <c:pt idx="11816">
                  <c:v>1.39395809E-2</c:v>
                </c:pt>
                <c:pt idx="11817">
                  <c:v>1.4163709199999999E-2</c:v>
                </c:pt>
                <c:pt idx="11818">
                  <c:v>1.4138543999999999E-2</c:v>
                </c:pt>
                <c:pt idx="11819">
                  <c:v>1.3304981400000001E-2</c:v>
                </c:pt>
                <c:pt idx="11820">
                  <c:v>1.29117472E-2</c:v>
                </c:pt>
                <c:pt idx="11821">
                  <c:v>1.39286388E-2</c:v>
                </c:pt>
                <c:pt idx="11822">
                  <c:v>1.4089236999999999E-2</c:v>
                </c:pt>
                <c:pt idx="11823">
                  <c:v>1.42085636E-2</c:v>
                </c:pt>
                <c:pt idx="11824">
                  <c:v>1.40283071E-2</c:v>
                </c:pt>
                <c:pt idx="11825">
                  <c:v>1.3927510000000001E-2</c:v>
                </c:pt>
                <c:pt idx="11826">
                  <c:v>1.36768008E-2</c:v>
                </c:pt>
                <c:pt idx="11827">
                  <c:v>1.33033097E-2</c:v>
                </c:pt>
                <c:pt idx="11828">
                  <c:v>1.3441854200000001E-2</c:v>
                </c:pt>
                <c:pt idx="11829">
                  <c:v>1.3918804E-2</c:v>
                </c:pt>
                <c:pt idx="11830">
                  <c:v>1.4038126E-2</c:v>
                </c:pt>
                <c:pt idx="11831">
                  <c:v>1.3537679800000001E-2</c:v>
                </c:pt>
                <c:pt idx="11832">
                  <c:v>1.29787885E-2</c:v>
                </c:pt>
                <c:pt idx="11833">
                  <c:v>1.18619446E-2</c:v>
                </c:pt>
                <c:pt idx="11834">
                  <c:v>1.1516214300000001E-2</c:v>
                </c:pt>
                <c:pt idx="11835">
                  <c:v>8.4672374699999997E-3</c:v>
                </c:pt>
                <c:pt idx="11836">
                  <c:v>9.6942540300000001E-3</c:v>
                </c:pt>
                <c:pt idx="11837">
                  <c:v>1.3462430799999999E-2</c:v>
                </c:pt>
                <c:pt idx="11838">
                  <c:v>1.42207211E-2</c:v>
                </c:pt>
                <c:pt idx="11839">
                  <c:v>1.3759505E-2</c:v>
                </c:pt>
                <c:pt idx="11840">
                  <c:v>1.30989365E-2</c:v>
                </c:pt>
                <c:pt idx="11841">
                  <c:v>1.17656784E-2</c:v>
                </c:pt>
                <c:pt idx="11842">
                  <c:v>1.0471700699999999E-2</c:v>
                </c:pt>
                <c:pt idx="11843">
                  <c:v>8.8473716800000005E-3</c:v>
                </c:pt>
                <c:pt idx="11844">
                  <c:v>9.7022438399999994E-3</c:v>
                </c:pt>
                <c:pt idx="11845">
                  <c:v>1.33202896E-2</c:v>
                </c:pt>
                <c:pt idx="11846">
                  <c:v>1.35987494E-2</c:v>
                </c:pt>
                <c:pt idx="11847">
                  <c:v>1.33381123E-2</c:v>
                </c:pt>
                <c:pt idx="11848">
                  <c:v>1.27775557E-2</c:v>
                </c:pt>
                <c:pt idx="11849">
                  <c:v>1.23674748E-2</c:v>
                </c:pt>
                <c:pt idx="11850">
                  <c:v>1.14149293E-2</c:v>
                </c:pt>
                <c:pt idx="11851">
                  <c:v>1.09593021E-2</c:v>
                </c:pt>
                <c:pt idx="11852">
                  <c:v>1.0996154500000001E-2</c:v>
                </c:pt>
                <c:pt idx="11853">
                  <c:v>1.22264149E-2</c:v>
                </c:pt>
                <c:pt idx="11854">
                  <c:v>1.2734266899999999E-2</c:v>
                </c:pt>
                <c:pt idx="11855">
                  <c:v>1.2863123799999999E-2</c:v>
                </c:pt>
                <c:pt idx="11856">
                  <c:v>1.25810448E-2</c:v>
                </c:pt>
                <c:pt idx="11857">
                  <c:v>1.2351196300000001E-2</c:v>
                </c:pt>
                <c:pt idx="11858">
                  <c:v>1.1851606000000001E-2</c:v>
                </c:pt>
                <c:pt idx="11859">
                  <c:v>1.13617908E-2</c:v>
                </c:pt>
                <c:pt idx="11860">
                  <c:v>1.0850918500000001E-2</c:v>
                </c:pt>
                <c:pt idx="11861">
                  <c:v>1.2750490600000001E-2</c:v>
                </c:pt>
                <c:pt idx="11862">
                  <c:v>1.34507436E-2</c:v>
                </c:pt>
                <c:pt idx="11863">
                  <c:v>1.3571999E-2</c:v>
                </c:pt>
                <c:pt idx="11864">
                  <c:v>1.34418383E-2</c:v>
                </c:pt>
                <c:pt idx="11865">
                  <c:v>1.3008719300000001E-2</c:v>
                </c:pt>
                <c:pt idx="11866">
                  <c:v>1.27567993E-2</c:v>
                </c:pt>
                <c:pt idx="11867">
                  <c:v>1.2085437799999999E-2</c:v>
                </c:pt>
                <c:pt idx="11868">
                  <c:v>1.07747968E-2</c:v>
                </c:pt>
                <c:pt idx="11869">
                  <c:v>1.24229891E-2</c:v>
                </c:pt>
                <c:pt idx="11870">
                  <c:v>1.25619983E-2</c:v>
                </c:pt>
                <c:pt idx="11871">
                  <c:v>1.2702582400000001E-2</c:v>
                </c:pt>
                <c:pt idx="11872">
                  <c:v>1.2742025800000001E-2</c:v>
                </c:pt>
                <c:pt idx="11873">
                  <c:v>1.2654208599999999E-2</c:v>
                </c:pt>
                <c:pt idx="11874">
                  <c:v>1.24367718E-2</c:v>
                </c:pt>
                <c:pt idx="11875">
                  <c:v>1.2354482E-2</c:v>
                </c:pt>
                <c:pt idx="11876">
                  <c:v>1.15902657E-2</c:v>
                </c:pt>
                <c:pt idx="11877">
                  <c:v>1.24253882E-2</c:v>
                </c:pt>
                <c:pt idx="11878">
                  <c:v>1.26832044E-2</c:v>
                </c:pt>
                <c:pt idx="11879">
                  <c:v>1.24420663E-2</c:v>
                </c:pt>
                <c:pt idx="11880">
                  <c:v>1.1930931400000001E-2</c:v>
                </c:pt>
                <c:pt idx="11881">
                  <c:v>1.1761539600000001E-2</c:v>
                </c:pt>
                <c:pt idx="11882">
                  <c:v>1.2178667799999999E-2</c:v>
                </c:pt>
                <c:pt idx="11883">
                  <c:v>1.12891877E-2</c:v>
                </c:pt>
                <c:pt idx="11884">
                  <c:v>9.9674463299999991E-3</c:v>
                </c:pt>
                <c:pt idx="11885">
                  <c:v>1.21057257E-2</c:v>
                </c:pt>
                <c:pt idx="11886">
                  <c:v>1.2394853900000001E-2</c:v>
                </c:pt>
                <c:pt idx="11887">
                  <c:v>1.2133752899999999E-2</c:v>
                </c:pt>
                <c:pt idx="11888">
                  <c:v>1.13240257E-2</c:v>
                </c:pt>
                <c:pt idx="11889">
                  <c:v>1.18830306E-2</c:v>
                </c:pt>
                <c:pt idx="11890">
                  <c:v>1.23039642E-2</c:v>
                </c:pt>
                <c:pt idx="11891">
                  <c:v>1.16221989E-2</c:v>
                </c:pt>
                <c:pt idx="11892">
                  <c:v>1.09790042E-2</c:v>
                </c:pt>
                <c:pt idx="11893">
                  <c:v>1.32274209E-2</c:v>
                </c:pt>
                <c:pt idx="11894">
                  <c:v>1.35575477E-2</c:v>
                </c:pt>
                <c:pt idx="11895">
                  <c:v>1.34467445E-2</c:v>
                </c:pt>
                <c:pt idx="11896">
                  <c:v>1.3455581899999999E-2</c:v>
                </c:pt>
                <c:pt idx="11897">
                  <c:v>1.31485341E-2</c:v>
                </c:pt>
                <c:pt idx="11898">
                  <c:v>1.26785031E-2</c:v>
                </c:pt>
                <c:pt idx="11899">
                  <c:v>1.12479869E-2</c:v>
                </c:pt>
                <c:pt idx="11900">
                  <c:v>9.0086301799999994E-3</c:v>
                </c:pt>
                <c:pt idx="11901">
                  <c:v>1.22391898E-2</c:v>
                </c:pt>
                <c:pt idx="11902">
                  <c:v>1.2837911E-2</c:v>
                </c:pt>
                <c:pt idx="11903">
                  <c:v>1.23672709E-2</c:v>
                </c:pt>
                <c:pt idx="11904">
                  <c:v>1.1176391500000001E-2</c:v>
                </c:pt>
                <c:pt idx="11905">
                  <c:v>1.09121874E-2</c:v>
                </c:pt>
                <c:pt idx="11906">
                  <c:v>1.10868858E-2</c:v>
                </c:pt>
                <c:pt idx="11907">
                  <c:v>9.8816594100000002E-3</c:v>
                </c:pt>
                <c:pt idx="11908">
                  <c:v>9.3112886000000002E-3</c:v>
                </c:pt>
                <c:pt idx="11909">
                  <c:v>1.3909175100000001E-2</c:v>
                </c:pt>
                <c:pt idx="11910">
                  <c:v>1.3749612499999999E-2</c:v>
                </c:pt>
                <c:pt idx="11911">
                  <c:v>1.2268600100000001E-2</c:v>
                </c:pt>
                <c:pt idx="11912">
                  <c:v>1.1688863900000001E-2</c:v>
                </c:pt>
                <c:pt idx="11913">
                  <c:v>1.15244435E-2</c:v>
                </c:pt>
                <c:pt idx="11914">
                  <c:v>1.1421483E-2</c:v>
                </c:pt>
                <c:pt idx="11915">
                  <c:v>1.1260135100000001E-2</c:v>
                </c:pt>
                <c:pt idx="11916">
                  <c:v>1.15671661E-2</c:v>
                </c:pt>
                <c:pt idx="11917">
                  <c:v>1.39049971E-2</c:v>
                </c:pt>
                <c:pt idx="11918">
                  <c:v>1.40738012E-2</c:v>
                </c:pt>
                <c:pt idx="11919">
                  <c:v>1.39616262E-2</c:v>
                </c:pt>
                <c:pt idx="11920">
                  <c:v>1.3949817E-2</c:v>
                </c:pt>
                <c:pt idx="11921">
                  <c:v>1.38065498E-2</c:v>
                </c:pt>
                <c:pt idx="11922">
                  <c:v>1.32166045E-2</c:v>
                </c:pt>
                <c:pt idx="11923">
                  <c:v>1.25076687E-2</c:v>
                </c:pt>
                <c:pt idx="11924">
                  <c:v>1.20864836E-2</c:v>
                </c:pt>
                <c:pt idx="11925">
                  <c:v>1.4175781E-2</c:v>
                </c:pt>
                <c:pt idx="11926">
                  <c:v>1.4173204999999999E-2</c:v>
                </c:pt>
                <c:pt idx="11927">
                  <c:v>1.4121518499999999E-2</c:v>
                </c:pt>
                <c:pt idx="11928">
                  <c:v>1.3780374999999999E-2</c:v>
                </c:pt>
                <c:pt idx="11929">
                  <c:v>1.31813483E-2</c:v>
                </c:pt>
                <c:pt idx="11930">
                  <c:v>1.2902718000000001E-2</c:v>
                </c:pt>
                <c:pt idx="11931">
                  <c:v>1.24933757E-2</c:v>
                </c:pt>
                <c:pt idx="11932">
                  <c:v>1.18131004E-2</c:v>
                </c:pt>
                <c:pt idx="11933">
                  <c:v>1.30435089E-2</c:v>
                </c:pt>
                <c:pt idx="11934">
                  <c:v>1.3070959599999999E-2</c:v>
                </c:pt>
                <c:pt idx="11935">
                  <c:v>1.3021672099999999E-2</c:v>
                </c:pt>
                <c:pt idx="11936">
                  <c:v>1.2763856000000001E-2</c:v>
                </c:pt>
                <c:pt idx="11937">
                  <c:v>1.20224962E-2</c:v>
                </c:pt>
                <c:pt idx="11938">
                  <c:v>1.13397846E-2</c:v>
                </c:pt>
                <c:pt idx="11939">
                  <c:v>1.0947724799999999E-2</c:v>
                </c:pt>
                <c:pt idx="11940">
                  <c:v>1.08191138E-2</c:v>
                </c:pt>
                <c:pt idx="11941">
                  <c:v>1.26963947E-2</c:v>
                </c:pt>
                <c:pt idx="11942">
                  <c:v>1.30143147E-2</c:v>
                </c:pt>
                <c:pt idx="11943">
                  <c:v>1.32933557E-2</c:v>
                </c:pt>
                <c:pt idx="11944">
                  <c:v>1.33652752E-2</c:v>
                </c:pt>
                <c:pt idx="11945">
                  <c:v>1.35516739E-2</c:v>
                </c:pt>
                <c:pt idx="11946">
                  <c:v>1.33157708E-2</c:v>
                </c:pt>
                <c:pt idx="11947">
                  <c:v>1.2784432599999999E-2</c:v>
                </c:pt>
                <c:pt idx="11948">
                  <c:v>1.35235814E-2</c:v>
                </c:pt>
                <c:pt idx="11949">
                  <c:v>1.34170465E-2</c:v>
                </c:pt>
                <c:pt idx="11950">
                  <c:v>1.30375773E-2</c:v>
                </c:pt>
                <c:pt idx="11951">
                  <c:v>1.36566628E-2</c:v>
                </c:pt>
                <c:pt idx="11952">
                  <c:v>1.33748874E-2</c:v>
                </c:pt>
                <c:pt idx="11953">
                  <c:v>1.2953435100000001E-2</c:v>
                </c:pt>
                <c:pt idx="11954">
                  <c:v>1.2571251E-2</c:v>
                </c:pt>
                <c:pt idx="11955">
                  <c:v>1.25611136E-2</c:v>
                </c:pt>
                <c:pt idx="11956">
                  <c:v>1.1980532699999999E-2</c:v>
                </c:pt>
                <c:pt idx="11957">
                  <c:v>1.30799199E-2</c:v>
                </c:pt>
                <c:pt idx="11958">
                  <c:v>1.2977237799999999E-2</c:v>
                </c:pt>
                <c:pt idx="11959">
                  <c:v>1.3155749099999999E-2</c:v>
                </c:pt>
                <c:pt idx="11960">
                  <c:v>1.29657509E-2</c:v>
                </c:pt>
                <c:pt idx="11961">
                  <c:v>1.2781630299999999E-2</c:v>
                </c:pt>
                <c:pt idx="11962">
                  <c:v>1.26619479E-2</c:v>
                </c:pt>
                <c:pt idx="11963">
                  <c:v>1.2139856799999999E-2</c:v>
                </c:pt>
                <c:pt idx="11964">
                  <c:v>1.16872564E-2</c:v>
                </c:pt>
                <c:pt idx="11965">
                  <c:v>1.29462043E-2</c:v>
                </c:pt>
                <c:pt idx="11966">
                  <c:v>1.28235109E-2</c:v>
                </c:pt>
                <c:pt idx="11967">
                  <c:v>1.25717465E-2</c:v>
                </c:pt>
                <c:pt idx="11968">
                  <c:v>1.24107869E-2</c:v>
                </c:pt>
                <c:pt idx="11969">
                  <c:v>1.22192623E-2</c:v>
                </c:pt>
                <c:pt idx="11970">
                  <c:v>1.2080987E-2</c:v>
                </c:pt>
                <c:pt idx="11971">
                  <c:v>1.17662987E-2</c:v>
                </c:pt>
                <c:pt idx="11972">
                  <c:v>1.14337122E-2</c:v>
                </c:pt>
                <c:pt idx="11973">
                  <c:v>1.24406703E-2</c:v>
                </c:pt>
                <c:pt idx="11974">
                  <c:v>1.2846367399999999E-2</c:v>
                </c:pt>
                <c:pt idx="11975">
                  <c:v>1.3143970600000001E-2</c:v>
                </c:pt>
                <c:pt idx="11976">
                  <c:v>1.3163886E-2</c:v>
                </c:pt>
                <c:pt idx="11977">
                  <c:v>1.3075327499999999E-2</c:v>
                </c:pt>
                <c:pt idx="11978">
                  <c:v>1.26165822E-2</c:v>
                </c:pt>
                <c:pt idx="11979">
                  <c:v>1.2476826999999999E-2</c:v>
                </c:pt>
                <c:pt idx="11980">
                  <c:v>1.26165645E-2</c:v>
                </c:pt>
                <c:pt idx="11981">
                  <c:v>1.34951519E-2</c:v>
                </c:pt>
                <c:pt idx="11982">
                  <c:v>1.3973482000000001E-2</c:v>
                </c:pt>
                <c:pt idx="11983">
                  <c:v>1.42104859E-2</c:v>
                </c:pt>
                <c:pt idx="11984">
                  <c:v>1.42497374E-2</c:v>
                </c:pt>
                <c:pt idx="11985">
                  <c:v>1.4296381699999999E-2</c:v>
                </c:pt>
                <c:pt idx="11986">
                  <c:v>1.37909064E-2</c:v>
                </c:pt>
                <c:pt idx="11987">
                  <c:v>1.2851915300000001E-2</c:v>
                </c:pt>
                <c:pt idx="11988">
                  <c:v>1.19710118E-2</c:v>
                </c:pt>
                <c:pt idx="11989">
                  <c:v>1.3268606699999999E-2</c:v>
                </c:pt>
                <c:pt idx="11990">
                  <c:v>1.3726168299999999E-2</c:v>
                </c:pt>
                <c:pt idx="11991">
                  <c:v>1.3622936800000001E-2</c:v>
                </c:pt>
                <c:pt idx="11992">
                  <c:v>1.3601304999999999E-2</c:v>
                </c:pt>
                <c:pt idx="11993">
                  <c:v>1.36077562E-2</c:v>
                </c:pt>
                <c:pt idx="11994">
                  <c:v>1.3260957800000001E-2</c:v>
                </c:pt>
                <c:pt idx="11995">
                  <c:v>1.24135232E-2</c:v>
                </c:pt>
                <c:pt idx="11996">
                  <c:v>1.14200497E-2</c:v>
                </c:pt>
                <c:pt idx="11997">
                  <c:v>1.25778047E-2</c:v>
                </c:pt>
                <c:pt idx="11998">
                  <c:v>1.3176200900000001E-2</c:v>
                </c:pt>
                <c:pt idx="11999">
                  <c:v>1.3765239199999999E-2</c:v>
                </c:pt>
                <c:pt idx="12000">
                  <c:v>1.3124757399999999E-2</c:v>
                </c:pt>
                <c:pt idx="12001">
                  <c:v>1.22965295E-2</c:v>
                </c:pt>
                <c:pt idx="12002">
                  <c:v>1.1974872100000001E-2</c:v>
                </c:pt>
                <c:pt idx="12003">
                  <c:v>1.20086428E-2</c:v>
                </c:pt>
                <c:pt idx="12004">
                  <c:v>1.16554108E-2</c:v>
                </c:pt>
                <c:pt idx="12005">
                  <c:v>1.2805087499999999E-2</c:v>
                </c:pt>
                <c:pt idx="12006">
                  <c:v>1.29004754E-2</c:v>
                </c:pt>
                <c:pt idx="12007">
                  <c:v>1.2409025799999999E-2</c:v>
                </c:pt>
                <c:pt idx="12008">
                  <c:v>1.18978973E-2</c:v>
                </c:pt>
                <c:pt idx="12009">
                  <c:v>1.04555981E-2</c:v>
                </c:pt>
                <c:pt idx="12010">
                  <c:v>9.4768172100000003E-3</c:v>
                </c:pt>
                <c:pt idx="12011">
                  <c:v>7.5238654400000002E-3</c:v>
                </c:pt>
                <c:pt idx="12012">
                  <c:v>7.98144005E-3</c:v>
                </c:pt>
                <c:pt idx="12013">
                  <c:v>1.26090301E-2</c:v>
                </c:pt>
                <c:pt idx="12014">
                  <c:v>1.30480882E-2</c:v>
                </c:pt>
                <c:pt idx="12015">
                  <c:v>1.28874136E-2</c:v>
                </c:pt>
                <c:pt idx="12016">
                  <c:v>1.24274837E-2</c:v>
                </c:pt>
                <c:pt idx="12017">
                  <c:v>1.2216983400000001E-2</c:v>
                </c:pt>
                <c:pt idx="12018">
                  <c:v>1.2216014799999999E-2</c:v>
                </c:pt>
                <c:pt idx="12019">
                  <c:v>1.25147235E-2</c:v>
                </c:pt>
                <c:pt idx="12020">
                  <c:v>1.20718135E-2</c:v>
                </c:pt>
                <c:pt idx="12021">
                  <c:v>1.31589277E-2</c:v>
                </c:pt>
                <c:pt idx="12022">
                  <c:v>1.3177163E-2</c:v>
                </c:pt>
                <c:pt idx="12023">
                  <c:v>1.285588E-2</c:v>
                </c:pt>
                <c:pt idx="12024">
                  <c:v>1.28053995E-2</c:v>
                </c:pt>
                <c:pt idx="12025">
                  <c:v>1.28483409E-2</c:v>
                </c:pt>
                <c:pt idx="12026">
                  <c:v>1.2886717900000001E-2</c:v>
                </c:pt>
                <c:pt idx="12027">
                  <c:v>1.27220852E-2</c:v>
                </c:pt>
                <c:pt idx="12028">
                  <c:v>1.2590691399999999E-2</c:v>
                </c:pt>
                <c:pt idx="12029">
                  <c:v>1.28778052E-2</c:v>
                </c:pt>
                <c:pt idx="12030">
                  <c:v>1.27068423E-2</c:v>
                </c:pt>
                <c:pt idx="12031">
                  <c:v>1.2636201499999999E-2</c:v>
                </c:pt>
                <c:pt idx="12032">
                  <c:v>1.2516521799999999E-2</c:v>
                </c:pt>
                <c:pt idx="12033">
                  <c:v>1.22828968E-2</c:v>
                </c:pt>
                <c:pt idx="12034">
                  <c:v>1.2424800499999999E-2</c:v>
                </c:pt>
                <c:pt idx="12035">
                  <c:v>1.25859035E-2</c:v>
                </c:pt>
                <c:pt idx="12036">
                  <c:v>1.0991653400000001E-2</c:v>
                </c:pt>
                <c:pt idx="12037">
                  <c:v>1.15294084E-2</c:v>
                </c:pt>
                <c:pt idx="12038">
                  <c:v>1.17081255E-2</c:v>
                </c:pt>
                <c:pt idx="12039">
                  <c:v>1.1847323700000001E-2</c:v>
                </c:pt>
                <c:pt idx="12040">
                  <c:v>1.1697324E-2</c:v>
                </c:pt>
                <c:pt idx="12041">
                  <c:v>1.15690753E-2</c:v>
                </c:pt>
                <c:pt idx="12042">
                  <c:v>1.14249978E-2</c:v>
                </c:pt>
                <c:pt idx="12043">
                  <c:v>1.1151630399999999E-2</c:v>
                </c:pt>
                <c:pt idx="12044">
                  <c:v>1.03459833E-2</c:v>
                </c:pt>
                <c:pt idx="12045">
                  <c:v>1.2262393700000001E-2</c:v>
                </c:pt>
                <c:pt idx="12046">
                  <c:v>1.2790417300000001E-2</c:v>
                </c:pt>
                <c:pt idx="12047">
                  <c:v>1.2599255E-2</c:v>
                </c:pt>
                <c:pt idx="12048">
                  <c:v>1.22295683E-2</c:v>
                </c:pt>
                <c:pt idx="12049">
                  <c:v>1.21370349E-2</c:v>
                </c:pt>
                <c:pt idx="12050">
                  <c:v>1.28234336E-2</c:v>
                </c:pt>
                <c:pt idx="12051">
                  <c:v>1.2368810399999999E-2</c:v>
                </c:pt>
                <c:pt idx="12052">
                  <c:v>1.2426764700000001E-2</c:v>
                </c:pt>
                <c:pt idx="12053">
                  <c:v>1.2532372999999999E-2</c:v>
                </c:pt>
                <c:pt idx="12054">
                  <c:v>1.20399594E-2</c:v>
                </c:pt>
                <c:pt idx="12055">
                  <c:v>1.1338446300000001E-2</c:v>
                </c:pt>
                <c:pt idx="12056">
                  <c:v>1.0888937899999999E-2</c:v>
                </c:pt>
                <c:pt idx="12057">
                  <c:v>1.0655853E-2</c:v>
                </c:pt>
                <c:pt idx="12058">
                  <c:v>1.06918421E-2</c:v>
                </c:pt>
                <c:pt idx="12059">
                  <c:v>9.8048886299999995E-3</c:v>
                </c:pt>
                <c:pt idx="12060">
                  <c:v>1.00685488E-2</c:v>
                </c:pt>
                <c:pt idx="12061">
                  <c:v>1.24751814E-2</c:v>
                </c:pt>
                <c:pt idx="12062">
                  <c:v>1.37434173E-2</c:v>
                </c:pt>
                <c:pt idx="12063">
                  <c:v>1.39524555E-2</c:v>
                </c:pt>
                <c:pt idx="12064">
                  <c:v>1.36347003E-2</c:v>
                </c:pt>
                <c:pt idx="12065">
                  <c:v>1.31167192E-2</c:v>
                </c:pt>
                <c:pt idx="12066">
                  <c:v>1.29136974E-2</c:v>
                </c:pt>
                <c:pt idx="12067">
                  <c:v>1.1922780399999999E-2</c:v>
                </c:pt>
                <c:pt idx="12068">
                  <c:v>1.18887983E-2</c:v>
                </c:pt>
                <c:pt idx="12069">
                  <c:v>1.28181614E-2</c:v>
                </c:pt>
                <c:pt idx="12070">
                  <c:v>1.3105962400000001E-2</c:v>
                </c:pt>
                <c:pt idx="12071">
                  <c:v>1.2613462299999999E-2</c:v>
                </c:pt>
                <c:pt idx="12072">
                  <c:v>1.13507118E-2</c:v>
                </c:pt>
                <c:pt idx="12073">
                  <c:v>1.0599743599999999E-2</c:v>
                </c:pt>
                <c:pt idx="12074">
                  <c:v>1.01922825E-2</c:v>
                </c:pt>
                <c:pt idx="12075">
                  <c:v>7.8589255000000007E-3</c:v>
                </c:pt>
                <c:pt idx="12076">
                  <c:v>8.7998844699999999E-3</c:v>
                </c:pt>
                <c:pt idx="12077">
                  <c:v>1.3091801700000001E-2</c:v>
                </c:pt>
                <c:pt idx="12078">
                  <c:v>1.3577771400000001E-2</c:v>
                </c:pt>
                <c:pt idx="12079">
                  <c:v>1.28058288E-2</c:v>
                </c:pt>
                <c:pt idx="12080">
                  <c:v>9.9076181700000002E-3</c:v>
                </c:pt>
                <c:pt idx="12081">
                  <c:v>9.5225162800000006E-3</c:v>
                </c:pt>
                <c:pt idx="12082">
                  <c:v>1.0141081200000001E-2</c:v>
                </c:pt>
                <c:pt idx="12083">
                  <c:v>9.2605426899999999E-3</c:v>
                </c:pt>
                <c:pt idx="12084">
                  <c:v>1.0242126900000001E-2</c:v>
                </c:pt>
                <c:pt idx="12085">
                  <c:v>1.2314123999999999E-2</c:v>
                </c:pt>
                <c:pt idx="12086">
                  <c:v>1.1931397999999999E-2</c:v>
                </c:pt>
                <c:pt idx="12087">
                  <c:v>1.03884619E-2</c:v>
                </c:pt>
                <c:pt idx="12088">
                  <c:v>8.2544880000000008E-3</c:v>
                </c:pt>
                <c:pt idx="12089">
                  <c:v>7.2872443099999996E-3</c:v>
                </c:pt>
                <c:pt idx="12090">
                  <c:v>7.7449688699999996E-3</c:v>
                </c:pt>
                <c:pt idx="12091">
                  <c:v>5.7439836700000002E-3</c:v>
                </c:pt>
                <c:pt idx="12092">
                  <c:v>8.6127920100000002E-3</c:v>
                </c:pt>
                <c:pt idx="12093">
                  <c:v>1.21366698E-2</c:v>
                </c:pt>
                <c:pt idx="12094">
                  <c:v>1.2278461799999999E-2</c:v>
                </c:pt>
                <c:pt idx="12095">
                  <c:v>1.1125350399999999E-2</c:v>
                </c:pt>
                <c:pt idx="12096">
                  <c:v>9.8361903800000001E-3</c:v>
                </c:pt>
                <c:pt idx="12097">
                  <c:v>9.3970065899999997E-3</c:v>
                </c:pt>
                <c:pt idx="12098">
                  <c:v>8.2780802600000009E-3</c:v>
                </c:pt>
                <c:pt idx="12099">
                  <c:v>7.9958653099999992E-3</c:v>
                </c:pt>
                <c:pt idx="12100">
                  <c:v>9.2038279399999992E-3</c:v>
                </c:pt>
                <c:pt idx="12101">
                  <c:v>1.11938985E-2</c:v>
                </c:pt>
                <c:pt idx="12102">
                  <c:v>1.1617566500000001E-2</c:v>
                </c:pt>
                <c:pt idx="12103">
                  <c:v>1.1554933200000001E-2</c:v>
                </c:pt>
                <c:pt idx="12104">
                  <c:v>1.13461949E-2</c:v>
                </c:pt>
                <c:pt idx="12105">
                  <c:v>1.10239927E-2</c:v>
                </c:pt>
                <c:pt idx="12106">
                  <c:v>1.05036283E-2</c:v>
                </c:pt>
                <c:pt idx="12107">
                  <c:v>9.84347239E-3</c:v>
                </c:pt>
                <c:pt idx="12108">
                  <c:v>1.04832854E-2</c:v>
                </c:pt>
                <c:pt idx="12109">
                  <c:v>1.16587728E-2</c:v>
                </c:pt>
                <c:pt idx="12110">
                  <c:v>1.22157363E-2</c:v>
                </c:pt>
                <c:pt idx="12111">
                  <c:v>1.2343751300000001E-2</c:v>
                </c:pt>
                <c:pt idx="12112">
                  <c:v>1.2407639999999999E-2</c:v>
                </c:pt>
                <c:pt idx="12113">
                  <c:v>1.2410597900000001E-2</c:v>
                </c:pt>
                <c:pt idx="12114">
                  <c:v>1.2281360999999999E-2</c:v>
                </c:pt>
                <c:pt idx="12115">
                  <c:v>1.05488822E-2</c:v>
                </c:pt>
                <c:pt idx="12116">
                  <c:v>9.1660274200000003E-3</c:v>
                </c:pt>
                <c:pt idx="12117">
                  <c:v>1.03690121E-2</c:v>
                </c:pt>
                <c:pt idx="12118">
                  <c:v>1.0779026000000001E-2</c:v>
                </c:pt>
                <c:pt idx="12119">
                  <c:v>1.18675372E-2</c:v>
                </c:pt>
                <c:pt idx="12120">
                  <c:v>1.18826348E-2</c:v>
                </c:pt>
                <c:pt idx="12121">
                  <c:v>1.1985982799999999E-2</c:v>
                </c:pt>
                <c:pt idx="12122">
                  <c:v>1.1959007900000001E-2</c:v>
                </c:pt>
                <c:pt idx="12123">
                  <c:v>1.11290077E-2</c:v>
                </c:pt>
                <c:pt idx="12124">
                  <c:v>1.06001208E-2</c:v>
                </c:pt>
                <c:pt idx="12125">
                  <c:v>1.20157665E-2</c:v>
                </c:pt>
                <c:pt idx="12126">
                  <c:v>1.2633907600000001E-2</c:v>
                </c:pt>
                <c:pt idx="12127">
                  <c:v>1.2774351999999999E-2</c:v>
                </c:pt>
                <c:pt idx="12128">
                  <c:v>1.2165949699999999E-2</c:v>
                </c:pt>
                <c:pt idx="12129">
                  <c:v>1.17827179E-2</c:v>
                </c:pt>
                <c:pt idx="12130">
                  <c:v>1.21295936E-2</c:v>
                </c:pt>
                <c:pt idx="12131">
                  <c:v>1.1407426599999999E-2</c:v>
                </c:pt>
                <c:pt idx="12132">
                  <c:v>1.1488689999999999E-2</c:v>
                </c:pt>
                <c:pt idx="12133">
                  <c:v>1.24291638E-2</c:v>
                </c:pt>
                <c:pt idx="12134">
                  <c:v>1.2769991499999999E-2</c:v>
                </c:pt>
                <c:pt idx="12135">
                  <c:v>1.1968502799999999E-2</c:v>
                </c:pt>
                <c:pt idx="12136">
                  <c:v>1.1018066700000001E-2</c:v>
                </c:pt>
                <c:pt idx="12137">
                  <c:v>1.1835105699999999E-2</c:v>
                </c:pt>
                <c:pt idx="12138">
                  <c:v>1.2661726200000001E-2</c:v>
                </c:pt>
                <c:pt idx="12139">
                  <c:v>1.2850760500000001E-2</c:v>
                </c:pt>
                <c:pt idx="12140">
                  <c:v>1.34907598E-2</c:v>
                </c:pt>
                <c:pt idx="12141">
                  <c:v>1.39665538E-2</c:v>
                </c:pt>
                <c:pt idx="12142">
                  <c:v>1.43600069E-2</c:v>
                </c:pt>
                <c:pt idx="12143">
                  <c:v>1.44831548E-2</c:v>
                </c:pt>
                <c:pt idx="12144">
                  <c:v>1.4081958699999999E-2</c:v>
                </c:pt>
                <c:pt idx="12145">
                  <c:v>1.38727603E-2</c:v>
                </c:pt>
                <c:pt idx="12146">
                  <c:v>1.3365233299999999E-2</c:v>
                </c:pt>
                <c:pt idx="12147">
                  <c:v>1.2613533099999999E-2</c:v>
                </c:pt>
                <c:pt idx="12148">
                  <c:v>1.34871043E-2</c:v>
                </c:pt>
                <c:pt idx="12149">
                  <c:v>1.3953221E-2</c:v>
                </c:pt>
                <c:pt idx="12150">
                  <c:v>1.3976694099999999E-2</c:v>
                </c:pt>
                <c:pt idx="12151">
                  <c:v>1.38465334E-2</c:v>
                </c:pt>
                <c:pt idx="12152">
                  <c:v>1.3695624700000001E-2</c:v>
                </c:pt>
                <c:pt idx="12153">
                  <c:v>1.3824147199999999E-2</c:v>
                </c:pt>
                <c:pt idx="12154">
                  <c:v>1.38127105E-2</c:v>
                </c:pt>
                <c:pt idx="12155">
                  <c:v>1.32819125E-2</c:v>
                </c:pt>
                <c:pt idx="12156">
                  <c:v>1.3571274499999999E-2</c:v>
                </c:pt>
                <c:pt idx="12157">
                  <c:v>1.48640983E-2</c:v>
                </c:pt>
                <c:pt idx="12158">
                  <c:v>1.5340880499999999E-2</c:v>
                </c:pt>
                <c:pt idx="12159">
                  <c:v>1.56157846E-2</c:v>
                </c:pt>
                <c:pt idx="12160">
                  <c:v>1.5425953100000001E-2</c:v>
                </c:pt>
                <c:pt idx="12161">
                  <c:v>1.5273310199999999E-2</c:v>
                </c:pt>
                <c:pt idx="12162">
                  <c:v>1.5125636899999999E-2</c:v>
                </c:pt>
                <c:pt idx="12163">
                  <c:v>1.32470587E-2</c:v>
                </c:pt>
                <c:pt idx="12164">
                  <c:v>1.46874906E-2</c:v>
                </c:pt>
                <c:pt idx="12165">
                  <c:v>1.52269322E-2</c:v>
                </c:pt>
                <c:pt idx="12166">
                  <c:v>1.5031517499999999E-2</c:v>
                </c:pt>
                <c:pt idx="12167">
                  <c:v>1.445919E-2</c:v>
                </c:pt>
                <c:pt idx="12168">
                  <c:v>1.2921867E-2</c:v>
                </c:pt>
                <c:pt idx="12169">
                  <c:v>1.24004884E-2</c:v>
                </c:pt>
                <c:pt idx="12170">
                  <c:v>1.223897E-2</c:v>
                </c:pt>
                <c:pt idx="12171">
                  <c:v>1.04813045E-2</c:v>
                </c:pt>
                <c:pt idx="12172">
                  <c:v>1.24264779E-2</c:v>
                </c:pt>
                <c:pt idx="12173">
                  <c:v>1.4918038600000001E-2</c:v>
                </c:pt>
                <c:pt idx="12174">
                  <c:v>1.5122666999999999E-2</c:v>
                </c:pt>
                <c:pt idx="12175">
                  <c:v>1.4809400800000001E-2</c:v>
                </c:pt>
                <c:pt idx="12176">
                  <c:v>1.4154001100000001E-2</c:v>
                </c:pt>
                <c:pt idx="12177">
                  <c:v>1.3228567300000001E-2</c:v>
                </c:pt>
                <c:pt idx="12178">
                  <c:v>1.3205031900000001E-2</c:v>
                </c:pt>
                <c:pt idx="12179">
                  <c:v>1.2307995E-2</c:v>
                </c:pt>
                <c:pt idx="12180">
                  <c:v>1.49099873E-2</c:v>
                </c:pt>
                <c:pt idx="12181">
                  <c:v>1.5386494800000001E-2</c:v>
                </c:pt>
                <c:pt idx="12182">
                  <c:v>1.46016255E-2</c:v>
                </c:pt>
                <c:pt idx="12183">
                  <c:v>1.4049327E-2</c:v>
                </c:pt>
                <c:pt idx="12184">
                  <c:v>1.3378642499999999E-2</c:v>
                </c:pt>
                <c:pt idx="12185">
                  <c:v>1.30609535E-2</c:v>
                </c:pt>
                <c:pt idx="12186">
                  <c:v>1.34227034E-2</c:v>
                </c:pt>
                <c:pt idx="12187">
                  <c:v>1.10610519E-2</c:v>
                </c:pt>
                <c:pt idx="12188">
                  <c:v>1.3988980099999999E-2</c:v>
                </c:pt>
                <c:pt idx="12189">
                  <c:v>1.46435304E-2</c:v>
                </c:pt>
                <c:pt idx="12190">
                  <c:v>1.4288595899999999E-2</c:v>
                </c:pt>
                <c:pt idx="12191">
                  <c:v>1.34480009E-2</c:v>
                </c:pt>
                <c:pt idx="12192">
                  <c:v>1.1531245000000001E-2</c:v>
                </c:pt>
                <c:pt idx="12193">
                  <c:v>1.0248363E-2</c:v>
                </c:pt>
                <c:pt idx="12194">
                  <c:v>1.11922063E-2</c:v>
                </c:pt>
                <c:pt idx="12195">
                  <c:v>9.7526069699999992E-3</c:v>
                </c:pt>
                <c:pt idx="12196">
                  <c:v>1.2295384899999999E-2</c:v>
                </c:pt>
                <c:pt idx="12197">
                  <c:v>1.38688404E-2</c:v>
                </c:pt>
                <c:pt idx="12198">
                  <c:v>1.37254614E-2</c:v>
                </c:pt>
                <c:pt idx="12199">
                  <c:v>1.3064110699999999E-2</c:v>
                </c:pt>
                <c:pt idx="12200">
                  <c:v>1.14273829E-2</c:v>
                </c:pt>
                <c:pt idx="12201">
                  <c:v>9.9098151499999992E-3</c:v>
                </c:pt>
                <c:pt idx="12202">
                  <c:v>9.7484327900000008E-3</c:v>
                </c:pt>
                <c:pt idx="12203">
                  <c:v>8.2257418000000002E-3</c:v>
                </c:pt>
                <c:pt idx="12204">
                  <c:v>1.16928155E-2</c:v>
                </c:pt>
                <c:pt idx="12205">
                  <c:v>1.25414766E-2</c:v>
                </c:pt>
                <c:pt idx="12206">
                  <c:v>1.20691555E-2</c:v>
                </c:pt>
                <c:pt idx="12207">
                  <c:v>1.11787897E-2</c:v>
                </c:pt>
                <c:pt idx="12208">
                  <c:v>1.0645279699999999E-2</c:v>
                </c:pt>
                <c:pt idx="12209">
                  <c:v>9.6391150700000008E-3</c:v>
                </c:pt>
                <c:pt idx="12210">
                  <c:v>9.1851167400000006E-3</c:v>
                </c:pt>
                <c:pt idx="12211">
                  <c:v>9.35968943E-3</c:v>
                </c:pt>
                <c:pt idx="12212">
                  <c:v>1.1675166900000001E-2</c:v>
                </c:pt>
                <c:pt idx="12213">
                  <c:v>1.28442785E-2</c:v>
                </c:pt>
                <c:pt idx="12214">
                  <c:v>1.27628529E-2</c:v>
                </c:pt>
                <c:pt idx="12215">
                  <c:v>1.26420697E-2</c:v>
                </c:pt>
                <c:pt idx="12216">
                  <c:v>1.1661239E-2</c:v>
                </c:pt>
                <c:pt idx="12217">
                  <c:v>1.1184003200000001E-2</c:v>
                </c:pt>
                <c:pt idx="12218">
                  <c:v>1.1375928299999999E-2</c:v>
                </c:pt>
                <c:pt idx="12219">
                  <c:v>1.0532648299999999E-2</c:v>
                </c:pt>
                <c:pt idx="12220">
                  <c:v>1.14242723E-2</c:v>
                </c:pt>
                <c:pt idx="12221">
                  <c:v>1.32896518E-2</c:v>
                </c:pt>
                <c:pt idx="12222">
                  <c:v>1.3138838999999999E-2</c:v>
                </c:pt>
                <c:pt idx="12223">
                  <c:v>1.30380653E-2</c:v>
                </c:pt>
                <c:pt idx="12224">
                  <c:v>1.28611317E-2</c:v>
                </c:pt>
                <c:pt idx="12225">
                  <c:v>1.2920979399999999E-2</c:v>
                </c:pt>
                <c:pt idx="12226">
                  <c:v>1.2070023500000001E-2</c:v>
                </c:pt>
                <c:pt idx="12227">
                  <c:v>1.08622536E-2</c:v>
                </c:pt>
                <c:pt idx="12228">
                  <c:v>1.18076541E-2</c:v>
                </c:pt>
                <c:pt idx="12229">
                  <c:v>1.21095013E-2</c:v>
                </c:pt>
                <c:pt idx="12230">
                  <c:v>1.03404168E-2</c:v>
                </c:pt>
                <c:pt idx="12231">
                  <c:v>1.07853059E-2</c:v>
                </c:pt>
                <c:pt idx="12232">
                  <c:v>1.13971531E-2</c:v>
                </c:pt>
                <c:pt idx="12233">
                  <c:v>1.23126274E-2</c:v>
                </c:pt>
                <c:pt idx="12234">
                  <c:v>1.25455623E-2</c:v>
                </c:pt>
                <c:pt idx="12235">
                  <c:v>1.10063013E-2</c:v>
                </c:pt>
                <c:pt idx="12236">
                  <c:v>1.14999479E-2</c:v>
                </c:pt>
                <c:pt idx="12237">
                  <c:v>1.2727386300000001E-2</c:v>
                </c:pt>
                <c:pt idx="12238">
                  <c:v>1.3859347399999999E-2</c:v>
                </c:pt>
                <c:pt idx="12239">
                  <c:v>1.43251382E-2</c:v>
                </c:pt>
                <c:pt idx="12240">
                  <c:v>1.42274033E-2</c:v>
                </c:pt>
                <c:pt idx="12241">
                  <c:v>1.41505525E-2</c:v>
                </c:pt>
                <c:pt idx="12242">
                  <c:v>1.35032535E-2</c:v>
                </c:pt>
                <c:pt idx="12243">
                  <c:v>1.23187583E-2</c:v>
                </c:pt>
                <c:pt idx="12244">
                  <c:v>1.3205724800000001E-2</c:v>
                </c:pt>
                <c:pt idx="12245">
                  <c:v>1.3911414E-2</c:v>
                </c:pt>
                <c:pt idx="12246">
                  <c:v>1.3998576400000001E-2</c:v>
                </c:pt>
                <c:pt idx="12247">
                  <c:v>1.4018190099999999E-2</c:v>
                </c:pt>
                <c:pt idx="12248">
                  <c:v>1.35974828E-2</c:v>
                </c:pt>
                <c:pt idx="12249">
                  <c:v>1.3082669999999999E-2</c:v>
                </c:pt>
                <c:pt idx="12250">
                  <c:v>1.3393483100000001E-2</c:v>
                </c:pt>
                <c:pt idx="12251">
                  <c:v>1.3151479900000001E-2</c:v>
                </c:pt>
                <c:pt idx="12252">
                  <c:v>1.4561289E-2</c:v>
                </c:pt>
                <c:pt idx="12253">
                  <c:v>1.5019154200000001E-2</c:v>
                </c:pt>
                <c:pt idx="12254">
                  <c:v>1.42707722E-2</c:v>
                </c:pt>
                <c:pt idx="12255">
                  <c:v>1.37404511E-2</c:v>
                </c:pt>
                <c:pt idx="12256">
                  <c:v>1.3508477200000001E-2</c:v>
                </c:pt>
                <c:pt idx="12257">
                  <c:v>1.3905135000000001E-2</c:v>
                </c:pt>
                <c:pt idx="12258">
                  <c:v>1.37E-2</c:v>
                </c:pt>
                <c:pt idx="12259">
                  <c:v>1.29737575E-2</c:v>
                </c:pt>
                <c:pt idx="12260">
                  <c:v>1.3497926299999999E-2</c:v>
                </c:pt>
                <c:pt idx="12261">
                  <c:v>1.43580828E-2</c:v>
                </c:pt>
                <c:pt idx="12262">
                  <c:v>1.3988669E-2</c:v>
                </c:pt>
                <c:pt idx="12263">
                  <c:v>1.38604417E-2</c:v>
                </c:pt>
                <c:pt idx="12264">
                  <c:v>1.37467328E-2</c:v>
                </c:pt>
                <c:pt idx="12265">
                  <c:v>1.33402022E-2</c:v>
                </c:pt>
                <c:pt idx="12266">
                  <c:v>1.2814728500000001E-2</c:v>
                </c:pt>
                <c:pt idx="12267">
                  <c:v>1.2773633899999999E-2</c:v>
                </c:pt>
                <c:pt idx="12268">
                  <c:v>1.2976532799999999E-2</c:v>
                </c:pt>
                <c:pt idx="12269">
                  <c:v>1.40620898E-2</c:v>
                </c:pt>
                <c:pt idx="12270">
                  <c:v>1.48343155E-2</c:v>
                </c:pt>
                <c:pt idx="12271">
                  <c:v>1.49152903E-2</c:v>
                </c:pt>
                <c:pt idx="12272">
                  <c:v>1.4637691E-2</c:v>
                </c:pt>
                <c:pt idx="12273">
                  <c:v>1.4371775999999999E-2</c:v>
                </c:pt>
                <c:pt idx="12274">
                  <c:v>1.31235877E-2</c:v>
                </c:pt>
                <c:pt idx="12275">
                  <c:v>1.25361793E-2</c:v>
                </c:pt>
                <c:pt idx="12276">
                  <c:v>1.3517659200000001E-2</c:v>
                </c:pt>
                <c:pt idx="12277">
                  <c:v>1.3677426600000001E-2</c:v>
                </c:pt>
                <c:pt idx="12278">
                  <c:v>1.3722444E-2</c:v>
                </c:pt>
                <c:pt idx="12279">
                  <c:v>1.39788482E-2</c:v>
                </c:pt>
                <c:pt idx="12280">
                  <c:v>1.3891083199999999E-2</c:v>
                </c:pt>
                <c:pt idx="12281">
                  <c:v>1.40090361E-2</c:v>
                </c:pt>
                <c:pt idx="12282">
                  <c:v>1.3896832200000001E-2</c:v>
                </c:pt>
                <c:pt idx="12283">
                  <c:v>1.34352082E-2</c:v>
                </c:pt>
                <c:pt idx="12284">
                  <c:v>1.2646129399999999E-2</c:v>
                </c:pt>
                <c:pt idx="12285">
                  <c:v>1.3454728799999999E-2</c:v>
                </c:pt>
                <c:pt idx="12286">
                  <c:v>1.3739922999999999E-2</c:v>
                </c:pt>
                <c:pt idx="12287">
                  <c:v>1.4089590900000001E-2</c:v>
                </c:pt>
                <c:pt idx="12288">
                  <c:v>1.45665649E-2</c:v>
                </c:pt>
                <c:pt idx="12289">
                  <c:v>1.49009516E-2</c:v>
                </c:pt>
                <c:pt idx="12290">
                  <c:v>1.43337715E-2</c:v>
                </c:pt>
                <c:pt idx="12291">
                  <c:v>1.39274038E-2</c:v>
                </c:pt>
                <c:pt idx="12292">
                  <c:v>1.3865553799999999E-2</c:v>
                </c:pt>
                <c:pt idx="12293">
                  <c:v>1.4407062E-2</c:v>
                </c:pt>
                <c:pt idx="12294">
                  <c:v>1.49853444E-2</c:v>
                </c:pt>
                <c:pt idx="12295">
                  <c:v>1.5102058599999999E-2</c:v>
                </c:pt>
                <c:pt idx="12296">
                  <c:v>1.4912560599999999E-2</c:v>
                </c:pt>
                <c:pt idx="12297">
                  <c:v>1.49129629E-2</c:v>
                </c:pt>
                <c:pt idx="12298">
                  <c:v>1.48493601E-2</c:v>
                </c:pt>
                <c:pt idx="12299">
                  <c:v>1.44751212E-2</c:v>
                </c:pt>
                <c:pt idx="12300">
                  <c:v>1.44642321E-2</c:v>
                </c:pt>
                <c:pt idx="12301">
                  <c:v>1.4697825499999999E-2</c:v>
                </c:pt>
                <c:pt idx="12302">
                  <c:v>1.45423207E-2</c:v>
                </c:pt>
                <c:pt idx="12303">
                  <c:v>1.46695469E-2</c:v>
                </c:pt>
                <c:pt idx="12304">
                  <c:v>1.4855348500000001E-2</c:v>
                </c:pt>
                <c:pt idx="12305">
                  <c:v>1.484985E-2</c:v>
                </c:pt>
                <c:pt idx="12306">
                  <c:v>1.5044217E-2</c:v>
                </c:pt>
                <c:pt idx="12307">
                  <c:v>1.42217269E-2</c:v>
                </c:pt>
                <c:pt idx="12308">
                  <c:v>1.37294484E-2</c:v>
                </c:pt>
                <c:pt idx="12309">
                  <c:v>1.3721153099999999E-2</c:v>
                </c:pt>
                <c:pt idx="12310">
                  <c:v>1.44982301E-2</c:v>
                </c:pt>
                <c:pt idx="12311">
                  <c:v>1.45605495E-2</c:v>
                </c:pt>
                <c:pt idx="12312">
                  <c:v>1.45999081E-2</c:v>
                </c:pt>
                <c:pt idx="12313">
                  <c:v>1.43808471E-2</c:v>
                </c:pt>
                <c:pt idx="12314">
                  <c:v>1.33269029E-2</c:v>
                </c:pt>
                <c:pt idx="12315">
                  <c:v>1.13528082E-2</c:v>
                </c:pt>
                <c:pt idx="12316">
                  <c:v>1.1719563000000001E-2</c:v>
                </c:pt>
                <c:pt idx="12317">
                  <c:v>1.19039165E-2</c:v>
                </c:pt>
                <c:pt idx="12318">
                  <c:v>1.32201258E-2</c:v>
                </c:pt>
                <c:pt idx="12319">
                  <c:v>1.4027575E-2</c:v>
                </c:pt>
                <c:pt idx="12320">
                  <c:v>1.37185417E-2</c:v>
                </c:pt>
                <c:pt idx="12321">
                  <c:v>1.30136162E-2</c:v>
                </c:pt>
                <c:pt idx="12322">
                  <c:v>1.10400002E-2</c:v>
                </c:pt>
                <c:pt idx="12323">
                  <c:v>8.3777829999999998E-3</c:v>
                </c:pt>
                <c:pt idx="12324">
                  <c:v>6.6834059499999996E-3</c:v>
                </c:pt>
                <c:pt idx="12325">
                  <c:v>7.7776410599999998E-3</c:v>
                </c:pt>
                <c:pt idx="12326">
                  <c:v>8.8207051199999994E-3</c:v>
                </c:pt>
                <c:pt idx="12327">
                  <c:v>9.6547659499999997E-3</c:v>
                </c:pt>
                <c:pt idx="12328">
                  <c:v>9.1587947699999991E-3</c:v>
                </c:pt>
                <c:pt idx="12329">
                  <c:v>8.3287404900000001E-3</c:v>
                </c:pt>
                <c:pt idx="12330">
                  <c:v>7.1507892600000001E-3</c:v>
                </c:pt>
                <c:pt idx="12331">
                  <c:v>6.7830192900000001E-3</c:v>
                </c:pt>
                <c:pt idx="12332">
                  <c:v>6.7251375900000002E-3</c:v>
                </c:pt>
                <c:pt idx="12333">
                  <c:v>7.7281617600000003E-3</c:v>
                </c:pt>
                <c:pt idx="12334">
                  <c:v>9.0877497599999996E-3</c:v>
                </c:pt>
                <c:pt idx="12335">
                  <c:v>9.7330538600000002E-3</c:v>
                </c:pt>
                <c:pt idx="12336">
                  <c:v>9.7507564399999993E-3</c:v>
                </c:pt>
                <c:pt idx="12337">
                  <c:v>9.41245351E-3</c:v>
                </c:pt>
                <c:pt idx="12338">
                  <c:v>8.7960716299999991E-3</c:v>
                </c:pt>
                <c:pt idx="12339">
                  <c:v>7.4550896E-3</c:v>
                </c:pt>
                <c:pt idx="12340">
                  <c:v>6.9778719899999996E-3</c:v>
                </c:pt>
                <c:pt idx="12341">
                  <c:v>9.9593372999999992E-3</c:v>
                </c:pt>
                <c:pt idx="12342">
                  <c:v>1.0645396099999999E-2</c:v>
                </c:pt>
                <c:pt idx="12343">
                  <c:v>1.0804630799999999E-2</c:v>
                </c:pt>
                <c:pt idx="12344">
                  <c:v>1.12221343E-2</c:v>
                </c:pt>
                <c:pt idx="12345">
                  <c:v>1.1516500299999999E-2</c:v>
                </c:pt>
                <c:pt idx="12346">
                  <c:v>1.12351039E-2</c:v>
                </c:pt>
                <c:pt idx="12347">
                  <c:v>1.1366481899999999E-2</c:v>
                </c:pt>
                <c:pt idx="12348">
                  <c:v>1.1586323399999999E-2</c:v>
                </c:pt>
                <c:pt idx="12349">
                  <c:v>1.2396033900000001E-2</c:v>
                </c:pt>
                <c:pt idx="12350">
                  <c:v>1.2804798799999999E-2</c:v>
                </c:pt>
                <c:pt idx="12351">
                  <c:v>1.28641734E-2</c:v>
                </c:pt>
                <c:pt idx="12352">
                  <c:v>1.30522065E-2</c:v>
                </c:pt>
                <c:pt idx="12353">
                  <c:v>1.32800061E-2</c:v>
                </c:pt>
                <c:pt idx="12354">
                  <c:v>1.27182575E-2</c:v>
                </c:pt>
                <c:pt idx="12355">
                  <c:v>1.2189211300000001E-2</c:v>
                </c:pt>
                <c:pt idx="12356">
                  <c:v>1.04827806E-2</c:v>
                </c:pt>
                <c:pt idx="12357">
                  <c:v>1.27760805E-2</c:v>
                </c:pt>
                <c:pt idx="12358">
                  <c:v>1.30110886E-2</c:v>
                </c:pt>
                <c:pt idx="12359">
                  <c:v>1.3775193099999999E-2</c:v>
                </c:pt>
                <c:pt idx="12360">
                  <c:v>1.4693381300000001E-2</c:v>
                </c:pt>
                <c:pt idx="12361">
                  <c:v>1.45175727E-2</c:v>
                </c:pt>
                <c:pt idx="12362">
                  <c:v>1.38688609E-2</c:v>
                </c:pt>
                <c:pt idx="12363">
                  <c:v>1.3671102900000001E-2</c:v>
                </c:pt>
                <c:pt idx="12364">
                  <c:v>1.27356555E-2</c:v>
                </c:pt>
                <c:pt idx="12365">
                  <c:v>1.3871590600000001E-2</c:v>
                </c:pt>
                <c:pt idx="12366">
                  <c:v>1.38560655E-2</c:v>
                </c:pt>
                <c:pt idx="12367">
                  <c:v>1.4845203600000001E-2</c:v>
                </c:pt>
                <c:pt idx="12368">
                  <c:v>1.4670006899999999E-2</c:v>
                </c:pt>
                <c:pt idx="12369">
                  <c:v>1.43333105E-2</c:v>
                </c:pt>
                <c:pt idx="12370">
                  <c:v>1.41007453E-2</c:v>
                </c:pt>
                <c:pt idx="12371">
                  <c:v>1.4831594199999999E-2</c:v>
                </c:pt>
                <c:pt idx="12372">
                  <c:v>1.5916252499999999E-2</c:v>
                </c:pt>
                <c:pt idx="12373">
                  <c:v>1.5665268499999999E-2</c:v>
                </c:pt>
                <c:pt idx="12374">
                  <c:v>1.43941399E-2</c:v>
                </c:pt>
                <c:pt idx="12375">
                  <c:v>1.42127499E-2</c:v>
                </c:pt>
                <c:pt idx="12376">
                  <c:v>1.3918998700000001E-2</c:v>
                </c:pt>
                <c:pt idx="12377">
                  <c:v>1.36190457E-2</c:v>
                </c:pt>
                <c:pt idx="12378">
                  <c:v>1.37466425E-2</c:v>
                </c:pt>
                <c:pt idx="12379">
                  <c:v>1.39394784E-2</c:v>
                </c:pt>
                <c:pt idx="12380">
                  <c:v>1.3492744399999999E-2</c:v>
                </c:pt>
                <c:pt idx="12381">
                  <c:v>1.39306532E-2</c:v>
                </c:pt>
                <c:pt idx="12382">
                  <c:v>1.38265369E-2</c:v>
                </c:pt>
                <c:pt idx="12383">
                  <c:v>1.36139495E-2</c:v>
                </c:pt>
                <c:pt idx="12384">
                  <c:v>1.2787954900000001E-2</c:v>
                </c:pt>
                <c:pt idx="12385">
                  <c:v>1.19247222E-2</c:v>
                </c:pt>
                <c:pt idx="12386">
                  <c:v>1.2011995500000001E-2</c:v>
                </c:pt>
                <c:pt idx="12387">
                  <c:v>1.2051566499999999E-2</c:v>
                </c:pt>
                <c:pt idx="12388">
                  <c:v>1.2215686999999999E-2</c:v>
                </c:pt>
                <c:pt idx="12389">
                  <c:v>1.38187576E-2</c:v>
                </c:pt>
                <c:pt idx="12390">
                  <c:v>1.41228819E-2</c:v>
                </c:pt>
                <c:pt idx="12391">
                  <c:v>1.42452316E-2</c:v>
                </c:pt>
                <c:pt idx="12392">
                  <c:v>1.43228127E-2</c:v>
                </c:pt>
                <c:pt idx="12393">
                  <c:v>1.41124092E-2</c:v>
                </c:pt>
                <c:pt idx="12394">
                  <c:v>1.41276261E-2</c:v>
                </c:pt>
                <c:pt idx="12395">
                  <c:v>1.3922360700000001E-2</c:v>
                </c:pt>
                <c:pt idx="12396">
                  <c:v>1.36370845E-2</c:v>
                </c:pt>
                <c:pt idx="12397">
                  <c:v>1.3666544100000001E-2</c:v>
                </c:pt>
                <c:pt idx="12398">
                  <c:v>1.36433123E-2</c:v>
                </c:pt>
                <c:pt idx="12399">
                  <c:v>1.36074917E-2</c:v>
                </c:pt>
                <c:pt idx="12400">
                  <c:v>1.3827499E-2</c:v>
                </c:pt>
                <c:pt idx="12401">
                  <c:v>1.3892546299999999E-2</c:v>
                </c:pt>
                <c:pt idx="12402">
                  <c:v>1.38791325E-2</c:v>
                </c:pt>
                <c:pt idx="12403">
                  <c:v>1.36963455E-2</c:v>
                </c:pt>
                <c:pt idx="12404">
                  <c:v>1.3774531E-2</c:v>
                </c:pt>
                <c:pt idx="12405">
                  <c:v>1.3884897300000001E-2</c:v>
                </c:pt>
                <c:pt idx="12406">
                  <c:v>1.4551602300000001E-2</c:v>
                </c:pt>
                <c:pt idx="12407">
                  <c:v>1.4620102899999999E-2</c:v>
                </c:pt>
                <c:pt idx="12408">
                  <c:v>1.4551688E-2</c:v>
                </c:pt>
                <c:pt idx="12409">
                  <c:v>1.4616653300000001E-2</c:v>
                </c:pt>
                <c:pt idx="12410">
                  <c:v>1.45893442E-2</c:v>
                </c:pt>
                <c:pt idx="12411">
                  <c:v>1.4451210399999999E-2</c:v>
                </c:pt>
                <c:pt idx="12412">
                  <c:v>1.4683262399999999E-2</c:v>
                </c:pt>
                <c:pt idx="12413">
                  <c:v>1.5102325E-2</c:v>
                </c:pt>
                <c:pt idx="12414">
                  <c:v>1.5292035400000001E-2</c:v>
                </c:pt>
                <c:pt idx="12415">
                  <c:v>1.49289099E-2</c:v>
                </c:pt>
                <c:pt idx="12416">
                  <c:v>1.44175394E-2</c:v>
                </c:pt>
                <c:pt idx="12417">
                  <c:v>1.42879253E-2</c:v>
                </c:pt>
                <c:pt idx="12418">
                  <c:v>1.42000001E-2</c:v>
                </c:pt>
                <c:pt idx="12419">
                  <c:v>1.4020166400000001E-2</c:v>
                </c:pt>
                <c:pt idx="12420">
                  <c:v>1.4620473599999999E-2</c:v>
                </c:pt>
                <c:pt idx="12421">
                  <c:v>1.46977454E-2</c:v>
                </c:pt>
                <c:pt idx="12422">
                  <c:v>1.47532485E-2</c:v>
                </c:pt>
                <c:pt idx="12423">
                  <c:v>1.4741116199999999E-2</c:v>
                </c:pt>
                <c:pt idx="12424">
                  <c:v>1.46215372E-2</c:v>
                </c:pt>
                <c:pt idx="12425">
                  <c:v>1.4586884499999999E-2</c:v>
                </c:pt>
                <c:pt idx="12426">
                  <c:v>1.4494162999999999E-2</c:v>
                </c:pt>
                <c:pt idx="12427">
                  <c:v>1.39151532E-2</c:v>
                </c:pt>
                <c:pt idx="12428">
                  <c:v>1.3715190800000001E-2</c:v>
                </c:pt>
                <c:pt idx="12429">
                  <c:v>1.5030798499999999E-2</c:v>
                </c:pt>
                <c:pt idx="12430">
                  <c:v>1.5281684699999999E-2</c:v>
                </c:pt>
                <c:pt idx="12431">
                  <c:v>1.5436301899999999E-2</c:v>
                </c:pt>
                <c:pt idx="12432">
                  <c:v>1.52476318E-2</c:v>
                </c:pt>
                <c:pt idx="12433">
                  <c:v>1.46099916E-2</c:v>
                </c:pt>
                <c:pt idx="12434">
                  <c:v>1.40451863E-2</c:v>
                </c:pt>
                <c:pt idx="12435">
                  <c:v>1.34535516E-2</c:v>
                </c:pt>
                <c:pt idx="12436">
                  <c:v>1.33555429E-2</c:v>
                </c:pt>
                <c:pt idx="12437">
                  <c:v>1.45053947E-2</c:v>
                </c:pt>
                <c:pt idx="12438">
                  <c:v>1.4774892499999999E-2</c:v>
                </c:pt>
                <c:pt idx="12439">
                  <c:v>1.45573765E-2</c:v>
                </c:pt>
                <c:pt idx="12440">
                  <c:v>1.43690603E-2</c:v>
                </c:pt>
                <c:pt idx="12441">
                  <c:v>1.42000001E-2</c:v>
                </c:pt>
                <c:pt idx="12442">
                  <c:v>1.37099996E-2</c:v>
                </c:pt>
                <c:pt idx="12443">
                  <c:v>1.34573681E-2</c:v>
                </c:pt>
                <c:pt idx="12444">
                  <c:v>1.51920198E-2</c:v>
                </c:pt>
                <c:pt idx="12445">
                  <c:v>1.49807949E-2</c:v>
                </c:pt>
                <c:pt idx="12446">
                  <c:v>1.4768749499999999E-2</c:v>
                </c:pt>
                <c:pt idx="12447">
                  <c:v>1.47654004E-2</c:v>
                </c:pt>
                <c:pt idx="12448">
                  <c:v>1.39140636E-2</c:v>
                </c:pt>
                <c:pt idx="12449">
                  <c:v>1.39636863E-2</c:v>
                </c:pt>
                <c:pt idx="12450">
                  <c:v>1.3376566600000001E-2</c:v>
                </c:pt>
                <c:pt idx="12451">
                  <c:v>1.26281595E-2</c:v>
                </c:pt>
                <c:pt idx="12452">
                  <c:v>1.31959273E-2</c:v>
                </c:pt>
                <c:pt idx="12453">
                  <c:v>1.53808277E-2</c:v>
                </c:pt>
                <c:pt idx="12454">
                  <c:v>1.6303747899999999E-2</c:v>
                </c:pt>
                <c:pt idx="12455">
                  <c:v>1.61456224E-2</c:v>
                </c:pt>
                <c:pt idx="12456">
                  <c:v>1.5780396799999999E-2</c:v>
                </c:pt>
                <c:pt idx="12457">
                  <c:v>1.49736218E-2</c:v>
                </c:pt>
                <c:pt idx="12458">
                  <c:v>1.50679369E-2</c:v>
                </c:pt>
                <c:pt idx="12459">
                  <c:v>1.4221389799999999E-2</c:v>
                </c:pt>
                <c:pt idx="12460">
                  <c:v>1.40783526E-2</c:v>
                </c:pt>
                <c:pt idx="12461">
                  <c:v>1.5755547200000001E-2</c:v>
                </c:pt>
                <c:pt idx="12462">
                  <c:v>1.6285056199999998E-2</c:v>
                </c:pt>
                <c:pt idx="12463">
                  <c:v>1.6411069800000001E-2</c:v>
                </c:pt>
                <c:pt idx="12464">
                  <c:v>1.6049953200000001E-2</c:v>
                </c:pt>
                <c:pt idx="12465">
                  <c:v>1.54796289E-2</c:v>
                </c:pt>
                <c:pt idx="12466">
                  <c:v>1.51631115E-2</c:v>
                </c:pt>
                <c:pt idx="12467">
                  <c:v>1.38752917E-2</c:v>
                </c:pt>
                <c:pt idx="12468">
                  <c:v>1.52661242E-2</c:v>
                </c:pt>
                <c:pt idx="12469">
                  <c:v>1.5848683200000001E-2</c:v>
                </c:pt>
                <c:pt idx="12470">
                  <c:v>1.5485743099999999E-2</c:v>
                </c:pt>
                <c:pt idx="12471">
                  <c:v>1.42376572E-2</c:v>
                </c:pt>
                <c:pt idx="12472">
                  <c:v>1.16294539E-2</c:v>
                </c:pt>
                <c:pt idx="12473">
                  <c:v>1.09400004E-2</c:v>
                </c:pt>
                <c:pt idx="12474">
                  <c:v>8.0969948300000007E-3</c:v>
                </c:pt>
                <c:pt idx="12475">
                  <c:v>7.1780248499999999E-3</c:v>
                </c:pt>
                <c:pt idx="12476">
                  <c:v>1.36522576E-2</c:v>
                </c:pt>
                <c:pt idx="12477">
                  <c:v>1.4031695199999999E-2</c:v>
                </c:pt>
                <c:pt idx="12478">
                  <c:v>1.34030664E-2</c:v>
                </c:pt>
                <c:pt idx="12479">
                  <c:v>1.3205782500000001E-2</c:v>
                </c:pt>
                <c:pt idx="12480">
                  <c:v>1.2822524599999999E-2</c:v>
                </c:pt>
                <c:pt idx="12481">
                  <c:v>1.2989999699999999E-2</c:v>
                </c:pt>
                <c:pt idx="12482">
                  <c:v>1.2336580099999999E-2</c:v>
                </c:pt>
                <c:pt idx="12483">
                  <c:v>1.1308947600000001E-2</c:v>
                </c:pt>
                <c:pt idx="12484">
                  <c:v>1.36105455E-2</c:v>
                </c:pt>
                <c:pt idx="12485">
                  <c:v>1.4738730199999999E-2</c:v>
                </c:pt>
                <c:pt idx="12486">
                  <c:v>1.42427366E-2</c:v>
                </c:pt>
                <c:pt idx="12487">
                  <c:v>1.4807906900000001E-2</c:v>
                </c:pt>
                <c:pt idx="12488">
                  <c:v>1.42687205E-2</c:v>
                </c:pt>
                <c:pt idx="12489">
                  <c:v>1.38842277E-2</c:v>
                </c:pt>
                <c:pt idx="12490">
                  <c:v>1.41987382E-2</c:v>
                </c:pt>
                <c:pt idx="12491">
                  <c:v>1.27645368E-2</c:v>
                </c:pt>
                <c:pt idx="12492">
                  <c:v>1.42281018E-2</c:v>
                </c:pt>
                <c:pt idx="12493">
                  <c:v>1.4445790999999999E-2</c:v>
                </c:pt>
                <c:pt idx="12494">
                  <c:v>1.40392669E-2</c:v>
                </c:pt>
                <c:pt idx="12495">
                  <c:v>1.43473856E-2</c:v>
                </c:pt>
                <c:pt idx="12496">
                  <c:v>1.37639297E-2</c:v>
                </c:pt>
                <c:pt idx="12497">
                  <c:v>1.27057843E-2</c:v>
                </c:pt>
                <c:pt idx="12498">
                  <c:v>1.3715639700000001E-2</c:v>
                </c:pt>
                <c:pt idx="12499">
                  <c:v>1.27173262E-2</c:v>
                </c:pt>
                <c:pt idx="12500">
                  <c:v>1.2760674600000001E-2</c:v>
                </c:pt>
                <c:pt idx="12501">
                  <c:v>1.3983307400000001E-2</c:v>
                </c:pt>
                <c:pt idx="12502">
                  <c:v>1.3692508500000001E-2</c:v>
                </c:pt>
                <c:pt idx="12503">
                  <c:v>1.39357988E-2</c:v>
                </c:pt>
                <c:pt idx="12504">
                  <c:v>1.39297973E-2</c:v>
                </c:pt>
                <c:pt idx="12505">
                  <c:v>1.2964066099999999E-2</c:v>
                </c:pt>
                <c:pt idx="12506">
                  <c:v>1.14200003E-2</c:v>
                </c:pt>
                <c:pt idx="12507">
                  <c:v>1.3638652899999999E-2</c:v>
                </c:pt>
                <c:pt idx="12508">
                  <c:v>1.2970339500000001E-2</c:v>
                </c:pt>
                <c:pt idx="12509">
                  <c:v>1.3914574900000001E-2</c:v>
                </c:pt>
                <c:pt idx="12510">
                  <c:v>1.5345632099999999E-2</c:v>
                </c:pt>
                <c:pt idx="12511">
                  <c:v>1.5120885299999999E-2</c:v>
                </c:pt>
                <c:pt idx="12512">
                  <c:v>1.50477057E-2</c:v>
                </c:pt>
                <c:pt idx="12513">
                  <c:v>1.57607757E-2</c:v>
                </c:pt>
                <c:pt idx="12514">
                  <c:v>1.6037035700000001E-2</c:v>
                </c:pt>
                <c:pt idx="12515">
                  <c:v>1.50704375E-2</c:v>
                </c:pt>
                <c:pt idx="12516">
                  <c:v>1.5532754399999999E-2</c:v>
                </c:pt>
                <c:pt idx="12517">
                  <c:v>1.52901253E-2</c:v>
                </c:pt>
                <c:pt idx="12518">
                  <c:v>1.5006528200000001E-2</c:v>
                </c:pt>
                <c:pt idx="12519">
                  <c:v>1.47546316E-2</c:v>
                </c:pt>
                <c:pt idx="12520">
                  <c:v>1.52230049E-2</c:v>
                </c:pt>
                <c:pt idx="12521">
                  <c:v>1.51090175E-2</c:v>
                </c:pt>
                <c:pt idx="12522">
                  <c:v>1.4223502000000001E-2</c:v>
                </c:pt>
                <c:pt idx="12523">
                  <c:v>1.3328726399999999E-2</c:v>
                </c:pt>
                <c:pt idx="12524">
                  <c:v>1.51830399E-2</c:v>
                </c:pt>
                <c:pt idx="12525">
                  <c:v>1.6417650499999999E-2</c:v>
                </c:pt>
                <c:pt idx="12526">
                  <c:v>1.65238511E-2</c:v>
                </c:pt>
                <c:pt idx="12527">
                  <c:v>1.63270347E-2</c:v>
                </c:pt>
                <c:pt idx="12528">
                  <c:v>1.6358565500000002E-2</c:v>
                </c:pt>
                <c:pt idx="12529">
                  <c:v>1.6450334300000001E-2</c:v>
                </c:pt>
                <c:pt idx="12530">
                  <c:v>1.5565549999999999E-2</c:v>
                </c:pt>
                <c:pt idx="12531">
                  <c:v>1.4320923899999999E-2</c:v>
                </c:pt>
                <c:pt idx="12532">
                  <c:v>1.5229102200000001E-2</c:v>
                </c:pt>
                <c:pt idx="12533">
                  <c:v>1.35092111E-2</c:v>
                </c:pt>
                <c:pt idx="12534">
                  <c:v>1.25591131E-2</c:v>
                </c:pt>
                <c:pt idx="12535">
                  <c:v>1.28197065E-2</c:v>
                </c:pt>
                <c:pt idx="12536">
                  <c:v>1.28062777E-2</c:v>
                </c:pt>
                <c:pt idx="12537">
                  <c:v>1.3197682800000001E-2</c:v>
                </c:pt>
                <c:pt idx="12538">
                  <c:v>1.3070144699999999E-2</c:v>
                </c:pt>
                <c:pt idx="12539">
                  <c:v>1.32544879E-2</c:v>
                </c:pt>
                <c:pt idx="12540">
                  <c:v>1.4850981500000001E-2</c:v>
                </c:pt>
                <c:pt idx="12541">
                  <c:v>1.5037464E-2</c:v>
                </c:pt>
                <c:pt idx="12542">
                  <c:v>1.49464309E-2</c:v>
                </c:pt>
                <c:pt idx="12543">
                  <c:v>1.52076231E-2</c:v>
                </c:pt>
                <c:pt idx="12544">
                  <c:v>1.5398589000000001E-2</c:v>
                </c:pt>
                <c:pt idx="12545">
                  <c:v>1.54812513E-2</c:v>
                </c:pt>
                <c:pt idx="12546">
                  <c:v>1.44278528E-2</c:v>
                </c:pt>
                <c:pt idx="12547">
                  <c:v>1.3351407799999999E-2</c:v>
                </c:pt>
                <c:pt idx="12548">
                  <c:v>1.44492527E-2</c:v>
                </c:pt>
                <c:pt idx="12549">
                  <c:v>1.55216148E-2</c:v>
                </c:pt>
                <c:pt idx="12550">
                  <c:v>1.49669331E-2</c:v>
                </c:pt>
                <c:pt idx="12551">
                  <c:v>1.49034141E-2</c:v>
                </c:pt>
                <c:pt idx="12552">
                  <c:v>1.4690559400000001E-2</c:v>
                </c:pt>
                <c:pt idx="12553">
                  <c:v>1.47100706E-2</c:v>
                </c:pt>
                <c:pt idx="12554">
                  <c:v>1.40319001E-2</c:v>
                </c:pt>
                <c:pt idx="12555">
                  <c:v>1.2672890900000001E-2</c:v>
                </c:pt>
                <c:pt idx="12556">
                  <c:v>1.45725757E-2</c:v>
                </c:pt>
                <c:pt idx="12557">
                  <c:v>1.6511036100000001E-2</c:v>
                </c:pt>
                <c:pt idx="12558">
                  <c:v>1.6785545299999999E-2</c:v>
                </c:pt>
                <c:pt idx="12559">
                  <c:v>1.66680235E-2</c:v>
                </c:pt>
                <c:pt idx="12560">
                  <c:v>1.6765499499999999E-2</c:v>
                </c:pt>
                <c:pt idx="12561">
                  <c:v>1.5990013300000001E-2</c:v>
                </c:pt>
                <c:pt idx="12562">
                  <c:v>1.50721651E-2</c:v>
                </c:pt>
                <c:pt idx="12563">
                  <c:v>1.2960809300000001E-2</c:v>
                </c:pt>
                <c:pt idx="12564">
                  <c:v>1.5074297800000001E-2</c:v>
                </c:pt>
                <c:pt idx="12565">
                  <c:v>1.5870990200000001E-2</c:v>
                </c:pt>
                <c:pt idx="12566">
                  <c:v>1.5736077000000001E-2</c:v>
                </c:pt>
                <c:pt idx="12567">
                  <c:v>1.6359409299999999E-2</c:v>
                </c:pt>
                <c:pt idx="12568">
                  <c:v>1.6273545100000002E-2</c:v>
                </c:pt>
                <c:pt idx="12569">
                  <c:v>1.61238145E-2</c:v>
                </c:pt>
                <c:pt idx="12570">
                  <c:v>1.5766214600000002E-2</c:v>
                </c:pt>
                <c:pt idx="12571">
                  <c:v>1.40032843E-2</c:v>
                </c:pt>
                <c:pt idx="12572">
                  <c:v>1.38283335E-2</c:v>
                </c:pt>
                <c:pt idx="12573">
                  <c:v>1.5477163699999999E-2</c:v>
                </c:pt>
                <c:pt idx="12574">
                  <c:v>1.52600054E-2</c:v>
                </c:pt>
                <c:pt idx="12575">
                  <c:v>1.4678786500000001E-2</c:v>
                </c:pt>
                <c:pt idx="12576">
                  <c:v>1.36801274E-2</c:v>
                </c:pt>
                <c:pt idx="12577">
                  <c:v>1.32182315E-2</c:v>
                </c:pt>
                <c:pt idx="12578">
                  <c:v>1.26831047E-2</c:v>
                </c:pt>
                <c:pt idx="12579">
                  <c:v>1.3146596999999999E-2</c:v>
                </c:pt>
                <c:pt idx="12580">
                  <c:v>1.5749840099999999E-2</c:v>
                </c:pt>
                <c:pt idx="12581">
                  <c:v>1.33362906E-2</c:v>
                </c:pt>
                <c:pt idx="12582">
                  <c:v>1.3733446599999999E-2</c:v>
                </c:pt>
                <c:pt idx="12583">
                  <c:v>1.44835515E-2</c:v>
                </c:pt>
                <c:pt idx="12584">
                  <c:v>1.4567286699999999E-2</c:v>
                </c:pt>
                <c:pt idx="12585">
                  <c:v>1.4852969000000001E-2</c:v>
                </c:pt>
                <c:pt idx="12586">
                  <c:v>1.46300001E-2</c:v>
                </c:pt>
                <c:pt idx="12587">
                  <c:v>1.2689222599999999E-2</c:v>
                </c:pt>
                <c:pt idx="12588">
                  <c:v>1.26085151E-2</c:v>
                </c:pt>
                <c:pt idx="12589">
                  <c:v>1.2777390899999999E-2</c:v>
                </c:pt>
                <c:pt idx="12590">
                  <c:v>1.2241717399999999E-2</c:v>
                </c:pt>
                <c:pt idx="12591">
                  <c:v>1.29208369E-2</c:v>
                </c:pt>
                <c:pt idx="12592">
                  <c:v>1.22760953E-2</c:v>
                </c:pt>
                <c:pt idx="12593">
                  <c:v>1.21846991E-2</c:v>
                </c:pt>
                <c:pt idx="12594">
                  <c:v>1.16709061E-2</c:v>
                </c:pt>
                <c:pt idx="12595">
                  <c:v>1.14203393E-2</c:v>
                </c:pt>
                <c:pt idx="12596">
                  <c:v>1.1528206100000001E-2</c:v>
                </c:pt>
                <c:pt idx="12597">
                  <c:v>1.4286217299999999E-2</c:v>
                </c:pt>
                <c:pt idx="12598">
                  <c:v>1.5478780500000001E-2</c:v>
                </c:pt>
                <c:pt idx="12599">
                  <c:v>1.55681716E-2</c:v>
                </c:pt>
                <c:pt idx="12600">
                  <c:v>1.5678357300000001E-2</c:v>
                </c:pt>
                <c:pt idx="12601">
                  <c:v>1.52944494E-2</c:v>
                </c:pt>
                <c:pt idx="12602">
                  <c:v>1.49100004E-2</c:v>
                </c:pt>
                <c:pt idx="12603">
                  <c:v>1.31801208E-2</c:v>
                </c:pt>
                <c:pt idx="12604">
                  <c:v>1.2046655599999999E-2</c:v>
                </c:pt>
                <c:pt idx="12605">
                  <c:v>1.2664401E-2</c:v>
                </c:pt>
                <c:pt idx="12606">
                  <c:v>1.19853858E-2</c:v>
                </c:pt>
                <c:pt idx="12607">
                  <c:v>1.20055033E-2</c:v>
                </c:pt>
                <c:pt idx="12608">
                  <c:v>1.18590295E-2</c:v>
                </c:pt>
                <c:pt idx="12609">
                  <c:v>1.1259844499999999E-2</c:v>
                </c:pt>
                <c:pt idx="12610">
                  <c:v>1.01652863E-2</c:v>
                </c:pt>
                <c:pt idx="12611">
                  <c:v>1.0642081499999999E-2</c:v>
                </c:pt>
                <c:pt idx="12612">
                  <c:v>1.3157314599999999E-2</c:v>
                </c:pt>
                <c:pt idx="12613">
                  <c:v>1.4032342499999999E-2</c:v>
                </c:pt>
                <c:pt idx="12614">
                  <c:v>1.3443347099999999E-2</c:v>
                </c:pt>
                <c:pt idx="12615">
                  <c:v>1.38207898E-2</c:v>
                </c:pt>
                <c:pt idx="12616">
                  <c:v>1.3762150000000001E-2</c:v>
                </c:pt>
                <c:pt idx="12617">
                  <c:v>1.34511488E-2</c:v>
                </c:pt>
                <c:pt idx="12618">
                  <c:v>1.2829053199999999E-2</c:v>
                </c:pt>
                <c:pt idx="12619">
                  <c:v>1.23839183E-2</c:v>
                </c:pt>
                <c:pt idx="12620">
                  <c:v>1.2467374099999999E-2</c:v>
                </c:pt>
                <c:pt idx="12621">
                  <c:v>1.35121765E-2</c:v>
                </c:pt>
                <c:pt idx="12622">
                  <c:v>1.4166921400000001E-2</c:v>
                </c:pt>
                <c:pt idx="12623">
                  <c:v>1.43954055E-2</c:v>
                </c:pt>
                <c:pt idx="12624">
                  <c:v>1.44744422E-2</c:v>
                </c:pt>
                <c:pt idx="12625">
                  <c:v>1.4201171699999999E-2</c:v>
                </c:pt>
                <c:pt idx="12626">
                  <c:v>1.2250965500000001E-2</c:v>
                </c:pt>
                <c:pt idx="12627">
                  <c:v>1.04530239E-2</c:v>
                </c:pt>
                <c:pt idx="12628">
                  <c:v>1.17263887E-2</c:v>
                </c:pt>
                <c:pt idx="12629">
                  <c:v>1.26414401E-2</c:v>
                </c:pt>
                <c:pt idx="12630">
                  <c:v>1.3714100200000001E-2</c:v>
                </c:pt>
                <c:pt idx="12631">
                  <c:v>1.48428446E-2</c:v>
                </c:pt>
                <c:pt idx="12632">
                  <c:v>1.5016722499999999E-2</c:v>
                </c:pt>
                <c:pt idx="12633">
                  <c:v>1.4800639799999999E-2</c:v>
                </c:pt>
                <c:pt idx="12634">
                  <c:v>1.40356943E-2</c:v>
                </c:pt>
                <c:pt idx="12635">
                  <c:v>1.21910591E-2</c:v>
                </c:pt>
                <c:pt idx="12636">
                  <c:v>1.14973122E-2</c:v>
                </c:pt>
                <c:pt idx="12637">
                  <c:v>1.2316926400000001E-2</c:v>
                </c:pt>
                <c:pt idx="12638">
                  <c:v>1.2888723100000001E-2</c:v>
                </c:pt>
                <c:pt idx="12639">
                  <c:v>1.36283468E-2</c:v>
                </c:pt>
                <c:pt idx="12640">
                  <c:v>1.46925049E-2</c:v>
                </c:pt>
                <c:pt idx="12641">
                  <c:v>1.5934115299999999E-2</c:v>
                </c:pt>
                <c:pt idx="12642">
                  <c:v>1.5132091E-2</c:v>
                </c:pt>
                <c:pt idx="12643">
                  <c:v>1.3293322200000001E-2</c:v>
                </c:pt>
                <c:pt idx="12644">
                  <c:v>1.45792747E-2</c:v>
                </c:pt>
                <c:pt idx="12645">
                  <c:v>1.57607123E-2</c:v>
                </c:pt>
                <c:pt idx="12646">
                  <c:v>1.52398134E-2</c:v>
                </c:pt>
                <c:pt idx="12647">
                  <c:v>1.54865626E-2</c:v>
                </c:pt>
                <c:pt idx="12648">
                  <c:v>1.5817191500000001E-2</c:v>
                </c:pt>
                <c:pt idx="12649">
                  <c:v>1.5828348700000001E-2</c:v>
                </c:pt>
                <c:pt idx="12650">
                  <c:v>1.53188873E-2</c:v>
                </c:pt>
                <c:pt idx="12651">
                  <c:v>1.3643455699999999E-2</c:v>
                </c:pt>
                <c:pt idx="12652">
                  <c:v>1.3259431299999999E-2</c:v>
                </c:pt>
                <c:pt idx="12653">
                  <c:v>1.37161864E-2</c:v>
                </c:pt>
                <c:pt idx="12654">
                  <c:v>1.45435072E-2</c:v>
                </c:pt>
                <c:pt idx="12655">
                  <c:v>1.47170024E-2</c:v>
                </c:pt>
                <c:pt idx="12656">
                  <c:v>1.48813929E-2</c:v>
                </c:pt>
                <c:pt idx="12657">
                  <c:v>1.4827713399999999E-2</c:v>
                </c:pt>
                <c:pt idx="12658">
                  <c:v>1.43457577E-2</c:v>
                </c:pt>
                <c:pt idx="12659">
                  <c:v>1.35907046E-2</c:v>
                </c:pt>
                <c:pt idx="12660">
                  <c:v>1.33279478E-2</c:v>
                </c:pt>
                <c:pt idx="12661">
                  <c:v>1.33730676E-2</c:v>
                </c:pt>
                <c:pt idx="12662">
                  <c:v>1.46800661E-2</c:v>
                </c:pt>
                <c:pt idx="12663">
                  <c:v>1.5098921E-2</c:v>
                </c:pt>
                <c:pt idx="12664">
                  <c:v>1.49219325E-2</c:v>
                </c:pt>
                <c:pt idx="12665">
                  <c:v>1.4598524200000001E-2</c:v>
                </c:pt>
                <c:pt idx="12666">
                  <c:v>1.40477447E-2</c:v>
                </c:pt>
                <c:pt idx="12667">
                  <c:v>1.3728341099999999E-2</c:v>
                </c:pt>
                <c:pt idx="12668">
                  <c:v>1.53497532E-2</c:v>
                </c:pt>
                <c:pt idx="12669">
                  <c:v>1.55617697E-2</c:v>
                </c:pt>
                <c:pt idx="12670">
                  <c:v>1.5952782700000001E-2</c:v>
                </c:pt>
                <c:pt idx="12671">
                  <c:v>1.56883076E-2</c:v>
                </c:pt>
                <c:pt idx="12672">
                  <c:v>1.39428377E-2</c:v>
                </c:pt>
                <c:pt idx="12673">
                  <c:v>1.6699999600000001E-2</c:v>
                </c:pt>
                <c:pt idx="12674">
                  <c:v>1.5685476399999999E-2</c:v>
                </c:pt>
                <c:pt idx="12675">
                  <c:v>1.39681185E-2</c:v>
                </c:pt>
                <c:pt idx="12676">
                  <c:v>1.40971998E-2</c:v>
                </c:pt>
                <c:pt idx="12677">
                  <c:v>1.4976470699999999E-2</c:v>
                </c:pt>
                <c:pt idx="12678">
                  <c:v>1.48240831E-2</c:v>
                </c:pt>
                <c:pt idx="12679">
                  <c:v>1.46389212E-2</c:v>
                </c:pt>
                <c:pt idx="12680">
                  <c:v>1.4709796799999999E-2</c:v>
                </c:pt>
                <c:pt idx="12681">
                  <c:v>1.48800584E-2</c:v>
                </c:pt>
                <c:pt idx="12682">
                  <c:v>1.50387157E-2</c:v>
                </c:pt>
                <c:pt idx="12683">
                  <c:v>1.44171966E-2</c:v>
                </c:pt>
                <c:pt idx="12684">
                  <c:v>1.41350972E-2</c:v>
                </c:pt>
                <c:pt idx="12685">
                  <c:v>1.5702409699999999E-2</c:v>
                </c:pt>
                <c:pt idx="12686">
                  <c:v>1.5898367399999998E-2</c:v>
                </c:pt>
                <c:pt idx="12687">
                  <c:v>1.5850912799999999E-2</c:v>
                </c:pt>
                <c:pt idx="12688">
                  <c:v>1.6014102799999999E-2</c:v>
                </c:pt>
                <c:pt idx="12689">
                  <c:v>1.58763733E-2</c:v>
                </c:pt>
                <c:pt idx="12690">
                  <c:v>1.5115995E-2</c:v>
                </c:pt>
                <c:pt idx="12691">
                  <c:v>1.4309977200000001E-2</c:v>
                </c:pt>
                <c:pt idx="12692">
                  <c:v>1.4584827200000001E-2</c:v>
                </c:pt>
                <c:pt idx="12693">
                  <c:v>1.6777718399999999E-2</c:v>
                </c:pt>
                <c:pt idx="12694">
                  <c:v>1.57846957E-2</c:v>
                </c:pt>
                <c:pt idx="12695">
                  <c:v>1.5710830700000001E-2</c:v>
                </c:pt>
                <c:pt idx="12696">
                  <c:v>1.65486317E-2</c:v>
                </c:pt>
                <c:pt idx="12697">
                  <c:v>1.6733033599999999E-2</c:v>
                </c:pt>
                <c:pt idx="12698">
                  <c:v>1.5739595499999998E-2</c:v>
                </c:pt>
                <c:pt idx="12699">
                  <c:v>1.5755915999999998E-2</c:v>
                </c:pt>
                <c:pt idx="12700">
                  <c:v>1.60984006E-2</c:v>
                </c:pt>
                <c:pt idx="12701">
                  <c:v>1.6255773599999999E-2</c:v>
                </c:pt>
                <c:pt idx="12702">
                  <c:v>1.5602910899999999E-2</c:v>
                </c:pt>
                <c:pt idx="12703">
                  <c:v>1.61669794E-2</c:v>
                </c:pt>
                <c:pt idx="12704">
                  <c:v>1.6533013400000001E-2</c:v>
                </c:pt>
                <c:pt idx="12705">
                  <c:v>1.6241300899999998E-2</c:v>
                </c:pt>
                <c:pt idx="12706">
                  <c:v>1.5888331499999998E-2</c:v>
                </c:pt>
                <c:pt idx="12707">
                  <c:v>1.5397667E-2</c:v>
                </c:pt>
                <c:pt idx="12708">
                  <c:v>1.53052369E-2</c:v>
                </c:pt>
                <c:pt idx="12709">
                  <c:v>1.58870872E-2</c:v>
                </c:pt>
                <c:pt idx="12710">
                  <c:v>1.62880514E-2</c:v>
                </c:pt>
                <c:pt idx="12711">
                  <c:v>1.6629941799999999E-2</c:v>
                </c:pt>
                <c:pt idx="12712">
                  <c:v>1.6725722700000001E-2</c:v>
                </c:pt>
                <c:pt idx="12713">
                  <c:v>1.6964282800000001E-2</c:v>
                </c:pt>
                <c:pt idx="12714">
                  <c:v>1.7342397900000001E-2</c:v>
                </c:pt>
                <c:pt idx="12715">
                  <c:v>1.65491831E-2</c:v>
                </c:pt>
                <c:pt idx="12716">
                  <c:v>1.7111815499999999E-2</c:v>
                </c:pt>
                <c:pt idx="12717">
                  <c:v>1.69341657E-2</c:v>
                </c:pt>
                <c:pt idx="12718">
                  <c:v>1.7451558299999999E-2</c:v>
                </c:pt>
                <c:pt idx="12719">
                  <c:v>1.74339432E-2</c:v>
                </c:pt>
                <c:pt idx="12720">
                  <c:v>1.7335625399999999E-2</c:v>
                </c:pt>
                <c:pt idx="12721">
                  <c:v>1.74434017E-2</c:v>
                </c:pt>
                <c:pt idx="12722">
                  <c:v>1.7703106600000001E-2</c:v>
                </c:pt>
                <c:pt idx="12723">
                  <c:v>1.6920000300000002E-2</c:v>
                </c:pt>
                <c:pt idx="12724">
                  <c:v>1.7453076299999998E-2</c:v>
                </c:pt>
                <c:pt idx="12725">
                  <c:v>1.75555199E-2</c:v>
                </c:pt>
                <c:pt idx="12726">
                  <c:v>1.7517583400000002E-2</c:v>
                </c:pt>
                <c:pt idx="12727">
                  <c:v>1.7285976599999999E-2</c:v>
                </c:pt>
                <c:pt idx="12728">
                  <c:v>1.67942736E-2</c:v>
                </c:pt>
                <c:pt idx="12729">
                  <c:v>1.6037235E-2</c:v>
                </c:pt>
                <c:pt idx="12730">
                  <c:v>1.56369079E-2</c:v>
                </c:pt>
                <c:pt idx="12731">
                  <c:v>1.4488154099999999E-2</c:v>
                </c:pt>
                <c:pt idx="12732">
                  <c:v>1.53535949E-2</c:v>
                </c:pt>
                <c:pt idx="12733">
                  <c:v>1.7216200000000001E-2</c:v>
                </c:pt>
                <c:pt idx="12734">
                  <c:v>1.7132936000000001E-2</c:v>
                </c:pt>
                <c:pt idx="12735">
                  <c:v>1.65809076E-2</c:v>
                </c:pt>
                <c:pt idx="12736">
                  <c:v>1.5520913500000001E-2</c:v>
                </c:pt>
                <c:pt idx="12737">
                  <c:v>1.5111562800000001E-2</c:v>
                </c:pt>
                <c:pt idx="12738">
                  <c:v>1.45457052E-2</c:v>
                </c:pt>
                <c:pt idx="12739">
                  <c:v>1.33818379E-2</c:v>
                </c:pt>
                <c:pt idx="12740">
                  <c:v>1.54544543E-2</c:v>
                </c:pt>
                <c:pt idx="12741">
                  <c:v>1.63787156E-2</c:v>
                </c:pt>
                <c:pt idx="12742">
                  <c:v>1.67654902E-2</c:v>
                </c:pt>
                <c:pt idx="12743">
                  <c:v>1.6637124100000001E-2</c:v>
                </c:pt>
                <c:pt idx="12744">
                  <c:v>1.6360092900000001E-2</c:v>
                </c:pt>
                <c:pt idx="12745">
                  <c:v>1.6464194299999999E-2</c:v>
                </c:pt>
                <c:pt idx="12746">
                  <c:v>1.60737E-2</c:v>
                </c:pt>
                <c:pt idx="12747">
                  <c:v>1.46165919E-2</c:v>
                </c:pt>
                <c:pt idx="12748">
                  <c:v>1.54696824E-2</c:v>
                </c:pt>
                <c:pt idx="12749">
                  <c:v>1.67721994E-2</c:v>
                </c:pt>
                <c:pt idx="12750">
                  <c:v>1.6772802900000001E-2</c:v>
                </c:pt>
                <c:pt idx="12751">
                  <c:v>1.6492920000000001E-2</c:v>
                </c:pt>
                <c:pt idx="12752">
                  <c:v>1.6441298600000001E-2</c:v>
                </c:pt>
                <c:pt idx="12753">
                  <c:v>1.6291271900000001E-2</c:v>
                </c:pt>
                <c:pt idx="12754">
                  <c:v>1.6189644100000001E-2</c:v>
                </c:pt>
                <c:pt idx="12755">
                  <c:v>1.5494292600000001E-2</c:v>
                </c:pt>
                <c:pt idx="12756">
                  <c:v>1.49355205E-2</c:v>
                </c:pt>
                <c:pt idx="12757">
                  <c:v>1.47536267E-2</c:v>
                </c:pt>
                <c:pt idx="12758">
                  <c:v>1.51965842E-2</c:v>
                </c:pt>
                <c:pt idx="12759">
                  <c:v>1.5657130599999999E-2</c:v>
                </c:pt>
                <c:pt idx="12760">
                  <c:v>1.6032462899999999E-2</c:v>
                </c:pt>
                <c:pt idx="12761">
                  <c:v>1.6206510399999999E-2</c:v>
                </c:pt>
                <c:pt idx="12762">
                  <c:v>1.55763254E-2</c:v>
                </c:pt>
                <c:pt idx="12763">
                  <c:v>1.45486174E-2</c:v>
                </c:pt>
                <c:pt idx="12764">
                  <c:v>1.3534960299999999E-2</c:v>
                </c:pt>
                <c:pt idx="12765">
                  <c:v>1.39951659E-2</c:v>
                </c:pt>
                <c:pt idx="12766">
                  <c:v>1.39133278E-2</c:v>
                </c:pt>
                <c:pt idx="12767">
                  <c:v>1.43580437E-2</c:v>
                </c:pt>
                <c:pt idx="12768">
                  <c:v>1.44593529E-2</c:v>
                </c:pt>
                <c:pt idx="12769">
                  <c:v>1.4625554900000001E-2</c:v>
                </c:pt>
                <c:pt idx="12770">
                  <c:v>1.45605588E-2</c:v>
                </c:pt>
                <c:pt idx="12771">
                  <c:v>1.3434473400000001E-2</c:v>
                </c:pt>
                <c:pt idx="12772">
                  <c:v>1.25904437E-2</c:v>
                </c:pt>
                <c:pt idx="12773">
                  <c:v>1.33490469E-2</c:v>
                </c:pt>
                <c:pt idx="12774">
                  <c:v>1.38724716E-2</c:v>
                </c:pt>
                <c:pt idx="12775">
                  <c:v>1.38919083E-2</c:v>
                </c:pt>
                <c:pt idx="12776">
                  <c:v>1.4456560800000001E-2</c:v>
                </c:pt>
                <c:pt idx="12777">
                  <c:v>1.53342858E-2</c:v>
                </c:pt>
                <c:pt idx="12778">
                  <c:v>1.5453618000000001E-2</c:v>
                </c:pt>
                <c:pt idx="12779">
                  <c:v>1.40021369E-2</c:v>
                </c:pt>
                <c:pt idx="12780">
                  <c:v>1.26643563E-2</c:v>
                </c:pt>
                <c:pt idx="12781">
                  <c:v>1.35916509E-2</c:v>
                </c:pt>
                <c:pt idx="12782">
                  <c:v>1.48657802E-2</c:v>
                </c:pt>
                <c:pt idx="12783">
                  <c:v>1.3488686600000001E-2</c:v>
                </c:pt>
                <c:pt idx="12784">
                  <c:v>1.3329779700000001E-2</c:v>
                </c:pt>
                <c:pt idx="12785">
                  <c:v>1.1760359600000001E-2</c:v>
                </c:pt>
                <c:pt idx="12786">
                  <c:v>1.05705885E-2</c:v>
                </c:pt>
                <c:pt idx="12787">
                  <c:v>1.37828486E-2</c:v>
                </c:pt>
                <c:pt idx="12788">
                  <c:v>1.5822287599999998E-2</c:v>
                </c:pt>
                <c:pt idx="12789">
                  <c:v>1.56159699E-2</c:v>
                </c:pt>
                <c:pt idx="12790">
                  <c:v>1.4871344E-2</c:v>
                </c:pt>
                <c:pt idx="12791">
                  <c:v>1.39131006E-2</c:v>
                </c:pt>
                <c:pt idx="12792">
                  <c:v>1.45361051E-2</c:v>
                </c:pt>
                <c:pt idx="12793">
                  <c:v>1.5558791299999999E-2</c:v>
                </c:pt>
                <c:pt idx="12794">
                  <c:v>1.52188549E-2</c:v>
                </c:pt>
                <c:pt idx="12795">
                  <c:v>1.33441919E-2</c:v>
                </c:pt>
                <c:pt idx="12796">
                  <c:v>1.33953076E-2</c:v>
                </c:pt>
                <c:pt idx="12797">
                  <c:v>1.5081384200000001E-2</c:v>
                </c:pt>
                <c:pt idx="12798">
                  <c:v>1.5736291199999999E-2</c:v>
                </c:pt>
                <c:pt idx="12799">
                  <c:v>1.60059091E-2</c:v>
                </c:pt>
                <c:pt idx="12800">
                  <c:v>1.6188502300000001E-2</c:v>
                </c:pt>
                <c:pt idx="12801">
                  <c:v>1.5874536700000001E-2</c:v>
                </c:pt>
                <c:pt idx="12802">
                  <c:v>1.4229964499999999E-2</c:v>
                </c:pt>
                <c:pt idx="12803">
                  <c:v>1.3304069599999999E-2</c:v>
                </c:pt>
                <c:pt idx="12804">
                  <c:v>1.34777287E-2</c:v>
                </c:pt>
                <c:pt idx="12805">
                  <c:v>1.37020936E-2</c:v>
                </c:pt>
                <c:pt idx="12806">
                  <c:v>1.4550359000000001E-2</c:v>
                </c:pt>
                <c:pt idx="12807">
                  <c:v>1.5889750800000001E-2</c:v>
                </c:pt>
                <c:pt idx="12808">
                  <c:v>1.5742350400000001E-2</c:v>
                </c:pt>
                <c:pt idx="12809">
                  <c:v>1.53495213E-2</c:v>
                </c:pt>
                <c:pt idx="12810">
                  <c:v>1.51839256E-2</c:v>
                </c:pt>
                <c:pt idx="12811">
                  <c:v>1.47058386E-2</c:v>
                </c:pt>
                <c:pt idx="12812">
                  <c:v>1.4674828399999999E-2</c:v>
                </c:pt>
                <c:pt idx="12813">
                  <c:v>1.52221601E-2</c:v>
                </c:pt>
                <c:pt idx="12814">
                  <c:v>1.5661897099999999E-2</c:v>
                </c:pt>
                <c:pt idx="12815">
                  <c:v>1.6532285099999999E-2</c:v>
                </c:pt>
                <c:pt idx="12816">
                  <c:v>1.6466662300000001E-2</c:v>
                </c:pt>
                <c:pt idx="12817">
                  <c:v>1.6666382600000001E-2</c:v>
                </c:pt>
                <c:pt idx="12818">
                  <c:v>1.51699418E-2</c:v>
                </c:pt>
                <c:pt idx="12819">
                  <c:v>1.2527477E-2</c:v>
                </c:pt>
                <c:pt idx="12820">
                  <c:v>1.37704127E-2</c:v>
                </c:pt>
                <c:pt idx="12821">
                  <c:v>1.47201885E-2</c:v>
                </c:pt>
                <c:pt idx="12822">
                  <c:v>1.52091328E-2</c:v>
                </c:pt>
                <c:pt idx="12823">
                  <c:v>1.5827171500000001E-2</c:v>
                </c:pt>
                <c:pt idx="12824">
                  <c:v>1.57717634E-2</c:v>
                </c:pt>
                <c:pt idx="12825">
                  <c:v>1.55253131E-2</c:v>
                </c:pt>
                <c:pt idx="12826">
                  <c:v>1.5423554000000001E-2</c:v>
                </c:pt>
                <c:pt idx="12827">
                  <c:v>1.4859363400000001E-2</c:v>
                </c:pt>
                <c:pt idx="12828">
                  <c:v>1.4477151400000001E-2</c:v>
                </c:pt>
                <c:pt idx="12829">
                  <c:v>1.3055564800000001E-2</c:v>
                </c:pt>
                <c:pt idx="12830">
                  <c:v>1.1938717200000001E-2</c:v>
                </c:pt>
                <c:pt idx="12831">
                  <c:v>1.26975039E-2</c:v>
                </c:pt>
                <c:pt idx="12832">
                  <c:v>1.24343969E-2</c:v>
                </c:pt>
                <c:pt idx="12833">
                  <c:v>1.2290435799999999E-2</c:v>
                </c:pt>
                <c:pt idx="12834">
                  <c:v>1.19322054E-2</c:v>
                </c:pt>
                <c:pt idx="12835">
                  <c:v>1.23114781E-2</c:v>
                </c:pt>
                <c:pt idx="12836">
                  <c:v>1.43101783E-2</c:v>
                </c:pt>
                <c:pt idx="12837">
                  <c:v>1.63444113E-2</c:v>
                </c:pt>
                <c:pt idx="12838">
                  <c:v>1.6466669699999999E-2</c:v>
                </c:pt>
                <c:pt idx="12839">
                  <c:v>1.6978654999999999E-2</c:v>
                </c:pt>
                <c:pt idx="12840">
                  <c:v>1.6356060299999999E-2</c:v>
                </c:pt>
                <c:pt idx="12841">
                  <c:v>1.6230845800000001E-2</c:v>
                </c:pt>
                <c:pt idx="12842">
                  <c:v>1.5773512399999998E-2</c:v>
                </c:pt>
                <c:pt idx="12843">
                  <c:v>1.44313788E-2</c:v>
                </c:pt>
                <c:pt idx="12844">
                  <c:v>1.52469892E-2</c:v>
                </c:pt>
                <c:pt idx="12845">
                  <c:v>1.31387161E-2</c:v>
                </c:pt>
                <c:pt idx="12846">
                  <c:v>1.32457046E-2</c:v>
                </c:pt>
                <c:pt idx="12847">
                  <c:v>1.37084909E-2</c:v>
                </c:pt>
                <c:pt idx="12848">
                  <c:v>1.3740642000000001E-2</c:v>
                </c:pt>
                <c:pt idx="12849">
                  <c:v>1.32089276E-2</c:v>
                </c:pt>
                <c:pt idx="12850">
                  <c:v>1.2456686200000001E-2</c:v>
                </c:pt>
                <c:pt idx="12851">
                  <c:v>1.25752138E-2</c:v>
                </c:pt>
                <c:pt idx="12852">
                  <c:v>1.3593361700000001E-2</c:v>
                </c:pt>
                <c:pt idx="12853">
                  <c:v>1.52450083E-2</c:v>
                </c:pt>
                <c:pt idx="12854">
                  <c:v>1.58227235E-2</c:v>
                </c:pt>
                <c:pt idx="12855">
                  <c:v>1.5846815E-2</c:v>
                </c:pt>
                <c:pt idx="12856">
                  <c:v>1.57152414E-2</c:v>
                </c:pt>
                <c:pt idx="12857">
                  <c:v>1.5910284600000001E-2</c:v>
                </c:pt>
                <c:pt idx="12858">
                  <c:v>1.5041071E-2</c:v>
                </c:pt>
                <c:pt idx="12859">
                  <c:v>1.35565745E-2</c:v>
                </c:pt>
                <c:pt idx="12860">
                  <c:v>1.32822506E-2</c:v>
                </c:pt>
                <c:pt idx="12861">
                  <c:v>1.32854749E-2</c:v>
                </c:pt>
                <c:pt idx="12862">
                  <c:v>1.30145308E-2</c:v>
                </c:pt>
                <c:pt idx="12863">
                  <c:v>1.25030586E-2</c:v>
                </c:pt>
                <c:pt idx="12864">
                  <c:v>1.1276729399999999E-2</c:v>
                </c:pt>
                <c:pt idx="12865">
                  <c:v>1.1644666099999999E-2</c:v>
                </c:pt>
                <c:pt idx="12866">
                  <c:v>1.2024684799999999E-2</c:v>
                </c:pt>
                <c:pt idx="12867">
                  <c:v>1.2265207199999999E-2</c:v>
                </c:pt>
                <c:pt idx="12868">
                  <c:v>1.41338212E-2</c:v>
                </c:pt>
                <c:pt idx="12869">
                  <c:v>1.4596786400000001E-2</c:v>
                </c:pt>
                <c:pt idx="12870">
                  <c:v>1.39878178E-2</c:v>
                </c:pt>
                <c:pt idx="12871">
                  <c:v>1.4319879000000001E-2</c:v>
                </c:pt>
                <c:pt idx="12872">
                  <c:v>1.48329549E-2</c:v>
                </c:pt>
                <c:pt idx="12873">
                  <c:v>1.42336879E-2</c:v>
                </c:pt>
                <c:pt idx="12874">
                  <c:v>1.30522624E-2</c:v>
                </c:pt>
                <c:pt idx="12875">
                  <c:v>1.2821479699999999E-2</c:v>
                </c:pt>
                <c:pt idx="12876">
                  <c:v>1.41912671E-2</c:v>
                </c:pt>
                <c:pt idx="12877">
                  <c:v>1.30620357E-2</c:v>
                </c:pt>
                <c:pt idx="12878">
                  <c:v>1.2642228E-2</c:v>
                </c:pt>
                <c:pt idx="12879">
                  <c:v>1.2867392E-2</c:v>
                </c:pt>
                <c:pt idx="12880">
                  <c:v>1.3391220000000001E-2</c:v>
                </c:pt>
                <c:pt idx="12881">
                  <c:v>1.49859209E-2</c:v>
                </c:pt>
                <c:pt idx="12882">
                  <c:v>1.5835678200000002E-2</c:v>
                </c:pt>
                <c:pt idx="12883">
                  <c:v>1.53797958E-2</c:v>
                </c:pt>
                <c:pt idx="12884">
                  <c:v>1.4317885000000001E-2</c:v>
                </c:pt>
                <c:pt idx="12885">
                  <c:v>1.32431211E-2</c:v>
                </c:pt>
                <c:pt idx="12886">
                  <c:v>1.4684564400000001E-2</c:v>
                </c:pt>
                <c:pt idx="12887">
                  <c:v>1.3361842400000001E-2</c:v>
                </c:pt>
                <c:pt idx="12888">
                  <c:v>1.34305274E-2</c:v>
                </c:pt>
                <c:pt idx="12889">
                  <c:v>1.4438875E-2</c:v>
                </c:pt>
                <c:pt idx="12890">
                  <c:v>1.47222746E-2</c:v>
                </c:pt>
                <c:pt idx="12891">
                  <c:v>1.39380423E-2</c:v>
                </c:pt>
                <c:pt idx="12892">
                  <c:v>1.23322299E-2</c:v>
                </c:pt>
                <c:pt idx="12893">
                  <c:v>1.1897796800000001E-2</c:v>
                </c:pt>
                <c:pt idx="12894">
                  <c:v>1.2145386100000001E-2</c:v>
                </c:pt>
                <c:pt idx="12895">
                  <c:v>1.4527226799999999E-2</c:v>
                </c:pt>
                <c:pt idx="12896">
                  <c:v>1.4384279E-2</c:v>
                </c:pt>
                <c:pt idx="12897">
                  <c:v>1.54288867E-2</c:v>
                </c:pt>
                <c:pt idx="12898">
                  <c:v>1.4434338499999999E-2</c:v>
                </c:pt>
                <c:pt idx="12899">
                  <c:v>1.34419464E-2</c:v>
                </c:pt>
                <c:pt idx="12900">
                  <c:v>1.35214012E-2</c:v>
                </c:pt>
                <c:pt idx="12901">
                  <c:v>1.41255101E-2</c:v>
                </c:pt>
                <c:pt idx="12902">
                  <c:v>1.55765917E-2</c:v>
                </c:pt>
                <c:pt idx="12903">
                  <c:v>1.6060674600000002E-2</c:v>
                </c:pt>
                <c:pt idx="12904">
                  <c:v>1.6225293299999999E-2</c:v>
                </c:pt>
                <c:pt idx="12905">
                  <c:v>1.5700191299999999E-2</c:v>
                </c:pt>
                <c:pt idx="12906">
                  <c:v>1.53656127E-2</c:v>
                </c:pt>
                <c:pt idx="12907">
                  <c:v>1.31707443E-2</c:v>
                </c:pt>
                <c:pt idx="12908">
                  <c:v>1.5521965E-2</c:v>
                </c:pt>
                <c:pt idx="12909">
                  <c:v>1.6835687700000001E-2</c:v>
                </c:pt>
                <c:pt idx="12910">
                  <c:v>1.7069092000000001E-2</c:v>
                </c:pt>
                <c:pt idx="12911">
                  <c:v>1.7178172200000001E-2</c:v>
                </c:pt>
                <c:pt idx="12912">
                  <c:v>1.6170220400000001E-2</c:v>
                </c:pt>
                <c:pt idx="12913">
                  <c:v>1.6035335099999999E-2</c:v>
                </c:pt>
                <c:pt idx="12914">
                  <c:v>1.5117460900000001E-2</c:v>
                </c:pt>
                <c:pt idx="12915">
                  <c:v>1.4610895E-2</c:v>
                </c:pt>
                <c:pt idx="12916">
                  <c:v>1.55778546E-2</c:v>
                </c:pt>
                <c:pt idx="12917">
                  <c:v>1.7106177300000001E-2</c:v>
                </c:pt>
                <c:pt idx="12918">
                  <c:v>1.5421631700000001E-2</c:v>
                </c:pt>
                <c:pt idx="12919">
                  <c:v>1.4883133600000001E-2</c:v>
                </c:pt>
                <c:pt idx="12920">
                  <c:v>1.5245365E-2</c:v>
                </c:pt>
                <c:pt idx="12921">
                  <c:v>1.52244801E-2</c:v>
                </c:pt>
                <c:pt idx="12922">
                  <c:v>1.5222542E-2</c:v>
                </c:pt>
                <c:pt idx="12923">
                  <c:v>1.30811026E-2</c:v>
                </c:pt>
                <c:pt idx="12924">
                  <c:v>1.27894823E-2</c:v>
                </c:pt>
                <c:pt idx="12925">
                  <c:v>1.5942946100000001E-2</c:v>
                </c:pt>
                <c:pt idx="12926">
                  <c:v>1.6681583600000001E-2</c:v>
                </c:pt>
                <c:pt idx="12927">
                  <c:v>1.61881335E-2</c:v>
                </c:pt>
                <c:pt idx="12928">
                  <c:v>1.60567034E-2</c:v>
                </c:pt>
                <c:pt idx="12929">
                  <c:v>1.6000492500000001E-2</c:v>
                </c:pt>
                <c:pt idx="12930">
                  <c:v>1.5461984099999999E-2</c:v>
                </c:pt>
                <c:pt idx="12931">
                  <c:v>1.4882080299999999E-2</c:v>
                </c:pt>
                <c:pt idx="12932">
                  <c:v>1.4713260299999999E-2</c:v>
                </c:pt>
                <c:pt idx="12933">
                  <c:v>1.52968876E-2</c:v>
                </c:pt>
                <c:pt idx="12934">
                  <c:v>1.6119949500000001E-2</c:v>
                </c:pt>
                <c:pt idx="12935">
                  <c:v>1.6939925000000002E-2</c:v>
                </c:pt>
                <c:pt idx="12936">
                  <c:v>1.7781240899999998E-2</c:v>
                </c:pt>
                <c:pt idx="12937">
                  <c:v>1.86311901E-2</c:v>
                </c:pt>
                <c:pt idx="12938">
                  <c:v>1.79417524E-2</c:v>
                </c:pt>
                <c:pt idx="12939">
                  <c:v>1.59489196E-2</c:v>
                </c:pt>
                <c:pt idx="12940">
                  <c:v>1.50361592E-2</c:v>
                </c:pt>
                <c:pt idx="12941">
                  <c:v>1.50353732E-2</c:v>
                </c:pt>
                <c:pt idx="12942">
                  <c:v>1.4985919E-2</c:v>
                </c:pt>
                <c:pt idx="12943">
                  <c:v>1.4130133200000001E-2</c:v>
                </c:pt>
                <c:pt idx="12944">
                  <c:v>1.4405480599999999E-2</c:v>
                </c:pt>
                <c:pt idx="12945">
                  <c:v>1.51545089E-2</c:v>
                </c:pt>
                <c:pt idx="12946">
                  <c:v>1.5655539900000001E-2</c:v>
                </c:pt>
                <c:pt idx="12947">
                  <c:v>1.5112421500000001E-2</c:v>
                </c:pt>
                <c:pt idx="12948">
                  <c:v>1.4840021700000001E-2</c:v>
                </c:pt>
                <c:pt idx="12949">
                  <c:v>1.4377701099999999E-2</c:v>
                </c:pt>
                <c:pt idx="12950">
                  <c:v>1.40726147E-2</c:v>
                </c:pt>
                <c:pt idx="12951">
                  <c:v>1.50411269E-2</c:v>
                </c:pt>
                <c:pt idx="12952">
                  <c:v>1.5254905399999999E-2</c:v>
                </c:pt>
                <c:pt idx="12953">
                  <c:v>1.5483300199999999E-2</c:v>
                </c:pt>
                <c:pt idx="12954">
                  <c:v>1.38943829E-2</c:v>
                </c:pt>
                <c:pt idx="12955">
                  <c:v>1.33299734E-2</c:v>
                </c:pt>
                <c:pt idx="12956">
                  <c:v>1.4063233499999999E-2</c:v>
                </c:pt>
                <c:pt idx="12957">
                  <c:v>1.6458226400000001E-2</c:v>
                </c:pt>
                <c:pt idx="12958">
                  <c:v>1.7289321900000001E-2</c:v>
                </c:pt>
                <c:pt idx="12959">
                  <c:v>1.7851943200000001E-2</c:v>
                </c:pt>
                <c:pt idx="12960">
                  <c:v>1.8148867400000001E-2</c:v>
                </c:pt>
                <c:pt idx="12961">
                  <c:v>1.8497949499999999E-2</c:v>
                </c:pt>
                <c:pt idx="12962">
                  <c:v>1.8727567000000001E-2</c:v>
                </c:pt>
                <c:pt idx="12963">
                  <c:v>1.7185965599999999E-2</c:v>
                </c:pt>
                <c:pt idx="12964">
                  <c:v>1.5553684E-2</c:v>
                </c:pt>
                <c:pt idx="12965">
                  <c:v>1.6124319299999999E-2</c:v>
                </c:pt>
                <c:pt idx="12966">
                  <c:v>1.6722619500000001E-2</c:v>
                </c:pt>
                <c:pt idx="12967">
                  <c:v>1.78247076E-2</c:v>
                </c:pt>
                <c:pt idx="12968">
                  <c:v>1.7989223799999999E-2</c:v>
                </c:pt>
                <c:pt idx="12969">
                  <c:v>1.7891740400000002E-2</c:v>
                </c:pt>
                <c:pt idx="12970">
                  <c:v>1.6994537800000001E-2</c:v>
                </c:pt>
                <c:pt idx="12971">
                  <c:v>1.5636643400000001E-2</c:v>
                </c:pt>
                <c:pt idx="12972">
                  <c:v>1.3639979999999999E-2</c:v>
                </c:pt>
                <c:pt idx="12973">
                  <c:v>1.3701525500000001E-2</c:v>
                </c:pt>
                <c:pt idx="12974">
                  <c:v>1.4268972E-2</c:v>
                </c:pt>
                <c:pt idx="12975">
                  <c:v>1.5037287999999999E-2</c:v>
                </c:pt>
                <c:pt idx="12976">
                  <c:v>1.53646301E-2</c:v>
                </c:pt>
                <c:pt idx="12977">
                  <c:v>1.5133639799999999E-2</c:v>
                </c:pt>
                <c:pt idx="12978">
                  <c:v>1.35821654E-2</c:v>
                </c:pt>
                <c:pt idx="12979">
                  <c:v>1.28173856E-2</c:v>
                </c:pt>
                <c:pt idx="12980">
                  <c:v>1.15971705E-2</c:v>
                </c:pt>
                <c:pt idx="12981">
                  <c:v>1.3710181199999999E-2</c:v>
                </c:pt>
                <c:pt idx="12982">
                  <c:v>1.3512187599999999E-2</c:v>
                </c:pt>
                <c:pt idx="12983">
                  <c:v>1.33635122E-2</c:v>
                </c:pt>
                <c:pt idx="12984">
                  <c:v>1.37533238E-2</c:v>
                </c:pt>
                <c:pt idx="12985">
                  <c:v>1.37508614E-2</c:v>
                </c:pt>
                <c:pt idx="12986">
                  <c:v>1.47216571E-2</c:v>
                </c:pt>
                <c:pt idx="12987">
                  <c:v>1.41971102E-2</c:v>
                </c:pt>
                <c:pt idx="12988">
                  <c:v>1.46294367E-2</c:v>
                </c:pt>
                <c:pt idx="12989">
                  <c:v>1.65390763E-2</c:v>
                </c:pt>
                <c:pt idx="12990">
                  <c:v>1.6107166199999998E-2</c:v>
                </c:pt>
                <c:pt idx="12991">
                  <c:v>1.6429912299999998E-2</c:v>
                </c:pt>
                <c:pt idx="12992">
                  <c:v>1.5900939699999998E-2</c:v>
                </c:pt>
                <c:pt idx="12993">
                  <c:v>1.7326747999999999E-2</c:v>
                </c:pt>
                <c:pt idx="12994">
                  <c:v>1.60673447E-2</c:v>
                </c:pt>
                <c:pt idx="12995">
                  <c:v>1.52753154E-2</c:v>
                </c:pt>
                <c:pt idx="12996">
                  <c:v>1.40799601E-2</c:v>
                </c:pt>
                <c:pt idx="12997">
                  <c:v>1.38999578E-2</c:v>
                </c:pt>
                <c:pt idx="12998">
                  <c:v>1.3243502900000001E-2</c:v>
                </c:pt>
                <c:pt idx="12999">
                  <c:v>1.51513768E-2</c:v>
                </c:pt>
                <c:pt idx="13000">
                  <c:v>1.6844449599999999E-2</c:v>
                </c:pt>
                <c:pt idx="13001">
                  <c:v>1.7101327E-2</c:v>
                </c:pt>
                <c:pt idx="13002">
                  <c:v>1.6243388899999999E-2</c:v>
                </c:pt>
                <c:pt idx="13003">
                  <c:v>1.5938375099999999E-2</c:v>
                </c:pt>
                <c:pt idx="13004">
                  <c:v>1.5258432400000001E-2</c:v>
                </c:pt>
                <c:pt idx="13005">
                  <c:v>1.64053701E-2</c:v>
                </c:pt>
                <c:pt idx="13006">
                  <c:v>1.6629064499999999E-2</c:v>
                </c:pt>
                <c:pt idx="13007">
                  <c:v>1.69820096E-2</c:v>
                </c:pt>
                <c:pt idx="13008">
                  <c:v>1.7509480899999999E-2</c:v>
                </c:pt>
                <c:pt idx="13009">
                  <c:v>1.7810465800000001E-2</c:v>
                </c:pt>
                <c:pt idx="13010">
                  <c:v>1.7908286299999999E-2</c:v>
                </c:pt>
                <c:pt idx="13011">
                  <c:v>1.65103804E-2</c:v>
                </c:pt>
                <c:pt idx="13012">
                  <c:v>1.48510346E-2</c:v>
                </c:pt>
                <c:pt idx="13013">
                  <c:v>1.4818783800000001E-2</c:v>
                </c:pt>
                <c:pt idx="13014">
                  <c:v>1.36116715E-2</c:v>
                </c:pt>
                <c:pt idx="13015">
                  <c:v>1.44247757E-2</c:v>
                </c:pt>
                <c:pt idx="13016">
                  <c:v>1.4539656200000001E-2</c:v>
                </c:pt>
                <c:pt idx="13017">
                  <c:v>1.38682658E-2</c:v>
                </c:pt>
                <c:pt idx="13018">
                  <c:v>1.3689121199999999E-2</c:v>
                </c:pt>
                <c:pt idx="13019">
                  <c:v>1.3484972499999999E-2</c:v>
                </c:pt>
                <c:pt idx="13020">
                  <c:v>1.02770785E-2</c:v>
                </c:pt>
                <c:pt idx="13021">
                  <c:v>1.5783621000000001E-2</c:v>
                </c:pt>
                <c:pt idx="13022">
                  <c:v>1.8552830400000001E-2</c:v>
                </c:pt>
                <c:pt idx="13023">
                  <c:v>1.9565433300000001E-2</c:v>
                </c:pt>
                <c:pt idx="13024">
                  <c:v>2.0040394699999999E-2</c:v>
                </c:pt>
                <c:pt idx="13025">
                  <c:v>1.9410138899999999E-2</c:v>
                </c:pt>
                <c:pt idx="13026">
                  <c:v>1.9115431200000001E-2</c:v>
                </c:pt>
                <c:pt idx="13027">
                  <c:v>1.5886535899999998E-2</c:v>
                </c:pt>
                <c:pt idx="13028">
                  <c:v>1.57110263E-2</c:v>
                </c:pt>
                <c:pt idx="13029">
                  <c:v>1.54259503E-2</c:v>
                </c:pt>
                <c:pt idx="13030">
                  <c:v>1.16203418E-2</c:v>
                </c:pt>
                <c:pt idx="13031">
                  <c:v>1.21572968E-2</c:v>
                </c:pt>
                <c:pt idx="13032">
                  <c:v>1.2346103799999999E-2</c:v>
                </c:pt>
                <c:pt idx="13033">
                  <c:v>1.17546739E-2</c:v>
                </c:pt>
                <c:pt idx="13034">
                  <c:v>1.0861864299999999E-2</c:v>
                </c:pt>
                <c:pt idx="13035">
                  <c:v>1.2089260900000001E-2</c:v>
                </c:pt>
                <c:pt idx="13036">
                  <c:v>1.33356033E-2</c:v>
                </c:pt>
                <c:pt idx="13037">
                  <c:v>1.32349515E-2</c:v>
                </c:pt>
                <c:pt idx="13038">
                  <c:v>1.4029868900000001E-2</c:v>
                </c:pt>
                <c:pt idx="13039">
                  <c:v>1.4684392100000001E-2</c:v>
                </c:pt>
                <c:pt idx="13040">
                  <c:v>1.5148890200000001E-2</c:v>
                </c:pt>
                <c:pt idx="13041">
                  <c:v>1.5360229600000001E-2</c:v>
                </c:pt>
                <c:pt idx="13042">
                  <c:v>1.4654329000000001E-2</c:v>
                </c:pt>
                <c:pt idx="13043">
                  <c:v>1.3844670700000001E-2</c:v>
                </c:pt>
                <c:pt idx="13044">
                  <c:v>1.09388418E-2</c:v>
                </c:pt>
                <c:pt idx="13045">
                  <c:v>1.14610996E-2</c:v>
                </c:pt>
                <c:pt idx="13046">
                  <c:v>1.23810694E-2</c:v>
                </c:pt>
                <c:pt idx="13047">
                  <c:v>1.35769276E-2</c:v>
                </c:pt>
                <c:pt idx="13048">
                  <c:v>1.3184417E-2</c:v>
                </c:pt>
                <c:pt idx="13049">
                  <c:v>1.3874367800000001E-2</c:v>
                </c:pt>
                <c:pt idx="13050">
                  <c:v>1.2497509800000001E-2</c:v>
                </c:pt>
                <c:pt idx="13051">
                  <c:v>1.15975942E-2</c:v>
                </c:pt>
                <c:pt idx="13052">
                  <c:v>1.31233372E-2</c:v>
                </c:pt>
                <c:pt idx="13053">
                  <c:v>1.6395799799999999E-2</c:v>
                </c:pt>
                <c:pt idx="13054">
                  <c:v>1.7472511199999999E-2</c:v>
                </c:pt>
                <c:pt idx="13055">
                  <c:v>1.8116949100000002E-2</c:v>
                </c:pt>
                <c:pt idx="13056">
                  <c:v>1.8371036300000001E-2</c:v>
                </c:pt>
                <c:pt idx="13057">
                  <c:v>1.8194019799999999E-2</c:v>
                </c:pt>
                <c:pt idx="13058">
                  <c:v>1.8098177399999998E-2</c:v>
                </c:pt>
                <c:pt idx="13059">
                  <c:v>1.6856167500000001E-2</c:v>
                </c:pt>
                <c:pt idx="13060">
                  <c:v>1.58103593E-2</c:v>
                </c:pt>
                <c:pt idx="13061">
                  <c:v>1.84541792E-2</c:v>
                </c:pt>
                <c:pt idx="13062">
                  <c:v>1.83195565E-2</c:v>
                </c:pt>
                <c:pt idx="13063">
                  <c:v>1.81456823E-2</c:v>
                </c:pt>
                <c:pt idx="13064">
                  <c:v>1.8017310599999999E-2</c:v>
                </c:pt>
                <c:pt idx="13065">
                  <c:v>1.7209449799999998E-2</c:v>
                </c:pt>
                <c:pt idx="13066">
                  <c:v>1.6226248799999999E-2</c:v>
                </c:pt>
                <c:pt idx="13067">
                  <c:v>1.38629926E-2</c:v>
                </c:pt>
                <c:pt idx="13068">
                  <c:v>1.4356672799999999E-2</c:v>
                </c:pt>
                <c:pt idx="13069">
                  <c:v>1.5359439900000001E-2</c:v>
                </c:pt>
                <c:pt idx="13070">
                  <c:v>1.7116052999999999E-2</c:v>
                </c:pt>
                <c:pt idx="13071">
                  <c:v>1.7106125100000001E-2</c:v>
                </c:pt>
                <c:pt idx="13072">
                  <c:v>1.66392364E-2</c:v>
                </c:pt>
                <c:pt idx="13073">
                  <c:v>1.5563843799999999E-2</c:v>
                </c:pt>
                <c:pt idx="13074">
                  <c:v>1.36121074E-2</c:v>
                </c:pt>
                <c:pt idx="13075">
                  <c:v>1.32555906E-2</c:v>
                </c:pt>
                <c:pt idx="13076">
                  <c:v>1.51602635E-2</c:v>
                </c:pt>
                <c:pt idx="13077">
                  <c:v>1.64899118E-2</c:v>
                </c:pt>
                <c:pt idx="13078">
                  <c:v>1.65018886E-2</c:v>
                </c:pt>
                <c:pt idx="13079">
                  <c:v>1.6413454000000001E-2</c:v>
                </c:pt>
                <c:pt idx="13080">
                  <c:v>1.6421038700000001E-2</c:v>
                </c:pt>
                <c:pt idx="13081">
                  <c:v>1.67970117E-2</c:v>
                </c:pt>
                <c:pt idx="13082">
                  <c:v>1.7011746800000001E-2</c:v>
                </c:pt>
                <c:pt idx="13083">
                  <c:v>1.5766935400000001E-2</c:v>
                </c:pt>
                <c:pt idx="13084">
                  <c:v>1.44157447E-2</c:v>
                </c:pt>
                <c:pt idx="13085">
                  <c:v>1.4593214700000001E-2</c:v>
                </c:pt>
                <c:pt idx="13086">
                  <c:v>1.35535151E-2</c:v>
                </c:pt>
                <c:pt idx="13087">
                  <c:v>1.32946773E-2</c:v>
                </c:pt>
                <c:pt idx="13088">
                  <c:v>1.3867684599999999E-2</c:v>
                </c:pt>
                <c:pt idx="13089">
                  <c:v>1.44585744E-2</c:v>
                </c:pt>
                <c:pt idx="13090">
                  <c:v>1.45094171E-2</c:v>
                </c:pt>
                <c:pt idx="13091">
                  <c:v>1.44616347E-2</c:v>
                </c:pt>
                <c:pt idx="13092">
                  <c:v>1.4988477300000001E-2</c:v>
                </c:pt>
                <c:pt idx="13093">
                  <c:v>1.2917991699999999E-2</c:v>
                </c:pt>
                <c:pt idx="13094">
                  <c:v>1.3177058700000001E-2</c:v>
                </c:pt>
                <c:pt idx="13095">
                  <c:v>1.3925796400000001E-2</c:v>
                </c:pt>
                <c:pt idx="13096">
                  <c:v>1.48525015E-2</c:v>
                </c:pt>
                <c:pt idx="13097">
                  <c:v>1.54183237E-2</c:v>
                </c:pt>
                <c:pt idx="13098">
                  <c:v>1.5487220100000001E-2</c:v>
                </c:pt>
                <c:pt idx="13099">
                  <c:v>1.49353556E-2</c:v>
                </c:pt>
                <c:pt idx="13100">
                  <c:v>1.4296073499999999E-2</c:v>
                </c:pt>
                <c:pt idx="13101">
                  <c:v>1.64522491E-2</c:v>
                </c:pt>
                <c:pt idx="13102">
                  <c:v>1.72575209E-2</c:v>
                </c:pt>
                <c:pt idx="13103">
                  <c:v>1.7573528000000001E-2</c:v>
                </c:pt>
                <c:pt idx="13104">
                  <c:v>1.78467296E-2</c:v>
                </c:pt>
                <c:pt idx="13105">
                  <c:v>1.7769375800000001E-2</c:v>
                </c:pt>
                <c:pt idx="13106">
                  <c:v>1.7117433200000001E-2</c:v>
                </c:pt>
                <c:pt idx="13107">
                  <c:v>1.5823135200000001E-2</c:v>
                </c:pt>
                <c:pt idx="13108">
                  <c:v>1.66701078E-2</c:v>
                </c:pt>
                <c:pt idx="13109">
                  <c:v>1.8554268400000001E-2</c:v>
                </c:pt>
                <c:pt idx="13110">
                  <c:v>1.8742091999999998E-2</c:v>
                </c:pt>
                <c:pt idx="13111">
                  <c:v>1.8796969199999999E-2</c:v>
                </c:pt>
                <c:pt idx="13112">
                  <c:v>1.96464285E-2</c:v>
                </c:pt>
                <c:pt idx="13113">
                  <c:v>2.0139839499999999E-2</c:v>
                </c:pt>
                <c:pt idx="13114">
                  <c:v>1.90886483E-2</c:v>
                </c:pt>
                <c:pt idx="13115">
                  <c:v>1.51153868E-2</c:v>
                </c:pt>
                <c:pt idx="13116">
                  <c:v>1.41040226E-2</c:v>
                </c:pt>
                <c:pt idx="13117">
                  <c:v>1.46926651E-2</c:v>
                </c:pt>
                <c:pt idx="13118">
                  <c:v>1.53343864E-2</c:v>
                </c:pt>
                <c:pt idx="13119">
                  <c:v>1.58763193E-2</c:v>
                </c:pt>
                <c:pt idx="13120">
                  <c:v>1.6228651600000001E-2</c:v>
                </c:pt>
                <c:pt idx="13121">
                  <c:v>1.7379919099999998E-2</c:v>
                </c:pt>
                <c:pt idx="13122">
                  <c:v>1.6412498399999999E-2</c:v>
                </c:pt>
                <c:pt idx="13123">
                  <c:v>1.45463282E-2</c:v>
                </c:pt>
                <c:pt idx="13124">
                  <c:v>1.52883558E-2</c:v>
                </c:pt>
                <c:pt idx="13125">
                  <c:v>1.8064154299999999E-2</c:v>
                </c:pt>
                <c:pt idx="13126">
                  <c:v>1.8674481699999999E-2</c:v>
                </c:pt>
                <c:pt idx="13127">
                  <c:v>1.8625591E-2</c:v>
                </c:pt>
                <c:pt idx="13128">
                  <c:v>1.8498215799999999E-2</c:v>
                </c:pt>
                <c:pt idx="13129">
                  <c:v>1.96124222E-2</c:v>
                </c:pt>
                <c:pt idx="13130">
                  <c:v>1.98616348E-2</c:v>
                </c:pt>
                <c:pt idx="13131">
                  <c:v>1.8290013099999999E-2</c:v>
                </c:pt>
                <c:pt idx="13132">
                  <c:v>1.71939004E-2</c:v>
                </c:pt>
                <c:pt idx="13133">
                  <c:v>1.8167931599999999E-2</c:v>
                </c:pt>
                <c:pt idx="13134">
                  <c:v>1.85330119E-2</c:v>
                </c:pt>
                <c:pt idx="13135">
                  <c:v>1.9047778099999999E-2</c:v>
                </c:pt>
                <c:pt idx="13136">
                  <c:v>1.9187798700000001E-2</c:v>
                </c:pt>
                <c:pt idx="13137">
                  <c:v>1.9376562900000002E-2</c:v>
                </c:pt>
                <c:pt idx="13138">
                  <c:v>1.8983278400000001E-2</c:v>
                </c:pt>
                <c:pt idx="13139">
                  <c:v>1.69637594E-2</c:v>
                </c:pt>
                <c:pt idx="13140">
                  <c:v>1.59353614E-2</c:v>
                </c:pt>
                <c:pt idx="13141">
                  <c:v>1.8242059299999999E-2</c:v>
                </c:pt>
                <c:pt idx="13142">
                  <c:v>1.85546353E-2</c:v>
                </c:pt>
                <c:pt idx="13143">
                  <c:v>1.8718957899999999E-2</c:v>
                </c:pt>
                <c:pt idx="13144">
                  <c:v>1.9691113400000002E-2</c:v>
                </c:pt>
                <c:pt idx="13145">
                  <c:v>1.95730086E-2</c:v>
                </c:pt>
                <c:pt idx="13146">
                  <c:v>1.92719568E-2</c:v>
                </c:pt>
                <c:pt idx="13147">
                  <c:v>1.76253561E-2</c:v>
                </c:pt>
                <c:pt idx="13148">
                  <c:v>1.8650777600000001E-2</c:v>
                </c:pt>
                <c:pt idx="13149">
                  <c:v>1.5366697699999999E-2</c:v>
                </c:pt>
                <c:pt idx="13150">
                  <c:v>1.53318224E-2</c:v>
                </c:pt>
                <c:pt idx="13151">
                  <c:v>1.5816161400000001E-2</c:v>
                </c:pt>
                <c:pt idx="13152">
                  <c:v>1.6314979600000001E-2</c:v>
                </c:pt>
                <c:pt idx="13153">
                  <c:v>1.5789458499999999E-2</c:v>
                </c:pt>
                <c:pt idx="13154">
                  <c:v>1.53634241E-2</c:v>
                </c:pt>
                <c:pt idx="13155">
                  <c:v>1.43331168E-2</c:v>
                </c:pt>
                <c:pt idx="13156">
                  <c:v>1.44070042E-2</c:v>
                </c:pt>
                <c:pt idx="13157">
                  <c:v>1.62801575E-2</c:v>
                </c:pt>
                <c:pt idx="13158">
                  <c:v>1.4884942199999999E-2</c:v>
                </c:pt>
                <c:pt idx="13159">
                  <c:v>1.5881771199999999E-2</c:v>
                </c:pt>
                <c:pt idx="13160">
                  <c:v>1.5896160199999999E-2</c:v>
                </c:pt>
                <c:pt idx="13161">
                  <c:v>1.4882391300000001E-2</c:v>
                </c:pt>
                <c:pt idx="13162">
                  <c:v>1.48723098E-2</c:v>
                </c:pt>
                <c:pt idx="13163">
                  <c:v>1.37637388E-2</c:v>
                </c:pt>
                <c:pt idx="13164">
                  <c:v>1.31082144E-2</c:v>
                </c:pt>
                <c:pt idx="13165">
                  <c:v>1.2310806699999999E-2</c:v>
                </c:pt>
                <c:pt idx="13166">
                  <c:v>1.3155768599999999E-2</c:v>
                </c:pt>
                <c:pt idx="13167">
                  <c:v>1.35997767E-2</c:v>
                </c:pt>
                <c:pt idx="13168">
                  <c:v>1.33103393E-2</c:v>
                </c:pt>
                <c:pt idx="13169">
                  <c:v>1.37377391E-2</c:v>
                </c:pt>
                <c:pt idx="13170">
                  <c:v>1.33239776E-2</c:v>
                </c:pt>
                <c:pt idx="13171">
                  <c:v>1.1921254900000001E-2</c:v>
                </c:pt>
                <c:pt idx="13172">
                  <c:v>1.0098205900000001E-2</c:v>
                </c:pt>
                <c:pt idx="13173">
                  <c:v>9.6853030800000007E-3</c:v>
                </c:pt>
                <c:pt idx="13174">
                  <c:v>1.1157022799999999E-2</c:v>
                </c:pt>
                <c:pt idx="13175">
                  <c:v>1.16912704E-2</c:v>
                </c:pt>
                <c:pt idx="13176">
                  <c:v>1.17685199E-2</c:v>
                </c:pt>
                <c:pt idx="13177">
                  <c:v>1.14321196E-2</c:v>
                </c:pt>
                <c:pt idx="13178">
                  <c:v>1.2298489900000001E-2</c:v>
                </c:pt>
                <c:pt idx="13179">
                  <c:v>1.07413009E-2</c:v>
                </c:pt>
                <c:pt idx="13180">
                  <c:v>1.1455259299999999E-2</c:v>
                </c:pt>
                <c:pt idx="13181">
                  <c:v>1.29407719E-2</c:v>
                </c:pt>
                <c:pt idx="13182">
                  <c:v>1.3497060199999999E-2</c:v>
                </c:pt>
                <c:pt idx="13183">
                  <c:v>1.3907296600000001E-2</c:v>
                </c:pt>
                <c:pt idx="13184">
                  <c:v>1.46186706E-2</c:v>
                </c:pt>
                <c:pt idx="13185">
                  <c:v>1.4935776600000001E-2</c:v>
                </c:pt>
                <c:pt idx="13186">
                  <c:v>1.3869911400000001E-2</c:v>
                </c:pt>
                <c:pt idx="13187">
                  <c:v>1.29486993E-2</c:v>
                </c:pt>
                <c:pt idx="13188">
                  <c:v>1.2587953400000001E-2</c:v>
                </c:pt>
                <c:pt idx="13189">
                  <c:v>1.48892496E-2</c:v>
                </c:pt>
                <c:pt idx="13190">
                  <c:v>1.6571020700000001E-2</c:v>
                </c:pt>
                <c:pt idx="13191">
                  <c:v>1.7163172399999999E-2</c:v>
                </c:pt>
                <c:pt idx="13192">
                  <c:v>1.7474604800000001E-2</c:v>
                </c:pt>
                <c:pt idx="13193">
                  <c:v>1.7889708300000001E-2</c:v>
                </c:pt>
                <c:pt idx="13194">
                  <c:v>1.6239468E-2</c:v>
                </c:pt>
                <c:pt idx="13195">
                  <c:v>1.3274774899999999E-2</c:v>
                </c:pt>
                <c:pt idx="13196">
                  <c:v>1.3672494300000001E-2</c:v>
                </c:pt>
                <c:pt idx="13197">
                  <c:v>1.2742531499999999E-2</c:v>
                </c:pt>
                <c:pt idx="13198">
                  <c:v>1.3844003000000001E-2</c:v>
                </c:pt>
                <c:pt idx="13199">
                  <c:v>1.4337379500000001E-2</c:v>
                </c:pt>
                <c:pt idx="13200">
                  <c:v>1.4396080699999999E-2</c:v>
                </c:pt>
                <c:pt idx="13201">
                  <c:v>1.4130574700000001E-2</c:v>
                </c:pt>
                <c:pt idx="13202">
                  <c:v>1.3298202300000001E-2</c:v>
                </c:pt>
                <c:pt idx="13203">
                  <c:v>1.2190134300000001E-2</c:v>
                </c:pt>
                <c:pt idx="13204">
                  <c:v>1.0659804599999999E-2</c:v>
                </c:pt>
                <c:pt idx="13205">
                  <c:v>9.6492506600000007E-3</c:v>
                </c:pt>
                <c:pt idx="13206">
                  <c:v>1.14220828E-2</c:v>
                </c:pt>
                <c:pt idx="13207">
                  <c:v>1.16487211E-2</c:v>
                </c:pt>
                <c:pt idx="13208">
                  <c:v>1.20179411E-2</c:v>
                </c:pt>
                <c:pt idx="13209">
                  <c:v>1.1817143299999999E-2</c:v>
                </c:pt>
                <c:pt idx="13210">
                  <c:v>1.05801318E-2</c:v>
                </c:pt>
                <c:pt idx="13211">
                  <c:v>8.9315948999999992E-3</c:v>
                </c:pt>
                <c:pt idx="13212">
                  <c:v>8.6511317599999998E-3</c:v>
                </c:pt>
                <c:pt idx="13213">
                  <c:v>9.4185806800000001E-3</c:v>
                </c:pt>
                <c:pt idx="13214">
                  <c:v>9.7921146099999995E-3</c:v>
                </c:pt>
                <c:pt idx="13215">
                  <c:v>1.0011054599999999E-2</c:v>
                </c:pt>
                <c:pt idx="13216">
                  <c:v>1.03313494E-2</c:v>
                </c:pt>
                <c:pt idx="13217">
                  <c:v>9.98564251E-3</c:v>
                </c:pt>
                <c:pt idx="13218">
                  <c:v>1.1130552700000001E-2</c:v>
                </c:pt>
                <c:pt idx="13219">
                  <c:v>1.1527651E-2</c:v>
                </c:pt>
                <c:pt idx="13220">
                  <c:v>1.3440961899999999E-2</c:v>
                </c:pt>
                <c:pt idx="13221">
                  <c:v>1.4539025699999999E-2</c:v>
                </c:pt>
                <c:pt idx="13222">
                  <c:v>1.50494445E-2</c:v>
                </c:pt>
                <c:pt idx="13223">
                  <c:v>1.56429056E-2</c:v>
                </c:pt>
                <c:pt idx="13224">
                  <c:v>1.6156051300000002E-2</c:v>
                </c:pt>
                <c:pt idx="13225">
                  <c:v>1.69394221E-2</c:v>
                </c:pt>
                <c:pt idx="13226">
                  <c:v>1.6482576700000001E-2</c:v>
                </c:pt>
                <c:pt idx="13227">
                  <c:v>1.54029205E-2</c:v>
                </c:pt>
                <c:pt idx="13228">
                  <c:v>1.6107220200000001E-2</c:v>
                </c:pt>
                <c:pt idx="13229">
                  <c:v>1.5936819800000002E-2</c:v>
                </c:pt>
                <c:pt idx="13230">
                  <c:v>1.55818937E-2</c:v>
                </c:pt>
                <c:pt idx="13231">
                  <c:v>1.59360822E-2</c:v>
                </c:pt>
                <c:pt idx="13232">
                  <c:v>1.60160437E-2</c:v>
                </c:pt>
                <c:pt idx="13233">
                  <c:v>1.5356193299999999E-2</c:v>
                </c:pt>
                <c:pt idx="13234">
                  <c:v>1.6249915600000001E-2</c:v>
                </c:pt>
                <c:pt idx="13235">
                  <c:v>1.5640784099999999E-2</c:v>
                </c:pt>
                <c:pt idx="13236">
                  <c:v>1.4916908E-2</c:v>
                </c:pt>
                <c:pt idx="13237">
                  <c:v>1.6440587100000001E-2</c:v>
                </c:pt>
                <c:pt idx="13238">
                  <c:v>1.6947694100000001E-2</c:v>
                </c:pt>
                <c:pt idx="13239">
                  <c:v>1.6469836200000001E-2</c:v>
                </c:pt>
                <c:pt idx="13240">
                  <c:v>1.6767483199999999E-2</c:v>
                </c:pt>
                <c:pt idx="13241">
                  <c:v>1.6924059000000002E-2</c:v>
                </c:pt>
                <c:pt idx="13242">
                  <c:v>1.6388302699999999E-2</c:v>
                </c:pt>
                <c:pt idx="13243">
                  <c:v>1.44186104E-2</c:v>
                </c:pt>
                <c:pt idx="13244">
                  <c:v>1.4844471600000001E-2</c:v>
                </c:pt>
                <c:pt idx="13245">
                  <c:v>1.6846802099999999E-2</c:v>
                </c:pt>
                <c:pt idx="13246">
                  <c:v>1.75624695E-2</c:v>
                </c:pt>
                <c:pt idx="13247">
                  <c:v>1.7971439299999999E-2</c:v>
                </c:pt>
                <c:pt idx="13248">
                  <c:v>1.8690429599999999E-2</c:v>
                </c:pt>
                <c:pt idx="13249">
                  <c:v>1.95855778E-2</c:v>
                </c:pt>
                <c:pt idx="13250">
                  <c:v>1.8937751700000002E-2</c:v>
                </c:pt>
                <c:pt idx="13251">
                  <c:v>1.72959156E-2</c:v>
                </c:pt>
                <c:pt idx="13252">
                  <c:v>1.64490435E-2</c:v>
                </c:pt>
                <c:pt idx="13253">
                  <c:v>1.6746779900000001E-2</c:v>
                </c:pt>
                <c:pt idx="13254">
                  <c:v>1.7487222300000001E-2</c:v>
                </c:pt>
                <c:pt idx="13255">
                  <c:v>1.7834976299999999E-2</c:v>
                </c:pt>
                <c:pt idx="13256">
                  <c:v>1.7369573900000001E-2</c:v>
                </c:pt>
                <c:pt idx="13257">
                  <c:v>1.8370088199999999E-2</c:v>
                </c:pt>
                <c:pt idx="13258">
                  <c:v>1.7921919000000001E-2</c:v>
                </c:pt>
                <c:pt idx="13259">
                  <c:v>1.53956432E-2</c:v>
                </c:pt>
                <c:pt idx="13260">
                  <c:v>1.31422207E-2</c:v>
                </c:pt>
                <c:pt idx="13261">
                  <c:v>1.29148392E-2</c:v>
                </c:pt>
                <c:pt idx="13262">
                  <c:v>1.33513426E-2</c:v>
                </c:pt>
                <c:pt idx="13263">
                  <c:v>1.31162303E-2</c:v>
                </c:pt>
                <c:pt idx="13264">
                  <c:v>1.37403039E-2</c:v>
                </c:pt>
                <c:pt idx="13265">
                  <c:v>1.4444437799999999E-2</c:v>
                </c:pt>
                <c:pt idx="13266">
                  <c:v>1.3925463900000001E-2</c:v>
                </c:pt>
                <c:pt idx="13267">
                  <c:v>1.3325301899999999E-2</c:v>
                </c:pt>
                <c:pt idx="13268">
                  <c:v>1.26850521E-2</c:v>
                </c:pt>
                <c:pt idx="13269">
                  <c:v>1.0543049299999999E-2</c:v>
                </c:pt>
                <c:pt idx="13270">
                  <c:v>1.1445340700000001E-2</c:v>
                </c:pt>
                <c:pt idx="13271">
                  <c:v>1.25792176E-2</c:v>
                </c:pt>
                <c:pt idx="13272">
                  <c:v>1.23052821E-2</c:v>
                </c:pt>
                <c:pt idx="13273">
                  <c:v>1.3341852499999999E-2</c:v>
                </c:pt>
                <c:pt idx="13274">
                  <c:v>1.28334621E-2</c:v>
                </c:pt>
                <c:pt idx="13275">
                  <c:v>1.19398553E-2</c:v>
                </c:pt>
                <c:pt idx="13276">
                  <c:v>1.0050980399999999E-2</c:v>
                </c:pt>
                <c:pt idx="13277">
                  <c:v>1.0864322100000001E-2</c:v>
                </c:pt>
                <c:pt idx="13278">
                  <c:v>1.1995463600000001E-2</c:v>
                </c:pt>
                <c:pt idx="13279">
                  <c:v>1.2141569499999999E-2</c:v>
                </c:pt>
                <c:pt idx="13280">
                  <c:v>1.2600380899999999E-2</c:v>
                </c:pt>
                <c:pt idx="13281">
                  <c:v>1.2539562799999999E-2</c:v>
                </c:pt>
                <c:pt idx="13282">
                  <c:v>1.1768624199999999E-2</c:v>
                </c:pt>
                <c:pt idx="13283">
                  <c:v>1.21871876E-2</c:v>
                </c:pt>
                <c:pt idx="13284">
                  <c:v>1.29764723E-2</c:v>
                </c:pt>
                <c:pt idx="13285">
                  <c:v>1.33206621E-2</c:v>
                </c:pt>
                <c:pt idx="13286">
                  <c:v>1.41276335E-2</c:v>
                </c:pt>
                <c:pt idx="13287">
                  <c:v>1.44420005E-2</c:v>
                </c:pt>
                <c:pt idx="13288">
                  <c:v>1.45450244E-2</c:v>
                </c:pt>
                <c:pt idx="13289">
                  <c:v>1.42520349E-2</c:v>
                </c:pt>
                <c:pt idx="13290">
                  <c:v>1.28456382E-2</c:v>
                </c:pt>
                <c:pt idx="13291">
                  <c:v>1.05557442E-2</c:v>
                </c:pt>
                <c:pt idx="13292">
                  <c:v>8.7057221699999993E-3</c:v>
                </c:pt>
                <c:pt idx="13293">
                  <c:v>1.0494411E-2</c:v>
                </c:pt>
                <c:pt idx="13294">
                  <c:v>1.14704929E-2</c:v>
                </c:pt>
                <c:pt idx="13295">
                  <c:v>1.2487214999999999E-2</c:v>
                </c:pt>
                <c:pt idx="13296">
                  <c:v>1.24541922E-2</c:v>
                </c:pt>
                <c:pt idx="13297">
                  <c:v>1.1793198100000001E-2</c:v>
                </c:pt>
                <c:pt idx="13298">
                  <c:v>1.16035193E-2</c:v>
                </c:pt>
                <c:pt idx="13299">
                  <c:v>1.05283307E-2</c:v>
                </c:pt>
                <c:pt idx="13300">
                  <c:v>1.4873918099999999E-2</c:v>
                </c:pt>
                <c:pt idx="13301">
                  <c:v>1.37819499E-2</c:v>
                </c:pt>
                <c:pt idx="13302">
                  <c:v>1.3783422300000001E-2</c:v>
                </c:pt>
                <c:pt idx="13303">
                  <c:v>1.4133523199999999E-2</c:v>
                </c:pt>
                <c:pt idx="13304">
                  <c:v>1.44367013E-2</c:v>
                </c:pt>
                <c:pt idx="13305">
                  <c:v>1.4142206900000001E-2</c:v>
                </c:pt>
                <c:pt idx="13306">
                  <c:v>1.34999882E-2</c:v>
                </c:pt>
                <c:pt idx="13307">
                  <c:v>1.33389328E-2</c:v>
                </c:pt>
                <c:pt idx="13308">
                  <c:v>1.46620702E-2</c:v>
                </c:pt>
                <c:pt idx="13309">
                  <c:v>1.30280107E-2</c:v>
                </c:pt>
                <c:pt idx="13310">
                  <c:v>1.15744499E-2</c:v>
                </c:pt>
                <c:pt idx="13311">
                  <c:v>1.1495755999999999E-2</c:v>
                </c:pt>
                <c:pt idx="13312">
                  <c:v>1.19533474E-2</c:v>
                </c:pt>
                <c:pt idx="13313">
                  <c:v>1.1996188200000001E-2</c:v>
                </c:pt>
                <c:pt idx="13314">
                  <c:v>1.2561077299999999E-2</c:v>
                </c:pt>
                <c:pt idx="13315">
                  <c:v>1.0255333E-2</c:v>
                </c:pt>
                <c:pt idx="13316">
                  <c:v>9.0076392499999994E-3</c:v>
                </c:pt>
                <c:pt idx="13317">
                  <c:v>1.20131457E-2</c:v>
                </c:pt>
                <c:pt idx="13318">
                  <c:v>1.2253614100000001E-2</c:v>
                </c:pt>
                <c:pt idx="13319">
                  <c:v>1.28026623E-2</c:v>
                </c:pt>
                <c:pt idx="13320">
                  <c:v>1.32037848E-2</c:v>
                </c:pt>
                <c:pt idx="13321">
                  <c:v>1.30373733E-2</c:v>
                </c:pt>
                <c:pt idx="13322">
                  <c:v>1.07513322E-2</c:v>
                </c:pt>
                <c:pt idx="13323">
                  <c:v>9.9272299600000006E-3</c:v>
                </c:pt>
                <c:pt idx="13324">
                  <c:v>1.16665633E-2</c:v>
                </c:pt>
                <c:pt idx="13325">
                  <c:v>9.6639534500000002E-3</c:v>
                </c:pt>
                <c:pt idx="13326">
                  <c:v>1.3027046800000001E-2</c:v>
                </c:pt>
                <c:pt idx="13327">
                  <c:v>1.3106372200000001E-2</c:v>
                </c:pt>
                <c:pt idx="13328">
                  <c:v>1.3187266E-2</c:v>
                </c:pt>
                <c:pt idx="13329">
                  <c:v>1.37546631E-2</c:v>
                </c:pt>
                <c:pt idx="13330">
                  <c:v>1.2332221500000001E-2</c:v>
                </c:pt>
                <c:pt idx="13331">
                  <c:v>9.2195123399999995E-3</c:v>
                </c:pt>
                <c:pt idx="13332">
                  <c:v>1.16882753E-2</c:v>
                </c:pt>
                <c:pt idx="13333">
                  <c:v>7.9784719299999998E-3</c:v>
                </c:pt>
                <c:pt idx="13334">
                  <c:v>9.8122321099999993E-3</c:v>
                </c:pt>
                <c:pt idx="13335">
                  <c:v>1.01127718E-2</c:v>
                </c:pt>
                <c:pt idx="13336">
                  <c:v>1.11872125E-2</c:v>
                </c:pt>
                <c:pt idx="13337">
                  <c:v>1.37122869E-2</c:v>
                </c:pt>
                <c:pt idx="13338">
                  <c:v>1.28585491E-2</c:v>
                </c:pt>
                <c:pt idx="13339">
                  <c:v>9.9794361699999997E-3</c:v>
                </c:pt>
                <c:pt idx="13340">
                  <c:v>1.02915317E-2</c:v>
                </c:pt>
                <c:pt idx="13341">
                  <c:v>1.19136916E-2</c:v>
                </c:pt>
                <c:pt idx="13342">
                  <c:v>1.21723991E-2</c:v>
                </c:pt>
                <c:pt idx="13343">
                  <c:v>1.27338069E-2</c:v>
                </c:pt>
                <c:pt idx="13344">
                  <c:v>1.31533807E-2</c:v>
                </c:pt>
                <c:pt idx="13345">
                  <c:v>1.3303313400000001E-2</c:v>
                </c:pt>
                <c:pt idx="13346">
                  <c:v>1.29397847E-2</c:v>
                </c:pt>
                <c:pt idx="13347">
                  <c:v>1.1925616300000001E-2</c:v>
                </c:pt>
                <c:pt idx="13348">
                  <c:v>1.20619275E-2</c:v>
                </c:pt>
                <c:pt idx="13349">
                  <c:v>1.4467030800000001E-2</c:v>
                </c:pt>
                <c:pt idx="13350">
                  <c:v>1.5724658999999998E-2</c:v>
                </c:pt>
                <c:pt idx="13351">
                  <c:v>1.6165867399999999E-2</c:v>
                </c:pt>
                <c:pt idx="13352">
                  <c:v>1.54196648E-2</c:v>
                </c:pt>
                <c:pt idx="13353">
                  <c:v>1.5829846299999999E-2</c:v>
                </c:pt>
                <c:pt idx="13354">
                  <c:v>1.44491689E-2</c:v>
                </c:pt>
                <c:pt idx="13355">
                  <c:v>1.31396819E-2</c:v>
                </c:pt>
                <c:pt idx="13356">
                  <c:v>1.3270761799999999E-2</c:v>
                </c:pt>
                <c:pt idx="13357">
                  <c:v>1.26637509E-2</c:v>
                </c:pt>
                <c:pt idx="13358">
                  <c:v>1.4338763399999999E-2</c:v>
                </c:pt>
                <c:pt idx="13359">
                  <c:v>1.5448350499999999E-2</c:v>
                </c:pt>
                <c:pt idx="13360">
                  <c:v>1.5982262800000001E-2</c:v>
                </c:pt>
                <c:pt idx="13361">
                  <c:v>1.73871201E-2</c:v>
                </c:pt>
                <c:pt idx="13362">
                  <c:v>1.5709171099999999E-2</c:v>
                </c:pt>
                <c:pt idx="13363">
                  <c:v>1.5840433500000001E-2</c:v>
                </c:pt>
                <c:pt idx="13364">
                  <c:v>1.74586568E-2</c:v>
                </c:pt>
                <c:pt idx="13365">
                  <c:v>1.7333315700000001E-2</c:v>
                </c:pt>
                <c:pt idx="13366">
                  <c:v>1.7396565499999999E-2</c:v>
                </c:pt>
                <c:pt idx="13367">
                  <c:v>1.7606593699999999E-2</c:v>
                </c:pt>
                <c:pt idx="13368">
                  <c:v>1.74788889E-2</c:v>
                </c:pt>
                <c:pt idx="13369">
                  <c:v>1.6738886000000001E-2</c:v>
                </c:pt>
                <c:pt idx="13370">
                  <c:v>1.7324883499999999E-2</c:v>
                </c:pt>
                <c:pt idx="13371">
                  <c:v>1.7113344700000001E-2</c:v>
                </c:pt>
                <c:pt idx="13372">
                  <c:v>1.67582948E-2</c:v>
                </c:pt>
                <c:pt idx="13373">
                  <c:v>1.8134864000000001E-2</c:v>
                </c:pt>
                <c:pt idx="13374">
                  <c:v>1.43697867E-2</c:v>
                </c:pt>
                <c:pt idx="13375">
                  <c:v>1.3958294899999999E-2</c:v>
                </c:pt>
                <c:pt idx="13376">
                  <c:v>1.3969800399999999E-2</c:v>
                </c:pt>
                <c:pt idx="13377">
                  <c:v>1.47709008E-2</c:v>
                </c:pt>
                <c:pt idx="13378">
                  <c:v>1.42910248E-2</c:v>
                </c:pt>
                <c:pt idx="13379">
                  <c:v>1.2896331E-2</c:v>
                </c:pt>
                <c:pt idx="13380">
                  <c:v>1.2980896E-2</c:v>
                </c:pt>
                <c:pt idx="13381">
                  <c:v>1.30253704E-2</c:v>
                </c:pt>
                <c:pt idx="13382">
                  <c:v>1.3235759E-2</c:v>
                </c:pt>
                <c:pt idx="13383">
                  <c:v>1.38802184E-2</c:v>
                </c:pt>
                <c:pt idx="13384">
                  <c:v>1.49130449E-2</c:v>
                </c:pt>
                <c:pt idx="13385">
                  <c:v>1.55609865E-2</c:v>
                </c:pt>
                <c:pt idx="13386">
                  <c:v>1.4669661400000001E-2</c:v>
                </c:pt>
                <c:pt idx="13387">
                  <c:v>1.38402656E-2</c:v>
                </c:pt>
                <c:pt idx="13388">
                  <c:v>1.34609798E-2</c:v>
                </c:pt>
                <c:pt idx="13389">
                  <c:v>1.37526561E-2</c:v>
                </c:pt>
                <c:pt idx="13390">
                  <c:v>1.10841198E-2</c:v>
                </c:pt>
                <c:pt idx="13391">
                  <c:v>1.13211796E-2</c:v>
                </c:pt>
                <c:pt idx="13392">
                  <c:v>1.2028380300000001E-2</c:v>
                </c:pt>
                <c:pt idx="13393">
                  <c:v>1.3107718900000001E-2</c:v>
                </c:pt>
                <c:pt idx="13394">
                  <c:v>1.21451207E-2</c:v>
                </c:pt>
                <c:pt idx="13395">
                  <c:v>9.86859761E-3</c:v>
                </c:pt>
                <c:pt idx="13396">
                  <c:v>1.06653553E-2</c:v>
                </c:pt>
                <c:pt idx="13397">
                  <c:v>1.3261483100000001E-2</c:v>
                </c:pt>
                <c:pt idx="13398">
                  <c:v>1.27811395E-2</c:v>
                </c:pt>
                <c:pt idx="13399">
                  <c:v>1.24336034E-2</c:v>
                </c:pt>
                <c:pt idx="13400">
                  <c:v>1.4456841200000001E-2</c:v>
                </c:pt>
                <c:pt idx="13401">
                  <c:v>1.5805369199999999E-2</c:v>
                </c:pt>
                <c:pt idx="13402">
                  <c:v>1.5355798400000001E-2</c:v>
                </c:pt>
                <c:pt idx="13403">
                  <c:v>1.36922728E-2</c:v>
                </c:pt>
                <c:pt idx="13404">
                  <c:v>1.39997071E-2</c:v>
                </c:pt>
                <c:pt idx="13405">
                  <c:v>1.44609287E-2</c:v>
                </c:pt>
                <c:pt idx="13406">
                  <c:v>1.47675006E-2</c:v>
                </c:pt>
                <c:pt idx="13407">
                  <c:v>1.5263712E-2</c:v>
                </c:pt>
                <c:pt idx="13408">
                  <c:v>1.52837401E-2</c:v>
                </c:pt>
                <c:pt idx="13409">
                  <c:v>1.5192681E-2</c:v>
                </c:pt>
                <c:pt idx="13410">
                  <c:v>1.42091196E-2</c:v>
                </c:pt>
                <c:pt idx="13411">
                  <c:v>1.2535870100000001E-2</c:v>
                </c:pt>
                <c:pt idx="13412">
                  <c:v>1.26368795E-2</c:v>
                </c:pt>
                <c:pt idx="13413">
                  <c:v>1.3924583799999999E-2</c:v>
                </c:pt>
                <c:pt idx="13414">
                  <c:v>1.4699946199999999E-2</c:v>
                </c:pt>
                <c:pt idx="13415">
                  <c:v>1.50775658E-2</c:v>
                </c:pt>
                <c:pt idx="13416">
                  <c:v>1.5157970600000001E-2</c:v>
                </c:pt>
                <c:pt idx="13417">
                  <c:v>1.55575583E-2</c:v>
                </c:pt>
                <c:pt idx="13418">
                  <c:v>1.5985535499999998E-2</c:v>
                </c:pt>
                <c:pt idx="13419">
                  <c:v>1.5929553700000001E-2</c:v>
                </c:pt>
                <c:pt idx="13420">
                  <c:v>1.3833349599999999E-2</c:v>
                </c:pt>
                <c:pt idx="13421">
                  <c:v>1.43650034E-2</c:v>
                </c:pt>
                <c:pt idx="13422">
                  <c:v>1.5010112000000001E-2</c:v>
                </c:pt>
                <c:pt idx="13423">
                  <c:v>1.5193195099999999E-2</c:v>
                </c:pt>
                <c:pt idx="13424">
                  <c:v>1.48964813E-2</c:v>
                </c:pt>
                <c:pt idx="13425">
                  <c:v>1.4830375999999999E-2</c:v>
                </c:pt>
                <c:pt idx="13426">
                  <c:v>1.5257785100000001E-2</c:v>
                </c:pt>
                <c:pt idx="13427">
                  <c:v>1.5501063299999999E-2</c:v>
                </c:pt>
                <c:pt idx="13428">
                  <c:v>1.5151109499999999E-2</c:v>
                </c:pt>
                <c:pt idx="13429">
                  <c:v>1.6770362899999999E-2</c:v>
                </c:pt>
                <c:pt idx="13430">
                  <c:v>1.674583E-2</c:v>
                </c:pt>
                <c:pt idx="13431">
                  <c:v>1.6263212999999999E-2</c:v>
                </c:pt>
                <c:pt idx="13432">
                  <c:v>1.66022293E-2</c:v>
                </c:pt>
                <c:pt idx="13433">
                  <c:v>1.6671881100000001E-2</c:v>
                </c:pt>
                <c:pt idx="13434">
                  <c:v>1.60074625E-2</c:v>
                </c:pt>
                <c:pt idx="13435">
                  <c:v>1.4953191399999999E-2</c:v>
                </c:pt>
                <c:pt idx="13436">
                  <c:v>1.41863739E-2</c:v>
                </c:pt>
                <c:pt idx="13437">
                  <c:v>1.34345479E-2</c:v>
                </c:pt>
                <c:pt idx="13438">
                  <c:v>1.3434050600000001E-2</c:v>
                </c:pt>
                <c:pt idx="13439">
                  <c:v>1.3743642699999999E-2</c:v>
                </c:pt>
                <c:pt idx="13440">
                  <c:v>1.4276632100000001E-2</c:v>
                </c:pt>
                <c:pt idx="13441">
                  <c:v>1.48067866E-2</c:v>
                </c:pt>
                <c:pt idx="13442">
                  <c:v>1.4843496499999999E-2</c:v>
                </c:pt>
                <c:pt idx="13443">
                  <c:v>1.4657919300000001E-2</c:v>
                </c:pt>
                <c:pt idx="13444">
                  <c:v>1.4135045000000001E-2</c:v>
                </c:pt>
                <c:pt idx="13445">
                  <c:v>1.3459945100000001E-2</c:v>
                </c:pt>
                <c:pt idx="13446">
                  <c:v>1.2541898500000001E-2</c:v>
                </c:pt>
                <c:pt idx="13447">
                  <c:v>1.26376506E-2</c:v>
                </c:pt>
                <c:pt idx="13448">
                  <c:v>1.28041375E-2</c:v>
                </c:pt>
                <c:pt idx="13449">
                  <c:v>1.31284483E-2</c:v>
                </c:pt>
                <c:pt idx="13450">
                  <c:v>1.2952978699999999E-2</c:v>
                </c:pt>
                <c:pt idx="13451">
                  <c:v>1.2790069899999999E-2</c:v>
                </c:pt>
                <c:pt idx="13452">
                  <c:v>1.4119710800000001E-2</c:v>
                </c:pt>
                <c:pt idx="13453">
                  <c:v>1.3505370399999999E-2</c:v>
                </c:pt>
                <c:pt idx="13454">
                  <c:v>1.39385099E-2</c:v>
                </c:pt>
                <c:pt idx="13455">
                  <c:v>1.4045015900000001E-2</c:v>
                </c:pt>
                <c:pt idx="13456">
                  <c:v>1.4342607E-2</c:v>
                </c:pt>
                <c:pt idx="13457">
                  <c:v>1.47434101E-2</c:v>
                </c:pt>
                <c:pt idx="13458">
                  <c:v>1.41822966E-2</c:v>
                </c:pt>
                <c:pt idx="13459">
                  <c:v>1.24344183E-2</c:v>
                </c:pt>
                <c:pt idx="13460">
                  <c:v>1.41970646E-2</c:v>
                </c:pt>
                <c:pt idx="13461">
                  <c:v>1.49289416E-2</c:v>
                </c:pt>
                <c:pt idx="13462">
                  <c:v>1.49610825E-2</c:v>
                </c:pt>
                <c:pt idx="13463">
                  <c:v>1.56076364E-2</c:v>
                </c:pt>
                <c:pt idx="13464">
                  <c:v>1.61414631E-2</c:v>
                </c:pt>
                <c:pt idx="13465">
                  <c:v>1.6971273299999999E-2</c:v>
                </c:pt>
                <c:pt idx="13466">
                  <c:v>1.6201308000000001E-2</c:v>
                </c:pt>
                <c:pt idx="13467">
                  <c:v>1.4010645400000001E-2</c:v>
                </c:pt>
                <c:pt idx="13468">
                  <c:v>1.41432174E-2</c:v>
                </c:pt>
                <c:pt idx="13469">
                  <c:v>1.6562797099999998E-2</c:v>
                </c:pt>
                <c:pt idx="13470">
                  <c:v>1.7747946099999998E-2</c:v>
                </c:pt>
                <c:pt idx="13471">
                  <c:v>1.8666364299999998E-2</c:v>
                </c:pt>
                <c:pt idx="13472">
                  <c:v>1.93228275E-2</c:v>
                </c:pt>
                <c:pt idx="13473">
                  <c:v>1.9925106299999999E-2</c:v>
                </c:pt>
                <c:pt idx="13474">
                  <c:v>1.8827155200000001E-2</c:v>
                </c:pt>
                <c:pt idx="13475">
                  <c:v>1.6607379500000002E-2</c:v>
                </c:pt>
                <c:pt idx="13476">
                  <c:v>1.65521912E-2</c:v>
                </c:pt>
                <c:pt idx="13477">
                  <c:v>1.5905719299999999E-2</c:v>
                </c:pt>
                <c:pt idx="13478">
                  <c:v>1.5944855300000001E-2</c:v>
                </c:pt>
                <c:pt idx="13479">
                  <c:v>1.5702500899999999E-2</c:v>
                </c:pt>
                <c:pt idx="13480">
                  <c:v>1.5832260300000001E-2</c:v>
                </c:pt>
                <c:pt idx="13481">
                  <c:v>1.5719626099999998E-2</c:v>
                </c:pt>
                <c:pt idx="13482">
                  <c:v>1.4863015199999999E-2</c:v>
                </c:pt>
                <c:pt idx="13483">
                  <c:v>1.3149120800000001E-2</c:v>
                </c:pt>
                <c:pt idx="13484">
                  <c:v>1.2172047E-2</c:v>
                </c:pt>
                <c:pt idx="13485">
                  <c:v>1.31474435E-2</c:v>
                </c:pt>
                <c:pt idx="13486">
                  <c:v>1.4033248599999999E-2</c:v>
                </c:pt>
                <c:pt idx="13487">
                  <c:v>1.42986625E-2</c:v>
                </c:pt>
                <c:pt idx="13488">
                  <c:v>1.42436353E-2</c:v>
                </c:pt>
                <c:pt idx="13489">
                  <c:v>1.43153267E-2</c:v>
                </c:pt>
                <c:pt idx="13490">
                  <c:v>1.1786979600000001E-2</c:v>
                </c:pt>
                <c:pt idx="13491">
                  <c:v>1.16345361E-2</c:v>
                </c:pt>
                <c:pt idx="13492">
                  <c:v>1.20566506E-2</c:v>
                </c:pt>
                <c:pt idx="13493">
                  <c:v>1.21698547E-2</c:v>
                </c:pt>
                <c:pt idx="13494">
                  <c:v>1.1893219300000001E-2</c:v>
                </c:pt>
                <c:pt idx="13495">
                  <c:v>1.2087875E-2</c:v>
                </c:pt>
                <c:pt idx="13496">
                  <c:v>1.22219613E-2</c:v>
                </c:pt>
                <c:pt idx="13497">
                  <c:v>1.23996334E-2</c:v>
                </c:pt>
                <c:pt idx="13498">
                  <c:v>1.17491512E-2</c:v>
                </c:pt>
                <c:pt idx="13499">
                  <c:v>1.1298699299999999E-2</c:v>
                </c:pt>
                <c:pt idx="13500">
                  <c:v>1.1822910000000001E-2</c:v>
                </c:pt>
                <c:pt idx="13501">
                  <c:v>1.33887259E-2</c:v>
                </c:pt>
                <c:pt idx="13502">
                  <c:v>1.37409829E-2</c:v>
                </c:pt>
                <c:pt idx="13503">
                  <c:v>1.41167883E-2</c:v>
                </c:pt>
                <c:pt idx="13504">
                  <c:v>1.5112676699999999E-2</c:v>
                </c:pt>
                <c:pt idx="13505">
                  <c:v>1.5799827900000001E-2</c:v>
                </c:pt>
                <c:pt idx="13506">
                  <c:v>1.49043771E-2</c:v>
                </c:pt>
                <c:pt idx="13507">
                  <c:v>1.44248428E-2</c:v>
                </c:pt>
                <c:pt idx="13508">
                  <c:v>1.36357956E-2</c:v>
                </c:pt>
                <c:pt idx="13509">
                  <c:v>1.40974112E-2</c:v>
                </c:pt>
                <c:pt idx="13510">
                  <c:v>1.50495106E-2</c:v>
                </c:pt>
                <c:pt idx="13511">
                  <c:v>1.5648298000000001E-2</c:v>
                </c:pt>
                <c:pt idx="13512">
                  <c:v>1.5667866900000001E-2</c:v>
                </c:pt>
                <c:pt idx="13513">
                  <c:v>1.6184700699999999E-2</c:v>
                </c:pt>
                <c:pt idx="13514">
                  <c:v>1.4898946499999999E-2</c:v>
                </c:pt>
                <c:pt idx="13515">
                  <c:v>1.41825397E-2</c:v>
                </c:pt>
                <c:pt idx="13516">
                  <c:v>1.32839968E-2</c:v>
                </c:pt>
                <c:pt idx="13517">
                  <c:v>1.46399662E-2</c:v>
                </c:pt>
                <c:pt idx="13518">
                  <c:v>1.3517905E-2</c:v>
                </c:pt>
                <c:pt idx="13519">
                  <c:v>1.3163778900000001E-2</c:v>
                </c:pt>
                <c:pt idx="13520">
                  <c:v>1.36213759E-2</c:v>
                </c:pt>
                <c:pt idx="13521">
                  <c:v>1.3571036999999999E-2</c:v>
                </c:pt>
                <c:pt idx="13522">
                  <c:v>1.23424064E-2</c:v>
                </c:pt>
                <c:pt idx="13523">
                  <c:v>1.22456057E-2</c:v>
                </c:pt>
                <c:pt idx="13524">
                  <c:v>1.2032296499999999E-2</c:v>
                </c:pt>
                <c:pt idx="13525">
                  <c:v>1.5341891E-2</c:v>
                </c:pt>
                <c:pt idx="13526">
                  <c:v>1.6071611999999999E-2</c:v>
                </c:pt>
                <c:pt idx="13527">
                  <c:v>1.5838997399999999E-2</c:v>
                </c:pt>
                <c:pt idx="13528">
                  <c:v>1.6078002800000001E-2</c:v>
                </c:pt>
                <c:pt idx="13529">
                  <c:v>1.6024731100000002E-2</c:v>
                </c:pt>
                <c:pt idx="13530">
                  <c:v>1.6001520700000001E-2</c:v>
                </c:pt>
                <c:pt idx="13531">
                  <c:v>1.52210668E-2</c:v>
                </c:pt>
                <c:pt idx="13532">
                  <c:v>1.5109721600000001E-2</c:v>
                </c:pt>
                <c:pt idx="13533">
                  <c:v>1.5242232E-2</c:v>
                </c:pt>
                <c:pt idx="13534">
                  <c:v>1.6413079600000002E-2</c:v>
                </c:pt>
                <c:pt idx="13535">
                  <c:v>1.5948582400000001E-2</c:v>
                </c:pt>
                <c:pt idx="13536">
                  <c:v>1.5645965899999999E-2</c:v>
                </c:pt>
                <c:pt idx="13537">
                  <c:v>1.54432757E-2</c:v>
                </c:pt>
                <c:pt idx="13538">
                  <c:v>1.40143484E-2</c:v>
                </c:pt>
                <c:pt idx="13539">
                  <c:v>1.35931075E-2</c:v>
                </c:pt>
                <c:pt idx="13540">
                  <c:v>1.37239806E-2</c:v>
                </c:pt>
                <c:pt idx="13541">
                  <c:v>1.52279558E-2</c:v>
                </c:pt>
                <c:pt idx="13542">
                  <c:v>1.55993281E-2</c:v>
                </c:pt>
                <c:pt idx="13543">
                  <c:v>1.5685197000000001E-2</c:v>
                </c:pt>
                <c:pt idx="13544">
                  <c:v>1.48627525E-2</c:v>
                </c:pt>
                <c:pt idx="13545">
                  <c:v>1.49715599E-2</c:v>
                </c:pt>
                <c:pt idx="13546">
                  <c:v>1.4701109400000001E-2</c:v>
                </c:pt>
                <c:pt idx="13547">
                  <c:v>1.31996591E-2</c:v>
                </c:pt>
                <c:pt idx="13548">
                  <c:v>1.3448013E-2</c:v>
                </c:pt>
                <c:pt idx="13549">
                  <c:v>1.50925526E-2</c:v>
                </c:pt>
                <c:pt idx="13550">
                  <c:v>1.68467741E-2</c:v>
                </c:pt>
                <c:pt idx="13551">
                  <c:v>1.7106091600000001E-2</c:v>
                </c:pt>
                <c:pt idx="13552">
                  <c:v>1.7313895700000002E-2</c:v>
                </c:pt>
                <c:pt idx="13553">
                  <c:v>1.73792038E-2</c:v>
                </c:pt>
                <c:pt idx="13554">
                  <c:v>1.6389263800000001E-2</c:v>
                </c:pt>
                <c:pt idx="13555">
                  <c:v>1.45662017E-2</c:v>
                </c:pt>
                <c:pt idx="13556">
                  <c:v>1.53867137E-2</c:v>
                </c:pt>
                <c:pt idx="13557">
                  <c:v>1.77164935E-2</c:v>
                </c:pt>
                <c:pt idx="13558">
                  <c:v>1.37413945E-2</c:v>
                </c:pt>
                <c:pt idx="13559">
                  <c:v>1.37938829E-2</c:v>
                </c:pt>
                <c:pt idx="13560">
                  <c:v>1.4360507E-2</c:v>
                </c:pt>
                <c:pt idx="13561">
                  <c:v>1.46469437E-2</c:v>
                </c:pt>
                <c:pt idx="13562">
                  <c:v>1.2036074900000001E-2</c:v>
                </c:pt>
                <c:pt idx="13563">
                  <c:v>1.19810188E-2</c:v>
                </c:pt>
                <c:pt idx="13564">
                  <c:v>1.28208799E-2</c:v>
                </c:pt>
                <c:pt idx="13565">
                  <c:v>1.60129517E-2</c:v>
                </c:pt>
                <c:pt idx="13566">
                  <c:v>1.6439726599999999E-2</c:v>
                </c:pt>
                <c:pt idx="13567">
                  <c:v>1.6749899799999999E-2</c:v>
                </c:pt>
                <c:pt idx="13568">
                  <c:v>1.7122617E-2</c:v>
                </c:pt>
                <c:pt idx="13569">
                  <c:v>1.77103672E-2</c:v>
                </c:pt>
                <c:pt idx="13570">
                  <c:v>1.7055824399999999E-2</c:v>
                </c:pt>
                <c:pt idx="13571">
                  <c:v>1.6286127300000001E-2</c:v>
                </c:pt>
                <c:pt idx="13572">
                  <c:v>1.58862099E-2</c:v>
                </c:pt>
                <c:pt idx="13573">
                  <c:v>1.6912659600000001E-2</c:v>
                </c:pt>
                <c:pt idx="13574">
                  <c:v>1.6999207400000001E-2</c:v>
                </c:pt>
                <c:pt idx="13575">
                  <c:v>1.7111249299999999E-2</c:v>
                </c:pt>
                <c:pt idx="13576">
                  <c:v>1.7294248599999999E-2</c:v>
                </c:pt>
                <c:pt idx="13577">
                  <c:v>1.70940142E-2</c:v>
                </c:pt>
                <c:pt idx="13578">
                  <c:v>1.71069503E-2</c:v>
                </c:pt>
                <c:pt idx="13579">
                  <c:v>1.6170494300000001E-2</c:v>
                </c:pt>
                <c:pt idx="13580">
                  <c:v>1.5339247E-2</c:v>
                </c:pt>
                <c:pt idx="13581">
                  <c:v>1.6561601299999999E-2</c:v>
                </c:pt>
                <c:pt idx="13582">
                  <c:v>1.6402181200000001E-2</c:v>
                </c:pt>
                <c:pt idx="13583">
                  <c:v>1.60849281E-2</c:v>
                </c:pt>
                <c:pt idx="13584">
                  <c:v>1.6374288099999999E-2</c:v>
                </c:pt>
                <c:pt idx="13585">
                  <c:v>1.6824804200000001E-2</c:v>
                </c:pt>
                <c:pt idx="13586">
                  <c:v>1.5726286900000001E-2</c:v>
                </c:pt>
                <c:pt idx="13587">
                  <c:v>1.4638897999999999E-2</c:v>
                </c:pt>
                <c:pt idx="13588">
                  <c:v>1.44187268E-2</c:v>
                </c:pt>
                <c:pt idx="13589">
                  <c:v>1.56198824E-2</c:v>
                </c:pt>
                <c:pt idx="13590">
                  <c:v>1.6357611899999999E-2</c:v>
                </c:pt>
                <c:pt idx="13591">
                  <c:v>1.62305664E-2</c:v>
                </c:pt>
                <c:pt idx="13592">
                  <c:v>1.67298764E-2</c:v>
                </c:pt>
                <c:pt idx="13593">
                  <c:v>1.65637769E-2</c:v>
                </c:pt>
                <c:pt idx="13594">
                  <c:v>1.7399275700000001E-2</c:v>
                </c:pt>
                <c:pt idx="13595">
                  <c:v>1.6797358200000001E-2</c:v>
                </c:pt>
                <c:pt idx="13596">
                  <c:v>1.6638027499999999E-2</c:v>
                </c:pt>
                <c:pt idx="13597">
                  <c:v>1.65028963E-2</c:v>
                </c:pt>
                <c:pt idx="13598">
                  <c:v>1.7205322200000001E-2</c:v>
                </c:pt>
                <c:pt idx="13599">
                  <c:v>1.7121847700000001E-2</c:v>
                </c:pt>
                <c:pt idx="13600">
                  <c:v>1.70862414E-2</c:v>
                </c:pt>
                <c:pt idx="13601">
                  <c:v>1.718859E-2</c:v>
                </c:pt>
                <c:pt idx="13602">
                  <c:v>1.7036791900000001E-2</c:v>
                </c:pt>
                <c:pt idx="13603">
                  <c:v>1.66384727E-2</c:v>
                </c:pt>
                <c:pt idx="13604">
                  <c:v>1.56659205E-2</c:v>
                </c:pt>
                <c:pt idx="13605">
                  <c:v>1.6203288E-2</c:v>
                </c:pt>
                <c:pt idx="13606">
                  <c:v>1.61103327E-2</c:v>
                </c:pt>
                <c:pt idx="13607">
                  <c:v>1.5859728699999999E-2</c:v>
                </c:pt>
                <c:pt idx="13608">
                  <c:v>1.70562174E-2</c:v>
                </c:pt>
                <c:pt idx="13609">
                  <c:v>1.8175087900000001E-2</c:v>
                </c:pt>
                <c:pt idx="13610">
                  <c:v>1.8393594799999999E-2</c:v>
                </c:pt>
                <c:pt idx="13611">
                  <c:v>1.6113443299999999E-2</c:v>
                </c:pt>
                <c:pt idx="13612">
                  <c:v>1.6253937E-2</c:v>
                </c:pt>
                <c:pt idx="13613">
                  <c:v>1.6531350100000002E-2</c:v>
                </c:pt>
                <c:pt idx="13614">
                  <c:v>1.74312163E-2</c:v>
                </c:pt>
                <c:pt idx="13615">
                  <c:v>1.71543639E-2</c:v>
                </c:pt>
                <c:pt idx="13616">
                  <c:v>1.8245762200000001E-2</c:v>
                </c:pt>
                <c:pt idx="13617">
                  <c:v>1.9578270599999999E-2</c:v>
                </c:pt>
                <c:pt idx="13618">
                  <c:v>1.9524659999999999E-2</c:v>
                </c:pt>
                <c:pt idx="13619">
                  <c:v>1.6622059000000002E-2</c:v>
                </c:pt>
                <c:pt idx="13620">
                  <c:v>1.47841545E-2</c:v>
                </c:pt>
                <c:pt idx="13621">
                  <c:v>1.41527392E-2</c:v>
                </c:pt>
                <c:pt idx="13622">
                  <c:v>1.43967075E-2</c:v>
                </c:pt>
                <c:pt idx="13623">
                  <c:v>1.51674151E-2</c:v>
                </c:pt>
                <c:pt idx="13624">
                  <c:v>1.6641017000000001E-2</c:v>
                </c:pt>
                <c:pt idx="13625">
                  <c:v>1.55809717E-2</c:v>
                </c:pt>
                <c:pt idx="13626">
                  <c:v>1.5548550499999999E-2</c:v>
                </c:pt>
                <c:pt idx="13627">
                  <c:v>1.35430563E-2</c:v>
                </c:pt>
                <c:pt idx="13628">
                  <c:v>1.48542412E-2</c:v>
                </c:pt>
                <c:pt idx="13629">
                  <c:v>1.7158052E-2</c:v>
                </c:pt>
                <c:pt idx="13630">
                  <c:v>1.7616683599999999E-2</c:v>
                </c:pt>
                <c:pt idx="13631">
                  <c:v>1.79299209E-2</c:v>
                </c:pt>
                <c:pt idx="13632">
                  <c:v>1.7658401300000001E-2</c:v>
                </c:pt>
                <c:pt idx="13633">
                  <c:v>1.7547361599999999E-2</c:v>
                </c:pt>
                <c:pt idx="13634">
                  <c:v>1.68152489E-2</c:v>
                </c:pt>
                <c:pt idx="13635">
                  <c:v>1.57930646E-2</c:v>
                </c:pt>
                <c:pt idx="13636">
                  <c:v>1.50890192E-2</c:v>
                </c:pt>
                <c:pt idx="13637">
                  <c:v>1.53997354E-2</c:v>
                </c:pt>
                <c:pt idx="13638">
                  <c:v>1.5892285900000001E-2</c:v>
                </c:pt>
                <c:pt idx="13639">
                  <c:v>1.55548053E-2</c:v>
                </c:pt>
                <c:pt idx="13640">
                  <c:v>1.6224103E-2</c:v>
                </c:pt>
                <c:pt idx="13641">
                  <c:v>1.71053447E-2</c:v>
                </c:pt>
                <c:pt idx="13642">
                  <c:v>1.6372369599999999E-2</c:v>
                </c:pt>
                <c:pt idx="13643">
                  <c:v>1.53133105E-2</c:v>
                </c:pt>
                <c:pt idx="13644">
                  <c:v>1.47239482E-2</c:v>
                </c:pt>
                <c:pt idx="13645">
                  <c:v>1.6953075299999999E-2</c:v>
                </c:pt>
                <c:pt idx="13646">
                  <c:v>1.8092511200000001E-2</c:v>
                </c:pt>
                <c:pt idx="13647">
                  <c:v>1.8265411299999999E-2</c:v>
                </c:pt>
                <c:pt idx="13648">
                  <c:v>1.76484846E-2</c:v>
                </c:pt>
                <c:pt idx="13649">
                  <c:v>1.75149143E-2</c:v>
                </c:pt>
                <c:pt idx="13650">
                  <c:v>1.8129359899999999E-2</c:v>
                </c:pt>
                <c:pt idx="13651">
                  <c:v>1.5043157200000001E-2</c:v>
                </c:pt>
                <c:pt idx="13652">
                  <c:v>1.28614744E-2</c:v>
                </c:pt>
                <c:pt idx="13653">
                  <c:v>1.44244973E-2</c:v>
                </c:pt>
                <c:pt idx="13654">
                  <c:v>1.37854563E-2</c:v>
                </c:pt>
                <c:pt idx="13655">
                  <c:v>1.4460433300000001E-2</c:v>
                </c:pt>
                <c:pt idx="13656">
                  <c:v>1.6651095800000001E-2</c:v>
                </c:pt>
                <c:pt idx="13657">
                  <c:v>1.86610483E-2</c:v>
                </c:pt>
                <c:pt idx="13658">
                  <c:v>1.7239997199999999E-2</c:v>
                </c:pt>
                <c:pt idx="13659">
                  <c:v>1.56677738E-2</c:v>
                </c:pt>
                <c:pt idx="13660">
                  <c:v>1.6095101800000001E-2</c:v>
                </c:pt>
                <c:pt idx="13661">
                  <c:v>1.7882017399999998E-2</c:v>
                </c:pt>
                <c:pt idx="13662">
                  <c:v>1.8352421000000001E-2</c:v>
                </c:pt>
                <c:pt idx="13663">
                  <c:v>1.9383646500000001E-2</c:v>
                </c:pt>
                <c:pt idx="13664">
                  <c:v>1.9795402899999998E-2</c:v>
                </c:pt>
                <c:pt idx="13665">
                  <c:v>1.87273417E-2</c:v>
                </c:pt>
                <c:pt idx="13666">
                  <c:v>1.5916874599999999E-2</c:v>
                </c:pt>
                <c:pt idx="13667">
                  <c:v>1.32271219E-2</c:v>
                </c:pt>
                <c:pt idx="13668">
                  <c:v>1.5247140100000001E-2</c:v>
                </c:pt>
                <c:pt idx="13669">
                  <c:v>1.6677886199999999E-2</c:v>
                </c:pt>
                <c:pt idx="13670">
                  <c:v>1.7503520500000001E-2</c:v>
                </c:pt>
                <c:pt idx="13671">
                  <c:v>1.7680630100000001E-2</c:v>
                </c:pt>
                <c:pt idx="13672">
                  <c:v>1.7300797600000001E-2</c:v>
                </c:pt>
                <c:pt idx="13673">
                  <c:v>1.79893356E-2</c:v>
                </c:pt>
                <c:pt idx="13674">
                  <c:v>1.63360052E-2</c:v>
                </c:pt>
                <c:pt idx="13675">
                  <c:v>1.52441412E-2</c:v>
                </c:pt>
                <c:pt idx="13676">
                  <c:v>1.7190778600000001E-2</c:v>
                </c:pt>
                <c:pt idx="13677">
                  <c:v>1.8108353000000001E-2</c:v>
                </c:pt>
                <c:pt idx="13678">
                  <c:v>2.0007194999999998E-2</c:v>
                </c:pt>
                <c:pt idx="13679">
                  <c:v>2.04858705E-2</c:v>
                </c:pt>
                <c:pt idx="13680">
                  <c:v>1.9151166099999999E-2</c:v>
                </c:pt>
                <c:pt idx="13681">
                  <c:v>1.93932559E-2</c:v>
                </c:pt>
                <c:pt idx="13682">
                  <c:v>1.7393844200000001E-2</c:v>
                </c:pt>
                <c:pt idx="13683">
                  <c:v>1.7310002800000002E-2</c:v>
                </c:pt>
                <c:pt idx="13684">
                  <c:v>1.8358185900000001E-2</c:v>
                </c:pt>
                <c:pt idx="13685">
                  <c:v>1.89236905E-2</c:v>
                </c:pt>
                <c:pt idx="13686">
                  <c:v>1.8982460699999999E-2</c:v>
                </c:pt>
                <c:pt idx="13687">
                  <c:v>1.8840447100000001E-2</c:v>
                </c:pt>
                <c:pt idx="13688">
                  <c:v>1.8105419399999999E-2</c:v>
                </c:pt>
                <c:pt idx="13689">
                  <c:v>1.6389994000000001E-2</c:v>
                </c:pt>
                <c:pt idx="13690">
                  <c:v>1.8331427099999999E-2</c:v>
                </c:pt>
                <c:pt idx="13691">
                  <c:v>1.5967195900000002E-2</c:v>
                </c:pt>
                <c:pt idx="13692">
                  <c:v>1.5054090900000001E-2</c:v>
                </c:pt>
                <c:pt idx="13693">
                  <c:v>1.7846858100000002E-2</c:v>
                </c:pt>
                <c:pt idx="13694">
                  <c:v>1.81683451E-2</c:v>
                </c:pt>
                <c:pt idx="13695">
                  <c:v>1.7639735699999999E-2</c:v>
                </c:pt>
                <c:pt idx="13696">
                  <c:v>1.7059531100000001E-2</c:v>
                </c:pt>
                <c:pt idx="13697">
                  <c:v>1.6975864800000001E-2</c:v>
                </c:pt>
                <c:pt idx="13698">
                  <c:v>1.71361994E-2</c:v>
                </c:pt>
                <c:pt idx="13699">
                  <c:v>1.5547678800000001E-2</c:v>
                </c:pt>
                <c:pt idx="13700">
                  <c:v>1.34132951E-2</c:v>
                </c:pt>
                <c:pt idx="13701">
                  <c:v>1.4967121200000001E-2</c:v>
                </c:pt>
                <c:pt idx="13702">
                  <c:v>1.6073148700000001E-2</c:v>
                </c:pt>
                <c:pt idx="13703">
                  <c:v>1.5942158200000001E-2</c:v>
                </c:pt>
                <c:pt idx="13704">
                  <c:v>1.5735780800000002E-2</c:v>
                </c:pt>
                <c:pt idx="13705">
                  <c:v>1.55353704E-2</c:v>
                </c:pt>
                <c:pt idx="13706">
                  <c:v>1.39333103E-2</c:v>
                </c:pt>
                <c:pt idx="13707">
                  <c:v>1.3509142199999999E-2</c:v>
                </c:pt>
                <c:pt idx="13708">
                  <c:v>1.40006943E-2</c:v>
                </c:pt>
                <c:pt idx="13709">
                  <c:v>1.58700682E-2</c:v>
                </c:pt>
                <c:pt idx="13710">
                  <c:v>1.6889715600000001E-2</c:v>
                </c:pt>
                <c:pt idx="13711">
                  <c:v>1.7176629999999998E-2</c:v>
                </c:pt>
                <c:pt idx="13712">
                  <c:v>1.75213348E-2</c:v>
                </c:pt>
                <c:pt idx="13713">
                  <c:v>1.7515763600000001E-2</c:v>
                </c:pt>
                <c:pt idx="13714">
                  <c:v>1.5025803799999999E-2</c:v>
                </c:pt>
                <c:pt idx="13715">
                  <c:v>1.31120812E-2</c:v>
                </c:pt>
                <c:pt idx="13716">
                  <c:v>1.1546771000000001E-2</c:v>
                </c:pt>
                <c:pt idx="13717">
                  <c:v>1.41058946E-2</c:v>
                </c:pt>
                <c:pt idx="13718">
                  <c:v>1.57192871E-2</c:v>
                </c:pt>
                <c:pt idx="13719">
                  <c:v>1.5747398100000001E-2</c:v>
                </c:pt>
                <c:pt idx="13720">
                  <c:v>1.5855727699999999E-2</c:v>
                </c:pt>
                <c:pt idx="13721">
                  <c:v>1.6499972000000002E-2</c:v>
                </c:pt>
                <c:pt idx="13722">
                  <c:v>1.5607568400000001E-2</c:v>
                </c:pt>
                <c:pt idx="13723">
                  <c:v>1.4073059000000001E-2</c:v>
                </c:pt>
                <c:pt idx="13724">
                  <c:v>1.4452596200000001E-2</c:v>
                </c:pt>
                <c:pt idx="13725">
                  <c:v>1.7072498799999999E-2</c:v>
                </c:pt>
                <c:pt idx="13726">
                  <c:v>1.7135623799999999E-2</c:v>
                </c:pt>
                <c:pt idx="13727">
                  <c:v>1.73221678E-2</c:v>
                </c:pt>
                <c:pt idx="13728">
                  <c:v>1.7221460099999999E-2</c:v>
                </c:pt>
                <c:pt idx="13729">
                  <c:v>1.7953664099999999E-2</c:v>
                </c:pt>
                <c:pt idx="13730">
                  <c:v>1.6979016400000001E-2</c:v>
                </c:pt>
                <c:pt idx="13731">
                  <c:v>1.48043241E-2</c:v>
                </c:pt>
                <c:pt idx="13732">
                  <c:v>1.50368186E-2</c:v>
                </c:pt>
                <c:pt idx="13733">
                  <c:v>1.81519929E-2</c:v>
                </c:pt>
                <c:pt idx="13734">
                  <c:v>1.9142560699999998E-2</c:v>
                </c:pt>
                <c:pt idx="13735">
                  <c:v>1.9829116800000001E-2</c:v>
                </c:pt>
                <c:pt idx="13736">
                  <c:v>1.9945718300000002E-2</c:v>
                </c:pt>
                <c:pt idx="13737">
                  <c:v>1.9921403399999999E-2</c:v>
                </c:pt>
                <c:pt idx="13738">
                  <c:v>1.8983766400000001E-2</c:v>
                </c:pt>
                <c:pt idx="13739">
                  <c:v>1.6823537600000001E-2</c:v>
                </c:pt>
                <c:pt idx="13740">
                  <c:v>1.67822987E-2</c:v>
                </c:pt>
                <c:pt idx="13741">
                  <c:v>1.8812025E-2</c:v>
                </c:pt>
                <c:pt idx="13742">
                  <c:v>1.8778674299999999E-2</c:v>
                </c:pt>
                <c:pt idx="13743">
                  <c:v>1.87435728E-2</c:v>
                </c:pt>
                <c:pt idx="13744">
                  <c:v>1.93416644E-2</c:v>
                </c:pt>
                <c:pt idx="13745">
                  <c:v>1.9614158199999999E-2</c:v>
                </c:pt>
                <c:pt idx="13746">
                  <c:v>1.86672937E-2</c:v>
                </c:pt>
                <c:pt idx="13747">
                  <c:v>1.6303280400000002E-2</c:v>
                </c:pt>
                <c:pt idx="13748">
                  <c:v>1.7657628299999999E-2</c:v>
                </c:pt>
                <c:pt idx="13749">
                  <c:v>1.76883545E-2</c:v>
                </c:pt>
                <c:pt idx="13750">
                  <c:v>1.8619134999999998E-2</c:v>
                </c:pt>
                <c:pt idx="13751">
                  <c:v>1.87208671E-2</c:v>
                </c:pt>
                <c:pt idx="13752">
                  <c:v>1.8470639399999999E-2</c:v>
                </c:pt>
                <c:pt idx="13753">
                  <c:v>1.87067855E-2</c:v>
                </c:pt>
                <c:pt idx="13754">
                  <c:v>1.7381077599999999E-2</c:v>
                </c:pt>
                <c:pt idx="13755">
                  <c:v>1.51003497E-2</c:v>
                </c:pt>
                <c:pt idx="13756">
                  <c:v>1.7080612500000002E-2</c:v>
                </c:pt>
                <c:pt idx="13757">
                  <c:v>1.8468324099999999E-2</c:v>
                </c:pt>
                <c:pt idx="13758">
                  <c:v>1.9206257500000001E-2</c:v>
                </c:pt>
                <c:pt idx="13759">
                  <c:v>1.8978681399999999E-2</c:v>
                </c:pt>
                <c:pt idx="13760">
                  <c:v>1.95693467E-2</c:v>
                </c:pt>
                <c:pt idx="13761">
                  <c:v>1.7963836E-2</c:v>
                </c:pt>
                <c:pt idx="13762">
                  <c:v>1.6129711599999999E-2</c:v>
                </c:pt>
                <c:pt idx="13763">
                  <c:v>1.32177044E-2</c:v>
                </c:pt>
                <c:pt idx="13764">
                  <c:v>1.5889605500000001E-2</c:v>
                </c:pt>
                <c:pt idx="13765">
                  <c:v>1.8273515600000002E-2</c:v>
                </c:pt>
                <c:pt idx="13766">
                  <c:v>2.0015170799999999E-2</c:v>
                </c:pt>
                <c:pt idx="13767">
                  <c:v>1.9528379700000001E-2</c:v>
                </c:pt>
                <c:pt idx="13768">
                  <c:v>1.9352953900000001E-2</c:v>
                </c:pt>
                <c:pt idx="13769">
                  <c:v>1.9141180399999999E-2</c:v>
                </c:pt>
                <c:pt idx="13770">
                  <c:v>1.7688229699999999E-2</c:v>
                </c:pt>
                <c:pt idx="13771">
                  <c:v>1.5647970099999998E-2</c:v>
                </c:pt>
                <c:pt idx="13772">
                  <c:v>1.4231352100000001E-2</c:v>
                </c:pt>
                <c:pt idx="13773">
                  <c:v>1.6902368500000001E-2</c:v>
                </c:pt>
                <c:pt idx="13774">
                  <c:v>1.7555413799999999E-2</c:v>
                </c:pt>
                <c:pt idx="13775">
                  <c:v>1.9716421099999999E-2</c:v>
                </c:pt>
                <c:pt idx="13776">
                  <c:v>2.0163852699999998E-2</c:v>
                </c:pt>
                <c:pt idx="13777">
                  <c:v>2.01301854E-2</c:v>
                </c:pt>
                <c:pt idx="13778">
                  <c:v>1.9801767500000001E-2</c:v>
                </c:pt>
                <c:pt idx="13779">
                  <c:v>1.78825874E-2</c:v>
                </c:pt>
                <c:pt idx="13780">
                  <c:v>1.44424159E-2</c:v>
                </c:pt>
                <c:pt idx="13781">
                  <c:v>1.7601825299999999E-2</c:v>
                </c:pt>
                <c:pt idx="13782">
                  <c:v>1.7051667E-2</c:v>
                </c:pt>
                <c:pt idx="13783">
                  <c:v>1.6672682000000001E-2</c:v>
                </c:pt>
                <c:pt idx="13784">
                  <c:v>1.6918715099999999E-2</c:v>
                </c:pt>
                <c:pt idx="13785">
                  <c:v>1.6485001900000001E-2</c:v>
                </c:pt>
                <c:pt idx="13786">
                  <c:v>1.5920681900000001E-2</c:v>
                </c:pt>
                <c:pt idx="13787">
                  <c:v>1.39049841E-2</c:v>
                </c:pt>
                <c:pt idx="13788">
                  <c:v>1.3062323400000001E-2</c:v>
                </c:pt>
                <c:pt idx="13789">
                  <c:v>1.6372399400000001E-2</c:v>
                </c:pt>
                <c:pt idx="13790">
                  <c:v>1.8181888399999999E-2</c:v>
                </c:pt>
                <c:pt idx="13791">
                  <c:v>1.8690211700000001E-2</c:v>
                </c:pt>
                <c:pt idx="13792">
                  <c:v>1.7753248999999999E-2</c:v>
                </c:pt>
                <c:pt idx="13793">
                  <c:v>1.76157542E-2</c:v>
                </c:pt>
                <c:pt idx="13794">
                  <c:v>1.72745381E-2</c:v>
                </c:pt>
                <c:pt idx="13795">
                  <c:v>1.34880403E-2</c:v>
                </c:pt>
                <c:pt idx="13796">
                  <c:v>1.7682965799999999E-2</c:v>
                </c:pt>
                <c:pt idx="13797">
                  <c:v>1.8696336099999999E-2</c:v>
                </c:pt>
                <c:pt idx="13798">
                  <c:v>1.9854497200000001E-2</c:v>
                </c:pt>
                <c:pt idx="13799">
                  <c:v>1.9418049600000001E-2</c:v>
                </c:pt>
                <c:pt idx="13800">
                  <c:v>1.97737794E-2</c:v>
                </c:pt>
                <c:pt idx="13801">
                  <c:v>1.8727758899999999E-2</c:v>
                </c:pt>
                <c:pt idx="13802">
                  <c:v>1.7143381799999999E-2</c:v>
                </c:pt>
                <c:pt idx="13803">
                  <c:v>1.49948075E-2</c:v>
                </c:pt>
                <c:pt idx="13804">
                  <c:v>1.6924254600000001E-2</c:v>
                </c:pt>
                <c:pt idx="13805">
                  <c:v>1.53043959E-2</c:v>
                </c:pt>
                <c:pt idx="13806">
                  <c:v>1.5475606500000001E-2</c:v>
                </c:pt>
                <c:pt idx="13807">
                  <c:v>1.50430184E-2</c:v>
                </c:pt>
                <c:pt idx="13808">
                  <c:v>1.4329432499999999E-2</c:v>
                </c:pt>
                <c:pt idx="13809">
                  <c:v>1.46744596E-2</c:v>
                </c:pt>
                <c:pt idx="13810">
                  <c:v>1.4347703200000001E-2</c:v>
                </c:pt>
                <c:pt idx="13811">
                  <c:v>1.43454485E-2</c:v>
                </c:pt>
                <c:pt idx="13812">
                  <c:v>1.42968874E-2</c:v>
                </c:pt>
                <c:pt idx="13813">
                  <c:v>1.8691198900000001E-2</c:v>
                </c:pt>
                <c:pt idx="13814">
                  <c:v>1.8797442300000002E-2</c:v>
                </c:pt>
                <c:pt idx="13815">
                  <c:v>1.82456244E-2</c:v>
                </c:pt>
                <c:pt idx="13816">
                  <c:v>1.6887040799999999E-2</c:v>
                </c:pt>
                <c:pt idx="13817">
                  <c:v>1.6562691000000001E-2</c:v>
                </c:pt>
                <c:pt idx="13818">
                  <c:v>1.7259215899999999E-2</c:v>
                </c:pt>
                <c:pt idx="13819">
                  <c:v>1.50407609E-2</c:v>
                </c:pt>
                <c:pt idx="13820">
                  <c:v>1.3845945700000001E-2</c:v>
                </c:pt>
                <c:pt idx="13821">
                  <c:v>1.7916794900000001E-2</c:v>
                </c:pt>
                <c:pt idx="13822">
                  <c:v>1.8094943799999999E-2</c:v>
                </c:pt>
                <c:pt idx="13823">
                  <c:v>1.75401811E-2</c:v>
                </c:pt>
                <c:pt idx="13824">
                  <c:v>1.6456289200000002E-2</c:v>
                </c:pt>
                <c:pt idx="13825">
                  <c:v>1.51326936E-2</c:v>
                </c:pt>
                <c:pt idx="13826">
                  <c:v>1.47583E-2</c:v>
                </c:pt>
                <c:pt idx="13827">
                  <c:v>1.38735622E-2</c:v>
                </c:pt>
                <c:pt idx="13828">
                  <c:v>1.56964362E-2</c:v>
                </c:pt>
                <c:pt idx="13829">
                  <c:v>1.60750728E-2</c:v>
                </c:pt>
                <c:pt idx="13830">
                  <c:v>1.65001974E-2</c:v>
                </c:pt>
                <c:pt idx="13831">
                  <c:v>1.6161208999999999E-2</c:v>
                </c:pt>
                <c:pt idx="13832">
                  <c:v>1.6118654999999999E-2</c:v>
                </c:pt>
                <c:pt idx="13833">
                  <c:v>1.7318138899999998E-2</c:v>
                </c:pt>
                <c:pt idx="13834">
                  <c:v>1.55472597E-2</c:v>
                </c:pt>
                <c:pt idx="13835">
                  <c:v>1.4935116300000001E-2</c:v>
                </c:pt>
                <c:pt idx="13836">
                  <c:v>1.55826192E-2</c:v>
                </c:pt>
                <c:pt idx="13837">
                  <c:v>1.7299355900000001E-2</c:v>
                </c:pt>
                <c:pt idx="13838">
                  <c:v>1.8954383200000001E-2</c:v>
                </c:pt>
                <c:pt idx="13839">
                  <c:v>1.83597039E-2</c:v>
                </c:pt>
                <c:pt idx="13840">
                  <c:v>1.8823908600000001E-2</c:v>
                </c:pt>
                <c:pt idx="13841">
                  <c:v>1.8136739700000001E-2</c:v>
                </c:pt>
                <c:pt idx="13842">
                  <c:v>1.8367126599999999E-2</c:v>
                </c:pt>
                <c:pt idx="13843">
                  <c:v>1.6325635799999998E-2</c:v>
                </c:pt>
                <c:pt idx="13844">
                  <c:v>1.4576770399999999E-2</c:v>
                </c:pt>
                <c:pt idx="13845">
                  <c:v>1.74500179E-2</c:v>
                </c:pt>
                <c:pt idx="13846">
                  <c:v>1.7299758299999999E-2</c:v>
                </c:pt>
                <c:pt idx="13847">
                  <c:v>1.7177095600000001E-2</c:v>
                </c:pt>
                <c:pt idx="13848">
                  <c:v>1.6763960899999999E-2</c:v>
                </c:pt>
                <c:pt idx="13849">
                  <c:v>1.66001897E-2</c:v>
                </c:pt>
                <c:pt idx="13850">
                  <c:v>1.5634818000000002E-2</c:v>
                </c:pt>
                <c:pt idx="13851">
                  <c:v>1.43616265E-2</c:v>
                </c:pt>
                <c:pt idx="13852">
                  <c:v>1.43283205E-2</c:v>
                </c:pt>
                <c:pt idx="13853">
                  <c:v>1.69614945E-2</c:v>
                </c:pt>
                <c:pt idx="13854">
                  <c:v>1.7714537700000001E-2</c:v>
                </c:pt>
                <c:pt idx="13855">
                  <c:v>1.6564968999999999E-2</c:v>
                </c:pt>
                <c:pt idx="13856">
                  <c:v>1.5818486E-2</c:v>
                </c:pt>
                <c:pt idx="13857">
                  <c:v>1.51065048E-2</c:v>
                </c:pt>
                <c:pt idx="13858">
                  <c:v>1.31261535E-2</c:v>
                </c:pt>
                <c:pt idx="13859">
                  <c:v>1.09467926E-2</c:v>
                </c:pt>
                <c:pt idx="13860">
                  <c:v>1.2219918E-2</c:v>
                </c:pt>
                <c:pt idx="13861">
                  <c:v>1.4249460800000001E-2</c:v>
                </c:pt>
                <c:pt idx="13862">
                  <c:v>1.4994586799999999E-2</c:v>
                </c:pt>
                <c:pt idx="13863">
                  <c:v>1.45196375E-2</c:v>
                </c:pt>
                <c:pt idx="13864">
                  <c:v>1.24155041E-2</c:v>
                </c:pt>
                <c:pt idx="13865">
                  <c:v>1.14412317E-2</c:v>
                </c:pt>
                <c:pt idx="13866">
                  <c:v>1.23722395E-2</c:v>
                </c:pt>
                <c:pt idx="13867">
                  <c:v>1.1287055900000001E-2</c:v>
                </c:pt>
                <c:pt idx="13868">
                  <c:v>1.46362353E-2</c:v>
                </c:pt>
                <c:pt idx="13869">
                  <c:v>1.49703296E-2</c:v>
                </c:pt>
                <c:pt idx="13870">
                  <c:v>1.55918896E-2</c:v>
                </c:pt>
                <c:pt idx="13871">
                  <c:v>1.6008297000000001E-2</c:v>
                </c:pt>
                <c:pt idx="13872">
                  <c:v>1.5622565499999999E-2</c:v>
                </c:pt>
                <c:pt idx="13873">
                  <c:v>1.4487125E-2</c:v>
                </c:pt>
                <c:pt idx="13874">
                  <c:v>1.35089615E-2</c:v>
                </c:pt>
                <c:pt idx="13875">
                  <c:v>1.12029929E-2</c:v>
                </c:pt>
                <c:pt idx="13876">
                  <c:v>1.22701935E-2</c:v>
                </c:pt>
                <c:pt idx="13877">
                  <c:v>1.27872983E-2</c:v>
                </c:pt>
                <c:pt idx="13878">
                  <c:v>1.39507968E-2</c:v>
                </c:pt>
                <c:pt idx="13879">
                  <c:v>1.3891188400000001E-2</c:v>
                </c:pt>
                <c:pt idx="13880">
                  <c:v>1.23816142E-2</c:v>
                </c:pt>
                <c:pt idx="13881">
                  <c:v>9.6844835200000003E-3</c:v>
                </c:pt>
                <c:pt idx="13882">
                  <c:v>1.15897013E-2</c:v>
                </c:pt>
                <c:pt idx="13883">
                  <c:v>1.00325029E-2</c:v>
                </c:pt>
                <c:pt idx="13884">
                  <c:v>1.2829449999999999E-2</c:v>
                </c:pt>
                <c:pt idx="13885">
                  <c:v>1.43447118E-2</c:v>
                </c:pt>
                <c:pt idx="13886">
                  <c:v>1.5279760599999999E-2</c:v>
                </c:pt>
                <c:pt idx="13887">
                  <c:v>1.4507981E-2</c:v>
                </c:pt>
                <c:pt idx="13888">
                  <c:v>1.31659089E-2</c:v>
                </c:pt>
                <c:pt idx="13889">
                  <c:v>1.33677945E-2</c:v>
                </c:pt>
                <c:pt idx="13890">
                  <c:v>1.2546676200000001E-2</c:v>
                </c:pt>
                <c:pt idx="13891">
                  <c:v>9.9386749799999993E-3</c:v>
                </c:pt>
                <c:pt idx="13892">
                  <c:v>1.25267114E-2</c:v>
                </c:pt>
                <c:pt idx="13893">
                  <c:v>1.43301934E-2</c:v>
                </c:pt>
                <c:pt idx="13894">
                  <c:v>1.5157654899999999E-2</c:v>
                </c:pt>
                <c:pt idx="13895">
                  <c:v>1.53423091E-2</c:v>
                </c:pt>
                <c:pt idx="13896">
                  <c:v>1.45698292E-2</c:v>
                </c:pt>
                <c:pt idx="13897">
                  <c:v>1.3799613299999999E-2</c:v>
                </c:pt>
                <c:pt idx="13898">
                  <c:v>1.30622853E-2</c:v>
                </c:pt>
                <c:pt idx="13899">
                  <c:v>1.10097528E-2</c:v>
                </c:pt>
                <c:pt idx="13900">
                  <c:v>1.55403409E-2</c:v>
                </c:pt>
                <c:pt idx="13901">
                  <c:v>1.5916453699999999E-2</c:v>
                </c:pt>
                <c:pt idx="13902">
                  <c:v>1.66765358E-2</c:v>
                </c:pt>
                <c:pt idx="13903">
                  <c:v>1.6577487799999999E-2</c:v>
                </c:pt>
                <c:pt idx="13904">
                  <c:v>1.5904057799999999E-2</c:v>
                </c:pt>
                <c:pt idx="13905">
                  <c:v>1.44311348E-2</c:v>
                </c:pt>
                <c:pt idx="13906">
                  <c:v>1.5364578E-2</c:v>
                </c:pt>
                <c:pt idx="13907">
                  <c:v>1.3800330499999999E-2</c:v>
                </c:pt>
                <c:pt idx="13908">
                  <c:v>1.51328659E-2</c:v>
                </c:pt>
                <c:pt idx="13909">
                  <c:v>1.5627376700000001E-2</c:v>
                </c:pt>
                <c:pt idx="13910">
                  <c:v>1.6156593300000001E-2</c:v>
                </c:pt>
                <c:pt idx="13911">
                  <c:v>1.6377577599999998E-2</c:v>
                </c:pt>
                <c:pt idx="13912">
                  <c:v>1.63587015E-2</c:v>
                </c:pt>
                <c:pt idx="13913">
                  <c:v>1.6089206599999999E-2</c:v>
                </c:pt>
                <c:pt idx="13914">
                  <c:v>1.3921806599999999E-2</c:v>
                </c:pt>
                <c:pt idx="13915">
                  <c:v>1.18723456E-2</c:v>
                </c:pt>
                <c:pt idx="13916">
                  <c:v>1.51209533E-2</c:v>
                </c:pt>
                <c:pt idx="13917">
                  <c:v>1.68585908E-2</c:v>
                </c:pt>
                <c:pt idx="13918">
                  <c:v>1.7790082799999999E-2</c:v>
                </c:pt>
                <c:pt idx="13919">
                  <c:v>1.7831532300000001E-2</c:v>
                </c:pt>
                <c:pt idx="13920">
                  <c:v>1.6100280000000002E-2</c:v>
                </c:pt>
                <c:pt idx="13921">
                  <c:v>1.32663026E-2</c:v>
                </c:pt>
                <c:pt idx="13922">
                  <c:v>1.01812612E-2</c:v>
                </c:pt>
                <c:pt idx="13923">
                  <c:v>7.6322378600000001E-3</c:v>
                </c:pt>
                <c:pt idx="13924">
                  <c:v>1.05877761E-2</c:v>
                </c:pt>
                <c:pt idx="13925">
                  <c:v>1.31895738E-2</c:v>
                </c:pt>
                <c:pt idx="13926">
                  <c:v>1.4223655700000001E-2</c:v>
                </c:pt>
                <c:pt idx="13927">
                  <c:v>1.4207175000000001E-2</c:v>
                </c:pt>
                <c:pt idx="13928">
                  <c:v>1.0152425600000001E-2</c:v>
                </c:pt>
                <c:pt idx="13929">
                  <c:v>6.0707903499999999E-3</c:v>
                </c:pt>
                <c:pt idx="13930">
                  <c:v>4.3925303000000001E-3</c:v>
                </c:pt>
                <c:pt idx="13931">
                  <c:v>3.5347326200000002E-3</c:v>
                </c:pt>
                <c:pt idx="13932">
                  <c:v>5.9615336399999998E-3</c:v>
                </c:pt>
                <c:pt idx="13933">
                  <c:v>1.17392447E-2</c:v>
                </c:pt>
                <c:pt idx="13934">
                  <c:v>1.2586875799999999E-2</c:v>
                </c:pt>
                <c:pt idx="13935">
                  <c:v>1.1911545900000001E-2</c:v>
                </c:pt>
                <c:pt idx="13936">
                  <c:v>9.4933984799999999E-3</c:v>
                </c:pt>
                <c:pt idx="13937">
                  <c:v>8.6813857800000001E-3</c:v>
                </c:pt>
                <c:pt idx="13938">
                  <c:v>9.2734405800000003E-3</c:v>
                </c:pt>
                <c:pt idx="13939">
                  <c:v>6.5089692399999998E-3</c:v>
                </c:pt>
                <c:pt idx="13940">
                  <c:v>1.30563807E-2</c:v>
                </c:pt>
                <c:pt idx="13941">
                  <c:v>1.4851480699999999E-2</c:v>
                </c:pt>
                <c:pt idx="13942">
                  <c:v>1.5917438999999999E-2</c:v>
                </c:pt>
                <c:pt idx="13943">
                  <c:v>1.6625514300000001E-2</c:v>
                </c:pt>
                <c:pt idx="13944">
                  <c:v>1.56029649E-2</c:v>
                </c:pt>
                <c:pt idx="13945">
                  <c:v>1.5132229800000001E-2</c:v>
                </c:pt>
                <c:pt idx="13946">
                  <c:v>1.2716304499999999E-2</c:v>
                </c:pt>
                <c:pt idx="13947">
                  <c:v>9.2775542300000003E-3</c:v>
                </c:pt>
                <c:pt idx="13948">
                  <c:v>1.5859015300000001E-2</c:v>
                </c:pt>
                <c:pt idx="13949">
                  <c:v>1.7030056599999999E-2</c:v>
                </c:pt>
                <c:pt idx="13950">
                  <c:v>1.74525902E-2</c:v>
                </c:pt>
                <c:pt idx="13951">
                  <c:v>1.8026370600000001E-2</c:v>
                </c:pt>
                <c:pt idx="13952">
                  <c:v>1.7208555699999999E-2</c:v>
                </c:pt>
                <c:pt idx="13953">
                  <c:v>1.61470547E-2</c:v>
                </c:pt>
                <c:pt idx="13954">
                  <c:v>1.37682641E-2</c:v>
                </c:pt>
                <c:pt idx="13955">
                  <c:v>9.9029159199999998E-3</c:v>
                </c:pt>
                <c:pt idx="13956">
                  <c:v>1.4611495699999999E-2</c:v>
                </c:pt>
                <c:pt idx="13957">
                  <c:v>1.5918966400000002E-2</c:v>
                </c:pt>
                <c:pt idx="13958">
                  <c:v>1.6257047699999999E-2</c:v>
                </c:pt>
                <c:pt idx="13959">
                  <c:v>1.59948021E-2</c:v>
                </c:pt>
                <c:pt idx="13960">
                  <c:v>1.4531722299999999E-2</c:v>
                </c:pt>
                <c:pt idx="13961">
                  <c:v>1.33895809E-2</c:v>
                </c:pt>
                <c:pt idx="13962">
                  <c:v>1.19157508E-2</c:v>
                </c:pt>
                <c:pt idx="13963">
                  <c:v>9.3226376899999998E-3</c:v>
                </c:pt>
                <c:pt idx="13964">
                  <c:v>1.4599633399999999E-2</c:v>
                </c:pt>
                <c:pt idx="13965">
                  <c:v>1.55211212E-2</c:v>
                </c:pt>
                <c:pt idx="13966">
                  <c:v>1.55578153E-2</c:v>
                </c:pt>
                <c:pt idx="13967">
                  <c:v>1.5679044600000001E-2</c:v>
                </c:pt>
                <c:pt idx="13968">
                  <c:v>1.62088107E-2</c:v>
                </c:pt>
                <c:pt idx="13969">
                  <c:v>1.6083004000000001E-2</c:v>
                </c:pt>
                <c:pt idx="13970">
                  <c:v>1.4234550300000001E-2</c:v>
                </c:pt>
                <c:pt idx="13971">
                  <c:v>1.0750705399999999E-2</c:v>
                </c:pt>
                <c:pt idx="13972">
                  <c:v>1.56271607E-2</c:v>
                </c:pt>
                <c:pt idx="13973">
                  <c:v>1.6481831700000001E-2</c:v>
                </c:pt>
                <c:pt idx="13974">
                  <c:v>1.6576068499999999E-2</c:v>
                </c:pt>
                <c:pt idx="13975">
                  <c:v>1.6510836800000001E-2</c:v>
                </c:pt>
                <c:pt idx="13976">
                  <c:v>1.6572229599999998E-2</c:v>
                </c:pt>
                <c:pt idx="13977">
                  <c:v>1.6197618099999998E-2</c:v>
                </c:pt>
                <c:pt idx="13978">
                  <c:v>1.40975956E-2</c:v>
                </c:pt>
                <c:pt idx="13979">
                  <c:v>1.10995807E-2</c:v>
                </c:pt>
                <c:pt idx="13980">
                  <c:v>1.5731550800000001E-2</c:v>
                </c:pt>
                <c:pt idx="13981">
                  <c:v>1.69018451E-2</c:v>
                </c:pt>
                <c:pt idx="13982">
                  <c:v>1.6890509099999999E-2</c:v>
                </c:pt>
                <c:pt idx="13983">
                  <c:v>1.62748843E-2</c:v>
                </c:pt>
                <c:pt idx="13984">
                  <c:v>1.5092580600000001E-2</c:v>
                </c:pt>
                <c:pt idx="13985">
                  <c:v>1.48339374E-2</c:v>
                </c:pt>
                <c:pt idx="13986">
                  <c:v>1.33650452E-2</c:v>
                </c:pt>
                <c:pt idx="13987">
                  <c:v>1.1544699800000001E-2</c:v>
                </c:pt>
                <c:pt idx="13988">
                  <c:v>1.46087734E-2</c:v>
                </c:pt>
                <c:pt idx="13989">
                  <c:v>1.6325077E-2</c:v>
                </c:pt>
                <c:pt idx="13990">
                  <c:v>1.6701767199999999E-2</c:v>
                </c:pt>
                <c:pt idx="13991">
                  <c:v>1.5946114399999999E-2</c:v>
                </c:pt>
                <c:pt idx="13992">
                  <c:v>1.5645137100000001E-2</c:v>
                </c:pt>
                <c:pt idx="13993">
                  <c:v>1.5769507700000001E-2</c:v>
                </c:pt>
                <c:pt idx="13994">
                  <c:v>1.47618474E-2</c:v>
                </c:pt>
                <c:pt idx="13995">
                  <c:v>1.2831817400000001E-2</c:v>
                </c:pt>
                <c:pt idx="13996">
                  <c:v>1.21874055E-2</c:v>
                </c:pt>
                <c:pt idx="13997">
                  <c:v>1.5662875E-2</c:v>
                </c:pt>
                <c:pt idx="13998">
                  <c:v>1.5505489900000001E-2</c:v>
                </c:pt>
                <c:pt idx="13999">
                  <c:v>1.5495215499999999E-2</c:v>
                </c:pt>
                <c:pt idx="14000">
                  <c:v>1.51104294E-2</c:v>
                </c:pt>
                <c:pt idx="14001">
                  <c:v>1.5195787000000001E-2</c:v>
                </c:pt>
                <c:pt idx="14002">
                  <c:v>1.45381438E-2</c:v>
                </c:pt>
                <c:pt idx="14003">
                  <c:v>1.30201047E-2</c:v>
                </c:pt>
                <c:pt idx="14004">
                  <c:v>1.3908059299999999E-2</c:v>
                </c:pt>
                <c:pt idx="14005">
                  <c:v>1.5292555100000001E-2</c:v>
                </c:pt>
                <c:pt idx="14006">
                  <c:v>1.5627125299999999E-2</c:v>
                </c:pt>
                <c:pt idx="14007">
                  <c:v>1.5386025399999999E-2</c:v>
                </c:pt>
                <c:pt idx="14008">
                  <c:v>1.5982139900000001E-2</c:v>
                </c:pt>
                <c:pt idx="14009">
                  <c:v>1.57014262E-2</c:v>
                </c:pt>
                <c:pt idx="14010">
                  <c:v>1.4652769100000001E-2</c:v>
                </c:pt>
                <c:pt idx="14011">
                  <c:v>1.2533369500000001E-2</c:v>
                </c:pt>
                <c:pt idx="14012">
                  <c:v>1.39277671E-2</c:v>
                </c:pt>
                <c:pt idx="14013">
                  <c:v>1.57563314E-2</c:v>
                </c:pt>
                <c:pt idx="14014">
                  <c:v>1.6291171300000001E-2</c:v>
                </c:pt>
                <c:pt idx="14015">
                  <c:v>1.6328008799999998E-2</c:v>
                </c:pt>
                <c:pt idx="14016">
                  <c:v>1.6214370700000001E-2</c:v>
                </c:pt>
                <c:pt idx="14017">
                  <c:v>1.5786051799999999E-2</c:v>
                </c:pt>
                <c:pt idx="14018">
                  <c:v>1.37766469E-2</c:v>
                </c:pt>
                <c:pt idx="14019">
                  <c:v>1.1662340699999999E-2</c:v>
                </c:pt>
                <c:pt idx="14020">
                  <c:v>1.55194271E-2</c:v>
                </c:pt>
                <c:pt idx="14021">
                  <c:v>1.6855806099999999E-2</c:v>
                </c:pt>
                <c:pt idx="14022">
                  <c:v>1.7477614799999999E-2</c:v>
                </c:pt>
                <c:pt idx="14023">
                  <c:v>1.6705626599999999E-2</c:v>
                </c:pt>
                <c:pt idx="14024">
                  <c:v>1.6585631300000001E-2</c:v>
                </c:pt>
                <c:pt idx="14025">
                  <c:v>1.67394802E-2</c:v>
                </c:pt>
                <c:pt idx="14026">
                  <c:v>1.5852574299999998E-2</c:v>
                </c:pt>
                <c:pt idx="14027">
                  <c:v>1.41344694E-2</c:v>
                </c:pt>
                <c:pt idx="14028">
                  <c:v>1.3992848800000001E-2</c:v>
                </c:pt>
                <c:pt idx="14029">
                  <c:v>1.65657531E-2</c:v>
                </c:pt>
                <c:pt idx="14030">
                  <c:v>1.69695783E-2</c:v>
                </c:pt>
                <c:pt idx="14031">
                  <c:v>1.623662E-2</c:v>
                </c:pt>
                <c:pt idx="14032">
                  <c:v>1.5777301000000001E-2</c:v>
                </c:pt>
                <c:pt idx="14033">
                  <c:v>1.60267316E-2</c:v>
                </c:pt>
                <c:pt idx="14034">
                  <c:v>1.4464776E-2</c:v>
                </c:pt>
                <c:pt idx="14035">
                  <c:v>1.20144906E-2</c:v>
                </c:pt>
                <c:pt idx="14036">
                  <c:v>1.54484445E-2</c:v>
                </c:pt>
                <c:pt idx="14037">
                  <c:v>1.6627326599999999E-2</c:v>
                </c:pt>
                <c:pt idx="14038">
                  <c:v>1.6177473599999999E-2</c:v>
                </c:pt>
                <c:pt idx="14039">
                  <c:v>1.6190370499999999E-2</c:v>
                </c:pt>
                <c:pt idx="14040">
                  <c:v>1.5034032100000001E-2</c:v>
                </c:pt>
                <c:pt idx="14041">
                  <c:v>1.46064674E-2</c:v>
                </c:pt>
                <c:pt idx="14042">
                  <c:v>1.2341287899999999E-2</c:v>
                </c:pt>
                <c:pt idx="14043">
                  <c:v>1.05479136E-2</c:v>
                </c:pt>
                <c:pt idx="14044">
                  <c:v>1.47156436E-2</c:v>
                </c:pt>
                <c:pt idx="14045">
                  <c:v>1.6187736800000001E-2</c:v>
                </c:pt>
                <c:pt idx="14046">
                  <c:v>1.6270022799999999E-2</c:v>
                </c:pt>
                <c:pt idx="14047">
                  <c:v>1.5554874200000001E-2</c:v>
                </c:pt>
                <c:pt idx="14048">
                  <c:v>1.5406514499999999E-2</c:v>
                </c:pt>
                <c:pt idx="14049">
                  <c:v>1.40470015E-2</c:v>
                </c:pt>
                <c:pt idx="14050">
                  <c:v>1.14222197E-2</c:v>
                </c:pt>
                <c:pt idx="14051">
                  <c:v>8.7552536299999994E-3</c:v>
                </c:pt>
                <c:pt idx="14052">
                  <c:v>1.0967358E-2</c:v>
                </c:pt>
                <c:pt idx="14053">
                  <c:v>1.50285894E-2</c:v>
                </c:pt>
                <c:pt idx="14054">
                  <c:v>1.51947951E-2</c:v>
                </c:pt>
                <c:pt idx="14055">
                  <c:v>1.35096889E-2</c:v>
                </c:pt>
                <c:pt idx="14056">
                  <c:v>1.0667775799999999E-2</c:v>
                </c:pt>
                <c:pt idx="14057">
                  <c:v>8.3051770899999992E-3</c:v>
                </c:pt>
                <c:pt idx="14058">
                  <c:v>7.0669669699999996E-3</c:v>
                </c:pt>
                <c:pt idx="14059">
                  <c:v>6.8364553200000004E-3</c:v>
                </c:pt>
                <c:pt idx="14060">
                  <c:v>7.27944495E-3</c:v>
                </c:pt>
                <c:pt idx="14061">
                  <c:v>1.1979257700000001E-2</c:v>
                </c:pt>
                <c:pt idx="14062">
                  <c:v>1.2554816E-2</c:v>
                </c:pt>
                <c:pt idx="14063">
                  <c:v>1.2620581299999999E-2</c:v>
                </c:pt>
                <c:pt idx="14064">
                  <c:v>1.1577202E-2</c:v>
                </c:pt>
                <c:pt idx="14065">
                  <c:v>1.14343828E-2</c:v>
                </c:pt>
                <c:pt idx="14066">
                  <c:v>1.1250078700000001E-2</c:v>
                </c:pt>
                <c:pt idx="14067">
                  <c:v>1.09238159E-2</c:v>
                </c:pt>
                <c:pt idx="14068">
                  <c:v>1.33583685E-2</c:v>
                </c:pt>
                <c:pt idx="14069">
                  <c:v>1.4463053999999999E-2</c:v>
                </c:pt>
                <c:pt idx="14070">
                  <c:v>1.5051104100000001E-2</c:v>
                </c:pt>
                <c:pt idx="14071">
                  <c:v>1.5259683099999999E-2</c:v>
                </c:pt>
                <c:pt idx="14072">
                  <c:v>1.4707803699999999E-2</c:v>
                </c:pt>
                <c:pt idx="14073">
                  <c:v>1.50307519E-2</c:v>
                </c:pt>
                <c:pt idx="14074">
                  <c:v>1.54135339E-2</c:v>
                </c:pt>
                <c:pt idx="14075">
                  <c:v>1.48023246E-2</c:v>
                </c:pt>
                <c:pt idx="14076">
                  <c:v>1.6054069599999998E-2</c:v>
                </c:pt>
                <c:pt idx="14077">
                  <c:v>1.5492164500000001E-2</c:v>
                </c:pt>
                <c:pt idx="14078">
                  <c:v>1.4735044900000001E-2</c:v>
                </c:pt>
                <c:pt idx="14079">
                  <c:v>1.40521294E-2</c:v>
                </c:pt>
                <c:pt idx="14080">
                  <c:v>1.46586793E-2</c:v>
                </c:pt>
                <c:pt idx="14081">
                  <c:v>1.4846209399999999E-2</c:v>
                </c:pt>
                <c:pt idx="14082">
                  <c:v>1.43916635E-2</c:v>
                </c:pt>
                <c:pt idx="14083">
                  <c:v>1.47388577E-2</c:v>
                </c:pt>
                <c:pt idx="14084">
                  <c:v>1.4512850900000001E-2</c:v>
                </c:pt>
                <c:pt idx="14085">
                  <c:v>1.5588283499999999E-2</c:v>
                </c:pt>
                <c:pt idx="14086">
                  <c:v>1.6067870000000001E-2</c:v>
                </c:pt>
                <c:pt idx="14087">
                  <c:v>1.6439938899999999E-2</c:v>
                </c:pt>
                <c:pt idx="14088">
                  <c:v>1.6523811999999999E-2</c:v>
                </c:pt>
                <c:pt idx="14089">
                  <c:v>1.6090458299999999E-2</c:v>
                </c:pt>
                <c:pt idx="14090">
                  <c:v>1.57357734E-2</c:v>
                </c:pt>
                <c:pt idx="14091">
                  <c:v>1.48156639E-2</c:v>
                </c:pt>
                <c:pt idx="14092">
                  <c:v>1.47713711E-2</c:v>
                </c:pt>
                <c:pt idx="14093">
                  <c:v>1.4759835799999999E-2</c:v>
                </c:pt>
                <c:pt idx="14094">
                  <c:v>1.5047146900000001E-2</c:v>
                </c:pt>
                <c:pt idx="14095">
                  <c:v>1.51159391E-2</c:v>
                </c:pt>
                <c:pt idx="14096">
                  <c:v>1.46899922E-2</c:v>
                </c:pt>
                <c:pt idx="14097">
                  <c:v>1.4798901E-2</c:v>
                </c:pt>
                <c:pt idx="14098">
                  <c:v>1.45494035E-2</c:v>
                </c:pt>
                <c:pt idx="14099">
                  <c:v>1.5227080299999999E-2</c:v>
                </c:pt>
                <c:pt idx="14100">
                  <c:v>1.30412588E-2</c:v>
                </c:pt>
                <c:pt idx="14101">
                  <c:v>1.43211763E-2</c:v>
                </c:pt>
                <c:pt idx="14102">
                  <c:v>1.43179782E-2</c:v>
                </c:pt>
                <c:pt idx="14103">
                  <c:v>1.4521117300000001E-2</c:v>
                </c:pt>
                <c:pt idx="14104">
                  <c:v>1.44280968E-2</c:v>
                </c:pt>
                <c:pt idx="14105">
                  <c:v>1.4353184E-2</c:v>
                </c:pt>
                <c:pt idx="14106">
                  <c:v>1.37197785E-2</c:v>
                </c:pt>
                <c:pt idx="14107">
                  <c:v>1.3261258600000001E-2</c:v>
                </c:pt>
                <c:pt idx="14108">
                  <c:v>1.3301152700000001E-2</c:v>
                </c:pt>
                <c:pt idx="14109">
                  <c:v>1.4453738900000001E-2</c:v>
                </c:pt>
                <c:pt idx="14110">
                  <c:v>1.5504776499999999E-2</c:v>
                </c:pt>
                <c:pt idx="14111">
                  <c:v>1.5807978800000001E-2</c:v>
                </c:pt>
                <c:pt idx="14112">
                  <c:v>1.55429672E-2</c:v>
                </c:pt>
                <c:pt idx="14113">
                  <c:v>1.52933663E-2</c:v>
                </c:pt>
                <c:pt idx="14114">
                  <c:v>1.4674202500000001E-2</c:v>
                </c:pt>
                <c:pt idx="14115">
                  <c:v>1.46319363E-2</c:v>
                </c:pt>
                <c:pt idx="14116">
                  <c:v>1.434997E-2</c:v>
                </c:pt>
                <c:pt idx="14117">
                  <c:v>1.6268085700000001E-2</c:v>
                </c:pt>
                <c:pt idx="14118">
                  <c:v>1.6566932199999999E-2</c:v>
                </c:pt>
                <c:pt idx="14119">
                  <c:v>1.6328126200000001E-2</c:v>
                </c:pt>
                <c:pt idx="14120">
                  <c:v>1.6139011799999999E-2</c:v>
                </c:pt>
                <c:pt idx="14121">
                  <c:v>1.5910247299999999E-2</c:v>
                </c:pt>
                <c:pt idx="14122">
                  <c:v>1.4460375500000001E-2</c:v>
                </c:pt>
                <c:pt idx="14123">
                  <c:v>1.3856463100000001E-2</c:v>
                </c:pt>
                <c:pt idx="14124">
                  <c:v>1.5676934300000001E-2</c:v>
                </c:pt>
                <c:pt idx="14125">
                  <c:v>1.7004631499999999E-2</c:v>
                </c:pt>
                <c:pt idx="14126">
                  <c:v>1.6649233199999999E-2</c:v>
                </c:pt>
                <c:pt idx="14127">
                  <c:v>1.6368908800000002E-2</c:v>
                </c:pt>
                <c:pt idx="14128">
                  <c:v>1.6236983199999999E-2</c:v>
                </c:pt>
                <c:pt idx="14129">
                  <c:v>1.5542087099999999E-2</c:v>
                </c:pt>
                <c:pt idx="14130">
                  <c:v>1.48995072E-2</c:v>
                </c:pt>
                <c:pt idx="14131">
                  <c:v>1.39523214E-2</c:v>
                </c:pt>
                <c:pt idx="14132">
                  <c:v>1.43795116E-2</c:v>
                </c:pt>
                <c:pt idx="14133">
                  <c:v>1.5922367600000001E-2</c:v>
                </c:pt>
                <c:pt idx="14134">
                  <c:v>1.5987796700000001E-2</c:v>
                </c:pt>
                <c:pt idx="14135">
                  <c:v>1.5696069199999999E-2</c:v>
                </c:pt>
                <c:pt idx="14136">
                  <c:v>1.5709351699999999E-2</c:v>
                </c:pt>
                <c:pt idx="14137">
                  <c:v>1.5285954799999999E-2</c:v>
                </c:pt>
                <c:pt idx="14138">
                  <c:v>1.37808733E-2</c:v>
                </c:pt>
                <c:pt idx="14139">
                  <c:v>1.34473648E-2</c:v>
                </c:pt>
                <c:pt idx="14140">
                  <c:v>1.31763453E-2</c:v>
                </c:pt>
                <c:pt idx="14141">
                  <c:v>1.5359156800000001E-2</c:v>
                </c:pt>
                <c:pt idx="14142">
                  <c:v>1.5630414700000001E-2</c:v>
                </c:pt>
                <c:pt idx="14143">
                  <c:v>1.45573504E-2</c:v>
                </c:pt>
                <c:pt idx="14144">
                  <c:v>1.4115470499999999E-2</c:v>
                </c:pt>
                <c:pt idx="14145">
                  <c:v>1.2813475899999999E-2</c:v>
                </c:pt>
                <c:pt idx="14146">
                  <c:v>1.24703161E-2</c:v>
                </c:pt>
                <c:pt idx="14147">
                  <c:v>1.18377432E-2</c:v>
                </c:pt>
                <c:pt idx="14148">
                  <c:v>1.27859814E-2</c:v>
                </c:pt>
                <c:pt idx="14149">
                  <c:v>1.6330538299999999E-2</c:v>
                </c:pt>
                <c:pt idx="14150">
                  <c:v>1.6483519200000001E-2</c:v>
                </c:pt>
                <c:pt idx="14151">
                  <c:v>1.6240093899999999E-2</c:v>
                </c:pt>
                <c:pt idx="14152">
                  <c:v>1.6083773199999998E-2</c:v>
                </c:pt>
                <c:pt idx="14153">
                  <c:v>1.5944501400000002E-2</c:v>
                </c:pt>
                <c:pt idx="14154">
                  <c:v>1.4800000000000001E-2</c:v>
                </c:pt>
                <c:pt idx="14155">
                  <c:v>1.34485122E-2</c:v>
                </c:pt>
                <c:pt idx="14156">
                  <c:v>1.4397895000000001E-2</c:v>
                </c:pt>
                <c:pt idx="14157">
                  <c:v>1.60784964E-2</c:v>
                </c:pt>
                <c:pt idx="14158">
                  <c:v>1.59389731E-2</c:v>
                </c:pt>
                <c:pt idx="14159">
                  <c:v>1.55197857E-2</c:v>
                </c:pt>
                <c:pt idx="14160">
                  <c:v>1.55521659E-2</c:v>
                </c:pt>
                <c:pt idx="14161">
                  <c:v>1.5794895600000001E-2</c:v>
                </c:pt>
                <c:pt idx="14162">
                  <c:v>1.46772368E-2</c:v>
                </c:pt>
                <c:pt idx="14163">
                  <c:v>1.33428369E-2</c:v>
                </c:pt>
                <c:pt idx="14164">
                  <c:v>1.47598004E-2</c:v>
                </c:pt>
                <c:pt idx="14165">
                  <c:v>1.67068485E-2</c:v>
                </c:pt>
                <c:pt idx="14166">
                  <c:v>1.6481710600000001E-2</c:v>
                </c:pt>
                <c:pt idx="14167">
                  <c:v>1.6479697099999999E-2</c:v>
                </c:pt>
                <c:pt idx="14168">
                  <c:v>1.6385380200000001E-2</c:v>
                </c:pt>
                <c:pt idx="14169">
                  <c:v>1.6040815E-2</c:v>
                </c:pt>
                <c:pt idx="14170">
                  <c:v>1.5428537500000001E-2</c:v>
                </c:pt>
                <c:pt idx="14171">
                  <c:v>1.49779497E-2</c:v>
                </c:pt>
                <c:pt idx="14172">
                  <c:v>1.3005035E-2</c:v>
                </c:pt>
                <c:pt idx="14173">
                  <c:v>1.49836065E-2</c:v>
                </c:pt>
                <c:pt idx="14174">
                  <c:v>1.4807810100000001E-2</c:v>
                </c:pt>
                <c:pt idx="14175">
                  <c:v>1.3775380300000001E-2</c:v>
                </c:pt>
                <c:pt idx="14176">
                  <c:v>1.35009391E-2</c:v>
                </c:pt>
                <c:pt idx="14177">
                  <c:v>1.38133066E-2</c:v>
                </c:pt>
                <c:pt idx="14178">
                  <c:v>1.2872216299999999E-2</c:v>
                </c:pt>
                <c:pt idx="14179">
                  <c:v>1.17054572E-2</c:v>
                </c:pt>
                <c:pt idx="14180">
                  <c:v>1.16195586E-2</c:v>
                </c:pt>
                <c:pt idx="14181">
                  <c:v>1.62845701E-2</c:v>
                </c:pt>
                <c:pt idx="14182">
                  <c:v>1.59699339E-2</c:v>
                </c:pt>
                <c:pt idx="14183">
                  <c:v>1.5457741000000001E-2</c:v>
                </c:pt>
                <c:pt idx="14184">
                  <c:v>1.5214018500000001E-2</c:v>
                </c:pt>
                <c:pt idx="14185">
                  <c:v>1.4390866299999999E-2</c:v>
                </c:pt>
                <c:pt idx="14186">
                  <c:v>1.1782078099999999E-2</c:v>
                </c:pt>
                <c:pt idx="14187">
                  <c:v>9.6487598500000007E-3</c:v>
                </c:pt>
                <c:pt idx="14188">
                  <c:v>9.6066407900000008E-3</c:v>
                </c:pt>
                <c:pt idx="14189">
                  <c:v>1.43819703E-2</c:v>
                </c:pt>
                <c:pt idx="14190">
                  <c:v>1.45381242E-2</c:v>
                </c:pt>
                <c:pt idx="14191">
                  <c:v>1.3637530599999999E-2</c:v>
                </c:pt>
                <c:pt idx="14192">
                  <c:v>1.23138716E-2</c:v>
                </c:pt>
                <c:pt idx="14193">
                  <c:v>1.1710403499999999E-2</c:v>
                </c:pt>
                <c:pt idx="14194">
                  <c:v>9.9145565199999994E-3</c:v>
                </c:pt>
                <c:pt idx="14195">
                  <c:v>8.2306778099999998E-3</c:v>
                </c:pt>
                <c:pt idx="14196">
                  <c:v>1.00657921E-2</c:v>
                </c:pt>
                <c:pt idx="14197">
                  <c:v>1.2862489600000001E-2</c:v>
                </c:pt>
                <c:pt idx="14198">
                  <c:v>1.3219210299999999E-2</c:v>
                </c:pt>
                <c:pt idx="14199">
                  <c:v>1.2501766900000001E-2</c:v>
                </c:pt>
                <c:pt idx="14200">
                  <c:v>1.02239298E-2</c:v>
                </c:pt>
                <c:pt idx="14201">
                  <c:v>1.1361115600000001E-2</c:v>
                </c:pt>
                <c:pt idx="14202">
                  <c:v>1.2156032000000001E-2</c:v>
                </c:pt>
                <c:pt idx="14203">
                  <c:v>1.0317585400000001E-2</c:v>
                </c:pt>
                <c:pt idx="14204">
                  <c:v>1.01111671E-2</c:v>
                </c:pt>
                <c:pt idx="14205">
                  <c:v>1.40090883E-2</c:v>
                </c:pt>
                <c:pt idx="14206">
                  <c:v>1.4412553E-2</c:v>
                </c:pt>
                <c:pt idx="14207">
                  <c:v>1.4167056399999999E-2</c:v>
                </c:pt>
                <c:pt idx="14208">
                  <c:v>1.40947886E-2</c:v>
                </c:pt>
                <c:pt idx="14209">
                  <c:v>1.3741251100000001E-2</c:v>
                </c:pt>
                <c:pt idx="14210">
                  <c:v>1.23595884E-2</c:v>
                </c:pt>
                <c:pt idx="14211">
                  <c:v>1.16385138E-2</c:v>
                </c:pt>
                <c:pt idx="14212">
                  <c:v>1.15214037E-2</c:v>
                </c:pt>
                <c:pt idx="14213">
                  <c:v>1.50570441E-2</c:v>
                </c:pt>
                <c:pt idx="14214">
                  <c:v>1.52872372E-2</c:v>
                </c:pt>
                <c:pt idx="14215">
                  <c:v>1.4929485500000001E-2</c:v>
                </c:pt>
                <c:pt idx="14216">
                  <c:v>1.4446126300000001E-2</c:v>
                </c:pt>
                <c:pt idx="14217">
                  <c:v>1.41181732E-2</c:v>
                </c:pt>
                <c:pt idx="14218">
                  <c:v>1.2917351000000001E-2</c:v>
                </c:pt>
                <c:pt idx="14219">
                  <c:v>1.20466212E-2</c:v>
                </c:pt>
                <c:pt idx="14220">
                  <c:v>1.3604112E-2</c:v>
                </c:pt>
                <c:pt idx="14221">
                  <c:v>1.5802294000000001E-2</c:v>
                </c:pt>
                <c:pt idx="14222">
                  <c:v>1.6150681300000001E-2</c:v>
                </c:pt>
                <c:pt idx="14223">
                  <c:v>1.60903316E-2</c:v>
                </c:pt>
                <c:pt idx="14224">
                  <c:v>1.5638938200000001E-2</c:v>
                </c:pt>
                <c:pt idx="14225">
                  <c:v>1.4717848E-2</c:v>
                </c:pt>
                <c:pt idx="14226">
                  <c:v>1.3006789600000001E-2</c:v>
                </c:pt>
                <c:pt idx="14227">
                  <c:v>1.2161728E-2</c:v>
                </c:pt>
                <c:pt idx="14228">
                  <c:v>1.25952158E-2</c:v>
                </c:pt>
                <c:pt idx="14229">
                  <c:v>1.49354851E-2</c:v>
                </c:pt>
                <c:pt idx="14230">
                  <c:v>1.5194791399999999E-2</c:v>
                </c:pt>
                <c:pt idx="14231">
                  <c:v>1.48055255E-2</c:v>
                </c:pt>
                <c:pt idx="14232">
                  <c:v>1.50331501E-2</c:v>
                </c:pt>
                <c:pt idx="14233">
                  <c:v>1.45282112E-2</c:v>
                </c:pt>
                <c:pt idx="14234">
                  <c:v>1.38792712E-2</c:v>
                </c:pt>
                <c:pt idx="14235">
                  <c:v>1.3361604900000001E-2</c:v>
                </c:pt>
                <c:pt idx="14236">
                  <c:v>1.3436173100000001E-2</c:v>
                </c:pt>
                <c:pt idx="14237">
                  <c:v>1.5480943E-2</c:v>
                </c:pt>
                <c:pt idx="14238">
                  <c:v>1.5897879399999999E-2</c:v>
                </c:pt>
                <c:pt idx="14239">
                  <c:v>1.5892457200000001E-2</c:v>
                </c:pt>
                <c:pt idx="14240">
                  <c:v>1.5949234400000002E-2</c:v>
                </c:pt>
                <c:pt idx="14241">
                  <c:v>1.5751853600000001E-2</c:v>
                </c:pt>
                <c:pt idx="14242">
                  <c:v>1.59451049E-2</c:v>
                </c:pt>
                <c:pt idx="14243">
                  <c:v>1.4876894700000001E-2</c:v>
                </c:pt>
                <c:pt idx="14244">
                  <c:v>1.55458935E-2</c:v>
                </c:pt>
                <c:pt idx="14245">
                  <c:v>1.62976552E-2</c:v>
                </c:pt>
                <c:pt idx="14246">
                  <c:v>1.6839314300000002E-2</c:v>
                </c:pt>
                <c:pt idx="14247">
                  <c:v>1.7107201700000001E-2</c:v>
                </c:pt>
                <c:pt idx="14248">
                  <c:v>1.6846023500000001E-2</c:v>
                </c:pt>
                <c:pt idx="14249">
                  <c:v>1.67220179E-2</c:v>
                </c:pt>
                <c:pt idx="14250">
                  <c:v>1.6321828600000001E-2</c:v>
                </c:pt>
                <c:pt idx="14251">
                  <c:v>1.5260322999999999E-2</c:v>
                </c:pt>
                <c:pt idx="14252">
                  <c:v>1.4903654299999999E-2</c:v>
                </c:pt>
                <c:pt idx="14253">
                  <c:v>1.5880716999999999E-2</c:v>
                </c:pt>
                <c:pt idx="14254">
                  <c:v>1.5576412E-2</c:v>
                </c:pt>
                <c:pt idx="14255">
                  <c:v>1.51164075E-2</c:v>
                </c:pt>
                <c:pt idx="14256">
                  <c:v>1.5107041200000001E-2</c:v>
                </c:pt>
                <c:pt idx="14257">
                  <c:v>1.5053577699999999E-2</c:v>
                </c:pt>
                <c:pt idx="14258">
                  <c:v>1.4242348300000001E-2</c:v>
                </c:pt>
                <c:pt idx="14259">
                  <c:v>1.45887677E-2</c:v>
                </c:pt>
                <c:pt idx="14260">
                  <c:v>1.48548242E-2</c:v>
                </c:pt>
                <c:pt idx="14261">
                  <c:v>1.71201341E-2</c:v>
                </c:pt>
                <c:pt idx="14262">
                  <c:v>1.7397925299999999E-2</c:v>
                </c:pt>
                <c:pt idx="14263">
                  <c:v>1.69964973E-2</c:v>
                </c:pt>
                <c:pt idx="14264">
                  <c:v>1.6973184400000001E-2</c:v>
                </c:pt>
                <c:pt idx="14265">
                  <c:v>1.6755240000000001E-2</c:v>
                </c:pt>
                <c:pt idx="14266">
                  <c:v>1.6118597200000001E-2</c:v>
                </c:pt>
                <c:pt idx="14267">
                  <c:v>1.4942643199999999E-2</c:v>
                </c:pt>
                <c:pt idx="14268">
                  <c:v>1.5005385499999999E-2</c:v>
                </c:pt>
                <c:pt idx="14269">
                  <c:v>1.69377811E-2</c:v>
                </c:pt>
                <c:pt idx="14270">
                  <c:v>1.6822060600000001E-2</c:v>
                </c:pt>
                <c:pt idx="14271">
                  <c:v>1.6603965299999999E-2</c:v>
                </c:pt>
                <c:pt idx="14272">
                  <c:v>1.6443086799999999E-2</c:v>
                </c:pt>
                <c:pt idx="14273">
                  <c:v>1.6031872499999999E-2</c:v>
                </c:pt>
                <c:pt idx="14274">
                  <c:v>1.56611875E-2</c:v>
                </c:pt>
                <c:pt idx="14275">
                  <c:v>1.5469417900000001E-2</c:v>
                </c:pt>
                <c:pt idx="14276">
                  <c:v>1.60307474E-2</c:v>
                </c:pt>
                <c:pt idx="14277">
                  <c:v>1.6564628099999999E-2</c:v>
                </c:pt>
                <c:pt idx="14278">
                  <c:v>1.6631793200000002E-2</c:v>
                </c:pt>
                <c:pt idx="14279">
                  <c:v>1.6359893600000001E-2</c:v>
                </c:pt>
                <c:pt idx="14280">
                  <c:v>1.6372146099999998E-2</c:v>
                </c:pt>
                <c:pt idx="14281">
                  <c:v>1.6496851999999999E-2</c:v>
                </c:pt>
                <c:pt idx="14282">
                  <c:v>1.6428999600000001E-2</c:v>
                </c:pt>
                <c:pt idx="14283">
                  <c:v>1.5832539600000001E-2</c:v>
                </c:pt>
                <c:pt idx="14284">
                  <c:v>1.59776937E-2</c:v>
                </c:pt>
                <c:pt idx="14285">
                  <c:v>1.64263602E-2</c:v>
                </c:pt>
                <c:pt idx="14286">
                  <c:v>1.69651397E-2</c:v>
                </c:pt>
                <c:pt idx="14287">
                  <c:v>1.6700569500000002E-2</c:v>
                </c:pt>
                <c:pt idx="14288">
                  <c:v>1.6072837600000001E-2</c:v>
                </c:pt>
                <c:pt idx="14289">
                  <c:v>1.6057087099999999E-2</c:v>
                </c:pt>
                <c:pt idx="14290">
                  <c:v>1.56778786E-2</c:v>
                </c:pt>
                <c:pt idx="14291">
                  <c:v>1.52950455E-2</c:v>
                </c:pt>
                <c:pt idx="14292">
                  <c:v>1.48172919E-2</c:v>
                </c:pt>
                <c:pt idx="14293">
                  <c:v>1.6044523599999999E-2</c:v>
                </c:pt>
                <c:pt idx="14294">
                  <c:v>1.5953350799999998E-2</c:v>
                </c:pt>
                <c:pt idx="14295">
                  <c:v>1.54826697E-2</c:v>
                </c:pt>
                <c:pt idx="14296">
                  <c:v>1.5252185099999999E-2</c:v>
                </c:pt>
                <c:pt idx="14297">
                  <c:v>1.4342669400000001E-2</c:v>
                </c:pt>
                <c:pt idx="14298">
                  <c:v>1.2819999800000001E-2</c:v>
                </c:pt>
                <c:pt idx="14299">
                  <c:v>1.14463875E-2</c:v>
                </c:pt>
                <c:pt idx="14300">
                  <c:v>1.2806287E-2</c:v>
                </c:pt>
                <c:pt idx="14301">
                  <c:v>1.6055276600000001E-2</c:v>
                </c:pt>
                <c:pt idx="14302">
                  <c:v>1.60029717E-2</c:v>
                </c:pt>
                <c:pt idx="14303">
                  <c:v>1.547362E-2</c:v>
                </c:pt>
                <c:pt idx="14304">
                  <c:v>1.46756675E-2</c:v>
                </c:pt>
                <c:pt idx="14305">
                  <c:v>1.48456916E-2</c:v>
                </c:pt>
                <c:pt idx="14306">
                  <c:v>1.38935745E-2</c:v>
                </c:pt>
                <c:pt idx="14307">
                  <c:v>1.28199421E-2</c:v>
                </c:pt>
                <c:pt idx="14308">
                  <c:v>1.2109955800000001E-2</c:v>
                </c:pt>
                <c:pt idx="14309">
                  <c:v>1.5339180799999999E-2</c:v>
                </c:pt>
                <c:pt idx="14310">
                  <c:v>1.58348829E-2</c:v>
                </c:pt>
                <c:pt idx="14311">
                  <c:v>1.5774300299999999E-2</c:v>
                </c:pt>
                <c:pt idx="14312">
                  <c:v>1.5246048599999999E-2</c:v>
                </c:pt>
                <c:pt idx="14313">
                  <c:v>1.4130676199999999E-2</c:v>
                </c:pt>
                <c:pt idx="14314">
                  <c:v>1.28501607E-2</c:v>
                </c:pt>
                <c:pt idx="14315">
                  <c:v>1.21002505E-2</c:v>
                </c:pt>
                <c:pt idx="14316">
                  <c:v>1.2365791900000001E-2</c:v>
                </c:pt>
                <c:pt idx="14317">
                  <c:v>1.4501442200000001E-2</c:v>
                </c:pt>
                <c:pt idx="14318">
                  <c:v>1.4338314499999999E-2</c:v>
                </c:pt>
                <c:pt idx="14319">
                  <c:v>1.4269814800000001E-2</c:v>
                </c:pt>
                <c:pt idx="14320">
                  <c:v>1.3520845199999999E-2</c:v>
                </c:pt>
                <c:pt idx="14321">
                  <c:v>1.21760359E-2</c:v>
                </c:pt>
                <c:pt idx="14322">
                  <c:v>1.22064594E-2</c:v>
                </c:pt>
                <c:pt idx="14323">
                  <c:v>1.159776E-2</c:v>
                </c:pt>
                <c:pt idx="14324">
                  <c:v>1.1990376699999999E-2</c:v>
                </c:pt>
                <c:pt idx="14325">
                  <c:v>1.4938558500000001E-2</c:v>
                </c:pt>
                <c:pt idx="14326">
                  <c:v>1.50207328E-2</c:v>
                </c:pt>
                <c:pt idx="14327">
                  <c:v>1.4662740800000001E-2</c:v>
                </c:pt>
                <c:pt idx="14328">
                  <c:v>1.4122230899999999E-2</c:v>
                </c:pt>
                <c:pt idx="14329">
                  <c:v>1.34027917E-2</c:v>
                </c:pt>
                <c:pt idx="14330">
                  <c:v>1.2947759600000001E-2</c:v>
                </c:pt>
                <c:pt idx="14331">
                  <c:v>1.241861E-2</c:v>
                </c:pt>
                <c:pt idx="14332">
                  <c:v>1.2083392599999999E-2</c:v>
                </c:pt>
                <c:pt idx="14333">
                  <c:v>1.4939341700000001E-2</c:v>
                </c:pt>
                <c:pt idx="14334">
                  <c:v>1.4924367900000001E-2</c:v>
                </c:pt>
                <c:pt idx="14335">
                  <c:v>1.47349592E-2</c:v>
                </c:pt>
                <c:pt idx="14336">
                  <c:v>1.4505018499999999E-2</c:v>
                </c:pt>
                <c:pt idx="14337">
                  <c:v>1.40542705E-2</c:v>
                </c:pt>
                <c:pt idx="14338">
                  <c:v>1.3912560399999999E-2</c:v>
                </c:pt>
                <c:pt idx="14339">
                  <c:v>1.31208226E-2</c:v>
                </c:pt>
                <c:pt idx="14340">
                  <c:v>1.2877902E-2</c:v>
                </c:pt>
                <c:pt idx="14341">
                  <c:v>1.4475002900000001E-2</c:v>
                </c:pt>
                <c:pt idx="14342">
                  <c:v>1.49703939E-2</c:v>
                </c:pt>
                <c:pt idx="14343">
                  <c:v>1.53013244E-2</c:v>
                </c:pt>
                <c:pt idx="14344">
                  <c:v>1.5080534899999999E-2</c:v>
                </c:pt>
                <c:pt idx="14345">
                  <c:v>1.3712599900000001E-2</c:v>
                </c:pt>
                <c:pt idx="14346">
                  <c:v>1.29084205E-2</c:v>
                </c:pt>
                <c:pt idx="14347">
                  <c:v>1.10750468E-2</c:v>
                </c:pt>
                <c:pt idx="14348">
                  <c:v>1.11521669E-2</c:v>
                </c:pt>
                <c:pt idx="14349">
                  <c:v>1.45169767E-2</c:v>
                </c:pt>
                <c:pt idx="14350">
                  <c:v>1.49129229E-2</c:v>
                </c:pt>
                <c:pt idx="14351">
                  <c:v>1.4052067E-2</c:v>
                </c:pt>
                <c:pt idx="14352">
                  <c:v>1.35766845E-2</c:v>
                </c:pt>
                <c:pt idx="14353">
                  <c:v>1.3138871599999999E-2</c:v>
                </c:pt>
                <c:pt idx="14354">
                  <c:v>1.0816834900000001E-2</c:v>
                </c:pt>
                <c:pt idx="14355">
                  <c:v>9.3261161799999999E-3</c:v>
                </c:pt>
                <c:pt idx="14356">
                  <c:v>1.0706323199999999E-2</c:v>
                </c:pt>
                <c:pt idx="14357">
                  <c:v>1.40821813E-2</c:v>
                </c:pt>
                <c:pt idx="14358">
                  <c:v>1.3955017599999999E-2</c:v>
                </c:pt>
                <c:pt idx="14359">
                  <c:v>1.36252549E-2</c:v>
                </c:pt>
                <c:pt idx="14360">
                  <c:v>1.32032009E-2</c:v>
                </c:pt>
                <c:pt idx="14361">
                  <c:v>1.1634277199999999E-2</c:v>
                </c:pt>
                <c:pt idx="14362">
                  <c:v>1.04867546E-2</c:v>
                </c:pt>
                <c:pt idx="14363">
                  <c:v>9.0024769299999995E-3</c:v>
                </c:pt>
                <c:pt idx="14364">
                  <c:v>8.7305149100000007E-3</c:v>
                </c:pt>
                <c:pt idx="14365">
                  <c:v>1.33302892E-2</c:v>
                </c:pt>
                <c:pt idx="14366">
                  <c:v>1.3214297599999999E-2</c:v>
                </c:pt>
                <c:pt idx="14367">
                  <c:v>1.2140648400000001E-2</c:v>
                </c:pt>
                <c:pt idx="14368">
                  <c:v>1.1370317099999999E-2</c:v>
                </c:pt>
                <c:pt idx="14369">
                  <c:v>1.07994219E-2</c:v>
                </c:pt>
                <c:pt idx="14370">
                  <c:v>9.8898857799999997E-3</c:v>
                </c:pt>
                <c:pt idx="14371">
                  <c:v>7.7436994800000004E-3</c:v>
                </c:pt>
                <c:pt idx="14372">
                  <c:v>7.7806366599999996E-3</c:v>
                </c:pt>
                <c:pt idx="14373">
                  <c:v>1.35377087E-2</c:v>
                </c:pt>
                <c:pt idx="14374">
                  <c:v>1.37351556E-2</c:v>
                </c:pt>
                <c:pt idx="14375">
                  <c:v>1.18519161E-2</c:v>
                </c:pt>
                <c:pt idx="14376">
                  <c:v>1.05285039E-2</c:v>
                </c:pt>
                <c:pt idx="14377">
                  <c:v>9.3284184100000007E-3</c:v>
                </c:pt>
                <c:pt idx="14378">
                  <c:v>6.7758541599999998E-3</c:v>
                </c:pt>
                <c:pt idx="14379">
                  <c:v>5.9035173599999999E-3</c:v>
                </c:pt>
                <c:pt idx="14380">
                  <c:v>8.5420217400000008E-3</c:v>
                </c:pt>
                <c:pt idx="14381">
                  <c:v>1.26188481E-2</c:v>
                </c:pt>
                <c:pt idx="14382">
                  <c:v>1.159635E-2</c:v>
                </c:pt>
                <c:pt idx="14383">
                  <c:v>9.9749155299999996E-3</c:v>
                </c:pt>
                <c:pt idx="14384">
                  <c:v>8.4337201000000001E-3</c:v>
                </c:pt>
                <c:pt idx="14385">
                  <c:v>7.6547320899999997E-3</c:v>
                </c:pt>
                <c:pt idx="14386">
                  <c:v>6.4226183999999999E-3</c:v>
                </c:pt>
                <c:pt idx="14387">
                  <c:v>6.28171396E-3</c:v>
                </c:pt>
                <c:pt idx="14388">
                  <c:v>7.2810170199999998E-3</c:v>
                </c:pt>
                <c:pt idx="14389">
                  <c:v>1.18806055E-2</c:v>
                </c:pt>
                <c:pt idx="14390">
                  <c:v>1.1650619100000001E-2</c:v>
                </c:pt>
                <c:pt idx="14391">
                  <c:v>1.07726529E-2</c:v>
                </c:pt>
                <c:pt idx="14392">
                  <c:v>1.07337162E-2</c:v>
                </c:pt>
                <c:pt idx="14393">
                  <c:v>9.5134386799999998E-3</c:v>
                </c:pt>
                <c:pt idx="14394">
                  <c:v>9.6019161900000004E-3</c:v>
                </c:pt>
                <c:pt idx="14395">
                  <c:v>8.0134654400000008E-3</c:v>
                </c:pt>
                <c:pt idx="14396">
                  <c:v>7.0329224700000003E-3</c:v>
                </c:pt>
                <c:pt idx="14397">
                  <c:v>1.1092091E-2</c:v>
                </c:pt>
                <c:pt idx="14398">
                  <c:v>1.27420099E-2</c:v>
                </c:pt>
                <c:pt idx="14399">
                  <c:v>1.2462573100000001E-2</c:v>
                </c:pt>
                <c:pt idx="14400">
                  <c:v>1.24327764E-2</c:v>
                </c:pt>
                <c:pt idx="14401">
                  <c:v>1.1779155600000001E-2</c:v>
                </c:pt>
                <c:pt idx="14402">
                  <c:v>1.09961517E-2</c:v>
                </c:pt>
                <c:pt idx="14403">
                  <c:v>9.8658930499999995E-3</c:v>
                </c:pt>
                <c:pt idx="14404">
                  <c:v>8.8454857499999998E-3</c:v>
                </c:pt>
                <c:pt idx="14405">
                  <c:v>1.05651375E-2</c:v>
                </c:pt>
                <c:pt idx="14406">
                  <c:v>1.2244941699999999E-2</c:v>
                </c:pt>
                <c:pt idx="14407">
                  <c:v>1.1644673499999999E-2</c:v>
                </c:pt>
                <c:pt idx="14408">
                  <c:v>1.2194820699999999E-2</c:v>
                </c:pt>
                <c:pt idx="14409">
                  <c:v>1.22994035E-2</c:v>
                </c:pt>
                <c:pt idx="14410">
                  <c:v>1.1767880099999999E-2</c:v>
                </c:pt>
                <c:pt idx="14411">
                  <c:v>1.09088607E-2</c:v>
                </c:pt>
                <c:pt idx="14412">
                  <c:v>1.0478691199999999E-2</c:v>
                </c:pt>
                <c:pt idx="14413">
                  <c:v>1.28290681E-2</c:v>
                </c:pt>
                <c:pt idx="14414">
                  <c:v>1.27975009E-2</c:v>
                </c:pt>
                <c:pt idx="14415">
                  <c:v>1.20471707E-2</c:v>
                </c:pt>
                <c:pt idx="14416">
                  <c:v>1.04680425E-2</c:v>
                </c:pt>
                <c:pt idx="14417">
                  <c:v>1.0866956800000001E-2</c:v>
                </c:pt>
                <c:pt idx="14418">
                  <c:v>1.0639561299999999E-2</c:v>
                </c:pt>
                <c:pt idx="14419">
                  <c:v>8.0740544899999996E-3</c:v>
                </c:pt>
                <c:pt idx="14420">
                  <c:v>9.5035536200000006E-3</c:v>
                </c:pt>
                <c:pt idx="14421">
                  <c:v>1.2821236600000001E-2</c:v>
                </c:pt>
                <c:pt idx="14422">
                  <c:v>1.2931088E-2</c:v>
                </c:pt>
                <c:pt idx="14423">
                  <c:v>1.2214419400000001E-2</c:v>
                </c:pt>
                <c:pt idx="14424">
                  <c:v>1.0708588200000001E-2</c:v>
                </c:pt>
                <c:pt idx="14425">
                  <c:v>1.0667880100000001E-2</c:v>
                </c:pt>
                <c:pt idx="14426">
                  <c:v>1.1530037999999999E-2</c:v>
                </c:pt>
                <c:pt idx="14427">
                  <c:v>1.0543730100000001E-2</c:v>
                </c:pt>
                <c:pt idx="14428">
                  <c:v>9.4381486999999993E-3</c:v>
                </c:pt>
                <c:pt idx="14429">
                  <c:v>1.3164792200000001E-2</c:v>
                </c:pt>
                <c:pt idx="14430">
                  <c:v>1.3833138199999999E-2</c:v>
                </c:pt>
                <c:pt idx="14431">
                  <c:v>1.28618684E-2</c:v>
                </c:pt>
                <c:pt idx="14432">
                  <c:v>1.17903044E-2</c:v>
                </c:pt>
                <c:pt idx="14433">
                  <c:v>1.11091295E-2</c:v>
                </c:pt>
                <c:pt idx="14434">
                  <c:v>1.0788274E-2</c:v>
                </c:pt>
                <c:pt idx="14435">
                  <c:v>9.4375880400000001E-3</c:v>
                </c:pt>
                <c:pt idx="14436">
                  <c:v>8.9184911900000007E-3</c:v>
                </c:pt>
                <c:pt idx="14437">
                  <c:v>1.1740562499999999E-2</c:v>
                </c:pt>
                <c:pt idx="14438">
                  <c:v>1.24992635E-2</c:v>
                </c:pt>
                <c:pt idx="14439">
                  <c:v>1.20065659E-2</c:v>
                </c:pt>
                <c:pt idx="14440">
                  <c:v>1.13071315E-2</c:v>
                </c:pt>
                <c:pt idx="14441">
                  <c:v>1.05756298E-2</c:v>
                </c:pt>
                <c:pt idx="14442">
                  <c:v>9.4624459700000003E-3</c:v>
                </c:pt>
                <c:pt idx="14443">
                  <c:v>7.5308331300000001E-3</c:v>
                </c:pt>
                <c:pt idx="14444">
                  <c:v>6.7453021200000003E-3</c:v>
                </c:pt>
                <c:pt idx="14445">
                  <c:v>1.14609953E-2</c:v>
                </c:pt>
                <c:pt idx="14446">
                  <c:v>1.33657437E-2</c:v>
                </c:pt>
                <c:pt idx="14447">
                  <c:v>1.35429874E-2</c:v>
                </c:pt>
                <c:pt idx="14448">
                  <c:v>1.33508295E-2</c:v>
                </c:pt>
                <c:pt idx="14449">
                  <c:v>1.29397782E-2</c:v>
                </c:pt>
                <c:pt idx="14450">
                  <c:v>1.21490452E-2</c:v>
                </c:pt>
                <c:pt idx="14451">
                  <c:v>1.0286373099999999E-2</c:v>
                </c:pt>
                <c:pt idx="14452">
                  <c:v>8.31098389E-3</c:v>
                </c:pt>
                <c:pt idx="14453">
                  <c:v>1.18537685E-2</c:v>
                </c:pt>
                <c:pt idx="14454">
                  <c:v>1.26634082E-2</c:v>
                </c:pt>
                <c:pt idx="14455">
                  <c:v>1.2032302999999999E-2</c:v>
                </c:pt>
                <c:pt idx="14456">
                  <c:v>1.2369312299999999E-2</c:v>
                </c:pt>
                <c:pt idx="14457">
                  <c:v>1.25514288E-2</c:v>
                </c:pt>
                <c:pt idx="14458">
                  <c:v>1.2379775799999999E-2</c:v>
                </c:pt>
                <c:pt idx="14459">
                  <c:v>1.18280863E-2</c:v>
                </c:pt>
                <c:pt idx="14460">
                  <c:v>1.0948406500000001E-2</c:v>
                </c:pt>
                <c:pt idx="14461">
                  <c:v>1.3243583999999999E-2</c:v>
                </c:pt>
                <c:pt idx="14462">
                  <c:v>1.3171588099999999E-2</c:v>
                </c:pt>
                <c:pt idx="14463">
                  <c:v>1.35704838E-2</c:v>
                </c:pt>
                <c:pt idx="14464">
                  <c:v>1.36085255E-2</c:v>
                </c:pt>
                <c:pt idx="14465">
                  <c:v>1.2700759799999999E-2</c:v>
                </c:pt>
                <c:pt idx="14466">
                  <c:v>1.17203128E-2</c:v>
                </c:pt>
                <c:pt idx="14467">
                  <c:v>1.04732169E-2</c:v>
                </c:pt>
                <c:pt idx="14468">
                  <c:v>1.03885811E-2</c:v>
                </c:pt>
                <c:pt idx="14469">
                  <c:v>1.2073324099999999E-2</c:v>
                </c:pt>
                <c:pt idx="14470">
                  <c:v>1.24446461E-2</c:v>
                </c:pt>
                <c:pt idx="14471">
                  <c:v>1.15356091E-2</c:v>
                </c:pt>
                <c:pt idx="14472">
                  <c:v>1.0464409399999999E-2</c:v>
                </c:pt>
                <c:pt idx="14473">
                  <c:v>9.1718519100000007E-3</c:v>
                </c:pt>
                <c:pt idx="14474">
                  <c:v>7.95677677E-3</c:v>
                </c:pt>
                <c:pt idx="14475">
                  <c:v>6.8362010599999998E-3</c:v>
                </c:pt>
                <c:pt idx="14476">
                  <c:v>7.9750474499999998E-3</c:v>
                </c:pt>
                <c:pt idx="14477">
                  <c:v>1.2212475800000001E-2</c:v>
                </c:pt>
                <c:pt idx="14478">
                  <c:v>1.22530963E-2</c:v>
                </c:pt>
                <c:pt idx="14479">
                  <c:v>9.8625980299999992E-3</c:v>
                </c:pt>
                <c:pt idx="14480">
                  <c:v>8.0514261500000007E-3</c:v>
                </c:pt>
                <c:pt idx="14481">
                  <c:v>8.4197660899999992E-3</c:v>
                </c:pt>
                <c:pt idx="14482">
                  <c:v>7.6724188400000004E-3</c:v>
                </c:pt>
                <c:pt idx="14483">
                  <c:v>7.2837476600000001E-3</c:v>
                </c:pt>
                <c:pt idx="14484">
                  <c:v>7.0007005699999998E-3</c:v>
                </c:pt>
                <c:pt idx="14485">
                  <c:v>1.1079552600000001E-2</c:v>
                </c:pt>
                <c:pt idx="14486">
                  <c:v>1.1509534E-2</c:v>
                </c:pt>
                <c:pt idx="14487">
                  <c:v>9.1207008800000006E-3</c:v>
                </c:pt>
                <c:pt idx="14488">
                  <c:v>7.7720251900000002E-3</c:v>
                </c:pt>
                <c:pt idx="14489">
                  <c:v>7.1938056500000002E-3</c:v>
                </c:pt>
                <c:pt idx="14490">
                  <c:v>7.4132047600000001E-3</c:v>
                </c:pt>
                <c:pt idx="14491">
                  <c:v>5.8333585E-3</c:v>
                </c:pt>
                <c:pt idx="14492">
                  <c:v>4.41065617E-3</c:v>
                </c:pt>
                <c:pt idx="14493">
                  <c:v>7.2888131300000002E-3</c:v>
                </c:pt>
                <c:pt idx="14494">
                  <c:v>1.0626412E-2</c:v>
                </c:pt>
                <c:pt idx="14495">
                  <c:v>8.4149409099999999E-3</c:v>
                </c:pt>
                <c:pt idx="14496">
                  <c:v>5.5928905500000001E-3</c:v>
                </c:pt>
                <c:pt idx="14497">
                  <c:v>4.5193303399999997E-3</c:v>
                </c:pt>
                <c:pt idx="14498">
                  <c:v>3.5762400399999999E-3</c:v>
                </c:pt>
                <c:pt idx="14499">
                  <c:v>2.9936910100000001E-3</c:v>
                </c:pt>
                <c:pt idx="14500">
                  <c:v>3.9124106999999997E-3</c:v>
                </c:pt>
                <c:pt idx="14501">
                  <c:v>1.0271290299999999E-2</c:v>
                </c:pt>
                <c:pt idx="14502">
                  <c:v>1.1611532399999999E-2</c:v>
                </c:pt>
                <c:pt idx="14503">
                  <c:v>1.1216482099999999E-2</c:v>
                </c:pt>
                <c:pt idx="14504">
                  <c:v>8.4492890200000004E-3</c:v>
                </c:pt>
                <c:pt idx="14505">
                  <c:v>8.7287584300000005E-3</c:v>
                </c:pt>
                <c:pt idx="14506">
                  <c:v>8.0710370100000005E-3</c:v>
                </c:pt>
                <c:pt idx="14507">
                  <c:v>6.83684507E-3</c:v>
                </c:pt>
                <c:pt idx="14508">
                  <c:v>6.8277469800000004E-3</c:v>
                </c:pt>
                <c:pt idx="14509">
                  <c:v>9.9396714899999995E-3</c:v>
                </c:pt>
                <c:pt idx="14510">
                  <c:v>1.09695187E-2</c:v>
                </c:pt>
                <c:pt idx="14511">
                  <c:v>1.12666665E-2</c:v>
                </c:pt>
                <c:pt idx="14512">
                  <c:v>1.10163298E-2</c:v>
                </c:pt>
                <c:pt idx="14513">
                  <c:v>1.0476524900000001E-2</c:v>
                </c:pt>
                <c:pt idx="14514">
                  <c:v>9.3777598799999994E-3</c:v>
                </c:pt>
                <c:pt idx="14515">
                  <c:v>8.0600492699999995E-3</c:v>
                </c:pt>
                <c:pt idx="14516">
                  <c:v>8.5942260900000005E-3</c:v>
                </c:pt>
                <c:pt idx="14517">
                  <c:v>1.0821117099999999E-2</c:v>
                </c:pt>
                <c:pt idx="14518">
                  <c:v>1.1312827500000001E-2</c:v>
                </c:pt>
                <c:pt idx="14519">
                  <c:v>1.14935916E-2</c:v>
                </c:pt>
                <c:pt idx="14520">
                  <c:v>1.1623459900000001E-2</c:v>
                </c:pt>
                <c:pt idx="14521">
                  <c:v>1.1084276299999999E-2</c:v>
                </c:pt>
                <c:pt idx="14522">
                  <c:v>1.10955229E-2</c:v>
                </c:pt>
                <c:pt idx="14523">
                  <c:v>1.02569927E-2</c:v>
                </c:pt>
                <c:pt idx="14524">
                  <c:v>1.0029558100000001E-2</c:v>
                </c:pt>
                <c:pt idx="14525">
                  <c:v>1.3087933899999999E-2</c:v>
                </c:pt>
                <c:pt idx="14526">
                  <c:v>1.3377271600000001E-2</c:v>
                </c:pt>
                <c:pt idx="14527">
                  <c:v>1.3316318400000001E-2</c:v>
                </c:pt>
                <c:pt idx="14528">
                  <c:v>1.2946493E-2</c:v>
                </c:pt>
                <c:pt idx="14529">
                  <c:v>1.2265195099999999E-2</c:v>
                </c:pt>
                <c:pt idx="14530">
                  <c:v>1.19758444E-2</c:v>
                </c:pt>
                <c:pt idx="14531">
                  <c:v>1.13846548E-2</c:v>
                </c:pt>
                <c:pt idx="14532">
                  <c:v>1.1344960899999999E-2</c:v>
                </c:pt>
                <c:pt idx="14533">
                  <c:v>1.43127628E-2</c:v>
                </c:pt>
                <c:pt idx="14534">
                  <c:v>1.4501468300000001E-2</c:v>
                </c:pt>
                <c:pt idx="14535">
                  <c:v>1.41713219E-2</c:v>
                </c:pt>
                <c:pt idx="14536">
                  <c:v>1.3331112500000001E-2</c:v>
                </c:pt>
                <c:pt idx="14537">
                  <c:v>1.22201629E-2</c:v>
                </c:pt>
                <c:pt idx="14538">
                  <c:v>1.1758640399999999E-2</c:v>
                </c:pt>
                <c:pt idx="14539">
                  <c:v>1.13664335E-2</c:v>
                </c:pt>
                <c:pt idx="14540">
                  <c:v>1.1368201099999999E-2</c:v>
                </c:pt>
                <c:pt idx="14541">
                  <c:v>1.4787947799999999E-2</c:v>
                </c:pt>
                <c:pt idx="14542">
                  <c:v>1.51577415E-2</c:v>
                </c:pt>
                <c:pt idx="14543">
                  <c:v>1.53285544E-2</c:v>
                </c:pt>
                <c:pt idx="14544">
                  <c:v>1.5528632299999999E-2</c:v>
                </c:pt>
                <c:pt idx="14545">
                  <c:v>1.50507279E-2</c:v>
                </c:pt>
                <c:pt idx="14546">
                  <c:v>1.46620339E-2</c:v>
                </c:pt>
                <c:pt idx="14547">
                  <c:v>1.38863884E-2</c:v>
                </c:pt>
                <c:pt idx="14548">
                  <c:v>1.32172303E-2</c:v>
                </c:pt>
                <c:pt idx="14549">
                  <c:v>1.29776457E-2</c:v>
                </c:pt>
                <c:pt idx="14550">
                  <c:v>1.3205679099999999E-2</c:v>
                </c:pt>
                <c:pt idx="14551">
                  <c:v>1.33942617E-2</c:v>
                </c:pt>
                <c:pt idx="14552">
                  <c:v>1.36248376E-2</c:v>
                </c:pt>
                <c:pt idx="14553">
                  <c:v>1.3601954100000001E-2</c:v>
                </c:pt>
                <c:pt idx="14554">
                  <c:v>1.2726415899999999E-2</c:v>
                </c:pt>
                <c:pt idx="14555">
                  <c:v>1.18635129E-2</c:v>
                </c:pt>
                <c:pt idx="14556">
                  <c:v>1.22720804E-2</c:v>
                </c:pt>
                <c:pt idx="14557">
                  <c:v>1.35400565E-2</c:v>
                </c:pt>
                <c:pt idx="14558">
                  <c:v>1.4589468899999999E-2</c:v>
                </c:pt>
                <c:pt idx="14559">
                  <c:v>1.46470955E-2</c:v>
                </c:pt>
                <c:pt idx="14560">
                  <c:v>1.43348854E-2</c:v>
                </c:pt>
                <c:pt idx="14561">
                  <c:v>1.4423431800000001E-2</c:v>
                </c:pt>
                <c:pt idx="14562">
                  <c:v>1.4242007399999999E-2</c:v>
                </c:pt>
                <c:pt idx="14563">
                  <c:v>1.2621256500000001E-2</c:v>
                </c:pt>
                <c:pt idx="14564">
                  <c:v>1.38501814E-2</c:v>
                </c:pt>
                <c:pt idx="14565">
                  <c:v>1.49591081E-2</c:v>
                </c:pt>
                <c:pt idx="14566">
                  <c:v>1.4369423500000001E-2</c:v>
                </c:pt>
                <c:pt idx="14567">
                  <c:v>1.24281719E-2</c:v>
                </c:pt>
                <c:pt idx="14568">
                  <c:v>1.13679999E-2</c:v>
                </c:pt>
                <c:pt idx="14569">
                  <c:v>1.2118319000000001E-2</c:v>
                </c:pt>
                <c:pt idx="14570">
                  <c:v>1.17898677E-2</c:v>
                </c:pt>
                <c:pt idx="14571">
                  <c:v>9.9198520199999998E-3</c:v>
                </c:pt>
                <c:pt idx="14572">
                  <c:v>8.6298743300000005E-3</c:v>
                </c:pt>
                <c:pt idx="14573">
                  <c:v>1.3209880300000001E-2</c:v>
                </c:pt>
                <c:pt idx="14574">
                  <c:v>1.41507443E-2</c:v>
                </c:pt>
                <c:pt idx="14575">
                  <c:v>1.33713605E-2</c:v>
                </c:pt>
                <c:pt idx="14576">
                  <c:v>1.21525256E-2</c:v>
                </c:pt>
                <c:pt idx="14577">
                  <c:v>1.24632046E-2</c:v>
                </c:pt>
                <c:pt idx="14578">
                  <c:v>1.25037581E-2</c:v>
                </c:pt>
                <c:pt idx="14579">
                  <c:v>9.9042579500000002E-3</c:v>
                </c:pt>
                <c:pt idx="14580">
                  <c:v>9.8049817599999995E-3</c:v>
                </c:pt>
                <c:pt idx="14581">
                  <c:v>1.32050999E-2</c:v>
                </c:pt>
                <c:pt idx="14582">
                  <c:v>1.4167292999999999E-2</c:v>
                </c:pt>
                <c:pt idx="14583">
                  <c:v>1.4406848700000001E-2</c:v>
                </c:pt>
                <c:pt idx="14584">
                  <c:v>1.41660459E-2</c:v>
                </c:pt>
                <c:pt idx="14585">
                  <c:v>1.3297676099999999E-2</c:v>
                </c:pt>
                <c:pt idx="14586">
                  <c:v>1.25785572E-2</c:v>
                </c:pt>
                <c:pt idx="14587">
                  <c:v>1.1415624100000001E-2</c:v>
                </c:pt>
                <c:pt idx="14588">
                  <c:v>1.05631193E-2</c:v>
                </c:pt>
                <c:pt idx="14589">
                  <c:v>1.4144076E-2</c:v>
                </c:pt>
                <c:pt idx="14590">
                  <c:v>1.4699158299999999E-2</c:v>
                </c:pt>
                <c:pt idx="14591">
                  <c:v>1.45399468E-2</c:v>
                </c:pt>
                <c:pt idx="14592">
                  <c:v>1.4808469499999999E-2</c:v>
                </c:pt>
                <c:pt idx="14593">
                  <c:v>1.41696949E-2</c:v>
                </c:pt>
                <c:pt idx="14594">
                  <c:v>1.41868312E-2</c:v>
                </c:pt>
                <c:pt idx="14595">
                  <c:v>1.3485779099999999E-2</c:v>
                </c:pt>
                <c:pt idx="14596">
                  <c:v>1.2734805199999999E-2</c:v>
                </c:pt>
                <c:pt idx="14597">
                  <c:v>1.40539315E-2</c:v>
                </c:pt>
                <c:pt idx="14598">
                  <c:v>1.44531513E-2</c:v>
                </c:pt>
                <c:pt idx="14599">
                  <c:v>1.47828497E-2</c:v>
                </c:pt>
                <c:pt idx="14600">
                  <c:v>1.41822575E-2</c:v>
                </c:pt>
                <c:pt idx="14601">
                  <c:v>1.3944714299999999E-2</c:v>
                </c:pt>
                <c:pt idx="14602">
                  <c:v>1.38234533E-2</c:v>
                </c:pt>
                <c:pt idx="14603">
                  <c:v>1.2212918099999999E-2</c:v>
                </c:pt>
                <c:pt idx="14604">
                  <c:v>1.08624212E-2</c:v>
                </c:pt>
                <c:pt idx="14605">
                  <c:v>1.31222717E-2</c:v>
                </c:pt>
                <c:pt idx="14606">
                  <c:v>1.3302363500000001E-2</c:v>
                </c:pt>
                <c:pt idx="14607">
                  <c:v>1.3592721E-2</c:v>
                </c:pt>
              </c:numCache>
            </c:numRef>
          </c:val>
          <c:smooth val="0"/>
          <c:extLst>
            <c:ext xmlns:c16="http://schemas.microsoft.com/office/drawing/2014/chart" uri="{C3380CC4-5D6E-409C-BE32-E72D297353CC}">
              <c16:uniqueId val="{00000000-1518-4E91-85FC-126050A201AE}"/>
            </c:ext>
          </c:extLst>
        </c:ser>
        <c:dLbls>
          <c:showLegendKey val="0"/>
          <c:showVal val="0"/>
          <c:showCatName val="0"/>
          <c:showSerName val="0"/>
          <c:showPercent val="0"/>
          <c:showBubbleSize val="0"/>
        </c:dLbls>
        <c:smooth val="0"/>
        <c:axId val="361704463"/>
        <c:axId val="361704943"/>
      </c:lineChart>
      <c:dateAx>
        <c:axId val="361704463"/>
        <c:scaling>
          <c:orientation val="minMax"/>
        </c:scaling>
        <c:delete val="0"/>
        <c:axPos val="b"/>
        <c:numFmt formatCode="m/d/yyyy\ 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361704943"/>
        <c:crosses val="autoZero"/>
        <c:auto val="1"/>
        <c:lblOffset val="100"/>
        <c:baseTimeUnit val="days"/>
      </c:dateAx>
      <c:valAx>
        <c:axId val="361704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361704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9525" cap="rnd">
              <a:solidFill>
                <a:srgbClr val="7030A0"/>
              </a:solidFill>
              <a:round/>
            </a:ln>
            <a:effectLst/>
          </c:spPr>
          <c:marker>
            <c:symbol val="none"/>
          </c:marker>
          <c:cat>
            <c:numRef>
              <c:f>'g4.areaAvgTimeSeries.GLDAS_NOAH'!$A$10:$A$14617</c:f>
              <c:numCache>
                <c:formatCode>m/d/yyyy\ h:mm</c:formatCode>
                <c:ptCount val="14608"/>
                <c:pt idx="0">
                  <c:v>43466</c:v>
                </c:pt>
                <c:pt idx="1">
                  <c:v>43466.125</c:v>
                </c:pt>
                <c:pt idx="2">
                  <c:v>43466.25</c:v>
                </c:pt>
                <c:pt idx="3">
                  <c:v>43466.375</c:v>
                </c:pt>
                <c:pt idx="4">
                  <c:v>43466.5</c:v>
                </c:pt>
                <c:pt idx="5">
                  <c:v>43466.625</c:v>
                </c:pt>
                <c:pt idx="6">
                  <c:v>43466.75</c:v>
                </c:pt>
                <c:pt idx="7">
                  <c:v>43466.875</c:v>
                </c:pt>
                <c:pt idx="8">
                  <c:v>43467</c:v>
                </c:pt>
                <c:pt idx="9">
                  <c:v>43467.125</c:v>
                </c:pt>
                <c:pt idx="10">
                  <c:v>43467.25</c:v>
                </c:pt>
                <c:pt idx="11">
                  <c:v>43467.375</c:v>
                </c:pt>
                <c:pt idx="12">
                  <c:v>43467.5</c:v>
                </c:pt>
                <c:pt idx="13">
                  <c:v>43467.625</c:v>
                </c:pt>
                <c:pt idx="14">
                  <c:v>43467.75</c:v>
                </c:pt>
                <c:pt idx="15">
                  <c:v>43467.875</c:v>
                </c:pt>
                <c:pt idx="16">
                  <c:v>43468</c:v>
                </c:pt>
                <c:pt idx="17">
                  <c:v>43468.125</c:v>
                </c:pt>
                <c:pt idx="18">
                  <c:v>43468.25</c:v>
                </c:pt>
                <c:pt idx="19">
                  <c:v>43468.375</c:v>
                </c:pt>
                <c:pt idx="20">
                  <c:v>43468.5</c:v>
                </c:pt>
                <c:pt idx="21">
                  <c:v>43468.625</c:v>
                </c:pt>
                <c:pt idx="22">
                  <c:v>43468.75</c:v>
                </c:pt>
                <c:pt idx="23">
                  <c:v>43468.875</c:v>
                </c:pt>
                <c:pt idx="24">
                  <c:v>43469</c:v>
                </c:pt>
                <c:pt idx="25">
                  <c:v>43469.125</c:v>
                </c:pt>
                <c:pt idx="26">
                  <c:v>43469.25</c:v>
                </c:pt>
                <c:pt idx="27">
                  <c:v>43469.375</c:v>
                </c:pt>
                <c:pt idx="28">
                  <c:v>43469.5</c:v>
                </c:pt>
                <c:pt idx="29">
                  <c:v>43469.625</c:v>
                </c:pt>
                <c:pt idx="30">
                  <c:v>43469.75</c:v>
                </c:pt>
                <c:pt idx="31">
                  <c:v>43469.875</c:v>
                </c:pt>
                <c:pt idx="32">
                  <c:v>43470</c:v>
                </c:pt>
                <c:pt idx="33">
                  <c:v>43470.125</c:v>
                </c:pt>
                <c:pt idx="34">
                  <c:v>43470.25</c:v>
                </c:pt>
                <c:pt idx="35">
                  <c:v>43470.375</c:v>
                </c:pt>
                <c:pt idx="36">
                  <c:v>43470.5</c:v>
                </c:pt>
                <c:pt idx="37">
                  <c:v>43470.625</c:v>
                </c:pt>
                <c:pt idx="38">
                  <c:v>43470.75</c:v>
                </c:pt>
                <c:pt idx="39">
                  <c:v>43470.875</c:v>
                </c:pt>
                <c:pt idx="40">
                  <c:v>43471</c:v>
                </c:pt>
                <c:pt idx="41">
                  <c:v>43471.125</c:v>
                </c:pt>
                <c:pt idx="42">
                  <c:v>43471.25</c:v>
                </c:pt>
                <c:pt idx="43">
                  <c:v>43471.375</c:v>
                </c:pt>
                <c:pt idx="44">
                  <c:v>43471.5</c:v>
                </c:pt>
                <c:pt idx="45">
                  <c:v>43471.625</c:v>
                </c:pt>
                <c:pt idx="46">
                  <c:v>43471.75</c:v>
                </c:pt>
                <c:pt idx="47">
                  <c:v>43471.875</c:v>
                </c:pt>
                <c:pt idx="48">
                  <c:v>43472</c:v>
                </c:pt>
                <c:pt idx="49">
                  <c:v>43472.125</c:v>
                </c:pt>
                <c:pt idx="50">
                  <c:v>43472.25</c:v>
                </c:pt>
                <c:pt idx="51">
                  <c:v>43472.375</c:v>
                </c:pt>
                <c:pt idx="52">
                  <c:v>43472.5</c:v>
                </c:pt>
                <c:pt idx="53">
                  <c:v>43472.625</c:v>
                </c:pt>
                <c:pt idx="54">
                  <c:v>43472.75</c:v>
                </c:pt>
                <c:pt idx="55">
                  <c:v>43472.875</c:v>
                </c:pt>
                <c:pt idx="56">
                  <c:v>43473</c:v>
                </c:pt>
                <c:pt idx="57">
                  <c:v>43473.125</c:v>
                </c:pt>
                <c:pt idx="58">
                  <c:v>43473.25</c:v>
                </c:pt>
                <c:pt idx="59">
                  <c:v>43473.375</c:v>
                </c:pt>
                <c:pt idx="60">
                  <c:v>43473.5</c:v>
                </c:pt>
                <c:pt idx="61">
                  <c:v>43473.625</c:v>
                </c:pt>
                <c:pt idx="62">
                  <c:v>43473.75</c:v>
                </c:pt>
                <c:pt idx="63">
                  <c:v>43473.875</c:v>
                </c:pt>
                <c:pt idx="64">
                  <c:v>43474</c:v>
                </c:pt>
                <c:pt idx="65">
                  <c:v>43474.125</c:v>
                </c:pt>
                <c:pt idx="66">
                  <c:v>43474.25</c:v>
                </c:pt>
                <c:pt idx="67">
                  <c:v>43474.375</c:v>
                </c:pt>
                <c:pt idx="68">
                  <c:v>43474.5</c:v>
                </c:pt>
                <c:pt idx="69">
                  <c:v>43474.625</c:v>
                </c:pt>
                <c:pt idx="70">
                  <c:v>43474.75</c:v>
                </c:pt>
                <c:pt idx="71">
                  <c:v>43474.875</c:v>
                </c:pt>
                <c:pt idx="72">
                  <c:v>43475</c:v>
                </c:pt>
                <c:pt idx="73">
                  <c:v>43475.125</c:v>
                </c:pt>
                <c:pt idx="74">
                  <c:v>43475.25</c:v>
                </c:pt>
                <c:pt idx="75">
                  <c:v>43475.375</c:v>
                </c:pt>
                <c:pt idx="76">
                  <c:v>43475.5</c:v>
                </c:pt>
                <c:pt idx="77">
                  <c:v>43475.625</c:v>
                </c:pt>
                <c:pt idx="78">
                  <c:v>43475.75</c:v>
                </c:pt>
                <c:pt idx="79">
                  <c:v>43475.875</c:v>
                </c:pt>
                <c:pt idx="80">
                  <c:v>43476</c:v>
                </c:pt>
                <c:pt idx="81">
                  <c:v>43476.125</c:v>
                </c:pt>
                <c:pt idx="82">
                  <c:v>43476.25</c:v>
                </c:pt>
                <c:pt idx="83">
                  <c:v>43476.375</c:v>
                </c:pt>
                <c:pt idx="84">
                  <c:v>43476.5</c:v>
                </c:pt>
                <c:pt idx="85">
                  <c:v>43476.625</c:v>
                </c:pt>
                <c:pt idx="86">
                  <c:v>43476.75</c:v>
                </c:pt>
                <c:pt idx="87">
                  <c:v>43476.875</c:v>
                </c:pt>
                <c:pt idx="88">
                  <c:v>43477</c:v>
                </c:pt>
                <c:pt idx="89">
                  <c:v>43477.125</c:v>
                </c:pt>
                <c:pt idx="90">
                  <c:v>43477.25</c:v>
                </c:pt>
                <c:pt idx="91">
                  <c:v>43477.375</c:v>
                </c:pt>
                <c:pt idx="92">
                  <c:v>43477.5</c:v>
                </c:pt>
                <c:pt idx="93">
                  <c:v>43477.625</c:v>
                </c:pt>
                <c:pt idx="94">
                  <c:v>43477.75</c:v>
                </c:pt>
                <c:pt idx="95">
                  <c:v>43477.875</c:v>
                </c:pt>
                <c:pt idx="96">
                  <c:v>43478</c:v>
                </c:pt>
                <c:pt idx="97">
                  <c:v>43478.125</c:v>
                </c:pt>
                <c:pt idx="98">
                  <c:v>43478.25</c:v>
                </c:pt>
                <c:pt idx="99">
                  <c:v>43478.375</c:v>
                </c:pt>
                <c:pt idx="100">
                  <c:v>43478.5</c:v>
                </c:pt>
                <c:pt idx="101">
                  <c:v>43478.625</c:v>
                </c:pt>
                <c:pt idx="102">
                  <c:v>43478.75</c:v>
                </c:pt>
                <c:pt idx="103">
                  <c:v>43478.875</c:v>
                </c:pt>
                <c:pt idx="104">
                  <c:v>43479</c:v>
                </c:pt>
                <c:pt idx="105">
                  <c:v>43479.125</c:v>
                </c:pt>
                <c:pt idx="106">
                  <c:v>43479.25</c:v>
                </c:pt>
                <c:pt idx="107">
                  <c:v>43479.375</c:v>
                </c:pt>
                <c:pt idx="108">
                  <c:v>43479.5</c:v>
                </c:pt>
                <c:pt idx="109">
                  <c:v>43479.625</c:v>
                </c:pt>
                <c:pt idx="110">
                  <c:v>43479.75</c:v>
                </c:pt>
                <c:pt idx="111">
                  <c:v>43479.875</c:v>
                </c:pt>
                <c:pt idx="112">
                  <c:v>43480</c:v>
                </c:pt>
                <c:pt idx="113">
                  <c:v>43480.125</c:v>
                </c:pt>
                <c:pt idx="114">
                  <c:v>43480.25</c:v>
                </c:pt>
                <c:pt idx="115">
                  <c:v>43480.375</c:v>
                </c:pt>
                <c:pt idx="116">
                  <c:v>43480.5</c:v>
                </c:pt>
                <c:pt idx="117">
                  <c:v>43480.625</c:v>
                </c:pt>
                <c:pt idx="118">
                  <c:v>43480.75</c:v>
                </c:pt>
                <c:pt idx="119">
                  <c:v>43480.875</c:v>
                </c:pt>
                <c:pt idx="120">
                  <c:v>43481</c:v>
                </c:pt>
                <c:pt idx="121">
                  <c:v>43481.125</c:v>
                </c:pt>
                <c:pt idx="122">
                  <c:v>43481.25</c:v>
                </c:pt>
                <c:pt idx="123">
                  <c:v>43481.375</c:v>
                </c:pt>
                <c:pt idx="124">
                  <c:v>43481.5</c:v>
                </c:pt>
                <c:pt idx="125">
                  <c:v>43481.625</c:v>
                </c:pt>
                <c:pt idx="126">
                  <c:v>43481.75</c:v>
                </c:pt>
                <c:pt idx="127">
                  <c:v>43481.875</c:v>
                </c:pt>
                <c:pt idx="128">
                  <c:v>43482</c:v>
                </c:pt>
                <c:pt idx="129">
                  <c:v>43482.125</c:v>
                </c:pt>
                <c:pt idx="130">
                  <c:v>43482.25</c:v>
                </c:pt>
                <c:pt idx="131">
                  <c:v>43482.375</c:v>
                </c:pt>
                <c:pt idx="132">
                  <c:v>43482.5</c:v>
                </c:pt>
                <c:pt idx="133">
                  <c:v>43482.625</c:v>
                </c:pt>
                <c:pt idx="134">
                  <c:v>43482.75</c:v>
                </c:pt>
                <c:pt idx="135">
                  <c:v>43482.875</c:v>
                </c:pt>
                <c:pt idx="136">
                  <c:v>43483</c:v>
                </c:pt>
                <c:pt idx="137">
                  <c:v>43483.125</c:v>
                </c:pt>
                <c:pt idx="138">
                  <c:v>43483.25</c:v>
                </c:pt>
                <c:pt idx="139">
                  <c:v>43483.375</c:v>
                </c:pt>
                <c:pt idx="140">
                  <c:v>43483.5</c:v>
                </c:pt>
                <c:pt idx="141">
                  <c:v>43483.625</c:v>
                </c:pt>
                <c:pt idx="142">
                  <c:v>43483.75</c:v>
                </c:pt>
                <c:pt idx="143">
                  <c:v>43483.875</c:v>
                </c:pt>
                <c:pt idx="144">
                  <c:v>43484</c:v>
                </c:pt>
                <c:pt idx="145">
                  <c:v>43484.125</c:v>
                </c:pt>
                <c:pt idx="146">
                  <c:v>43484.25</c:v>
                </c:pt>
                <c:pt idx="147">
                  <c:v>43484.375</c:v>
                </c:pt>
                <c:pt idx="148">
                  <c:v>43484.5</c:v>
                </c:pt>
                <c:pt idx="149">
                  <c:v>43484.625</c:v>
                </c:pt>
                <c:pt idx="150">
                  <c:v>43484.75</c:v>
                </c:pt>
                <c:pt idx="151">
                  <c:v>43484.875</c:v>
                </c:pt>
                <c:pt idx="152">
                  <c:v>43485</c:v>
                </c:pt>
                <c:pt idx="153">
                  <c:v>43485.125</c:v>
                </c:pt>
                <c:pt idx="154">
                  <c:v>43485.25</c:v>
                </c:pt>
                <c:pt idx="155">
                  <c:v>43485.375</c:v>
                </c:pt>
                <c:pt idx="156">
                  <c:v>43485.5</c:v>
                </c:pt>
                <c:pt idx="157">
                  <c:v>43485.625</c:v>
                </c:pt>
                <c:pt idx="158">
                  <c:v>43485.75</c:v>
                </c:pt>
                <c:pt idx="159">
                  <c:v>43485.875</c:v>
                </c:pt>
                <c:pt idx="160">
                  <c:v>43486</c:v>
                </c:pt>
                <c:pt idx="161">
                  <c:v>43486.125</c:v>
                </c:pt>
                <c:pt idx="162">
                  <c:v>43486.25</c:v>
                </c:pt>
                <c:pt idx="163">
                  <c:v>43486.375</c:v>
                </c:pt>
                <c:pt idx="164">
                  <c:v>43486.5</c:v>
                </c:pt>
                <c:pt idx="165">
                  <c:v>43486.625</c:v>
                </c:pt>
                <c:pt idx="166">
                  <c:v>43486.75</c:v>
                </c:pt>
                <c:pt idx="167">
                  <c:v>43486.875</c:v>
                </c:pt>
                <c:pt idx="168">
                  <c:v>43487</c:v>
                </c:pt>
                <c:pt idx="169">
                  <c:v>43487.125</c:v>
                </c:pt>
                <c:pt idx="170">
                  <c:v>43487.25</c:v>
                </c:pt>
                <c:pt idx="171">
                  <c:v>43487.375</c:v>
                </c:pt>
                <c:pt idx="172">
                  <c:v>43487.5</c:v>
                </c:pt>
                <c:pt idx="173">
                  <c:v>43487.625</c:v>
                </c:pt>
                <c:pt idx="174">
                  <c:v>43487.75</c:v>
                </c:pt>
                <c:pt idx="175">
                  <c:v>43487.875</c:v>
                </c:pt>
                <c:pt idx="176">
                  <c:v>43488</c:v>
                </c:pt>
                <c:pt idx="177">
                  <c:v>43488.125</c:v>
                </c:pt>
                <c:pt idx="178">
                  <c:v>43488.25</c:v>
                </c:pt>
                <c:pt idx="179">
                  <c:v>43488.375</c:v>
                </c:pt>
                <c:pt idx="180">
                  <c:v>43488.5</c:v>
                </c:pt>
                <c:pt idx="181">
                  <c:v>43488.625</c:v>
                </c:pt>
                <c:pt idx="182">
                  <c:v>43488.75</c:v>
                </c:pt>
                <c:pt idx="183">
                  <c:v>43488.875</c:v>
                </c:pt>
                <c:pt idx="184">
                  <c:v>43489</c:v>
                </c:pt>
                <c:pt idx="185">
                  <c:v>43489.125</c:v>
                </c:pt>
                <c:pt idx="186">
                  <c:v>43489.25</c:v>
                </c:pt>
                <c:pt idx="187">
                  <c:v>43489.375</c:v>
                </c:pt>
                <c:pt idx="188">
                  <c:v>43489.5</c:v>
                </c:pt>
                <c:pt idx="189">
                  <c:v>43489.625</c:v>
                </c:pt>
                <c:pt idx="190">
                  <c:v>43489.75</c:v>
                </c:pt>
                <c:pt idx="191">
                  <c:v>43489.875</c:v>
                </c:pt>
                <c:pt idx="192">
                  <c:v>43490</c:v>
                </c:pt>
                <c:pt idx="193">
                  <c:v>43490.125</c:v>
                </c:pt>
                <c:pt idx="194">
                  <c:v>43490.25</c:v>
                </c:pt>
                <c:pt idx="195">
                  <c:v>43490.375</c:v>
                </c:pt>
                <c:pt idx="196">
                  <c:v>43490.5</c:v>
                </c:pt>
                <c:pt idx="197">
                  <c:v>43490.625</c:v>
                </c:pt>
                <c:pt idx="198">
                  <c:v>43490.75</c:v>
                </c:pt>
                <c:pt idx="199">
                  <c:v>43490.875</c:v>
                </c:pt>
                <c:pt idx="200">
                  <c:v>43491</c:v>
                </c:pt>
                <c:pt idx="201">
                  <c:v>43491.125</c:v>
                </c:pt>
                <c:pt idx="202">
                  <c:v>43491.25</c:v>
                </c:pt>
                <c:pt idx="203">
                  <c:v>43491.375</c:v>
                </c:pt>
                <c:pt idx="204">
                  <c:v>43491.5</c:v>
                </c:pt>
                <c:pt idx="205">
                  <c:v>43491.625</c:v>
                </c:pt>
                <c:pt idx="206">
                  <c:v>43491.75</c:v>
                </c:pt>
                <c:pt idx="207">
                  <c:v>43491.875</c:v>
                </c:pt>
                <c:pt idx="208">
                  <c:v>43492</c:v>
                </c:pt>
                <c:pt idx="209">
                  <c:v>43492.125</c:v>
                </c:pt>
                <c:pt idx="210">
                  <c:v>43492.25</c:v>
                </c:pt>
                <c:pt idx="211">
                  <c:v>43492.375</c:v>
                </c:pt>
                <c:pt idx="212">
                  <c:v>43492.5</c:v>
                </c:pt>
                <c:pt idx="213">
                  <c:v>43492.625</c:v>
                </c:pt>
                <c:pt idx="214">
                  <c:v>43492.75</c:v>
                </c:pt>
                <c:pt idx="215">
                  <c:v>43492.875</c:v>
                </c:pt>
                <c:pt idx="216">
                  <c:v>43493</c:v>
                </c:pt>
                <c:pt idx="217">
                  <c:v>43493.125</c:v>
                </c:pt>
                <c:pt idx="218">
                  <c:v>43493.25</c:v>
                </c:pt>
                <c:pt idx="219">
                  <c:v>43493.375</c:v>
                </c:pt>
                <c:pt idx="220">
                  <c:v>43493.5</c:v>
                </c:pt>
                <c:pt idx="221">
                  <c:v>43493.625</c:v>
                </c:pt>
                <c:pt idx="222">
                  <c:v>43493.75</c:v>
                </c:pt>
                <c:pt idx="223">
                  <c:v>43493.875</c:v>
                </c:pt>
                <c:pt idx="224">
                  <c:v>43494</c:v>
                </c:pt>
                <c:pt idx="225">
                  <c:v>43494.125</c:v>
                </c:pt>
                <c:pt idx="226">
                  <c:v>43494.25</c:v>
                </c:pt>
                <c:pt idx="227">
                  <c:v>43494.375</c:v>
                </c:pt>
                <c:pt idx="228">
                  <c:v>43494.5</c:v>
                </c:pt>
                <c:pt idx="229">
                  <c:v>43494.625</c:v>
                </c:pt>
                <c:pt idx="230">
                  <c:v>43494.75</c:v>
                </c:pt>
                <c:pt idx="231">
                  <c:v>43494.875</c:v>
                </c:pt>
                <c:pt idx="232">
                  <c:v>43495</c:v>
                </c:pt>
                <c:pt idx="233">
                  <c:v>43495.125</c:v>
                </c:pt>
                <c:pt idx="234">
                  <c:v>43495.25</c:v>
                </c:pt>
                <c:pt idx="235">
                  <c:v>43495.375</c:v>
                </c:pt>
                <c:pt idx="236">
                  <c:v>43495.5</c:v>
                </c:pt>
                <c:pt idx="237">
                  <c:v>43495.625</c:v>
                </c:pt>
                <c:pt idx="238">
                  <c:v>43495.75</c:v>
                </c:pt>
                <c:pt idx="239">
                  <c:v>43495.875</c:v>
                </c:pt>
                <c:pt idx="240">
                  <c:v>43496</c:v>
                </c:pt>
                <c:pt idx="241">
                  <c:v>43496.125</c:v>
                </c:pt>
                <c:pt idx="242">
                  <c:v>43496.25</c:v>
                </c:pt>
                <c:pt idx="243">
                  <c:v>43496.375</c:v>
                </c:pt>
                <c:pt idx="244">
                  <c:v>43496.5</c:v>
                </c:pt>
                <c:pt idx="245">
                  <c:v>43496.625</c:v>
                </c:pt>
                <c:pt idx="246">
                  <c:v>43496.75</c:v>
                </c:pt>
                <c:pt idx="247">
                  <c:v>43496.875</c:v>
                </c:pt>
                <c:pt idx="248">
                  <c:v>43497</c:v>
                </c:pt>
                <c:pt idx="249">
                  <c:v>43497.125</c:v>
                </c:pt>
                <c:pt idx="250">
                  <c:v>43497.25</c:v>
                </c:pt>
                <c:pt idx="251">
                  <c:v>43497.375</c:v>
                </c:pt>
                <c:pt idx="252">
                  <c:v>43497.5</c:v>
                </c:pt>
                <c:pt idx="253">
                  <c:v>43497.625</c:v>
                </c:pt>
                <c:pt idx="254">
                  <c:v>43497.75</c:v>
                </c:pt>
                <c:pt idx="255">
                  <c:v>43497.875</c:v>
                </c:pt>
                <c:pt idx="256">
                  <c:v>43498</c:v>
                </c:pt>
                <c:pt idx="257">
                  <c:v>43498.125</c:v>
                </c:pt>
                <c:pt idx="258">
                  <c:v>43498.25</c:v>
                </c:pt>
                <c:pt idx="259">
                  <c:v>43498.375</c:v>
                </c:pt>
                <c:pt idx="260">
                  <c:v>43498.5</c:v>
                </c:pt>
                <c:pt idx="261">
                  <c:v>43498.625</c:v>
                </c:pt>
                <c:pt idx="262">
                  <c:v>43498.75</c:v>
                </c:pt>
                <c:pt idx="263">
                  <c:v>43498.875</c:v>
                </c:pt>
                <c:pt idx="264">
                  <c:v>43499</c:v>
                </c:pt>
                <c:pt idx="265">
                  <c:v>43499.125</c:v>
                </c:pt>
                <c:pt idx="266">
                  <c:v>43499.25</c:v>
                </c:pt>
                <c:pt idx="267">
                  <c:v>43499.375</c:v>
                </c:pt>
                <c:pt idx="268">
                  <c:v>43499.5</c:v>
                </c:pt>
                <c:pt idx="269">
                  <c:v>43499.625</c:v>
                </c:pt>
                <c:pt idx="270">
                  <c:v>43499.75</c:v>
                </c:pt>
                <c:pt idx="271">
                  <c:v>43499.875</c:v>
                </c:pt>
                <c:pt idx="272">
                  <c:v>43500</c:v>
                </c:pt>
                <c:pt idx="273">
                  <c:v>43500.125</c:v>
                </c:pt>
                <c:pt idx="274">
                  <c:v>43500.25</c:v>
                </c:pt>
                <c:pt idx="275">
                  <c:v>43500.375</c:v>
                </c:pt>
                <c:pt idx="276">
                  <c:v>43500.5</c:v>
                </c:pt>
                <c:pt idx="277">
                  <c:v>43500.625</c:v>
                </c:pt>
                <c:pt idx="278">
                  <c:v>43500.75</c:v>
                </c:pt>
                <c:pt idx="279">
                  <c:v>43500.875</c:v>
                </c:pt>
                <c:pt idx="280">
                  <c:v>43501</c:v>
                </c:pt>
                <c:pt idx="281">
                  <c:v>43501.125</c:v>
                </c:pt>
                <c:pt idx="282">
                  <c:v>43501.25</c:v>
                </c:pt>
                <c:pt idx="283">
                  <c:v>43501.375</c:v>
                </c:pt>
                <c:pt idx="284">
                  <c:v>43501.5</c:v>
                </c:pt>
                <c:pt idx="285">
                  <c:v>43501.625</c:v>
                </c:pt>
                <c:pt idx="286">
                  <c:v>43501.75</c:v>
                </c:pt>
                <c:pt idx="287">
                  <c:v>43501.875</c:v>
                </c:pt>
                <c:pt idx="288">
                  <c:v>43502</c:v>
                </c:pt>
                <c:pt idx="289">
                  <c:v>43502.125</c:v>
                </c:pt>
                <c:pt idx="290">
                  <c:v>43502.25</c:v>
                </c:pt>
                <c:pt idx="291">
                  <c:v>43502.375</c:v>
                </c:pt>
                <c:pt idx="292">
                  <c:v>43502.5</c:v>
                </c:pt>
                <c:pt idx="293">
                  <c:v>43502.625</c:v>
                </c:pt>
                <c:pt idx="294">
                  <c:v>43502.75</c:v>
                </c:pt>
                <c:pt idx="295">
                  <c:v>43502.875</c:v>
                </c:pt>
                <c:pt idx="296">
                  <c:v>43503</c:v>
                </c:pt>
                <c:pt idx="297">
                  <c:v>43503.125</c:v>
                </c:pt>
                <c:pt idx="298">
                  <c:v>43503.25</c:v>
                </c:pt>
                <c:pt idx="299">
                  <c:v>43503.375</c:v>
                </c:pt>
                <c:pt idx="300">
                  <c:v>43503.5</c:v>
                </c:pt>
                <c:pt idx="301">
                  <c:v>43503.625</c:v>
                </c:pt>
                <c:pt idx="302">
                  <c:v>43503.75</c:v>
                </c:pt>
                <c:pt idx="303">
                  <c:v>43503.875</c:v>
                </c:pt>
                <c:pt idx="304">
                  <c:v>43504</c:v>
                </c:pt>
                <c:pt idx="305">
                  <c:v>43504.125</c:v>
                </c:pt>
                <c:pt idx="306">
                  <c:v>43504.25</c:v>
                </c:pt>
                <c:pt idx="307">
                  <c:v>43504.375</c:v>
                </c:pt>
                <c:pt idx="308">
                  <c:v>43504.5</c:v>
                </c:pt>
                <c:pt idx="309">
                  <c:v>43504.625</c:v>
                </c:pt>
                <c:pt idx="310">
                  <c:v>43504.75</c:v>
                </c:pt>
                <c:pt idx="311">
                  <c:v>43504.875</c:v>
                </c:pt>
                <c:pt idx="312">
                  <c:v>43505</c:v>
                </c:pt>
                <c:pt idx="313">
                  <c:v>43505.125</c:v>
                </c:pt>
                <c:pt idx="314">
                  <c:v>43505.25</c:v>
                </c:pt>
                <c:pt idx="315">
                  <c:v>43505.375</c:v>
                </c:pt>
                <c:pt idx="316">
                  <c:v>43505.5</c:v>
                </c:pt>
                <c:pt idx="317">
                  <c:v>43505.625</c:v>
                </c:pt>
                <c:pt idx="318">
                  <c:v>43505.75</c:v>
                </c:pt>
                <c:pt idx="319">
                  <c:v>43505.875</c:v>
                </c:pt>
                <c:pt idx="320">
                  <c:v>43506</c:v>
                </c:pt>
                <c:pt idx="321">
                  <c:v>43506.125</c:v>
                </c:pt>
                <c:pt idx="322">
                  <c:v>43506.25</c:v>
                </c:pt>
                <c:pt idx="323">
                  <c:v>43506.375</c:v>
                </c:pt>
                <c:pt idx="324">
                  <c:v>43506.5</c:v>
                </c:pt>
                <c:pt idx="325">
                  <c:v>43506.625</c:v>
                </c:pt>
                <c:pt idx="326">
                  <c:v>43506.75</c:v>
                </c:pt>
                <c:pt idx="327">
                  <c:v>43506.875</c:v>
                </c:pt>
                <c:pt idx="328">
                  <c:v>43507</c:v>
                </c:pt>
                <c:pt idx="329">
                  <c:v>43507.125</c:v>
                </c:pt>
                <c:pt idx="330">
                  <c:v>43507.25</c:v>
                </c:pt>
                <c:pt idx="331">
                  <c:v>43507.375</c:v>
                </c:pt>
                <c:pt idx="332">
                  <c:v>43507.5</c:v>
                </c:pt>
                <c:pt idx="333">
                  <c:v>43507.625</c:v>
                </c:pt>
                <c:pt idx="334">
                  <c:v>43507.75</c:v>
                </c:pt>
                <c:pt idx="335">
                  <c:v>43507.875</c:v>
                </c:pt>
                <c:pt idx="336">
                  <c:v>43508</c:v>
                </c:pt>
                <c:pt idx="337">
                  <c:v>43508.125</c:v>
                </c:pt>
                <c:pt idx="338">
                  <c:v>43508.25</c:v>
                </c:pt>
                <c:pt idx="339">
                  <c:v>43508.375</c:v>
                </c:pt>
                <c:pt idx="340">
                  <c:v>43508.5</c:v>
                </c:pt>
                <c:pt idx="341">
                  <c:v>43508.625</c:v>
                </c:pt>
                <c:pt idx="342">
                  <c:v>43508.75</c:v>
                </c:pt>
                <c:pt idx="343">
                  <c:v>43508.875</c:v>
                </c:pt>
                <c:pt idx="344">
                  <c:v>43509</c:v>
                </c:pt>
                <c:pt idx="345">
                  <c:v>43509.125</c:v>
                </c:pt>
                <c:pt idx="346">
                  <c:v>43509.25</c:v>
                </c:pt>
                <c:pt idx="347">
                  <c:v>43509.375</c:v>
                </c:pt>
                <c:pt idx="348">
                  <c:v>43509.5</c:v>
                </c:pt>
                <c:pt idx="349">
                  <c:v>43509.625</c:v>
                </c:pt>
                <c:pt idx="350">
                  <c:v>43509.75</c:v>
                </c:pt>
                <c:pt idx="351">
                  <c:v>43509.875</c:v>
                </c:pt>
                <c:pt idx="352">
                  <c:v>43510</c:v>
                </c:pt>
                <c:pt idx="353">
                  <c:v>43510.125</c:v>
                </c:pt>
                <c:pt idx="354">
                  <c:v>43510.25</c:v>
                </c:pt>
                <c:pt idx="355">
                  <c:v>43510.375</c:v>
                </c:pt>
                <c:pt idx="356">
                  <c:v>43510.5</c:v>
                </c:pt>
                <c:pt idx="357">
                  <c:v>43510.625</c:v>
                </c:pt>
                <c:pt idx="358">
                  <c:v>43510.75</c:v>
                </c:pt>
                <c:pt idx="359">
                  <c:v>43510.875</c:v>
                </c:pt>
                <c:pt idx="360">
                  <c:v>43511</c:v>
                </c:pt>
                <c:pt idx="361">
                  <c:v>43511.125</c:v>
                </c:pt>
                <c:pt idx="362">
                  <c:v>43511.25</c:v>
                </c:pt>
                <c:pt idx="363">
                  <c:v>43511.375</c:v>
                </c:pt>
                <c:pt idx="364">
                  <c:v>43511.5</c:v>
                </c:pt>
                <c:pt idx="365">
                  <c:v>43511.625</c:v>
                </c:pt>
                <c:pt idx="366">
                  <c:v>43511.75</c:v>
                </c:pt>
                <c:pt idx="367">
                  <c:v>43511.875</c:v>
                </c:pt>
                <c:pt idx="368">
                  <c:v>43512</c:v>
                </c:pt>
                <c:pt idx="369">
                  <c:v>43512.125</c:v>
                </c:pt>
                <c:pt idx="370">
                  <c:v>43512.25</c:v>
                </c:pt>
                <c:pt idx="371">
                  <c:v>43512.375</c:v>
                </c:pt>
                <c:pt idx="372">
                  <c:v>43512.5</c:v>
                </c:pt>
                <c:pt idx="373">
                  <c:v>43512.625</c:v>
                </c:pt>
                <c:pt idx="374">
                  <c:v>43512.75</c:v>
                </c:pt>
                <c:pt idx="375">
                  <c:v>43512.875</c:v>
                </c:pt>
                <c:pt idx="376">
                  <c:v>43513</c:v>
                </c:pt>
                <c:pt idx="377">
                  <c:v>43513.125</c:v>
                </c:pt>
                <c:pt idx="378">
                  <c:v>43513.25</c:v>
                </c:pt>
                <c:pt idx="379">
                  <c:v>43513.375</c:v>
                </c:pt>
                <c:pt idx="380">
                  <c:v>43513.5</c:v>
                </c:pt>
                <c:pt idx="381">
                  <c:v>43513.625</c:v>
                </c:pt>
                <c:pt idx="382">
                  <c:v>43513.75</c:v>
                </c:pt>
                <c:pt idx="383">
                  <c:v>43513.875</c:v>
                </c:pt>
                <c:pt idx="384">
                  <c:v>43514</c:v>
                </c:pt>
                <c:pt idx="385">
                  <c:v>43514.125</c:v>
                </c:pt>
                <c:pt idx="386">
                  <c:v>43514.25</c:v>
                </c:pt>
                <c:pt idx="387">
                  <c:v>43514.375</c:v>
                </c:pt>
                <c:pt idx="388">
                  <c:v>43514.5</c:v>
                </c:pt>
                <c:pt idx="389">
                  <c:v>43514.625</c:v>
                </c:pt>
                <c:pt idx="390">
                  <c:v>43514.75</c:v>
                </c:pt>
                <c:pt idx="391">
                  <c:v>43514.875</c:v>
                </c:pt>
                <c:pt idx="392">
                  <c:v>43515</c:v>
                </c:pt>
                <c:pt idx="393">
                  <c:v>43515.125</c:v>
                </c:pt>
                <c:pt idx="394">
                  <c:v>43515.25</c:v>
                </c:pt>
                <c:pt idx="395">
                  <c:v>43515.375</c:v>
                </c:pt>
                <c:pt idx="396">
                  <c:v>43515.5</c:v>
                </c:pt>
                <c:pt idx="397">
                  <c:v>43515.625</c:v>
                </c:pt>
                <c:pt idx="398">
                  <c:v>43515.75</c:v>
                </c:pt>
                <c:pt idx="399">
                  <c:v>43515.875</c:v>
                </c:pt>
                <c:pt idx="400">
                  <c:v>43516</c:v>
                </c:pt>
                <c:pt idx="401">
                  <c:v>43516.125</c:v>
                </c:pt>
                <c:pt idx="402">
                  <c:v>43516.25</c:v>
                </c:pt>
                <c:pt idx="403">
                  <c:v>43516.375</c:v>
                </c:pt>
                <c:pt idx="404">
                  <c:v>43516.5</c:v>
                </c:pt>
                <c:pt idx="405">
                  <c:v>43516.625</c:v>
                </c:pt>
                <c:pt idx="406">
                  <c:v>43516.75</c:v>
                </c:pt>
                <c:pt idx="407">
                  <c:v>43516.875</c:v>
                </c:pt>
                <c:pt idx="408">
                  <c:v>43517</c:v>
                </c:pt>
                <c:pt idx="409">
                  <c:v>43517.125</c:v>
                </c:pt>
                <c:pt idx="410">
                  <c:v>43517.25</c:v>
                </c:pt>
                <c:pt idx="411">
                  <c:v>43517.375</c:v>
                </c:pt>
                <c:pt idx="412">
                  <c:v>43517.5</c:v>
                </c:pt>
                <c:pt idx="413">
                  <c:v>43517.625</c:v>
                </c:pt>
                <c:pt idx="414">
                  <c:v>43517.75</c:v>
                </c:pt>
                <c:pt idx="415">
                  <c:v>43517.875</c:v>
                </c:pt>
                <c:pt idx="416">
                  <c:v>43518</c:v>
                </c:pt>
                <c:pt idx="417">
                  <c:v>43518.125</c:v>
                </c:pt>
                <c:pt idx="418">
                  <c:v>43518.25</c:v>
                </c:pt>
                <c:pt idx="419">
                  <c:v>43518.375</c:v>
                </c:pt>
                <c:pt idx="420">
                  <c:v>43518.5</c:v>
                </c:pt>
                <c:pt idx="421">
                  <c:v>43518.625</c:v>
                </c:pt>
                <c:pt idx="422">
                  <c:v>43518.75</c:v>
                </c:pt>
                <c:pt idx="423">
                  <c:v>43518.875</c:v>
                </c:pt>
                <c:pt idx="424">
                  <c:v>43519</c:v>
                </c:pt>
                <c:pt idx="425">
                  <c:v>43519.125</c:v>
                </c:pt>
                <c:pt idx="426">
                  <c:v>43519.25</c:v>
                </c:pt>
                <c:pt idx="427">
                  <c:v>43519.375</c:v>
                </c:pt>
                <c:pt idx="428">
                  <c:v>43519.5</c:v>
                </c:pt>
                <c:pt idx="429">
                  <c:v>43519.625</c:v>
                </c:pt>
                <c:pt idx="430">
                  <c:v>43519.75</c:v>
                </c:pt>
                <c:pt idx="431">
                  <c:v>43519.875</c:v>
                </c:pt>
                <c:pt idx="432">
                  <c:v>43520</c:v>
                </c:pt>
                <c:pt idx="433">
                  <c:v>43520.125</c:v>
                </c:pt>
                <c:pt idx="434">
                  <c:v>43520.25</c:v>
                </c:pt>
                <c:pt idx="435">
                  <c:v>43520.375</c:v>
                </c:pt>
                <c:pt idx="436">
                  <c:v>43520.5</c:v>
                </c:pt>
                <c:pt idx="437">
                  <c:v>43520.625</c:v>
                </c:pt>
                <c:pt idx="438">
                  <c:v>43520.75</c:v>
                </c:pt>
                <c:pt idx="439">
                  <c:v>43520.875</c:v>
                </c:pt>
                <c:pt idx="440">
                  <c:v>43521</c:v>
                </c:pt>
                <c:pt idx="441">
                  <c:v>43521.125</c:v>
                </c:pt>
                <c:pt idx="442">
                  <c:v>43521.25</c:v>
                </c:pt>
                <c:pt idx="443">
                  <c:v>43521.375</c:v>
                </c:pt>
                <c:pt idx="444">
                  <c:v>43521.5</c:v>
                </c:pt>
                <c:pt idx="445">
                  <c:v>43521.625</c:v>
                </c:pt>
                <c:pt idx="446">
                  <c:v>43521.75</c:v>
                </c:pt>
                <c:pt idx="447">
                  <c:v>43521.875</c:v>
                </c:pt>
                <c:pt idx="448">
                  <c:v>43522</c:v>
                </c:pt>
                <c:pt idx="449">
                  <c:v>43522.125</c:v>
                </c:pt>
                <c:pt idx="450">
                  <c:v>43522.25</c:v>
                </c:pt>
                <c:pt idx="451">
                  <c:v>43522.375</c:v>
                </c:pt>
                <c:pt idx="452">
                  <c:v>43522.5</c:v>
                </c:pt>
                <c:pt idx="453">
                  <c:v>43522.625</c:v>
                </c:pt>
                <c:pt idx="454">
                  <c:v>43522.75</c:v>
                </c:pt>
                <c:pt idx="455">
                  <c:v>43522.875</c:v>
                </c:pt>
                <c:pt idx="456">
                  <c:v>43523</c:v>
                </c:pt>
                <c:pt idx="457">
                  <c:v>43523.125</c:v>
                </c:pt>
                <c:pt idx="458">
                  <c:v>43523.25</c:v>
                </c:pt>
                <c:pt idx="459">
                  <c:v>43523.375</c:v>
                </c:pt>
                <c:pt idx="460">
                  <c:v>43523.5</c:v>
                </c:pt>
                <c:pt idx="461">
                  <c:v>43523.625</c:v>
                </c:pt>
                <c:pt idx="462">
                  <c:v>43523.75</c:v>
                </c:pt>
                <c:pt idx="463">
                  <c:v>43523.875</c:v>
                </c:pt>
                <c:pt idx="464">
                  <c:v>43524</c:v>
                </c:pt>
                <c:pt idx="465">
                  <c:v>43524.125</c:v>
                </c:pt>
                <c:pt idx="466">
                  <c:v>43524.25</c:v>
                </c:pt>
                <c:pt idx="467">
                  <c:v>43524.375</c:v>
                </c:pt>
                <c:pt idx="468">
                  <c:v>43524.5</c:v>
                </c:pt>
                <c:pt idx="469">
                  <c:v>43524.625</c:v>
                </c:pt>
                <c:pt idx="470">
                  <c:v>43524.75</c:v>
                </c:pt>
                <c:pt idx="471">
                  <c:v>43524.875</c:v>
                </c:pt>
                <c:pt idx="472">
                  <c:v>43525</c:v>
                </c:pt>
                <c:pt idx="473">
                  <c:v>43525.125</c:v>
                </c:pt>
                <c:pt idx="474">
                  <c:v>43525.25</c:v>
                </c:pt>
                <c:pt idx="475">
                  <c:v>43525.375</c:v>
                </c:pt>
                <c:pt idx="476">
                  <c:v>43525.5</c:v>
                </c:pt>
                <c:pt idx="477">
                  <c:v>43525.625</c:v>
                </c:pt>
                <c:pt idx="478">
                  <c:v>43525.75</c:v>
                </c:pt>
                <c:pt idx="479">
                  <c:v>43525.875</c:v>
                </c:pt>
                <c:pt idx="480">
                  <c:v>43526</c:v>
                </c:pt>
                <c:pt idx="481">
                  <c:v>43526.125</c:v>
                </c:pt>
                <c:pt idx="482">
                  <c:v>43526.25</c:v>
                </c:pt>
                <c:pt idx="483">
                  <c:v>43526.375</c:v>
                </c:pt>
                <c:pt idx="484">
                  <c:v>43526.5</c:v>
                </c:pt>
                <c:pt idx="485">
                  <c:v>43526.625</c:v>
                </c:pt>
                <c:pt idx="486">
                  <c:v>43526.75</c:v>
                </c:pt>
                <c:pt idx="487">
                  <c:v>43526.875</c:v>
                </c:pt>
                <c:pt idx="488">
                  <c:v>43527</c:v>
                </c:pt>
                <c:pt idx="489">
                  <c:v>43527.125</c:v>
                </c:pt>
                <c:pt idx="490">
                  <c:v>43527.25</c:v>
                </c:pt>
                <c:pt idx="491">
                  <c:v>43527.375</c:v>
                </c:pt>
                <c:pt idx="492">
                  <c:v>43527.5</c:v>
                </c:pt>
                <c:pt idx="493">
                  <c:v>43527.625</c:v>
                </c:pt>
                <c:pt idx="494">
                  <c:v>43527.75</c:v>
                </c:pt>
                <c:pt idx="495">
                  <c:v>43527.875</c:v>
                </c:pt>
                <c:pt idx="496">
                  <c:v>43528</c:v>
                </c:pt>
                <c:pt idx="497">
                  <c:v>43528.125</c:v>
                </c:pt>
                <c:pt idx="498">
                  <c:v>43528.25</c:v>
                </c:pt>
                <c:pt idx="499">
                  <c:v>43528.375</c:v>
                </c:pt>
                <c:pt idx="500">
                  <c:v>43528.5</c:v>
                </c:pt>
                <c:pt idx="501">
                  <c:v>43528.625</c:v>
                </c:pt>
                <c:pt idx="502">
                  <c:v>43528.75</c:v>
                </c:pt>
                <c:pt idx="503">
                  <c:v>43528.875</c:v>
                </c:pt>
                <c:pt idx="504">
                  <c:v>43529</c:v>
                </c:pt>
                <c:pt idx="505">
                  <c:v>43529.125</c:v>
                </c:pt>
                <c:pt idx="506">
                  <c:v>43529.25</c:v>
                </c:pt>
                <c:pt idx="507">
                  <c:v>43529.375</c:v>
                </c:pt>
                <c:pt idx="508">
                  <c:v>43529.5</c:v>
                </c:pt>
                <c:pt idx="509">
                  <c:v>43529.625</c:v>
                </c:pt>
                <c:pt idx="510">
                  <c:v>43529.75</c:v>
                </c:pt>
                <c:pt idx="511">
                  <c:v>43529.875</c:v>
                </c:pt>
                <c:pt idx="512">
                  <c:v>43530</c:v>
                </c:pt>
                <c:pt idx="513">
                  <c:v>43530.125</c:v>
                </c:pt>
                <c:pt idx="514">
                  <c:v>43530.25</c:v>
                </c:pt>
                <c:pt idx="515">
                  <c:v>43530.375</c:v>
                </c:pt>
                <c:pt idx="516">
                  <c:v>43530.5</c:v>
                </c:pt>
                <c:pt idx="517">
                  <c:v>43530.625</c:v>
                </c:pt>
                <c:pt idx="518">
                  <c:v>43530.75</c:v>
                </c:pt>
                <c:pt idx="519">
                  <c:v>43530.875</c:v>
                </c:pt>
                <c:pt idx="520">
                  <c:v>43531</c:v>
                </c:pt>
                <c:pt idx="521">
                  <c:v>43531.125</c:v>
                </c:pt>
                <c:pt idx="522">
                  <c:v>43531.25</c:v>
                </c:pt>
                <c:pt idx="523">
                  <c:v>43531.375</c:v>
                </c:pt>
                <c:pt idx="524">
                  <c:v>43531.5</c:v>
                </c:pt>
                <c:pt idx="525">
                  <c:v>43531.625</c:v>
                </c:pt>
                <c:pt idx="526">
                  <c:v>43531.75</c:v>
                </c:pt>
                <c:pt idx="527">
                  <c:v>43531.875</c:v>
                </c:pt>
                <c:pt idx="528">
                  <c:v>43532</c:v>
                </c:pt>
                <c:pt idx="529">
                  <c:v>43532.125</c:v>
                </c:pt>
                <c:pt idx="530">
                  <c:v>43532.25</c:v>
                </c:pt>
                <c:pt idx="531">
                  <c:v>43532.375</c:v>
                </c:pt>
                <c:pt idx="532">
                  <c:v>43532.5</c:v>
                </c:pt>
                <c:pt idx="533">
                  <c:v>43532.625</c:v>
                </c:pt>
                <c:pt idx="534">
                  <c:v>43532.75</c:v>
                </c:pt>
                <c:pt idx="535">
                  <c:v>43532.875</c:v>
                </c:pt>
                <c:pt idx="536">
                  <c:v>43533</c:v>
                </c:pt>
                <c:pt idx="537">
                  <c:v>43533.125</c:v>
                </c:pt>
                <c:pt idx="538">
                  <c:v>43533.25</c:v>
                </c:pt>
                <c:pt idx="539">
                  <c:v>43533.375</c:v>
                </c:pt>
                <c:pt idx="540">
                  <c:v>43533.5</c:v>
                </c:pt>
                <c:pt idx="541">
                  <c:v>43533.625</c:v>
                </c:pt>
                <c:pt idx="542">
                  <c:v>43533.75</c:v>
                </c:pt>
                <c:pt idx="543">
                  <c:v>43533.875</c:v>
                </c:pt>
                <c:pt idx="544">
                  <c:v>43534</c:v>
                </c:pt>
                <c:pt idx="545">
                  <c:v>43534.125</c:v>
                </c:pt>
                <c:pt idx="546">
                  <c:v>43534.25</c:v>
                </c:pt>
                <c:pt idx="547">
                  <c:v>43534.375</c:v>
                </c:pt>
                <c:pt idx="548">
                  <c:v>43534.5</c:v>
                </c:pt>
                <c:pt idx="549">
                  <c:v>43534.625</c:v>
                </c:pt>
                <c:pt idx="550">
                  <c:v>43534.75</c:v>
                </c:pt>
                <c:pt idx="551">
                  <c:v>43534.875</c:v>
                </c:pt>
                <c:pt idx="552">
                  <c:v>43535</c:v>
                </c:pt>
                <c:pt idx="553">
                  <c:v>43535.125</c:v>
                </c:pt>
                <c:pt idx="554">
                  <c:v>43535.25</c:v>
                </c:pt>
                <c:pt idx="555">
                  <c:v>43535.375</c:v>
                </c:pt>
                <c:pt idx="556">
                  <c:v>43535.5</c:v>
                </c:pt>
                <c:pt idx="557">
                  <c:v>43535.625</c:v>
                </c:pt>
                <c:pt idx="558">
                  <c:v>43535.75</c:v>
                </c:pt>
                <c:pt idx="559">
                  <c:v>43535.875</c:v>
                </c:pt>
                <c:pt idx="560">
                  <c:v>43536</c:v>
                </c:pt>
                <c:pt idx="561">
                  <c:v>43536.125</c:v>
                </c:pt>
                <c:pt idx="562">
                  <c:v>43536.25</c:v>
                </c:pt>
                <c:pt idx="563">
                  <c:v>43536.375</c:v>
                </c:pt>
                <c:pt idx="564">
                  <c:v>43536.5</c:v>
                </c:pt>
                <c:pt idx="565">
                  <c:v>43536.625</c:v>
                </c:pt>
                <c:pt idx="566">
                  <c:v>43536.75</c:v>
                </c:pt>
                <c:pt idx="567">
                  <c:v>43536.875</c:v>
                </c:pt>
                <c:pt idx="568">
                  <c:v>43537</c:v>
                </c:pt>
                <c:pt idx="569">
                  <c:v>43537.125</c:v>
                </c:pt>
                <c:pt idx="570">
                  <c:v>43537.25</c:v>
                </c:pt>
                <c:pt idx="571">
                  <c:v>43537.375</c:v>
                </c:pt>
                <c:pt idx="572">
                  <c:v>43537.5</c:v>
                </c:pt>
                <c:pt idx="573">
                  <c:v>43537.625</c:v>
                </c:pt>
                <c:pt idx="574">
                  <c:v>43537.75</c:v>
                </c:pt>
                <c:pt idx="575">
                  <c:v>43537.875</c:v>
                </c:pt>
                <c:pt idx="576">
                  <c:v>43538</c:v>
                </c:pt>
                <c:pt idx="577">
                  <c:v>43538.125</c:v>
                </c:pt>
                <c:pt idx="578">
                  <c:v>43538.25</c:v>
                </c:pt>
                <c:pt idx="579">
                  <c:v>43538.375</c:v>
                </c:pt>
                <c:pt idx="580">
                  <c:v>43538.5</c:v>
                </c:pt>
                <c:pt idx="581">
                  <c:v>43538.625</c:v>
                </c:pt>
                <c:pt idx="582">
                  <c:v>43538.75</c:v>
                </c:pt>
                <c:pt idx="583">
                  <c:v>43538.875</c:v>
                </c:pt>
                <c:pt idx="584">
                  <c:v>43539</c:v>
                </c:pt>
                <c:pt idx="585">
                  <c:v>43539.125</c:v>
                </c:pt>
                <c:pt idx="586">
                  <c:v>43539.25</c:v>
                </c:pt>
                <c:pt idx="587">
                  <c:v>43539.375</c:v>
                </c:pt>
                <c:pt idx="588">
                  <c:v>43539.5</c:v>
                </c:pt>
                <c:pt idx="589">
                  <c:v>43539.625</c:v>
                </c:pt>
                <c:pt idx="590">
                  <c:v>43539.75</c:v>
                </c:pt>
                <c:pt idx="591">
                  <c:v>43539.875</c:v>
                </c:pt>
                <c:pt idx="592">
                  <c:v>43540</c:v>
                </c:pt>
                <c:pt idx="593">
                  <c:v>43540.125</c:v>
                </c:pt>
                <c:pt idx="594">
                  <c:v>43540.25</c:v>
                </c:pt>
                <c:pt idx="595">
                  <c:v>43540.375</c:v>
                </c:pt>
                <c:pt idx="596">
                  <c:v>43540.5</c:v>
                </c:pt>
                <c:pt idx="597">
                  <c:v>43540.625</c:v>
                </c:pt>
                <c:pt idx="598">
                  <c:v>43540.75</c:v>
                </c:pt>
                <c:pt idx="599">
                  <c:v>43540.875</c:v>
                </c:pt>
                <c:pt idx="600">
                  <c:v>43541</c:v>
                </c:pt>
                <c:pt idx="601">
                  <c:v>43541.125</c:v>
                </c:pt>
                <c:pt idx="602">
                  <c:v>43541.25</c:v>
                </c:pt>
                <c:pt idx="603">
                  <c:v>43541.375</c:v>
                </c:pt>
                <c:pt idx="604">
                  <c:v>43541.5</c:v>
                </c:pt>
                <c:pt idx="605">
                  <c:v>43541.625</c:v>
                </c:pt>
                <c:pt idx="606">
                  <c:v>43541.75</c:v>
                </c:pt>
                <c:pt idx="607">
                  <c:v>43541.875</c:v>
                </c:pt>
                <c:pt idx="608">
                  <c:v>43542</c:v>
                </c:pt>
                <c:pt idx="609">
                  <c:v>43542.125</c:v>
                </c:pt>
                <c:pt idx="610">
                  <c:v>43542.25</c:v>
                </c:pt>
                <c:pt idx="611">
                  <c:v>43542.375</c:v>
                </c:pt>
                <c:pt idx="612">
                  <c:v>43542.5</c:v>
                </c:pt>
                <c:pt idx="613">
                  <c:v>43542.625</c:v>
                </c:pt>
                <c:pt idx="614">
                  <c:v>43542.75</c:v>
                </c:pt>
                <c:pt idx="615">
                  <c:v>43542.875</c:v>
                </c:pt>
                <c:pt idx="616">
                  <c:v>43543</c:v>
                </c:pt>
                <c:pt idx="617">
                  <c:v>43543.125</c:v>
                </c:pt>
                <c:pt idx="618">
                  <c:v>43543.25</c:v>
                </c:pt>
                <c:pt idx="619">
                  <c:v>43543.375</c:v>
                </c:pt>
                <c:pt idx="620">
                  <c:v>43543.5</c:v>
                </c:pt>
                <c:pt idx="621">
                  <c:v>43543.625</c:v>
                </c:pt>
                <c:pt idx="622">
                  <c:v>43543.75</c:v>
                </c:pt>
                <c:pt idx="623">
                  <c:v>43543.875</c:v>
                </c:pt>
                <c:pt idx="624">
                  <c:v>43544</c:v>
                </c:pt>
                <c:pt idx="625">
                  <c:v>43544.125</c:v>
                </c:pt>
                <c:pt idx="626">
                  <c:v>43544.25</c:v>
                </c:pt>
                <c:pt idx="627">
                  <c:v>43544.375</c:v>
                </c:pt>
                <c:pt idx="628">
                  <c:v>43544.5</c:v>
                </c:pt>
                <c:pt idx="629">
                  <c:v>43544.625</c:v>
                </c:pt>
                <c:pt idx="630">
                  <c:v>43544.75</c:v>
                </c:pt>
                <c:pt idx="631">
                  <c:v>43544.875</c:v>
                </c:pt>
                <c:pt idx="632">
                  <c:v>43545</c:v>
                </c:pt>
                <c:pt idx="633">
                  <c:v>43545.125</c:v>
                </c:pt>
                <c:pt idx="634">
                  <c:v>43545.25</c:v>
                </c:pt>
                <c:pt idx="635">
                  <c:v>43545.375</c:v>
                </c:pt>
                <c:pt idx="636">
                  <c:v>43545.5</c:v>
                </c:pt>
                <c:pt idx="637">
                  <c:v>43545.625</c:v>
                </c:pt>
                <c:pt idx="638">
                  <c:v>43545.75</c:v>
                </c:pt>
                <c:pt idx="639">
                  <c:v>43545.875</c:v>
                </c:pt>
                <c:pt idx="640">
                  <c:v>43546</c:v>
                </c:pt>
                <c:pt idx="641">
                  <c:v>43546.125</c:v>
                </c:pt>
                <c:pt idx="642">
                  <c:v>43546.25</c:v>
                </c:pt>
                <c:pt idx="643">
                  <c:v>43546.375</c:v>
                </c:pt>
                <c:pt idx="644">
                  <c:v>43546.5</c:v>
                </c:pt>
                <c:pt idx="645">
                  <c:v>43546.625</c:v>
                </c:pt>
                <c:pt idx="646">
                  <c:v>43546.75</c:v>
                </c:pt>
                <c:pt idx="647">
                  <c:v>43546.875</c:v>
                </c:pt>
                <c:pt idx="648">
                  <c:v>43547</c:v>
                </c:pt>
                <c:pt idx="649">
                  <c:v>43547.125</c:v>
                </c:pt>
                <c:pt idx="650">
                  <c:v>43547.25</c:v>
                </c:pt>
                <c:pt idx="651">
                  <c:v>43547.375</c:v>
                </c:pt>
                <c:pt idx="652">
                  <c:v>43547.5</c:v>
                </c:pt>
                <c:pt idx="653">
                  <c:v>43547.625</c:v>
                </c:pt>
                <c:pt idx="654">
                  <c:v>43547.75</c:v>
                </c:pt>
                <c:pt idx="655">
                  <c:v>43547.875</c:v>
                </c:pt>
                <c:pt idx="656">
                  <c:v>43548</c:v>
                </c:pt>
                <c:pt idx="657">
                  <c:v>43548.125</c:v>
                </c:pt>
                <c:pt idx="658">
                  <c:v>43548.25</c:v>
                </c:pt>
                <c:pt idx="659">
                  <c:v>43548.375</c:v>
                </c:pt>
                <c:pt idx="660">
                  <c:v>43548.5</c:v>
                </c:pt>
                <c:pt idx="661">
                  <c:v>43548.625</c:v>
                </c:pt>
                <c:pt idx="662">
                  <c:v>43548.75</c:v>
                </c:pt>
                <c:pt idx="663">
                  <c:v>43548.875</c:v>
                </c:pt>
                <c:pt idx="664">
                  <c:v>43549</c:v>
                </c:pt>
                <c:pt idx="665">
                  <c:v>43549.125</c:v>
                </c:pt>
                <c:pt idx="666">
                  <c:v>43549.25</c:v>
                </c:pt>
                <c:pt idx="667">
                  <c:v>43549.375</c:v>
                </c:pt>
                <c:pt idx="668">
                  <c:v>43549.5</c:v>
                </c:pt>
                <c:pt idx="669">
                  <c:v>43549.625</c:v>
                </c:pt>
                <c:pt idx="670">
                  <c:v>43549.75</c:v>
                </c:pt>
                <c:pt idx="671">
                  <c:v>43549.875</c:v>
                </c:pt>
                <c:pt idx="672">
                  <c:v>43550</c:v>
                </c:pt>
                <c:pt idx="673">
                  <c:v>43550.125</c:v>
                </c:pt>
                <c:pt idx="674">
                  <c:v>43550.25</c:v>
                </c:pt>
                <c:pt idx="675">
                  <c:v>43550.375</c:v>
                </c:pt>
                <c:pt idx="676">
                  <c:v>43550.5</c:v>
                </c:pt>
                <c:pt idx="677">
                  <c:v>43550.625</c:v>
                </c:pt>
                <c:pt idx="678">
                  <c:v>43550.75</c:v>
                </c:pt>
                <c:pt idx="679">
                  <c:v>43550.875</c:v>
                </c:pt>
                <c:pt idx="680">
                  <c:v>43551</c:v>
                </c:pt>
                <c:pt idx="681">
                  <c:v>43551.125</c:v>
                </c:pt>
                <c:pt idx="682">
                  <c:v>43551.25</c:v>
                </c:pt>
                <c:pt idx="683">
                  <c:v>43551.375</c:v>
                </c:pt>
                <c:pt idx="684">
                  <c:v>43551.5</c:v>
                </c:pt>
                <c:pt idx="685">
                  <c:v>43551.625</c:v>
                </c:pt>
                <c:pt idx="686">
                  <c:v>43551.75</c:v>
                </c:pt>
                <c:pt idx="687">
                  <c:v>43551.875</c:v>
                </c:pt>
                <c:pt idx="688">
                  <c:v>43552</c:v>
                </c:pt>
                <c:pt idx="689">
                  <c:v>43552.125</c:v>
                </c:pt>
                <c:pt idx="690">
                  <c:v>43552.25</c:v>
                </c:pt>
                <c:pt idx="691">
                  <c:v>43552.375</c:v>
                </c:pt>
                <c:pt idx="692">
                  <c:v>43552.5</c:v>
                </c:pt>
                <c:pt idx="693">
                  <c:v>43552.625</c:v>
                </c:pt>
                <c:pt idx="694">
                  <c:v>43552.75</c:v>
                </c:pt>
                <c:pt idx="695">
                  <c:v>43552.875</c:v>
                </c:pt>
                <c:pt idx="696">
                  <c:v>43553</c:v>
                </c:pt>
                <c:pt idx="697">
                  <c:v>43553.125</c:v>
                </c:pt>
                <c:pt idx="698">
                  <c:v>43553.25</c:v>
                </c:pt>
                <c:pt idx="699">
                  <c:v>43553.375</c:v>
                </c:pt>
                <c:pt idx="700">
                  <c:v>43553.5</c:v>
                </c:pt>
                <c:pt idx="701">
                  <c:v>43553.625</c:v>
                </c:pt>
                <c:pt idx="702">
                  <c:v>43553.75</c:v>
                </c:pt>
                <c:pt idx="703">
                  <c:v>43553.875</c:v>
                </c:pt>
                <c:pt idx="704">
                  <c:v>43554</c:v>
                </c:pt>
                <c:pt idx="705">
                  <c:v>43554.125</c:v>
                </c:pt>
                <c:pt idx="706">
                  <c:v>43554.25</c:v>
                </c:pt>
                <c:pt idx="707">
                  <c:v>43554.375</c:v>
                </c:pt>
                <c:pt idx="708">
                  <c:v>43554.5</c:v>
                </c:pt>
                <c:pt idx="709">
                  <c:v>43554.625</c:v>
                </c:pt>
                <c:pt idx="710">
                  <c:v>43554.75</c:v>
                </c:pt>
                <c:pt idx="711">
                  <c:v>43554.875</c:v>
                </c:pt>
                <c:pt idx="712">
                  <c:v>43555</c:v>
                </c:pt>
                <c:pt idx="713">
                  <c:v>43555.125</c:v>
                </c:pt>
                <c:pt idx="714">
                  <c:v>43555.25</c:v>
                </c:pt>
                <c:pt idx="715">
                  <c:v>43555.375</c:v>
                </c:pt>
                <c:pt idx="716">
                  <c:v>43555.5</c:v>
                </c:pt>
                <c:pt idx="717">
                  <c:v>43555.625</c:v>
                </c:pt>
                <c:pt idx="718">
                  <c:v>43555.75</c:v>
                </c:pt>
                <c:pt idx="719">
                  <c:v>43555.875</c:v>
                </c:pt>
                <c:pt idx="720">
                  <c:v>43556</c:v>
                </c:pt>
                <c:pt idx="721">
                  <c:v>43556.125</c:v>
                </c:pt>
                <c:pt idx="722">
                  <c:v>43556.25</c:v>
                </c:pt>
                <c:pt idx="723">
                  <c:v>43556.375</c:v>
                </c:pt>
                <c:pt idx="724">
                  <c:v>43556.5</c:v>
                </c:pt>
                <c:pt idx="725">
                  <c:v>43556.625</c:v>
                </c:pt>
                <c:pt idx="726">
                  <c:v>43556.75</c:v>
                </c:pt>
                <c:pt idx="727">
                  <c:v>43556.875</c:v>
                </c:pt>
                <c:pt idx="728">
                  <c:v>43557</c:v>
                </c:pt>
                <c:pt idx="729">
                  <c:v>43557.125</c:v>
                </c:pt>
                <c:pt idx="730">
                  <c:v>43557.25</c:v>
                </c:pt>
                <c:pt idx="731">
                  <c:v>43557.375</c:v>
                </c:pt>
                <c:pt idx="732">
                  <c:v>43557.5</c:v>
                </c:pt>
                <c:pt idx="733">
                  <c:v>43557.625</c:v>
                </c:pt>
                <c:pt idx="734">
                  <c:v>43557.75</c:v>
                </c:pt>
                <c:pt idx="735">
                  <c:v>43557.875</c:v>
                </c:pt>
                <c:pt idx="736">
                  <c:v>43558</c:v>
                </c:pt>
                <c:pt idx="737">
                  <c:v>43558.125</c:v>
                </c:pt>
                <c:pt idx="738">
                  <c:v>43558.25</c:v>
                </c:pt>
                <c:pt idx="739">
                  <c:v>43558.375</c:v>
                </c:pt>
                <c:pt idx="740">
                  <c:v>43558.5</c:v>
                </c:pt>
                <c:pt idx="741">
                  <c:v>43558.625</c:v>
                </c:pt>
                <c:pt idx="742">
                  <c:v>43558.75</c:v>
                </c:pt>
                <c:pt idx="743">
                  <c:v>43558.875</c:v>
                </c:pt>
                <c:pt idx="744">
                  <c:v>43559</c:v>
                </c:pt>
                <c:pt idx="745">
                  <c:v>43559.125</c:v>
                </c:pt>
                <c:pt idx="746">
                  <c:v>43559.25</c:v>
                </c:pt>
                <c:pt idx="747">
                  <c:v>43559.375</c:v>
                </c:pt>
                <c:pt idx="748">
                  <c:v>43559.5</c:v>
                </c:pt>
                <c:pt idx="749">
                  <c:v>43559.625</c:v>
                </c:pt>
                <c:pt idx="750">
                  <c:v>43559.75</c:v>
                </c:pt>
                <c:pt idx="751">
                  <c:v>43559.875</c:v>
                </c:pt>
                <c:pt idx="752">
                  <c:v>43560</c:v>
                </c:pt>
                <c:pt idx="753">
                  <c:v>43560.125</c:v>
                </c:pt>
                <c:pt idx="754">
                  <c:v>43560.25</c:v>
                </c:pt>
                <c:pt idx="755">
                  <c:v>43560.375</c:v>
                </c:pt>
                <c:pt idx="756">
                  <c:v>43560.5</c:v>
                </c:pt>
                <c:pt idx="757">
                  <c:v>43560.625</c:v>
                </c:pt>
                <c:pt idx="758">
                  <c:v>43560.75</c:v>
                </c:pt>
                <c:pt idx="759">
                  <c:v>43560.875</c:v>
                </c:pt>
                <c:pt idx="760">
                  <c:v>43561</c:v>
                </c:pt>
                <c:pt idx="761">
                  <c:v>43561.125</c:v>
                </c:pt>
                <c:pt idx="762">
                  <c:v>43561.25</c:v>
                </c:pt>
                <c:pt idx="763">
                  <c:v>43561.375</c:v>
                </c:pt>
                <c:pt idx="764">
                  <c:v>43561.5</c:v>
                </c:pt>
                <c:pt idx="765">
                  <c:v>43561.625</c:v>
                </c:pt>
                <c:pt idx="766">
                  <c:v>43561.75</c:v>
                </c:pt>
                <c:pt idx="767">
                  <c:v>43561.875</c:v>
                </c:pt>
                <c:pt idx="768">
                  <c:v>43562</c:v>
                </c:pt>
                <c:pt idx="769">
                  <c:v>43562.125</c:v>
                </c:pt>
                <c:pt idx="770">
                  <c:v>43562.25</c:v>
                </c:pt>
                <c:pt idx="771">
                  <c:v>43562.375</c:v>
                </c:pt>
                <c:pt idx="772">
                  <c:v>43562.5</c:v>
                </c:pt>
                <c:pt idx="773">
                  <c:v>43562.625</c:v>
                </c:pt>
                <c:pt idx="774">
                  <c:v>43562.75</c:v>
                </c:pt>
                <c:pt idx="775">
                  <c:v>43562.875</c:v>
                </c:pt>
                <c:pt idx="776">
                  <c:v>43563</c:v>
                </c:pt>
                <c:pt idx="777">
                  <c:v>43563.125</c:v>
                </c:pt>
                <c:pt idx="778">
                  <c:v>43563.25</c:v>
                </c:pt>
                <c:pt idx="779">
                  <c:v>43563.375</c:v>
                </c:pt>
                <c:pt idx="780">
                  <c:v>43563.5</c:v>
                </c:pt>
                <c:pt idx="781">
                  <c:v>43563.625</c:v>
                </c:pt>
                <c:pt idx="782">
                  <c:v>43563.75</c:v>
                </c:pt>
                <c:pt idx="783">
                  <c:v>43563.875</c:v>
                </c:pt>
                <c:pt idx="784">
                  <c:v>43564</c:v>
                </c:pt>
                <c:pt idx="785">
                  <c:v>43564.125</c:v>
                </c:pt>
                <c:pt idx="786">
                  <c:v>43564.25</c:v>
                </c:pt>
                <c:pt idx="787">
                  <c:v>43564.375</c:v>
                </c:pt>
                <c:pt idx="788">
                  <c:v>43564.5</c:v>
                </c:pt>
                <c:pt idx="789">
                  <c:v>43564.625</c:v>
                </c:pt>
                <c:pt idx="790">
                  <c:v>43564.75</c:v>
                </c:pt>
                <c:pt idx="791">
                  <c:v>43564.875</c:v>
                </c:pt>
                <c:pt idx="792">
                  <c:v>43565</c:v>
                </c:pt>
                <c:pt idx="793">
                  <c:v>43565.125</c:v>
                </c:pt>
                <c:pt idx="794">
                  <c:v>43565.25</c:v>
                </c:pt>
                <c:pt idx="795">
                  <c:v>43565.375</c:v>
                </c:pt>
                <c:pt idx="796">
                  <c:v>43565.5</c:v>
                </c:pt>
                <c:pt idx="797">
                  <c:v>43565.625</c:v>
                </c:pt>
                <c:pt idx="798">
                  <c:v>43565.75</c:v>
                </c:pt>
                <c:pt idx="799">
                  <c:v>43565.875</c:v>
                </c:pt>
                <c:pt idx="800">
                  <c:v>43566</c:v>
                </c:pt>
                <c:pt idx="801">
                  <c:v>43566.125</c:v>
                </c:pt>
                <c:pt idx="802">
                  <c:v>43566.25</c:v>
                </c:pt>
                <c:pt idx="803">
                  <c:v>43566.375</c:v>
                </c:pt>
                <c:pt idx="804">
                  <c:v>43566.5</c:v>
                </c:pt>
                <c:pt idx="805">
                  <c:v>43566.625</c:v>
                </c:pt>
                <c:pt idx="806">
                  <c:v>43566.75</c:v>
                </c:pt>
                <c:pt idx="807">
                  <c:v>43566.875</c:v>
                </c:pt>
                <c:pt idx="808">
                  <c:v>43567</c:v>
                </c:pt>
                <c:pt idx="809">
                  <c:v>43567.125</c:v>
                </c:pt>
                <c:pt idx="810">
                  <c:v>43567.25</c:v>
                </c:pt>
                <c:pt idx="811">
                  <c:v>43567.375</c:v>
                </c:pt>
                <c:pt idx="812">
                  <c:v>43567.5</c:v>
                </c:pt>
                <c:pt idx="813">
                  <c:v>43567.625</c:v>
                </c:pt>
                <c:pt idx="814">
                  <c:v>43567.75</c:v>
                </c:pt>
                <c:pt idx="815">
                  <c:v>43567.875</c:v>
                </c:pt>
                <c:pt idx="816">
                  <c:v>43568</c:v>
                </c:pt>
                <c:pt idx="817">
                  <c:v>43568.125</c:v>
                </c:pt>
                <c:pt idx="818">
                  <c:v>43568.25</c:v>
                </c:pt>
                <c:pt idx="819">
                  <c:v>43568.375</c:v>
                </c:pt>
                <c:pt idx="820">
                  <c:v>43568.5</c:v>
                </c:pt>
                <c:pt idx="821">
                  <c:v>43568.625</c:v>
                </c:pt>
                <c:pt idx="822">
                  <c:v>43568.75</c:v>
                </c:pt>
                <c:pt idx="823">
                  <c:v>43568.875</c:v>
                </c:pt>
                <c:pt idx="824">
                  <c:v>43569</c:v>
                </c:pt>
                <c:pt idx="825">
                  <c:v>43569.125</c:v>
                </c:pt>
                <c:pt idx="826">
                  <c:v>43569.25</c:v>
                </c:pt>
                <c:pt idx="827">
                  <c:v>43569.375</c:v>
                </c:pt>
                <c:pt idx="828">
                  <c:v>43569.5</c:v>
                </c:pt>
                <c:pt idx="829">
                  <c:v>43569.625</c:v>
                </c:pt>
                <c:pt idx="830">
                  <c:v>43569.75</c:v>
                </c:pt>
                <c:pt idx="831">
                  <c:v>43569.875</c:v>
                </c:pt>
                <c:pt idx="832">
                  <c:v>43570</c:v>
                </c:pt>
                <c:pt idx="833">
                  <c:v>43570.125</c:v>
                </c:pt>
                <c:pt idx="834">
                  <c:v>43570.25</c:v>
                </c:pt>
                <c:pt idx="835">
                  <c:v>43570.375</c:v>
                </c:pt>
                <c:pt idx="836">
                  <c:v>43570.5</c:v>
                </c:pt>
                <c:pt idx="837">
                  <c:v>43570.625</c:v>
                </c:pt>
                <c:pt idx="838">
                  <c:v>43570.75</c:v>
                </c:pt>
                <c:pt idx="839">
                  <c:v>43570.875</c:v>
                </c:pt>
                <c:pt idx="840">
                  <c:v>43571</c:v>
                </c:pt>
                <c:pt idx="841">
                  <c:v>43571.125</c:v>
                </c:pt>
                <c:pt idx="842">
                  <c:v>43571.25</c:v>
                </c:pt>
                <c:pt idx="843">
                  <c:v>43571.375</c:v>
                </c:pt>
                <c:pt idx="844">
                  <c:v>43571.5</c:v>
                </c:pt>
                <c:pt idx="845">
                  <c:v>43571.625</c:v>
                </c:pt>
                <c:pt idx="846">
                  <c:v>43571.75</c:v>
                </c:pt>
                <c:pt idx="847">
                  <c:v>43571.875</c:v>
                </c:pt>
                <c:pt idx="848">
                  <c:v>43572</c:v>
                </c:pt>
                <c:pt idx="849">
                  <c:v>43572.125</c:v>
                </c:pt>
                <c:pt idx="850">
                  <c:v>43572.25</c:v>
                </c:pt>
                <c:pt idx="851">
                  <c:v>43572.375</c:v>
                </c:pt>
                <c:pt idx="852">
                  <c:v>43572.5</c:v>
                </c:pt>
                <c:pt idx="853">
                  <c:v>43572.625</c:v>
                </c:pt>
                <c:pt idx="854">
                  <c:v>43572.75</c:v>
                </c:pt>
                <c:pt idx="855">
                  <c:v>43572.875</c:v>
                </c:pt>
                <c:pt idx="856">
                  <c:v>43573</c:v>
                </c:pt>
                <c:pt idx="857">
                  <c:v>43573.125</c:v>
                </c:pt>
                <c:pt idx="858">
                  <c:v>43573.25</c:v>
                </c:pt>
                <c:pt idx="859">
                  <c:v>43573.375</c:v>
                </c:pt>
                <c:pt idx="860">
                  <c:v>43573.5</c:v>
                </c:pt>
                <c:pt idx="861">
                  <c:v>43573.625</c:v>
                </c:pt>
                <c:pt idx="862">
                  <c:v>43573.75</c:v>
                </c:pt>
                <c:pt idx="863">
                  <c:v>43573.875</c:v>
                </c:pt>
                <c:pt idx="864">
                  <c:v>43574</c:v>
                </c:pt>
                <c:pt idx="865">
                  <c:v>43574.125</c:v>
                </c:pt>
                <c:pt idx="866">
                  <c:v>43574.25</c:v>
                </c:pt>
                <c:pt idx="867">
                  <c:v>43574.375</c:v>
                </c:pt>
                <c:pt idx="868">
                  <c:v>43574.5</c:v>
                </c:pt>
                <c:pt idx="869">
                  <c:v>43574.625</c:v>
                </c:pt>
                <c:pt idx="870">
                  <c:v>43574.75</c:v>
                </c:pt>
                <c:pt idx="871">
                  <c:v>43574.875</c:v>
                </c:pt>
                <c:pt idx="872">
                  <c:v>43575</c:v>
                </c:pt>
                <c:pt idx="873">
                  <c:v>43575.125</c:v>
                </c:pt>
                <c:pt idx="874">
                  <c:v>43575.25</c:v>
                </c:pt>
                <c:pt idx="875">
                  <c:v>43575.375</c:v>
                </c:pt>
                <c:pt idx="876">
                  <c:v>43575.5</c:v>
                </c:pt>
                <c:pt idx="877">
                  <c:v>43575.625</c:v>
                </c:pt>
                <c:pt idx="878">
                  <c:v>43575.75</c:v>
                </c:pt>
                <c:pt idx="879">
                  <c:v>43575.875</c:v>
                </c:pt>
                <c:pt idx="880">
                  <c:v>43576</c:v>
                </c:pt>
                <c:pt idx="881">
                  <c:v>43576.125</c:v>
                </c:pt>
                <c:pt idx="882">
                  <c:v>43576.25</c:v>
                </c:pt>
                <c:pt idx="883">
                  <c:v>43576.375</c:v>
                </c:pt>
                <c:pt idx="884">
                  <c:v>43576.5</c:v>
                </c:pt>
                <c:pt idx="885">
                  <c:v>43576.625</c:v>
                </c:pt>
                <c:pt idx="886">
                  <c:v>43576.75</c:v>
                </c:pt>
                <c:pt idx="887">
                  <c:v>43576.875</c:v>
                </c:pt>
                <c:pt idx="888">
                  <c:v>43577</c:v>
                </c:pt>
                <c:pt idx="889">
                  <c:v>43577.125</c:v>
                </c:pt>
                <c:pt idx="890">
                  <c:v>43577.25</c:v>
                </c:pt>
                <c:pt idx="891">
                  <c:v>43577.375</c:v>
                </c:pt>
                <c:pt idx="892">
                  <c:v>43577.5</c:v>
                </c:pt>
                <c:pt idx="893">
                  <c:v>43577.625</c:v>
                </c:pt>
                <c:pt idx="894">
                  <c:v>43577.75</c:v>
                </c:pt>
                <c:pt idx="895">
                  <c:v>43577.875</c:v>
                </c:pt>
                <c:pt idx="896">
                  <c:v>43578</c:v>
                </c:pt>
                <c:pt idx="897">
                  <c:v>43578.125</c:v>
                </c:pt>
                <c:pt idx="898">
                  <c:v>43578.25</c:v>
                </c:pt>
                <c:pt idx="899">
                  <c:v>43578.375</c:v>
                </c:pt>
                <c:pt idx="900">
                  <c:v>43578.5</c:v>
                </c:pt>
                <c:pt idx="901">
                  <c:v>43578.625</c:v>
                </c:pt>
                <c:pt idx="902">
                  <c:v>43578.75</c:v>
                </c:pt>
                <c:pt idx="903">
                  <c:v>43578.875</c:v>
                </c:pt>
                <c:pt idx="904">
                  <c:v>43579</c:v>
                </c:pt>
                <c:pt idx="905">
                  <c:v>43579.125</c:v>
                </c:pt>
                <c:pt idx="906">
                  <c:v>43579.25</c:v>
                </c:pt>
                <c:pt idx="907">
                  <c:v>43579.375</c:v>
                </c:pt>
                <c:pt idx="908">
                  <c:v>43579.5</c:v>
                </c:pt>
                <c:pt idx="909">
                  <c:v>43579.625</c:v>
                </c:pt>
                <c:pt idx="910">
                  <c:v>43579.75</c:v>
                </c:pt>
                <c:pt idx="911">
                  <c:v>43579.875</c:v>
                </c:pt>
                <c:pt idx="912">
                  <c:v>43580</c:v>
                </c:pt>
                <c:pt idx="913">
                  <c:v>43580.125</c:v>
                </c:pt>
                <c:pt idx="914">
                  <c:v>43580.25</c:v>
                </c:pt>
                <c:pt idx="915">
                  <c:v>43580.375</c:v>
                </c:pt>
                <c:pt idx="916">
                  <c:v>43580.5</c:v>
                </c:pt>
                <c:pt idx="917">
                  <c:v>43580.625</c:v>
                </c:pt>
                <c:pt idx="918">
                  <c:v>43580.75</c:v>
                </c:pt>
                <c:pt idx="919">
                  <c:v>43580.875</c:v>
                </c:pt>
                <c:pt idx="920">
                  <c:v>43581</c:v>
                </c:pt>
                <c:pt idx="921">
                  <c:v>43581.125</c:v>
                </c:pt>
                <c:pt idx="922">
                  <c:v>43581.25</c:v>
                </c:pt>
                <c:pt idx="923">
                  <c:v>43581.375</c:v>
                </c:pt>
                <c:pt idx="924">
                  <c:v>43581.5</c:v>
                </c:pt>
                <c:pt idx="925">
                  <c:v>43581.625</c:v>
                </c:pt>
                <c:pt idx="926">
                  <c:v>43581.75</c:v>
                </c:pt>
                <c:pt idx="927">
                  <c:v>43581.875</c:v>
                </c:pt>
                <c:pt idx="928">
                  <c:v>43582</c:v>
                </c:pt>
                <c:pt idx="929">
                  <c:v>43582.125</c:v>
                </c:pt>
                <c:pt idx="930">
                  <c:v>43582.25</c:v>
                </c:pt>
                <c:pt idx="931">
                  <c:v>43582.375</c:v>
                </c:pt>
                <c:pt idx="932">
                  <c:v>43582.5</c:v>
                </c:pt>
                <c:pt idx="933">
                  <c:v>43582.625</c:v>
                </c:pt>
                <c:pt idx="934">
                  <c:v>43582.75</c:v>
                </c:pt>
                <c:pt idx="935">
                  <c:v>43582.875</c:v>
                </c:pt>
                <c:pt idx="936">
                  <c:v>43583</c:v>
                </c:pt>
                <c:pt idx="937">
                  <c:v>43583.125</c:v>
                </c:pt>
                <c:pt idx="938">
                  <c:v>43583.25</c:v>
                </c:pt>
                <c:pt idx="939">
                  <c:v>43583.375</c:v>
                </c:pt>
                <c:pt idx="940">
                  <c:v>43583.5</c:v>
                </c:pt>
                <c:pt idx="941">
                  <c:v>43583.625</c:v>
                </c:pt>
                <c:pt idx="942">
                  <c:v>43583.75</c:v>
                </c:pt>
                <c:pt idx="943">
                  <c:v>43583.875</c:v>
                </c:pt>
                <c:pt idx="944">
                  <c:v>43584</c:v>
                </c:pt>
                <c:pt idx="945">
                  <c:v>43584.125</c:v>
                </c:pt>
                <c:pt idx="946">
                  <c:v>43584.25</c:v>
                </c:pt>
                <c:pt idx="947">
                  <c:v>43584.375</c:v>
                </c:pt>
                <c:pt idx="948">
                  <c:v>43584.5</c:v>
                </c:pt>
                <c:pt idx="949">
                  <c:v>43584.625</c:v>
                </c:pt>
                <c:pt idx="950">
                  <c:v>43584.75</c:v>
                </c:pt>
                <c:pt idx="951">
                  <c:v>43584.875</c:v>
                </c:pt>
                <c:pt idx="952">
                  <c:v>43585</c:v>
                </c:pt>
                <c:pt idx="953">
                  <c:v>43585.125</c:v>
                </c:pt>
                <c:pt idx="954">
                  <c:v>43585.25</c:v>
                </c:pt>
                <c:pt idx="955">
                  <c:v>43585.375</c:v>
                </c:pt>
                <c:pt idx="956">
                  <c:v>43585.5</c:v>
                </c:pt>
                <c:pt idx="957">
                  <c:v>43585.625</c:v>
                </c:pt>
                <c:pt idx="958">
                  <c:v>43585.75</c:v>
                </c:pt>
                <c:pt idx="959">
                  <c:v>43585.875</c:v>
                </c:pt>
                <c:pt idx="960">
                  <c:v>43586</c:v>
                </c:pt>
                <c:pt idx="961">
                  <c:v>43586.125</c:v>
                </c:pt>
                <c:pt idx="962">
                  <c:v>43586.25</c:v>
                </c:pt>
                <c:pt idx="963">
                  <c:v>43586.375</c:v>
                </c:pt>
                <c:pt idx="964">
                  <c:v>43586.5</c:v>
                </c:pt>
                <c:pt idx="965">
                  <c:v>43586.625</c:v>
                </c:pt>
                <c:pt idx="966">
                  <c:v>43586.75</c:v>
                </c:pt>
                <c:pt idx="967">
                  <c:v>43586.875</c:v>
                </c:pt>
                <c:pt idx="968">
                  <c:v>43587</c:v>
                </c:pt>
                <c:pt idx="969">
                  <c:v>43587.125</c:v>
                </c:pt>
                <c:pt idx="970">
                  <c:v>43587.25</c:v>
                </c:pt>
                <c:pt idx="971">
                  <c:v>43587.375</c:v>
                </c:pt>
                <c:pt idx="972">
                  <c:v>43587.5</c:v>
                </c:pt>
                <c:pt idx="973">
                  <c:v>43587.625</c:v>
                </c:pt>
                <c:pt idx="974">
                  <c:v>43587.75</c:v>
                </c:pt>
                <c:pt idx="975">
                  <c:v>43587.875</c:v>
                </c:pt>
                <c:pt idx="976">
                  <c:v>43588</c:v>
                </c:pt>
                <c:pt idx="977">
                  <c:v>43588.125</c:v>
                </c:pt>
                <c:pt idx="978">
                  <c:v>43588.25</c:v>
                </c:pt>
                <c:pt idx="979">
                  <c:v>43588.375</c:v>
                </c:pt>
                <c:pt idx="980">
                  <c:v>43588.5</c:v>
                </c:pt>
                <c:pt idx="981">
                  <c:v>43588.625</c:v>
                </c:pt>
                <c:pt idx="982">
                  <c:v>43588.75</c:v>
                </c:pt>
                <c:pt idx="983">
                  <c:v>43588.875</c:v>
                </c:pt>
                <c:pt idx="984">
                  <c:v>43589</c:v>
                </c:pt>
                <c:pt idx="985">
                  <c:v>43589.125</c:v>
                </c:pt>
                <c:pt idx="986">
                  <c:v>43589.25</c:v>
                </c:pt>
                <c:pt idx="987">
                  <c:v>43589.375</c:v>
                </c:pt>
                <c:pt idx="988">
                  <c:v>43589.5</c:v>
                </c:pt>
                <c:pt idx="989">
                  <c:v>43589.625</c:v>
                </c:pt>
                <c:pt idx="990">
                  <c:v>43589.75</c:v>
                </c:pt>
                <c:pt idx="991">
                  <c:v>43589.875</c:v>
                </c:pt>
                <c:pt idx="992">
                  <c:v>43590</c:v>
                </c:pt>
                <c:pt idx="993">
                  <c:v>43590.125</c:v>
                </c:pt>
                <c:pt idx="994">
                  <c:v>43590.25</c:v>
                </c:pt>
                <c:pt idx="995">
                  <c:v>43590.375</c:v>
                </c:pt>
                <c:pt idx="996">
                  <c:v>43590.5</c:v>
                </c:pt>
                <c:pt idx="997">
                  <c:v>43590.625</c:v>
                </c:pt>
                <c:pt idx="998">
                  <c:v>43590.75</c:v>
                </c:pt>
                <c:pt idx="999">
                  <c:v>43590.875</c:v>
                </c:pt>
                <c:pt idx="1000">
                  <c:v>43591</c:v>
                </c:pt>
                <c:pt idx="1001">
                  <c:v>43591.125</c:v>
                </c:pt>
                <c:pt idx="1002">
                  <c:v>43591.25</c:v>
                </c:pt>
                <c:pt idx="1003">
                  <c:v>43591.375</c:v>
                </c:pt>
                <c:pt idx="1004">
                  <c:v>43591.5</c:v>
                </c:pt>
                <c:pt idx="1005">
                  <c:v>43591.625</c:v>
                </c:pt>
                <c:pt idx="1006">
                  <c:v>43591.75</c:v>
                </c:pt>
                <c:pt idx="1007">
                  <c:v>43591.875</c:v>
                </c:pt>
                <c:pt idx="1008">
                  <c:v>43592</c:v>
                </c:pt>
                <c:pt idx="1009">
                  <c:v>43592.125</c:v>
                </c:pt>
                <c:pt idx="1010">
                  <c:v>43592.25</c:v>
                </c:pt>
                <c:pt idx="1011">
                  <c:v>43592.375</c:v>
                </c:pt>
                <c:pt idx="1012">
                  <c:v>43592.5</c:v>
                </c:pt>
                <c:pt idx="1013">
                  <c:v>43592.625</c:v>
                </c:pt>
                <c:pt idx="1014">
                  <c:v>43592.75</c:v>
                </c:pt>
                <c:pt idx="1015">
                  <c:v>43592.875</c:v>
                </c:pt>
                <c:pt idx="1016">
                  <c:v>43593</c:v>
                </c:pt>
                <c:pt idx="1017">
                  <c:v>43593.125</c:v>
                </c:pt>
                <c:pt idx="1018">
                  <c:v>43593.25</c:v>
                </c:pt>
                <c:pt idx="1019">
                  <c:v>43593.375</c:v>
                </c:pt>
                <c:pt idx="1020">
                  <c:v>43593.5</c:v>
                </c:pt>
                <c:pt idx="1021">
                  <c:v>43593.625</c:v>
                </c:pt>
                <c:pt idx="1022">
                  <c:v>43593.75</c:v>
                </c:pt>
                <c:pt idx="1023">
                  <c:v>43593.875</c:v>
                </c:pt>
                <c:pt idx="1024">
                  <c:v>43594</c:v>
                </c:pt>
                <c:pt idx="1025">
                  <c:v>43594.125</c:v>
                </c:pt>
                <c:pt idx="1026">
                  <c:v>43594.25</c:v>
                </c:pt>
                <c:pt idx="1027">
                  <c:v>43594.375</c:v>
                </c:pt>
                <c:pt idx="1028">
                  <c:v>43594.5</c:v>
                </c:pt>
                <c:pt idx="1029">
                  <c:v>43594.625</c:v>
                </c:pt>
                <c:pt idx="1030">
                  <c:v>43594.75</c:v>
                </c:pt>
                <c:pt idx="1031">
                  <c:v>43594.875</c:v>
                </c:pt>
                <c:pt idx="1032">
                  <c:v>43595</c:v>
                </c:pt>
                <c:pt idx="1033">
                  <c:v>43595.125</c:v>
                </c:pt>
                <c:pt idx="1034">
                  <c:v>43595.25</c:v>
                </c:pt>
                <c:pt idx="1035">
                  <c:v>43595.375</c:v>
                </c:pt>
                <c:pt idx="1036">
                  <c:v>43595.5</c:v>
                </c:pt>
                <c:pt idx="1037">
                  <c:v>43595.625</c:v>
                </c:pt>
                <c:pt idx="1038">
                  <c:v>43595.75</c:v>
                </c:pt>
                <c:pt idx="1039">
                  <c:v>43595.875</c:v>
                </c:pt>
                <c:pt idx="1040">
                  <c:v>43596</c:v>
                </c:pt>
                <c:pt idx="1041">
                  <c:v>43596.125</c:v>
                </c:pt>
                <c:pt idx="1042">
                  <c:v>43596.25</c:v>
                </c:pt>
                <c:pt idx="1043">
                  <c:v>43596.375</c:v>
                </c:pt>
                <c:pt idx="1044">
                  <c:v>43596.5</c:v>
                </c:pt>
                <c:pt idx="1045">
                  <c:v>43596.625</c:v>
                </c:pt>
                <c:pt idx="1046">
                  <c:v>43596.75</c:v>
                </c:pt>
                <c:pt idx="1047">
                  <c:v>43596.875</c:v>
                </c:pt>
                <c:pt idx="1048">
                  <c:v>43597</c:v>
                </c:pt>
                <c:pt idx="1049">
                  <c:v>43597.125</c:v>
                </c:pt>
                <c:pt idx="1050">
                  <c:v>43597.25</c:v>
                </c:pt>
                <c:pt idx="1051">
                  <c:v>43597.375</c:v>
                </c:pt>
                <c:pt idx="1052">
                  <c:v>43597.5</c:v>
                </c:pt>
                <c:pt idx="1053">
                  <c:v>43597.625</c:v>
                </c:pt>
                <c:pt idx="1054">
                  <c:v>43597.75</c:v>
                </c:pt>
                <c:pt idx="1055">
                  <c:v>43597.875</c:v>
                </c:pt>
                <c:pt idx="1056">
                  <c:v>43598</c:v>
                </c:pt>
                <c:pt idx="1057">
                  <c:v>43598.125</c:v>
                </c:pt>
                <c:pt idx="1058">
                  <c:v>43598.25</c:v>
                </c:pt>
                <c:pt idx="1059">
                  <c:v>43598.375</c:v>
                </c:pt>
                <c:pt idx="1060">
                  <c:v>43598.5</c:v>
                </c:pt>
                <c:pt idx="1061">
                  <c:v>43598.625</c:v>
                </c:pt>
                <c:pt idx="1062">
                  <c:v>43598.75</c:v>
                </c:pt>
                <c:pt idx="1063">
                  <c:v>43598.875</c:v>
                </c:pt>
                <c:pt idx="1064">
                  <c:v>43599</c:v>
                </c:pt>
                <c:pt idx="1065">
                  <c:v>43599.125</c:v>
                </c:pt>
                <c:pt idx="1066">
                  <c:v>43599.25</c:v>
                </c:pt>
                <c:pt idx="1067">
                  <c:v>43599.375</c:v>
                </c:pt>
                <c:pt idx="1068">
                  <c:v>43599.5</c:v>
                </c:pt>
                <c:pt idx="1069">
                  <c:v>43599.625</c:v>
                </c:pt>
                <c:pt idx="1070">
                  <c:v>43599.75</c:v>
                </c:pt>
                <c:pt idx="1071">
                  <c:v>43599.875</c:v>
                </c:pt>
                <c:pt idx="1072">
                  <c:v>43600</c:v>
                </c:pt>
                <c:pt idx="1073">
                  <c:v>43600.125</c:v>
                </c:pt>
                <c:pt idx="1074">
                  <c:v>43600.25</c:v>
                </c:pt>
                <c:pt idx="1075">
                  <c:v>43600.375</c:v>
                </c:pt>
                <c:pt idx="1076">
                  <c:v>43600.5</c:v>
                </c:pt>
                <c:pt idx="1077">
                  <c:v>43600.625</c:v>
                </c:pt>
                <c:pt idx="1078">
                  <c:v>43600.75</c:v>
                </c:pt>
                <c:pt idx="1079">
                  <c:v>43600.875</c:v>
                </c:pt>
                <c:pt idx="1080">
                  <c:v>43601</c:v>
                </c:pt>
                <c:pt idx="1081">
                  <c:v>43601.125</c:v>
                </c:pt>
                <c:pt idx="1082">
                  <c:v>43601.25</c:v>
                </c:pt>
                <c:pt idx="1083">
                  <c:v>43601.375</c:v>
                </c:pt>
                <c:pt idx="1084">
                  <c:v>43601.5</c:v>
                </c:pt>
                <c:pt idx="1085">
                  <c:v>43601.625</c:v>
                </c:pt>
                <c:pt idx="1086">
                  <c:v>43601.75</c:v>
                </c:pt>
                <c:pt idx="1087">
                  <c:v>43601.875</c:v>
                </c:pt>
                <c:pt idx="1088">
                  <c:v>43602</c:v>
                </c:pt>
                <c:pt idx="1089">
                  <c:v>43602.125</c:v>
                </c:pt>
                <c:pt idx="1090">
                  <c:v>43602.25</c:v>
                </c:pt>
                <c:pt idx="1091">
                  <c:v>43602.375</c:v>
                </c:pt>
                <c:pt idx="1092">
                  <c:v>43602.5</c:v>
                </c:pt>
                <c:pt idx="1093">
                  <c:v>43602.625</c:v>
                </c:pt>
                <c:pt idx="1094">
                  <c:v>43602.75</c:v>
                </c:pt>
                <c:pt idx="1095">
                  <c:v>43602.875</c:v>
                </c:pt>
                <c:pt idx="1096">
                  <c:v>43603</c:v>
                </c:pt>
                <c:pt idx="1097">
                  <c:v>43603.125</c:v>
                </c:pt>
                <c:pt idx="1098">
                  <c:v>43603.25</c:v>
                </c:pt>
                <c:pt idx="1099">
                  <c:v>43603.375</c:v>
                </c:pt>
                <c:pt idx="1100">
                  <c:v>43603.5</c:v>
                </c:pt>
                <c:pt idx="1101">
                  <c:v>43603.625</c:v>
                </c:pt>
                <c:pt idx="1102">
                  <c:v>43603.75</c:v>
                </c:pt>
                <c:pt idx="1103">
                  <c:v>43603.875</c:v>
                </c:pt>
                <c:pt idx="1104">
                  <c:v>43604</c:v>
                </c:pt>
                <c:pt idx="1105">
                  <c:v>43604.125</c:v>
                </c:pt>
                <c:pt idx="1106">
                  <c:v>43604.25</c:v>
                </c:pt>
                <c:pt idx="1107">
                  <c:v>43604.375</c:v>
                </c:pt>
                <c:pt idx="1108">
                  <c:v>43604.5</c:v>
                </c:pt>
                <c:pt idx="1109">
                  <c:v>43604.625</c:v>
                </c:pt>
                <c:pt idx="1110">
                  <c:v>43604.75</c:v>
                </c:pt>
                <c:pt idx="1111">
                  <c:v>43604.875</c:v>
                </c:pt>
                <c:pt idx="1112">
                  <c:v>43605</c:v>
                </c:pt>
                <c:pt idx="1113">
                  <c:v>43605.125</c:v>
                </c:pt>
                <c:pt idx="1114">
                  <c:v>43605.25</c:v>
                </c:pt>
                <c:pt idx="1115">
                  <c:v>43605.375</c:v>
                </c:pt>
                <c:pt idx="1116">
                  <c:v>43605.5</c:v>
                </c:pt>
                <c:pt idx="1117">
                  <c:v>43605.625</c:v>
                </c:pt>
                <c:pt idx="1118">
                  <c:v>43605.75</c:v>
                </c:pt>
                <c:pt idx="1119">
                  <c:v>43605.875</c:v>
                </c:pt>
                <c:pt idx="1120">
                  <c:v>43606</c:v>
                </c:pt>
                <c:pt idx="1121">
                  <c:v>43606.125</c:v>
                </c:pt>
                <c:pt idx="1122">
                  <c:v>43606.25</c:v>
                </c:pt>
                <c:pt idx="1123">
                  <c:v>43606.375</c:v>
                </c:pt>
                <c:pt idx="1124">
                  <c:v>43606.5</c:v>
                </c:pt>
                <c:pt idx="1125">
                  <c:v>43606.625</c:v>
                </c:pt>
                <c:pt idx="1126">
                  <c:v>43606.75</c:v>
                </c:pt>
                <c:pt idx="1127">
                  <c:v>43606.875</c:v>
                </c:pt>
                <c:pt idx="1128">
                  <c:v>43607</c:v>
                </c:pt>
                <c:pt idx="1129">
                  <c:v>43607.125</c:v>
                </c:pt>
                <c:pt idx="1130">
                  <c:v>43607.25</c:v>
                </c:pt>
                <c:pt idx="1131">
                  <c:v>43607.375</c:v>
                </c:pt>
                <c:pt idx="1132">
                  <c:v>43607.5</c:v>
                </c:pt>
                <c:pt idx="1133">
                  <c:v>43607.625</c:v>
                </c:pt>
                <c:pt idx="1134">
                  <c:v>43607.75</c:v>
                </c:pt>
                <c:pt idx="1135">
                  <c:v>43607.875</c:v>
                </c:pt>
                <c:pt idx="1136">
                  <c:v>43608</c:v>
                </c:pt>
                <c:pt idx="1137">
                  <c:v>43608.125</c:v>
                </c:pt>
                <c:pt idx="1138">
                  <c:v>43608.25</c:v>
                </c:pt>
                <c:pt idx="1139">
                  <c:v>43608.375</c:v>
                </c:pt>
                <c:pt idx="1140">
                  <c:v>43608.5</c:v>
                </c:pt>
                <c:pt idx="1141">
                  <c:v>43608.625</c:v>
                </c:pt>
                <c:pt idx="1142">
                  <c:v>43608.75</c:v>
                </c:pt>
                <c:pt idx="1143">
                  <c:v>43608.875</c:v>
                </c:pt>
                <c:pt idx="1144">
                  <c:v>43609</c:v>
                </c:pt>
                <c:pt idx="1145">
                  <c:v>43609.125</c:v>
                </c:pt>
                <c:pt idx="1146">
                  <c:v>43609.25</c:v>
                </c:pt>
                <c:pt idx="1147">
                  <c:v>43609.375</c:v>
                </c:pt>
                <c:pt idx="1148">
                  <c:v>43609.5</c:v>
                </c:pt>
                <c:pt idx="1149">
                  <c:v>43609.625</c:v>
                </c:pt>
                <c:pt idx="1150">
                  <c:v>43609.75</c:v>
                </c:pt>
                <c:pt idx="1151">
                  <c:v>43609.875</c:v>
                </c:pt>
                <c:pt idx="1152">
                  <c:v>43610</c:v>
                </c:pt>
                <c:pt idx="1153">
                  <c:v>43610.125</c:v>
                </c:pt>
                <c:pt idx="1154">
                  <c:v>43610.25</c:v>
                </c:pt>
                <c:pt idx="1155">
                  <c:v>43610.375</c:v>
                </c:pt>
                <c:pt idx="1156">
                  <c:v>43610.5</c:v>
                </c:pt>
                <c:pt idx="1157">
                  <c:v>43610.625</c:v>
                </c:pt>
                <c:pt idx="1158">
                  <c:v>43610.75</c:v>
                </c:pt>
                <c:pt idx="1159">
                  <c:v>43610.875</c:v>
                </c:pt>
                <c:pt idx="1160">
                  <c:v>43611</c:v>
                </c:pt>
                <c:pt idx="1161">
                  <c:v>43611.125</c:v>
                </c:pt>
                <c:pt idx="1162">
                  <c:v>43611.25</c:v>
                </c:pt>
                <c:pt idx="1163">
                  <c:v>43611.375</c:v>
                </c:pt>
                <c:pt idx="1164">
                  <c:v>43611.5</c:v>
                </c:pt>
                <c:pt idx="1165">
                  <c:v>43611.625</c:v>
                </c:pt>
                <c:pt idx="1166">
                  <c:v>43611.75</c:v>
                </c:pt>
                <c:pt idx="1167">
                  <c:v>43611.875</c:v>
                </c:pt>
                <c:pt idx="1168">
                  <c:v>43612</c:v>
                </c:pt>
                <c:pt idx="1169">
                  <c:v>43612.125</c:v>
                </c:pt>
                <c:pt idx="1170">
                  <c:v>43612.25</c:v>
                </c:pt>
                <c:pt idx="1171">
                  <c:v>43612.375</c:v>
                </c:pt>
                <c:pt idx="1172">
                  <c:v>43612.5</c:v>
                </c:pt>
                <c:pt idx="1173">
                  <c:v>43612.625</c:v>
                </c:pt>
                <c:pt idx="1174">
                  <c:v>43612.75</c:v>
                </c:pt>
                <c:pt idx="1175">
                  <c:v>43612.875</c:v>
                </c:pt>
                <c:pt idx="1176">
                  <c:v>43613</c:v>
                </c:pt>
                <c:pt idx="1177">
                  <c:v>43613.125</c:v>
                </c:pt>
                <c:pt idx="1178">
                  <c:v>43613.25</c:v>
                </c:pt>
                <c:pt idx="1179">
                  <c:v>43613.375</c:v>
                </c:pt>
                <c:pt idx="1180">
                  <c:v>43613.5</c:v>
                </c:pt>
                <c:pt idx="1181">
                  <c:v>43613.625</c:v>
                </c:pt>
                <c:pt idx="1182">
                  <c:v>43613.75</c:v>
                </c:pt>
                <c:pt idx="1183">
                  <c:v>43613.875</c:v>
                </c:pt>
                <c:pt idx="1184">
                  <c:v>43614</c:v>
                </c:pt>
                <c:pt idx="1185">
                  <c:v>43614.125</c:v>
                </c:pt>
                <c:pt idx="1186">
                  <c:v>43614.25</c:v>
                </c:pt>
                <c:pt idx="1187">
                  <c:v>43614.375</c:v>
                </c:pt>
                <c:pt idx="1188">
                  <c:v>43614.5</c:v>
                </c:pt>
                <c:pt idx="1189">
                  <c:v>43614.625</c:v>
                </c:pt>
                <c:pt idx="1190">
                  <c:v>43614.75</c:v>
                </c:pt>
                <c:pt idx="1191">
                  <c:v>43614.875</c:v>
                </c:pt>
                <c:pt idx="1192">
                  <c:v>43615</c:v>
                </c:pt>
                <c:pt idx="1193">
                  <c:v>43615.125</c:v>
                </c:pt>
                <c:pt idx="1194">
                  <c:v>43615.25</c:v>
                </c:pt>
                <c:pt idx="1195">
                  <c:v>43615.375</c:v>
                </c:pt>
                <c:pt idx="1196">
                  <c:v>43615.5</c:v>
                </c:pt>
                <c:pt idx="1197">
                  <c:v>43615.625</c:v>
                </c:pt>
                <c:pt idx="1198">
                  <c:v>43615.75</c:v>
                </c:pt>
                <c:pt idx="1199">
                  <c:v>43615.875</c:v>
                </c:pt>
                <c:pt idx="1200">
                  <c:v>43616</c:v>
                </c:pt>
                <c:pt idx="1201">
                  <c:v>43616.125</c:v>
                </c:pt>
                <c:pt idx="1202">
                  <c:v>43616.25</c:v>
                </c:pt>
                <c:pt idx="1203">
                  <c:v>43616.375</c:v>
                </c:pt>
                <c:pt idx="1204">
                  <c:v>43616.5</c:v>
                </c:pt>
                <c:pt idx="1205">
                  <c:v>43616.625</c:v>
                </c:pt>
                <c:pt idx="1206">
                  <c:v>43616.75</c:v>
                </c:pt>
                <c:pt idx="1207">
                  <c:v>43616.875</c:v>
                </c:pt>
                <c:pt idx="1208">
                  <c:v>43617</c:v>
                </c:pt>
                <c:pt idx="1209">
                  <c:v>43617.125</c:v>
                </c:pt>
                <c:pt idx="1210">
                  <c:v>43617.25</c:v>
                </c:pt>
                <c:pt idx="1211">
                  <c:v>43617.375</c:v>
                </c:pt>
                <c:pt idx="1212">
                  <c:v>43617.5</c:v>
                </c:pt>
                <c:pt idx="1213">
                  <c:v>43617.625</c:v>
                </c:pt>
                <c:pt idx="1214">
                  <c:v>43617.75</c:v>
                </c:pt>
                <c:pt idx="1215">
                  <c:v>43617.875</c:v>
                </c:pt>
                <c:pt idx="1216">
                  <c:v>43618</c:v>
                </c:pt>
                <c:pt idx="1217">
                  <c:v>43618.125</c:v>
                </c:pt>
                <c:pt idx="1218">
                  <c:v>43618.25</c:v>
                </c:pt>
                <c:pt idx="1219">
                  <c:v>43618.375</c:v>
                </c:pt>
                <c:pt idx="1220">
                  <c:v>43618.5</c:v>
                </c:pt>
                <c:pt idx="1221">
                  <c:v>43618.625</c:v>
                </c:pt>
                <c:pt idx="1222">
                  <c:v>43618.75</c:v>
                </c:pt>
                <c:pt idx="1223">
                  <c:v>43618.875</c:v>
                </c:pt>
                <c:pt idx="1224">
                  <c:v>43619</c:v>
                </c:pt>
                <c:pt idx="1225">
                  <c:v>43619.125</c:v>
                </c:pt>
                <c:pt idx="1226">
                  <c:v>43619.25</c:v>
                </c:pt>
                <c:pt idx="1227">
                  <c:v>43619.375</c:v>
                </c:pt>
                <c:pt idx="1228">
                  <c:v>43619.5</c:v>
                </c:pt>
                <c:pt idx="1229">
                  <c:v>43619.625</c:v>
                </c:pt>
                <c:pt idx="1230">
                  <c:v>43619.75</c:v>
                </c:pt>
                <c:pt idx="1231">
                  <c:v>43619.875</c:v>
                </c:pt>
                <c:pt idx="1232">
                  <c:v>43620</c:v>
                </c:pt>
                <c:pt idx="1233">
                  <c:v>43620.125</c:v>
                </c:pt>
                <c:pt idx="1234">
                  <c:v>43620.25</c:v>
                </c:pt>
                <c:pt idx="1235">
                  <c:v>43620.375</c:v>
                </c:pt>
                <c:pt idx="1236">
                  <c:v>43620.5</c:v>
                </c:pt>
                <c:pt idx="1237">
                  <c:v>43620.625</c:v>
                </c:pt>
                <c:pt idx="1238">
                  <c:v>43620.75</c:v>
                </c:pt>
                <c:pt idx="1239">
                  <c:v>43620.875</c:v>
                </c:pt>
                <c:pt idx="1240">
                  <c:v>43621</c:v>
                </c:pt>
                <c:pt idx="1241">
                  <c:v>43621.125</c:v>
                </c:pt>
                <c:pt idx="1242">
                  <c:v>43621.25</c:v>
                </c:pt>
                <c:pt idx="1243">
                  <c:v>43621.375</c:v>
                </c:pt>
                <c:pt idx="1244">
                  <c:v>43621.5</c:v>
                </c:pt>
                <c:pt idx="1245">
                  <c:v>43621.625</c:v>
                </c:pt>
                <c:pt idx="1246">
                  <c:v>43621.75</c:v>
                </c:pt>
                <c:pt idx="1247">
                  <c:v>43621.875</c:v>
                </c:pt>
                <c:pt idx="1248">
                  <c:v>43622</c:v>
                </c:pt>
                <c:pt idx="1249">
                  <c:v>43622.125</c:v>
                </c:pt>
                <c:pt idx="1250">
                  <c:v>43622.25</c:v>
                </c:pt>
                <c:pt idx="1251">
                  <c:v>43622.375</c:v>
                </c:pt>
                <c:pt idx="1252">
                  <c:v>43622.5</c:v>
                </c:pt>
                <c:pt idx="1253">
                  <c:v>43622.625</c:v>
                </c:pt>
                <c:pt idx="1254">
                  <c:v>43622.75</c:v>
                </c:pt>
                <c:pt idx="1255">
                  <c:v>43622.875</c:v>
                </c:pt>
                <c:pt idx="1256">
                  <c:v>43623</c:v>
                </c:pt>
                <c:pt idx="1257">
                  <c:v>43623.125</c:v>
                </c:pt>
                <c:pt idx="1258">
                  <c:v>43623.25</c:v>
                </c:pt>
                <c:pt idx="1259">
                  <c:v>43623.375</c:v>
                </c:pt>
                <c:pt idx="1260">
                  <c:v>43623.5</c:v>
                </c:pt>
                <c:pt idx="1261">
                  <c:v>43623.625</c:v>
                </c:pt>
                <c:pt idx="1262">
                  <c:v>43623.75</c:v>
                </c:pt>
                <c:pt idx="1263">
                  <c:v>43623.875</c:v>
                </c:pt>
                <c:pt idx="1264">
                  <c:v>43624</c:v>
                </c:pt>
                <c:pt idx="1265">
                  <c:v>43624.125</c:v>
                </c:pt>
                <c:pt idx="1266">
                  <c:v>43624.25</c:v>
                </c:pt>
                <c:pt idx="1267">
                  <c:v>43624.375</c:v>
                </c:pt>
                <c:pt idx="1268">
                  <c:v>43624.5</c:v>
                </c:pt>
                <c:pt idx="1269">
                  <c:v>43624.625</c:v>
                </c:pt>
                <c:pt idx="1270">
                  <c:v>43624.75</c:v>
                </c:pt>
                <c:pt idx="1271">
                  <c:v>43624.875</c:v>
                </c:pt>
                <c:pt idx="1272">
                  <c:v>43625</c:v>
                </c:pt>
                <c:pt idx="1273">
                  <c:v>43625.125</c:v>
                </c:pt>
                <c:pt idx="1274">
                  <c:v>43625.25</c:v>
                </c:pt>
                <c:pt idx="1275">
                  <c:v>43625.375</c:v>
                </c:pt>
                <c:pt idx="1276">
                  <c:v>43625.5</c:v>
                </c:pt>
                <c:pt idx="1277">
                  <c:v>43625.625</c:v>
                </c:pt>
                <c:pt idx="1278">
                  <c:v>43625.75</c:v>
                </c:pt>
                <c:pt idx="1279">
                  <c:v>43625.875</c:v>
                </c:pt>
                <c:pt idx="1280">
                  <c:v>43626</c:v>
                </c:pt>
                <c:pt idx="1281">
                  <c:v>43626.125</c:v>
                </c:pt>
                <c:pt idx="1282">
                  <c:v>43626.25</c:v>
                </c:pt>
                <c:pt idx="1283">
                  <c:v>43626.375</c:v>
                </c:pt>
                <c:pt idx="1284">
                  <c:v>43626.5</c:v>
                </c:pt>
                <c:pt idx="1285">
                  <c:v>43626.625</c:v>
                </c:pt>
                <c:pt idx="1286">
                  <c:v>43626.75</c:v>
                </c:pt>
                <c:pt idx="1287">
                  <c:v>43626.875</c:v>
                </c:pt>
                <c:pt idx="1288">
                  <c:v>43627</c:v>
                </c:pt>
                <c:pt idx="1289">
                  <c:v>43627.125</c:v>
                </c:pt>
                <c:pt idx="1290">
                  <c:v>43627.25</c:v>
                </c:pt>
                <c:pt idx="1291">
                  <c:v>43627.375</c:v>
                </c:pt>
                <c:pt idx="1292">
                  <c:v>43627.5</c:v>
                </c:pt>
                <c:pt idx="1293">
                  <c:v>43627.625</c:v>
                </c:pt>
                <c:pt idx="1294">
                  <c:v>43627.75</c:v>
                </c:pt>
                <c:pt idx="1295">
                  <c:v>43627.875</c:v>
                </c:pt>
                <c:pt idx="1296">
                  <c:v>43628</c:v>
                </c:pt>
                <c:pt idx="1297">
                  <c:v>43628.125</c:v>
                </c:pt>
                <c:pt idx="1298">
                  <c:v>43628.25</c:v>
                </c:pt>
                <c:pt idx="1299">
                  <c:v>43628.375</c:v>
                </c:pt>
                <c:pt idx="1300">
                  <c:v>43628.5</c:v>
                </c:pt>
                <c:pt idx="1301">
                  <c:v>43628.625</c:v>
                </c:pt>
                <c:pt idx="1302">
                  <c:v>43628.75</c:v>
                </c:pt>
                <c:pt idx="1303">
                  <c:v>43628.875</c:v>
                </c:pt>
                <c:pt idx="1304">
                  <c:v>43629</c:v>
                </c:pt>
                <c:pt idx="1305">
                  <c:v>43629.125</c:v>
                </c:pt>
                <c:pt idx="1306">
                  <c:v>43629.25</c:v>
                </c:pt>
                <c:pt idx="1307">
                  <c:v>43629.375</c:v>
                </c:pt>
                <c:pt idx="1308">
                  <c:v>43629.5</c:v>
                </c:pt>
                <c:pt idx="1309">
                  <c:v>43629.625</c:v>
                </c:pt>
                <c:pt idx="1310">
                  <c:v>43629.75</c:v>
                </c:pt>
                <c:pt idx="1311">
                  <c:v>43629.875</c:v>
                </c:pt>
                <c:pt idx="1312">
                  <c:v>43630</c:v>
                </c:pt>
                <c:pt idx="1313">
                  <c:v>43630.125</c:v>
                </c:pt>
                <c:pt idx="1314">
                  <c:v>43630.25</c:v>
                </c:pt>
                <c:pt idx="1315">
                  <c:v>43630.375</c:v>
                </c:pt>
                <c:pt idx="1316">
                  <c:v>43630.5</c:v>
                </c:pt>
                <c:pt idx="1317">
                  <c:v>43630.625</c:v>
                </c:pt>
                <c:pt idx="1318">
                  <c:v>43630.75</c:v>
                </c:pt>
                <c:pt idx="1319">
                  <c:v>43630.875</c:v>
                </c:pt>
                <c:pt idx="1320">
                  <c:v>43631</c:v>
                </c:pt>
                <c:pt idx="1321">
                  <c:v>43631.125</c:v>
                </c:pt>
                <c:pt idx="1322">
                  <c:v>43631.25</c:v>
                </c:pt>
                <c:pt idx="1323">
                  <c:v>43631.375</c:v>
                </c:pt>
                <c:pt idx="1324">
                  <c:v>43631.5</c:v>
                </c:pt>
                <c:pt idx="1325">
                  <c:v>43631.625</c:v>
                </c:pt>
                <c:pt idx="1326">
                  <c:v>43631.75</c:v>
                </c:pt>
                <c:pt idx="1327">
                  <c:v>43631.875</c:v>
                </c:pt>
                <c:pt idx="1328">
                  <c:v>43632</c:v>
                </c:pt>
                <c:pt idx="1329">
                  <c:v>43632.125</c:v>
                </c:pt>
                <c:pt idx="1330">
                  <c:v>43632.25</c:v>
                </c:pt>
                <c:pt idx="1331">
                  <c:v>43632.375</c:v>
                </c:pt>
                <c:pt idx="1332">
                  <c:v>43632.5</c:v>
                </c:pt>
                <c:pt idx="1333">
                  <c:v>43632.625</c:v>
                </c:pt>
                <c:pt idx="1334">
                  <c:v>43632.75</c:v>
                </c:pt>
                <c:pt idx="1335">
                  <c:v>43632.875</c:v>
                </c:pt>
                <c:pt idx="1336">
                  <c:v>43633</c:v>
                </c:pt>
                <c:pt idx="1337">
                  <c:v>43633.125</c:v>
                </c:pt>
                <c:pt idx="1338">
                  <c:v>43633.25</c:v>
                </c:pt>
                <c:pt idx="1339">
                  <c:v>43633.375</c:v>
                </c:pt>
                <c:pt idx="1340">
                  <c:v>43633.5</c:v>
                </c:pt>
                <c:pt idx="1341">
                  <c:v>43633.625</c:v>
                </c:pt>
                <c:pt idx="1342">
                  <c:v>43633.75</c:v>
                </c:pt>
                <c:pt idx="1343">
                  <c:v>43633.875</c:v>
                </c:pt>
                <c:pt idx="1344">
                  <c:v>43634</c:v>
                </c:pt>
                <c:pt idx="1345">
                  <c:v>43634.125</c:v>
                </c:pt>
                <c:pt idx="1346">
                  <c:v>43634.25</c:v>
                </c:pt>
                <c:pt idx="1347">
                  <c:v>43634.375</c:v>
                </c:pt>
                <c:pt idx="1348">
                  <c:v>43634.5</c:v>
                </c:pt>
                <c:pt idx="1349">
                  <c:v>43634.625</c:v>
                </c:pt>
                <c:pt idx="1350">
                  <c:v>43634.75</c:v>
                </c:pt>
                <c:pt idx="1351">
                  <c:v>43634.875</c:v>
                </c:pt>
                <c:pt idx="1352">
                  <c:v>43635</c:v>
                </c:pt>
                <c:pt idx="1353">
                  <c:v>43635.125</c:v>
                </c:pt>
                <c:pt idx="1354">
                  <c:v>43635.25</c:v>
                </c:pt>
                <c:pt idx="1355">
                  <c:v>43635.375</c:v>
                </c:pt>
                <c:pt idx="1356">
                  <c:v>43635.5</c:v>
                </c:pt>
                <c:pt idx="1357">
                  <c:v>43635.625</c:v>
                </c:pt>
                <c:pt idx="1358">
                  <c:v>43635.75</c:v>
                </c:pt>
                <c:pt idx="1359">
                  <c:v>43635.875</c:v>
                </c:pt>
                <c:pt idx="1360">
                  <c:v>43636</c:v>
                </c:pt>
                <c:pt idx="1361">
                  <c:v>43636.125</c:v>
                </c:pt>
                <c:pt idx="1362">
                  <c:v>43636.25</c:v>
                </c:pt>
                <c:pt idx="1363">
                  <c:v>43636.375</c:v>
                </c:pt>
                <c:pt idx="1364">
                  <c:v>43636.5</c:v>
                </c:pt>
                <c:pt idx="1365">
                  <c:v>43636.625</c:v>
                </c:pt>
                <c:pt idx="1366">
                  <c:v>43636.75</c:v>
                </c:pt>
                <c:pt idx="1367">
                  <c:v>43636.875</c:v>
                </c:pt>
                <c:pt idx="1368">
                  <c:v>43637</c:v>
                </c:pt>
                <c:pt idx="1369">
                  <c:v>43637.125</c:v>
                </c:pt>
                <c:pt idx="1370">
                  <c:v>43637.25</c:v>
                </c:pt>
                <c:pt idx="1371">
                  <c:v>43637.375</c:v>
                </c:pt>
                <c:pt idx="1372">
                  <c:v>43637.5</c:v>
                </c:pt>
                <c:pt idx="1373">
                  <c:v>43637.625</c:v>
                </c:pt>
                <c:pt idx="1374">
                  <c:v>43637.75</c:v>
                </c:pt>
                <c:pt idx="1375">
                  <c:v>43637.875</c:v>
                </c:pt>
                <c:pt idx="1376">
                  <c:v>43638</c:v>
                </c:pt>
                <c:pt idx="1377">
                  <c:v>43638.125</c:v>
                </c:pt>
                <c:pt idx="1378">
                  <c:v>43638.25</c:v>
                </c:pt>
                <c:pt idx="1379">
                  <c:v>43638.375</c:v>
                </c:pt>
                <c:pt idx="1380">
                  <c:v>43638.5</c:v>
                </c:pt>
                <c:pt idx="1381">
                  <c:v>43638.625</c:v>
                </c:pt>
                <c:pt idx="1382">
                  <c:v>43638.75</c:v>
                </c:pt>
                <c:pt idx="1383">
                  <c:v>43638.875</c:v>
                </c:pt>
                <c:pt idx="1384">
                  <c:v>43639</c:v>
                </c:pt>
                <c:pt idx="1385">
                  <c:v>43639.125</c:v>
                </c:pt>
                <c:pt idx="1386">
                  <c:v>43639.25</c:v>
                </c:pt>
                <c:pt idx="1387">
                  <c:v>43639.375</c:v>
                </c:pt>
                <c:pt idx="1388">
                  <c:v>43639.5</c:v>
                </c:pt>
                <c:pt idx="1389">
                  <c:v>43639.625</c:v>
                </c:pt>
                <c:pt idx="1390">
                  <c:v>43639.75</c:v>
                </c:pt>
                <c:pt idx="1391">
                  <c:v>43639.875</c:v>
                </c:pt>
                <c:pt idx="1392">
                  <c:v>43640</c:v>
                </c:pt>
                <c:pt idx="1393">
                  <c:v>43640.125</c:v>
                </c:pt>
                <c:pt idx="1394">
                  <c:v>43640.25</c:v>
                </c:pt>
                <c:pt idx="1395">
                  <c:v>43640.375</c:v>
                </c:pt>
                <c:pt idx="1396">
                  <c:v>43640.5</c:v>
                </c:pt>
                <c:pt idx="1397">
                  <c:v>43640.625</c:v>
                </c:pt>
                <c:pt idx="1398">
                  <c:v>43640.75</c:v>
                </c:pt>
                <c:pt idx="1399">
                  <c:v>43640.875</c:v>
                </c:pt>
                <c:pt idx="1400">
                  <c:v>43641</c:v>
                </c:pt>
                <c:pt idx="1401">
                  <c:v>43641.125</c:v>
                </c:pt>
                <c:pt idx="1402">
                  <c:v>43641.25</c:v>
                </c:pt>
                <c:pt idx="1403">
                  <c:v>43641.375</c:v>
                </c:pt>
                <c:pt idx="1404">
                  <c:v>43641.5</c:v>
                </c:pt>
                <c:pt idx="1405">
                  <c:v>43641.625</c:v>
                </c:pt>
                <c:pt idx="1406">
                  <c:v>43641.75</c:v>
                </c:pt>
                <c:pt idx="1407">
                  <c:v>43641.875</c:v>
                </c:pt>
                <c:pt idx="1408">
                  <c:v>43642</c:v>
                </c:pt>
                <c:pt idx="1409">
                  <c:v>43642.125</c:v>
                </c:pt>
                <c:pt idx="1410">
                  <c:v>43642.25</c:v>
                </c:pt>
                <c:pt idx="1411">
                  <c:v>43642.375</c:v>
                </c:pt>
                <c:pt idx="1412">
                  <c:v>43642.5</c:v>
                </c:pt>
                <c:pt idx="1413">
                  <c:v>43642.625</c:v>
                </c:pt>
                <c:pt idx="1414">
                  <c:v>43642.75</c:v>
                </c:pt>
                <c:pt idx="1415">
                  <c:v>43642.875</c:v>
                </c:pt>
                <c:pt idx="1416">
                  <c:v>43643</c:v>
                </c:pt>
                <c:pt idx="1417">
                  <c:v>43643.125</c:v>
                </c:pt>
                <c:pt idx="1418">
                  <c:v>43643.25</c:v>
                </c:pt>
                <c:pt idx="1419">
                  <c:v>43643.375</c:v>
                </c:pt>
                <c:pt idx="1420">
                  <c:v>43643.5</c:v>
                </c:pt>
                <c:pt idx="1421">
                  <c:v>43643.625</c:v>
                </c:pt>
                <c:pt idx="1422">
                  <c:v>43643.75</c:v>
                </c:pt>
                <c:pt idx="1423">
                  <c:v>43643.875</c:v>
                </c:pt>
                <c:pt idx="1424">
                  <c:v>43644</c:v>
                </c:pt>
                <c:pt idx="1425">
                  <c:v>43644.125</c:v>
                </c:pt>
                <c:pt idx="1426">
                  <c:v>43644.25</c:v>
                </c:pt>
                <c:pt idx="1427">
                  <c:v>43644.375</c:v>
                </c:pt>
                <c:pt idx="1428">
                  <c:v>43644.5</c:v>
                </c:pt>
                <c:pt idx="1429">
                  <c:v>43644.625</c:v>
                </c:pt>
                <c:pt idx="1430">
                  <c:v>43644.75</c:v>
                </c:pt>
                <c:pt idx="1431">
                  <c:v>43644.875</c:v>
                </c:pt>
                <c:pt idx="1432">
                  <c:v>43645</c:v>
                </c:pt>
                <c:pt idx="1433">
                  <c:v>43645.125</c:v>
                </c:pt>
                <c:pt idx="1434">
                  <c:v>43645.25</c:v>
                </c:pt>
                <c:pt idx="1435">
                  <c:v>43645.375</c:v>
                </c:pt>
                <c:pt idx="1436">
                  <c:v>43645.5</c:v>
                </c:pt>
                <c:pt idx="1437">
                  <c:v>43645.625</c:v>
                </c:pt>
                <c:pt idx="1438">
                  <c:v>43645.75</c:v>
                </c:pt>
                <c:pt idx="1439">
                  <c:v>43645.875</c:v>
                </c:pt>
                <c:pt idx="1440">
                  <c:v>43646</c:v>
                </c:pt>
                <c:pt idx="1441">
                  <c:v>43646.125</c:v>
                </c:pt>
                <c:pt idx="1442">
                  <c:v>43646.25</c:v>
                </c:pt>
                <c:pt idx="1443">
                  <c:v>43646.375</c:v>
                </c:pt>
                <c:pt idx="1444">
                  <c:v>43646.5</c:v>
                </c:pt>
                <c:pt idx="1445">
                  <c:v>43646.625</c:v>
                </c:pt>
                <c:pt idx="1446">
                  <c:v>43646.75</c:v>
                </c:pt>
                <c:pt idx="1447">
                  <c:v>43646.875</c:v>
                </c:pt>
                <c:pt idx="1448">
                  <c:v>43647</c:v>
                </c:pt>
                <c:pt idx="1449">
                  <c:v>43647.125</c:v>
                </c:pt>
                <c:pt idx="1450">
                  <c:v>43647.25</c:v>
                </c:pt>
                <c:pt idx="1451">
                  <c:v>43647.375</c:v>
                </c:pt>
                <c:pt idx="1452">
                  <c:v>43647.5</c:v>
                </c:pt>
                <c:pt idx="1453">
                  <c:v>43647.625</c:v>
                </c:pt>
                <c:pt idx="1454">
                  <c:v>43647.75</c:v>
                </c:pt>
                <c:pt idx="1455">
                  <c:v>43647.875</c:v>
                </c:pt>
                <c:pt idx="1456">
                  <c:v>43648</c:v>
                </c:pt>
                <c:pt idx="1457">
                  <c:v>43648.125</c:v>
                </c:pt>
                <c:pt idx="1458">
                  <c:v>43648.25</c:v>
                </c:pt>
                <c:pt idx="1459">
                  <c:v>43648.375</c:v>
                </c:pt>
                <c:pt idx="1460">
                  <c:v>43648.5</c:v>
                </c:pt>
                <c:pt idx="1461">
                  <c:v>43648.625</c:v>
                </c:pt>
                <c:pt idx="1462">
                  <c:v>43648.75</c:v>
                </c:pt>
                <c:pt idx="1463">
                  <c:v>43648.875</c:v>
                </c:pt>
                <c:pt idx="1464">
                  <c:v>43649</c:v>
                </c:pt>
                <c:pt idx="1465">
                  <c:v>43649.125</c:v>
                </c:pt>
                <c:pt idx="1466">
                  <c:v>43649.25</c:v>
                </c:pt>
                <c:pt idx="1467">
                  <c:v>43649.375</c:v>
                </c:pt>
                <c:pt idx="1468">
                  <c:v>43649.5</c:v>
                </c:pt>
                <c:pt idx="1469">
                  <c:v>43649.625</c:v>
                </c:pt>
                <c:pt idx="1470">
                  <c:v>43649.75</c:v>
                </c:pt>
                <c:pt idx="1471">
                  <c:v>43649.875</c:v>
                </c:pt>
                <c:pt idx="1472">
                  <c:v>43650</c:v>
                </c:pt>
                <c:pt idx="1473">
                  <c:v>43650.125</c:v>
                </c:pt>
                <c:pt idx="1474">
                  <c:v>43650.25</c:v>
                </c:pt>
                <c:pt idx="1475">
                  <c:v>43650.375</c:v>
                </c:pt>
                <c:pt idx="1476">
                  <c:v>43650.5</c:v>
                </c:pt>
                <c:pt idx="1477">
                  <c:v>43650.625</c:v>
                </c:pt>
                <c:pt idx="1478">
                  <c:v>43650.75</c:v>
                </c:pt>
                <c:pt idx="1479">
                  <c:v>43650.875</c:v>
                </c:pt>
                <c:pt idx="1480">
                  <c:v>43651</c:v>
                </c:pt>
                <c:pt idx="1481">
                  <c:v>43651.125</c:v>
                </c:pt>
                <c:pt idx="1482">
                  <c:v>43651.25</c:v>
                </c:pt>
                <c:pt idx="1483">
                  <c:v>43651.375</c:v>
                </c:pt>
                <c:pt idx="1484">
                  <c:v>43651.5</c:v>
                </c:pt>
                <c:pt idx="1485">
                  <c:v>43651.625</c:v>
                </c:pt>
                <c:pt idx="1486">
                  <c:v>43651.75</c:v>
                </c:pt>
                <c:pt idx="1487">
                  <c:v>43651.875</c:v>
                </c:pt>
                <c:pt idx="1488">
                  <c:v>43652</c:v>
                </c:pt>
                <c:pt idx="1489">
                  <c:v>43652.125</c:v>
                </c:pt>
                <c:pt idx="1490">
                  <c:v>43652.25</c:v>
                </c:pt>
                <c:pt idx="1491">
                  <c:v>43652.375</c:v>
                </c:pt>
                <c:pt idx="1492">
                  <c:v>43652.5</c:v>
                </c:pt>
                <c:pt idx="1493">
                  <c:v>43652.625</c:v>
                </c:pt>
                <c:pt idx="1494">
                  <c:v>43652.75</c:v>
                </c:pt>
                <c:pt idx="1495">
                  <c:v>43652.875</c:v>
                </c:pt>
                <c:pt idx="1496">
                  <c:v>43653</c:v>
                </c:pt>
                <c:pt idx="1497">
                  <c:v>43653.125</c:v>
                </c:pt>
                <c:pt idx="1498">
                  <c:v>43653.25</c:v>
                </c:pt>
                <c:pt idx="1499">
                  <c:v>43653.375</c:v>
                </c:pt>
                <c:pt idx="1500">
                  <c:v>43653.5</c:v>
                </c:pt>
                <c:pt idx="1501">
                  <c:v>43653.625</c:v>
                </c:pt>
                <c:pt idx="1502">
                  <c:v>43653.75</c:v>
                </c:pt>
                <c:pt idx="1503">
                  <c:v>43653.875</c:v>
                </c:pt>
                <c:pt idx="1504">
                  <c:v>43654</c:v>
                </c:pt>
                <c:pt idx="1505">
                  <c:v>43654.125</c:v>
                </c:pt>
                <c:pt idx="1506">
                  <c:v>43654.25</c:v>
                </c:pt>
                <c:pt idx="1507">
                  <c:v>43654.375</c:v>
                </c:pt>
                <c:pt idx="1508">
                  <c:v>43654.5</c:v>
                </c:pt>
                <c:pt idx="1509">
                  <c:v>43654.625</c:v>
                </c:pt>
                <c:pt idx="1510">
                  <c:v>43654.75</c:v>
                </c:pt>
                <c:pt idx="1511">
                  <c:v>43654.875</c:v>
                </c:pt>
                <c:pt idx="1512">
                  <c:v>43655</c:v>
                </c:pt>
                <c:pt idx="1513">
                  <c:v>43655.125</c:v>
                </c:pt>
                <c:pt idx="1514">
                  <c:v>43655.25</c:v>
                </c:pt>
                <c:pt idx="1515">
                  <c:v>43655.375</c:v>
                </c:pt>
                <c:pt idx="1516">
                  <c:v>43655.5</c:v>
                </c:pt>
                <c:pt idx="1517">
                  <c:v>43655.625</c:v>
                </c:pt>
                <c:pt idx="1518">
                  <c:v>43655.75</c:v>
                </c:pt>
                <c:pt idx="1519">
                  <c:v>43655.875</c:v>
                </c:pt>
                <c:pt idx="1520">
                  <c:v>43656</c:v>
                </c:pt>
                <c:pt idx="1521">
                  <c:v>43656.125</c:v>
                </c:pt>
                <c:pt idx="1522">
                  <c:v>43656.25</c:v>
                </c:pt>
                <c:pt idx="1523">
                  <c:v>43656.375</c:v>
                </c:pt>
                <c:pt idx="1524">
                  <c:v>43656.5</c:v>
                </c:pt>
                <c:pt idx="1525">
                  <c:v>43656.625</c:v>
                </c:pt>
                <c:pt idx="1526">
                  <c:v>43656.75</c:v>
                </c:pt>
                <c:pt idx="1527">
                  <c:v>43656.875</c:v>
                </c:pt>
                <c:pt idx="1528">
                  <c:v>43657</c:v>
                </c:pt>
                <c:pt idx="1529">
                  <c:v>43657.125</c:v>
                </c:pt>
                <c:pt idx="1530">
                  <c:v>43657.25</c:v>
                </c:pt>
                <c:pt idx="1531">
                  <c:v>43657.375</c:v>
                </c:pt>
                <c:pt idx="1532">
                  <c:v>43657.5</c:v>
                </c:pt>
                <c:pt idx="1533">
                  <c:v>43657.625</c:v>
                </c:pt>
                <c:pt idx="1534">
                  <c:v>43657.75</c:v>
                </c:pt>
                <c:pt idx="1535">
                  <c:v>43657.875</c:v>
                </c:pt>
                <c:pt idx="1536">
                  <c:v>43658</c:v>
                </c:pt>
                <c:pt idx="1537">
                  <c:v>43658.125</c:v>
                </c:pt>
                <c:pt idx="1538">
                  <c:v>43658.25</c:v>
                </c:pt>
                <c:pt idx="1539">
                  <c:v>43658.375</c:v>
                </c:pt>
                <c:pt idx="1540">
                  <c:v>43658.5</c:v>
                </c:pt>
                <c:pt idx="1541">
                  <c:v>43658.625</c:v>
                </c:pt>
                <c:pt idx="1542">
                  <c:v>43658.75</c:v>
                </c:pt>
                <c:pt idx="1543">
                  <c:v>43658.875</c:v>
                </c:pt>
                <c:pt idx="1544">
                  <c:v>43659</c:v>
                </c:pt>
                <c:pt idx="1545">
                  <c:v>43659.125</c:v>
                </c:pt>
                <c:pt idx="1546">
                  <c:v>43659.25</c:v>
                </c:pt>
                <c:pt idx="1547">
                  <c:v>43659.375</c:v>
                </c:pt>
                <c:pt idx="1548">
                  <c:v>43659.5</c:v>
                </c:pt>
                <c:pt idx="1549">
                  <c:v>43659.625</c:v>
                </c:pt>
                <c:pt idx="1550">
                  <c:v>43659.75</c:v>
                </c:pt>
                <c:pt idx="1551">
                  <c:v>43659.875</c:v>
                </c:pt>
                <c:pt idx="1552">
                  <c:v>43660</c:v>
                </c:pt>
                <c:pt idx="1553">
                  <c:v>43660.125</c:v>
                </c:pt>
                <c:pt idx="1554">
                  <c:v>43660.25</c:v>
                </c:pt>
                <c:pt idx="1555">
                  <c:v>43660.375</c:v>
                </c:pt>
                <c:pt idx="1556">
                  <c:v>43660.5</c:v>
                </c:pt>
                <c:pt idx="1557">
                  <c:v>43660.625</c:v>
                </c:pt>
                <c:pt idx="1558">
                  <c:v>43660.75</c:v>
                </c:pt>
                <c:pt idx="1559">
                  <c:v>43660.875</c:v>
                </c:pt>
                <c:pt idx="1560">
                  <c:v>43661</c:v>
                </c:pt>
                <c:pt idx="1561">
                  <c:v>43661.125</c:v>
                </c:pt>
                <c:pt idx="1562">
                  <c:v>43661.25</c:v>
                </c:pt>
                <c:pt idx="1563">
                  <c:v>43661.375</c:v>
                </c:pt>
                <c:pt idx="1564">
                  <c:v>43661.5</c:v>
                </c:pt>
                <c:pt idx="1565">
                  <c:v>43661.625</c:v>
                </c:pt>
                <c:pt idx="1566">
                  <c:v>43661.75</c:v>
                </c:pt>
                <c:pt idx="1567">
                  <c:v>43661.875</c:v>
                </c:pt>
                <c:pt idx="1568">
                  <c:v>43662</c:v>
                </c:pt>
                <c:pt idx="1569">
                  <c:v>43662.125</c:v>
                </c:pt>
                <c:pt idx="1570">
                  <c:v>43662.25</c:v>
                </c:pt>
                <c:pt idx="1571">
                  <c:v>43662.375</c:v>
                </c:pt>
                <c:pt idx="1572">
                  <c:v>43662.5</c:v>
                </c:pt>
                <c:pt idx="1573">
                  <c:v>43662.625</c:v>
                </c:pt>
                <c:pt idx="1574">
                  <c:v>43662.75</c:v>
                </c:pt>
                <c:pt idx="1575">
                  <c:v>43662.875</c:v>
                </c:pt>
                <c:pt idx="1576">
                  <c:v>43663</c:v>
                </c:pt>
                <c:pt idx="1577">
                  <c:v>43663.125</c:v>
                </c:pt>
                <c:pt idx="1578">
                  <c:v>43663.25</c:v>
                </c:pt>
                <c:pt idx="1579">
                  <c:v>43663.375</c:v>
                </c:pt>
                <c:pt idx="1580">
                  <c:v>43663.5</c:v>
                </c:pt>
                <c:pt idx="1581">
                  <c:v>43663.625</c:v>
                </c:pt>
                <c:pt idx="1582">
                  <c:v>43663.75</c:v>
                </c:pt>
                <c:pt idx="1583">
                  <c:v>43663.875</c:v>
                </c:pt>
                <c:pt idx="1584">
                  <c:v>43664</c:v>
                </c:pt>
                <c:pt idx="1585">
                  <c:v>43664.125</c:v>
                </c:pt>
                <c:pt idx="1586">
                  <c:v>43664.25</c:v>
                </c:pt>
                <c:pt idx="1587">
                  <c:v>43664.375</c:v>
                </c:pt>
                <c:pt idx="1588">
                  <c:v>43664.5</c:v>
                </c:pt>
                <c:pt idx="1589">
                  <c:v>43664.625</c:v>
                </c:pt>
                <c:pt idx="1590">
                  <c:v>43664.75</c:v>
                </c:pt>
                <c:pt idx="1591">
                  <c:v>43664.875</c:v>
                </c:pt>
                <c:pt idx="1592">
                  <c:v>43665</c:v>
                </c:pt>
                <c:pt idx="1593">
                  <c:v>43665.125</c:v>
                </c:pt>
                <c:pt idx="1594">
                  <c:v>43665.25</c:v>
                </c:pt>
                <c:pt idx="1595">
                  <c:v>43665.375</c:v>
                </c:pt>
                <c:pt idx="1596">
                  <c:v>43665.5</c:v>
                </c:pt>
                <c:pt idx="1597">
                  <c:v>43665.625</c:v>
                </c:pt>
                <c:pt idx="1598">
                  <c:v>43665.75</c:v>
                </c:pt>
                <c:pt idx="1599">
                  <c:v>43665.875</c:v>
                </c:pt>
                <c:pt idx="1600">
                  <c:v>43666</c:v>
                </c:pt>
                <c:pt idx="1601">
                  <c:v>43666.125</c:v>
                </c:pt>
                <c:pt idx="1602">
                  <c:v>43666.25</c:v>
                </c:pt>
                <c:pt idx="1603">
                  <c:v>43666.375</c:v>
                </c:pt>
                <c:pt idx="1604">
                  <c:v>43666.5</c:v>
                </c:pt>
                <c:pt idx="1605">
                  <c:v>43666.625</c:v>
                </c:pt>
                <c:pt idx="1606">
                  <c:v>43666.75</c:v>
                </c:pt>
                <c:pt idx="1607">
                  <c:v>43666.875</c:v>
                </c:pt>
                <c:pt idx="1608">
                  <c:v>43667</c:v>
                </c:pt>
                <c:pt idx="1609">
                  <c:v>43667.125</c:v>
                </c:pt>
                <c:pt idx="1610">
                  <c:v>43667.25</c:v>
                </c:pt>
                <c:pt idx="1611">
                  <c:v>43667.375</c:v>
                </c:pt>
                <c:pt idx="1612">
                  <c:v>43667.5</c:v>
                </c:pt>
                <c:pt idx="1613">
                  <c:v>43667.625</c:v>
                </c:pt>
                <c:pt idx="1614">
                  <c:v>43667.75</c:v>
                </c:pt>
                <c:pt idx="1615">
                  <c:v>43667.875</c:v>
                </c:pt>
                <c:pt idx="1616">
                  <c:v>43668</c:v>
                </c:pt>
                <c:pt idx="1617">
                  <c:v>43668.125</c:v>
                </c:pt>
                <c:pt idx="1618">
                  <c:v>43668.25</c:v>
                </c:pt>
                <c:pt idx="1619">
                  <c:v>43668.375</c:v>
                </c:pt>
                <c:pt idx="1620">
                  <c:v>43668.5</c:v>
                </c:pt>
                <c:pt idx="1621">
                  <c:v>43668.625</c:v>
                </c:pt>
                <c:pt idx="1622">
                  <c:v>43668.75</c:v>
                </c:pt>
                <c:pt idx="1623">
                  <c:v>43668.875</c:v>
                </c:pt>
                <c:pt idx="1624">
                  <c:v>43669</c:v>
                </c:pt>
                <c:pt idx="1625">
                  <c:v>43669.125</c:v>
                </c:pt>
                <c:pt idx="1626">
                  <c:v>43669.25</c:v>
                </c:pt>
                <c:pt idx="1627">
                  <c:v>43669.375</c:v>
                </c:pt>
                <c:pt idx="1628">
                  <c:v>43669.5</c:v>
                </c:pt>
                <c:pt idx="1629">
                  <c:v>43669.625</c:v>
                </c:pt>
                <c:pt idx="1630">
                  <c:v>43669.75</c:v>
                </c:pt>
                <c:pt idx="1631">
                  <c:v>43669.875</c:v>
                </c:pt>
                <c:pt idx="1632">
                  <c:v>43670</c:v>
                </c:pt>
                <c:pt idx="1633">
                  <c:v>43670.125</c:v>
                </c:pt>
                <c:pt idx="1634">
                  <c:v>43670.25</c:v>
                </c:pt>
                <c:pt idx="1635">
                  <c:v>43670.375</c:v>
                </c:pt>
                <c:pt idx="1636">
                  <c:v>43670.5</c:v>
                </c:pt>
                <c:pt idx="1637">
                  <c:v>43670.625</c:v>
                </c:pt>
                <c:pt idx="1638">
                  <c:v>43670.75</c:v>
                </c:pt>
                <c:pt idx="1639">
                  <c:v>43670.875</c:v>
                </c:pt>
                <c:pt idx="1640">
                  <c:v>43671</c:v>
                </c:pt>
                <c:pt idx="1641">
                  <c:v>43671.125</c:v>
                </c:pt>
                <c:pt idx="1642">
                  <c:v>43671.25</c:v>
                </c:pt>
                <c:pt idx="1643">
                  <c:v>43671.375</c:v>
                </c:pt>
                <c:pt idx="1644">
                  <c:v>43671.5</c:v>
                </c:pt>
                <c:pt idx="1645">
                  <c:v>43671.625</c:v>
                </c:pt>
                <c:pt idx="1646">
                  <c:v>43671.75</c:v>
                </c:pt>
                <c:pt idx="1647">
                  <c:v>43671.875</c:v>
                </c:pt>
                <c:pt idx="1648">
                  <c:v>43672</c:v>
                </c:pt>
                <c:pt idx="1649">
                  <c:v>43672.125</c:v>
                </c:pt>
                <c:pt idx="1650">
                  <c:v>43672.25</c:v>
                </c:pt>
                <c:pt idx="1651">
                  <c:v>43672.375</c:v>
                </c:pt>
                <c:pt idx="1652">
                  <c:v>43672.5</c:v>
                </c:pt>
                <c:pt idx="1653">
                  <c:v>43672.625</c:v>
                </c:pt>
                <c:pt idx="1654">
                  <c:v>43672.75</c:v>
                </c:pt>
                <c:pt idx="1655">
                  <c:v>43672.875</c:v>
                </c:pt>
                <c:pt idx="1656">
                  <c:v>43673</c:v>
                </c:pt>
                <c:pt idx="1657">
                  <c:v>43673.125</c:v>
                </c:pt>
                <c:pt idx="1658">
                  <c:v>43673.25</c:v>
                </c:pt>
                <c:pt idx="1659">
                  <c:v>43673.375</c:v>
                </c:pt>
                <c:pt idx="1660">
                  <c:v>43673.5</c:v>
                </c:pt>
                <c:pt idx="1661">
                  <c:v>43673.625</c:v>
                </c:pt>
                <c:pt idx="1662">
                  <c:v>43673.75</c:v>
                </c:pt>
                <c:pt idx="1663">
                  <c:v>43673.875</c:v>
                </c:pt>
                <c:pt idx="1664">
                  <c:v>43674</c:v>
                </c:pt>
                <c:pt idx="1665">
                  <c:v>43674.125</c:v>
                </c:pt>
                <c:pt idx="1666">
                  <c:v>43674.25</c:v>
                </c:pt>
                <c:pt idx="1667">
                  <c:v>43674.375</c:v>
                </c:pt>
                <c:pt idx="1668">
                  <c:v>43674.5</c:v>
                </c:pt>
                <c:pt idx="1669">
                  <c:v>43674.625</c:v>
                </c:pt>
                <c:pt idx="1670">
                  <c:v>43674.75</c:v>
                </c:pt>
                <c:pt idx="1671">
                  <c:v>43674.875</c:v>
                </c:pt>
                <c:pt idx="1672">
                  <c:v>43675</c:v>
                </c:pt>
                <c:pt idx="1673">
                  <c:v>43675.125</c:v>
                </c:pt>
                <c:pt idx="1674">
                  <c:v>43675.25</c:v>
                </c:pt>
                <c:pt idx="1675">
                  <c:v>43675.375</c:v>
                </c:pt>
                <c:pt idx="1676">
                  <c:v>43675.5</c:v>
                </c:pt>
                <c:pt idx="1677">
                  <c:v>43675.625</c:v>
                </c:pt>
                <c:pt idx="1678">
                  <c:v>43675.75</c:v>
                </c:pt>
                <c:pt idx="1679">
                  <c:v>43675.875</c:v>
                </c:pt>
                <c:pt idx="1680">
                  <c:v>43676</c:v>
                </c:pt>
                <c:pt idx="1681">
                  <c:v>43676.125</c:v>
                </c:pt>
                <c:pt idx="1682">
                  <c:v>43676.25</c:v>
                </c:pt>
                <c:pt idx="1683">
                  <c:v>43676.375</c:v>
                </c:pt>
                <c:pt idx="1684">
                  <c:v>43676.5</c:v>
                </c:pt>
                <c:pt idx="1685">
                  <c:v>43676.625</c:v>
                </c:pt>
                <c:pt idx="1686">
                  <c:v>43676.75</c:v>
                </c:pt>
                <c:pt idx="1687">
                  <c:v>43676.875</c:v>
                </c:pt>
                <c:pt idx="1688">
                  <c:v>43677</c:v>
                </c:pt>
                <c:pt idx="1689">
                  <c:v>43677.125</c:v>
                </c:pt>
                <c:pt idx="1690">
                  <c:v>43677.25</c:v>
                </c:pt>
                <c:pt idx="1691">
                  <c:v>43677.375</c:v>
                </c:pt>
                <c:pt idx="1692">
                  <c:v>43677.5</c:v>
                </c:pt>
                <c:pt idx="1693">
                  <c:v>43677.625</c:v>
                </c:pt>
                <c:pt idx="1694">
                  <c:v>43677.75</c:v>
                </c:pt>
                <c:pt idx="1695">
                  <c:v>43677.875</c:v>
                </c:pt>
                <c:pt idx="1696">
                  <c:v>43678</c:v>
                </c:pt>
                <c:pt idx="1697">
                  <c:v>43678.125</c:v>
                </c:pt>
                <c:pt idx="1698">
                  <c:v>43678.25</c:v>
                </c:pt>
                <c:pt idx="1699">
                  <c:v>43678.375</c:v>
                </c:pt>
                <c:pt idx="1700">
                  <c:v>43678.5</c:v>
                </c:pt>
                <c:pt idx="1701">
                  <c:v>43678.625</c:v>
                </c:pt>
                <c:pt idx="1702">
                  <c:v>43678.75</c:v>
                </c:pt>
                <c:pt idx="1703">
                  <c:v>43678.875</c:v>
                </c:pt>
                <c:pt idx="1704">
                  <c:v>43679</c:v>
                </c:pt>
                <c:pt idx="1705">
                  <c:v>43679.125</c:v>
                </c:pt>
                <c:pt idx="1706">
                  <c:v>43679.25</c:v>
                </c:pt>
                <c:pt idx="1707">
                  <c:v>43679.375</c:v>
                </c:pt>
                <c:pt idx="1708">
                  <c:v>43679.5</c:v>
                </c:pt>
                <c:pt idx="1709">
                  <c:v>43679.625</c:v>
                </c:pt>
                <c:pt idx="1710">
                  <c:v>43679.75</c:v>
                </c:pt>
                <c:pt idx="1711">
                  <c:v>43679.875</c:v>
                </c:pt>
                <c:pt idx="1712">
                  <c:v>43680</c:v>
                </c:pt>
                <c:pt idx="1713">
                  <c:v>43680.125</c:v>
                </c:pt>
                <c:pt idx="1714">
                  <c:v>43680.25</c:v>
                </c:pt>
                <c:pt idx="1715">
                  <c:v>43680.375</c:v>
                </c:pt>
                <c:pt idx="1716">
                  <c:v>43680.5</c:v>
                </c:pt>
                <c:pt idx="1717">
                  <c:v>43680.625</c:v>
                </c:pt>
                <c:pt idx="1718">
                  <c:v>43680.75</c:v>
                </c:pt>
                <c:pt idx="1719">
                  <c:v>43680.875</c:v>
                </c:pt>
                <c:pt idx="1720">
                  <c:v>43681</c:v>
                </c:pt>
                <c:pt idx="1721">
                  <c:v>43681.125</c:v>
                </c:pt>
                <c:pt idx="1722">
                  <c:v>43681.25</c:v>
                </c:pt>
                <c:pt idx="1723">
                  <c:v>43681.375</c:v>
                </c:pt>
                <c:pt idx="1724">
                  <c:v>43681.5</c:v>
                </c:pt>
                <c:pt idx="1725">
                  <c:v>43681.625</c:v>
                </c:pt>
                <c:pt idx="1726">
                  <c:v>43681.75</c:v>
                </c:pt>
                <c:pt idx="1727">
                  <c:v>43681.875</c:v>
                </c:pt>
                <c:pt idx="1728">
                  <c:v>43682</c:v>
                </c:pt>
                <c:pt idx="1729">
                  <c:v>43682.125</c:v>
                </c:pt>
                <c:pt idx="1730">
                  <c:v>43682.25</c:v>
                </c:pt>
                <c:pt idx="1731">
                  <c:v>43682.375</c:v>
                </c:pt>
                <c:pt idx="1732">
                  <c:v>43682.5</c:v>
                </c:pt>
                <c:pt idx="1733">
                  <c:v>43682.625</c:v>
                </c:pt>
                <c:pt idx="1734">
                  <c:v>43682.75</c:v>
                </c:pt>
                <c:pt idx="1735">
                  <c:v>43682.875</c:v>
                </c:pt>
                <c:pt idx="1736">
                  <c:v>43683</c:v>
                </c:pt>
                <c:pt idx="1737">
                  <c:v>43683.125</c:v>
                </c:pt>
                <c:pt idx="1738">
                  <c:v>43683.25</c:v>
                </c:pt>
                <c:pt idx="1739">
                  <c:v>43683.375</c:v>
                </c:pt>
                <c:pt idx="1740">
                  <c:v>43683.5</c:v>
                </c:pt>
                <c:pt idx="1741">
                  <c:v>43683.625</c:v>
                </c:pt>
                <c:pt idx="1742">
                  <c:v>43683.75</c:v>
                </c:pt>
                <c:pt idx="1743">
                  <c:v>43683.875</c:v>
                </c:pt>
                <c:pt idx="1744">
                  <c:v>43684</c:v>
                </c:pt>
                <c:pt idx="1745">
                  <c:v>43684.125</c:v>
                </c:pt>
                <c:pt idx="1746">
                  <c:v>43684.25</c:v>
                </c:pt>
                <c:pt idx="1747">
                  <c:v>43684.375</c:v>
                </c:pt>
                <c:pt idx="1748">
                  <c:v>43684.5</c:v>
                </c:pt>
                <c:pt idx="1749">
                  <c:v>43684.625</c:v>
                </c:pt>
                <c:pt idx="1750">
                  <c:v>43684.75</c:v>
                </c:pt>
                <c:pt idx="1751">
                  <c:v>43684.875</c:v>
                </c:pt>
                <c:pt idx="1752">
                  <c:v>43685</c:v>
                </c:pt>
                <c:pt idx="1753">
                  <c:v>43685.125</c:v>
                </c:pt>
                <c:pt idx="1754">
                  <c:v>43685.25</c:v>
                </c:pt>
                <c:pt idx="1755">
                  <c:v>43685.375</c:v>
                </c:pt>
                <c:pt idx="1756">
                  <c:v>43685.5</c:v>
                </c:pt>
                <c:pt idx="1757">
                  <c:v>43685.625</c:v>
                </c:pt>
                <c:pt idx="1758">
                  <c:v>43685.75</c:v>
                </c:pt>
                <c:pt idx="1759">
                  <c:v>43685.875</c:v>
                </c:pt>
                <c:pt idx="1760">
                  <c:v>43686</c:v>
                </c:pt>
                <c:pt idx="1761">
                  <c:v>43686.125</c:v>
                </c:pt>
                <c:pt idx="1762">
                  <c:v>43686.25</c:v>
                </c:pt>
                <c:pt idx="1763">
                  <c:v>43686.375</c:v>
                </c:pt>
                <c:pt idx="1764">
                  <c:v>43686.5</c:v>
                </c:pt>
                <c:pt idx="1765">
                  <c:v>43686.625</c:v>
                </c:pt>
                <c:pt idx="1766">
                  <c:v>43686.75</c:v>
                </c:pt>
                <c:pt idx="1767">
                  <c:v>43686.875</c:v>
                </c:pt>
                <c:pt idx="1768">
                  <c:v>43687</c:v>
                </c:pt>
                <c:pt idx="1769">
                  <c:v>43687.125</c:v>
                </c:pt>
                <c:pt idx="1770">
                  <c:v>43687.25</c:v>
                </c:pt>
                <c:pt idx="1771">
                  <c:v>43687.375</c:v>
                </c:pt>
                <c:pt idx="1772">
                  <c:v>43687.5</c:v>
                </c:pt>
                <c:pt idx="1773">
                  <c:v>43687.625</c:v>
                </c:pt>
                <c:pt idx="1774">
                  <c:v>43687.75</c:v>
                </c:pt>
                <c:pt idx="1775">
                  <c:v>43687.875</c:v>
                </c:pt>
                <c:pt idx="1776">
                  <c:v>43688</c:v>
                </c:pt>
                <c:pt idx="1777">
                  <c:v>43688.125</c:v>
                </c:pt>
                <c:pt idx="1778">
                  <c:v>43688.25</c:v>
                </c:pt>
                <c:pt idx="1779">
                  <c:v>43688.375</c:v>
                </c:pt>
                <c:pt idx="1780">
                  <c:v>43688.5</c:v>
                </c:pt>
                <c:pt idx="1781">
                  <c:v>43688.625</c:v>
                </c:pt>
                <c:pt idx="1782">
                  <c:v>43688.75</c:v>
                </c:pt>
                <c:pt idx="1783">
                  <c:v>43688.875</c:v>
                </c:pt>
                <c:pt idx="1784">
                  <c:v>43689</c:v>
                </c:pt>
                <c:pt idx="1785">
                  <c:v>43689.125</c:v>
                </c:pt>
                <c:pt idx="1786">
                  <c:v>43689.25</c:v>
                </c:pt>
                <c:pt idx="1787">
                  <c:v>43689.375</c:v>
                </c:pt>
                <c:pt idx="1788">
                  <c:v>43689.5</c:v>
                </c:pt>
                <c:pt idx="1789">
                  <c:v>43689.625</c:v>
                </c:pt>
                <c:pt idx="1790">
                  <c:v>43689.75</c:v>
                </c:pt>
                <c:pt idx="1791">
                  <c:v>43689.875</c:v>
                </c:pt>
                <c:pt idx="1792">
                  <c:v>43690</c:v>
                </c:pt>
                <c:pt idx="1793">
                  <c:v>43690.125</c:v>
                </c:pt>
                <c:pt idx="1794">
                  <c:v>43690.25</c:v>
                </c:pt>
                <c:pt idx="1795">
                  <c:v>43690.375</c:v>
                </c:pt>
                <c:pt idx="1796">
                  <c:v>43690.5</c:v>
                </c:pt>
                <c:pt idx="1797">
                  <c:v>43690.625</c:v>
                </c:pt>
                <c:pt idx="1798">
                  <c:v>43690.75</c:v>
                </c:pt>
                <c:pt idx="1799">
                  <c:v>43690.875</c:v>
                </c:pt>
                <c:pt idx="1800">
                  <c:v>43691</c:v>
                </c:pt>
                <c:pt idx="1801">
                  <c:v>43691.125</c:v>
                </c:pt>
                <c:pt idx="1802">
                  <c:v>43691.25</c:v>
                </c:pt>
                <c:pt idx="1803">
                  <c:v>43691.375</c:v>
                </c:pt>
                <c:pt idx="1804">
                  <c:v>43691.5</c:v>
                </c:pt>
                <c:pt idx="1805">
                  <c:v>43691.625</c:v>
                </c:pt>
                <c:pt idx="1806">
                  <c:v>43691.75</c:v>
                </c:pt>
                <c:pt idx="1807">
                  <c:v>43691.875</c:v>
                </c:pt>
                <c:pt idx="1808">
                  <c:v>43692</c:v>
                </c:pt>
                <c:pt idx="1809">
                  <c:v>43692.125</c:v>
                </c:pt>
                <c:pt idx="1810">
                  <c:v>43692.25</c:v>
                </c:pt>
                <c:pt idx="1811">
                  <c:v>43692.375</c:v>
                </c:pt>
                <c:pt idx="1812">
                  <c:v>43692.5</c:v>
                </c:pt>
                <c:pt idx="1813">
                  <c:v>43692.625</c:v>
                </c:pt>
                <c:pt idx="1814">
                  <c:v>43692.75</c:v>
                </c:pt>
                <c:pt idx="1815">
                  <c:v>43692.875</c:v>
                </c:pt>
                <c:pt idx="1816">
                  <c:v>43693</c:v>
                </c:pt>
                <c:pt idx="1817">
                  <c:v>43693.125</c:v>
                </c:pt>
                <c:pt idx="1818">
                  <c:v>43693.25</c:v>
                </c:pt>
                <c:pt idx="1819">
                  <c:v>43693.375</c:v>
                </c:pt>
                <c:pt idx="1820">
                  <c:v>43693.5</c:v>
                </c:pt>
                <c:pt idx="1821">
                  <c:v>43693.625</c:v>
                </c:pt>
                <c:pt idx="1822">
                  <c:v>43693.75</c:v>
                </c:pt>
                <c:pt idx="1823">
                  <c:v>43693.875</c:v>
                </c:pt>
                <c:pt idx="1824">
                  <c:v>43694</c:v>
                </c:pt>
                <c:pt idx="1825">
                  <c:v>43694.125</c:v>
                </c:pt>
                <c:pt idx="1826">
                  <c:v>43694.25</c:v>
                </c:pt>
                <c:pt idx="1827">
                  <c:v>43694.375</c:v>
                </c:pt>
                <c:pt idx="1828">
                  <c:v>43694.5</c:v>
                </c:pt>
                <c:pt idx="1829">
                  <c:v>43694.625</c:v>
                </c:pt>
                <c:pt idx="1830">
                  <c:v>43694.75</c:v>
                </c:pt>
                <c:pt idx="1831">
                  <c:v>43694.875</c:v>
                </c:pt>
                <c:pt idx="1832">
                  <c:v>43695</c:v>
                </c:pt>
                <c:pt idx="1833">
                  <c:v>43695.125</c:v>
                </c:pt>
                <c:pt idx="1834">
                  <c:v>43695.25</c:v>
                </c:pt>
                <c:pt idx="1835">
                  <c:v>43695.375</c:v>
                </c:pt>
                <c:pt idx="1836">
                  <c:v>43695.5</c:v>
                </c:pt>
                <c:pt idx="1837">
                  <c:v>43695.625</c:v>
                </c:pt>
                <c:pt idx="1838">
                  <c:v>43695.75</c:v>
                </c:pt>
                <c:pt idx="1839">
                  <c:v>43695.875</c:v>
                </c:pt>
                <c:pt idx="1840">
                  <c:v>43696</c:v>
                </c:pt>
                <c:pt idx="1841">
                  <c:v>43696.125</c:v>
                </c:pt>
                <c:pt idx="1842">
                  <c:v>43696.25</c:v>
                </c:pt>
                <c:pt idx="1843">
                  <c:v>43696.375</c:v>
                </c:pt>
                <c:pt idx="1844">
                  <c:v>43696.5</c:v>
                </c:pt>
                <c:pt idx="1845">
                  <c:v>43696.625</c:v>
                </c:pt>
                <c:pt idx="1846">
                  <c:v>43696.75</c:v>
                </c:pt>
                <c:pt idx="1847">
                  <c:v>43696.875</c:v>
                </c:pt>
                <c:pt idx="1848">
                  <c:v>43697</c:v>
                </c:pt>
                <c:pt idx="1849">
                  <c:v>43697.125</c:v>
                </c:pt>
                <c:pt idx="1850">
                  <c:v>43697.25</c:v>
                </c:pt>
                <c:pt idx="1851">
                  <c:v>43697.375</c:v>
                </c:pt>
                <c:pt idx="1852">
                  <c:v>43697.5</c:v>
                </c:pt>
                <c:pt idx="1853">
                  <c:v>43697.625</c:v>
                </c:pt>
                <c:pt idx="1854">
                  <c:v>43697.75</c:v>
                </c:pt>
                <c:pt idx="1855">
                  <c:v>43697.875</c:v>
                </c:pt>
                <c:pt idx="1856">
                  <c:v>43698</c:v>
                </c:pt>
                <c:pt idx="1857">
                  <c:v>43698.125</c:v>
                </c:pt>
                <c:pt idx="1858">
                  <c:v>43698.25</c:v>
                </c:pt>
                <c:pt idx="1859">
                  <c:v>43698.375</c:v>
                </c:pt>
                <c:pt idx="1860">
                  <c:v>43698.5</c:v>
                </c:pt>
                <c:pt idx="1861">
                  <c:v>43698.625</c:v>
                </c:pt>
                <c:pt idx="1862">
                  <c:v>43698.75</c:v>
                </c:pt>
                <c:pt idx="1863">
                  <c:v>43698.875</c:v>
                </c:pt>
                <c:pt idx="1864">
                  <c:v>43699</c:v>
                </c:pt>
                <c:pt idx="1865">
                  <c:v>43699.125</c:v>
                </c:pt>
                <c:pt idx="1866">
                  <c:v>43699.25</c:v>
                </c:pt>
                <c:pt idx="1867">
                  <c:v>43699.375</c:v>
                </c:pt>
                <c:pt idx="1868">
                  <c:v>43699.5</c:v>
                </c:pt>
                <c:pt idx="1869">
                  <c:v>43699.625</c:v>
                </c:pt>
                <c:pt idx="1870">
                  <c:v>43699.75</c:v>
                </c:pt>
                <c:pt idx="1871">
                  <c:v>43699.875</c:v>
                </c:pt>
                <c:pt idx="1872">
                  <c:v>43700</c:v>
                </c:pt>
                <c:pt idx="1873">
                  <c:v>43700.125</c:v>
                </c:pt>
                <c:pt idx="1874">
                  <c:v>43700.25</c:v>
                </c:pt>
                <c:pt idx="1875">
                  <c:v>43700.375</c:v>
                </c:pt>
                <c:pt idx="1876">
                  <c:v>43700.5</c:v>
                </c:pt>
                <c:pt idx="1877">
                  <c:v>43700.625</c:v>
                </c:pt>
                <c:pt idx="1878">
                  <c:v>43700.75</c:v>
                </c:pt>
                <c:pt idx="1879">
                  <c:v>43700.875</c:v>
                </c:pt>
                <c:pt idx="1880">
                  <c:v>43701</c:v>
                </c:pt>
                <c:pt idx="1881">
                  <c:v>43701.125</c:v>
                </c:pt>
                <c:pt idx="1882">
                  <c:v>43701.25</c:v>
                </c:pt>
                <c:pt idx="1883">
                  <c:v>43701.375</c:v>
                </c:pt>
                <c:pt idx="1884">
                  <c:v>43701.5</c:v>
                </c:pt>
                <c:pt idx="1885">
                  <c:v>43701.625</c:v>
                </c:pt>
                <c:pt idx="1886">
                  <c:v>43701.75</c:v>
                </c:pt>
                <c:pt idx="1887">
                  <c:v>43701.875</c:v>
                </c:pt>
                <c:pt idx="1888">
                  <c:v>43702</c:v>
                </c:pt>
                <c:pt idx="1889">
                  <c:v>43702.125</c:v>
                </c:pt>
                <c:pt idx="1890">
                  <c:v>43702.25</c:v>
                </c:pt>
                <c:pt idx="1891">
                  <c:v>43702.375</c:v>
                </c:pt>
                <c:pt idx="1892">
                  <c:v>43702.5</c:v>
                </c:pt>
                <c:pt idx="1893">
                  <c:v>43702.625</c:v>
                </c:pt>
                <c:pt idx="1894">
                  <c:v>43702.75</c:v>
                </c:pt>
                <c:pt idx="1895">
                  <c:v>43702.875</c:v>
                </c:pt>
                <c:pt idx="1896">
                  <c:v>43703</c:v>
                </c:pt>
                <c:pt idx="1897">
                  <c:v>43703.125</c:v>
                </c:pt>
                <c:pt idx="1898">
                  <c:v>43703.25</c:v>
                </c:pt>
                <c:pt idx="1899">
                  <c:v>43703.375</c:v>
                </c:pt>
                <c:pt idx="1900">
                  <c:v>43703.5</c:v>
                </c:pt>
                <c:pt idx="1901">
                  <c:v>43703.625</c:v>
                </c:pt>
                <c:pt idx="1902">
                  <c:v>43703.75</c:v>
                </c:pt>
                <c:pt idx="1903">
                  <c:v>43703.875</c:v>
                </c:pt>
                <c:pt idx="1904">
                  <c:v>43704</c:v>
                </c:pt>
                <c:pt idx="1905">
                  <c:v>43704.125</c:v>
                </c:pt>
                <c:pt idx="1906">
                  <c:v>43704.25</c:v>
                </c:pt>
                <c:pt idx="1907">
                  <c:v>43704.375</c:v>
                </c:pt>
                <c:pt idx="1908">
                  <c:v>43704.5</c:v>
                </c:pt>
                <c:pt idx="1909">
                  <c:v>43704.625</c:v>
                </c:pt>
                <c:pt idx="1910">
                  <c:v>43704.75</c:v>
                </c:pt>
                <c:pt idx="1911">
                  <c:v>43704.875</c:v>
                </c:pt>
                <c:pt idx="1912">
                  <c:v>43705</c:v>
                </c:pt>
                <c:pt idx="1913">
                  <c:v>43705.125</c:v>
                </c:pt>
                <c:pt idx="1914">
                  <c:v>43705.25</c:v>
                </c:pt>
                <c:pt idx="1915">
                  <c:v>43705.375</c:v>
                </c:pt>
                <c:pt idx="1916">
                  <c:v>43705.5</c:v>
                </c:pt>
                <c:pt idx="1917">
                  <c:v>43705.625</c:v>
                </c:pt>
                <c:pt idx="1918">
                  <c:v>43705.75</c:v>
                </c:pt>
                <c:pt idx="1919">
                  <c:v>43705.875</c:v>
                </c:pt>
                <c:pt idx="1920">
                  <c:v>43706</c:v>
                </c:pt>
                <c:pt idx="1921">
                  <c:v>43706.125</c:v>
                </c:pt>
                <c:pt idx="1922">
                  <c:v>43706.25</c:v>
                </c:pt>
                <c:pt idx="1923">
                  <c:v>43706.375</c:v>
                </c:pt>
                <c:pt idx="1924">
                  <c:v>43706.5</c:v>
                </c:pt>
                <c:pt idx="1925">
                  <c:v>43706.625</c:v>
                </c:pt>
                <c:pt idx="1926">
                  <c:v>43706.75</c:v>
                </c:pt>
                <c:pt idx="1927">
                  <c:v>43706.875</c:v>
                </c:pt>
                <c:pt idx="1928">
                  <c:v>43707</c:v>
                </c:pt>
                <c:pt idx="1929">
                  <c:v>43707.125</c:v>
                </c:pt>
                <c:pt idx="1930">
                  <c:v>43707.25</c:v>
                </c:pt>
                <c:pt idx="1931">
                  <c:v>43707.375</c:v>
                </c:pt>
                <c:pt idx="1932">
                  <c:v>43707.5</c:v>
                </c:pt>
                <c:pt idx="1933">
                  <c:v>43707.625</c:v>
                </c:pt>
                <c:pt idx="1934">
                  <c:v>43707.75</c:v>
                </c:pt>
                <c:pt idx="1935">
                  <c:v>43707.875</c:v>
                </c:pt>
                <c:pt idx="1936">
                  <c:v>43708</c:v>
                </c:pt>
                <c:pt idx="1937">
                  <c:v>43708.125</c:v>
                </c:pt>
                <c:pt idx="1938">
                  <c:v>43708.25</c:v>
                </c:pt>
                <c:pt idx="1939">
                  <c:v>43708.375</c:v>
                </c:pt>
                <c:pt idx="1940">
                  <c:v>43708.5</c:v>
                </c:pt>
                <c:pt idx="1941">
                  <c:v>43708.625</c:v>
                </c:pt>
                <c:pt idx="1942">
                  <c:v>43708.75</c:v>
                </c:pt>
                <c:pt idx="1943">
                  <c:v>43708.875</c:v>
                </c:pt>
                <c:pt idx="1944">
                  <c:v>43709</c:v>
                </c:pt>
                <c:pt idx="1945">
                  <c:v>43709.125</c:v>
                </c:pt>
                <c:pt idx="1946">
                  <c:v>43709.25</c:v>
                </c:pt>
                <c:pt idx="1947">
                  <c:v>43709.375</c:v>
                </c:pt>
                <c:pt idx="1948">
                  <c:v>43709.5</c:v>
                </c:pt>
                <c:pt idx="1949">
                  <c:v>43709.625</c:v>
                </c:pt>
                <c:pt idx="1950">
                  <c:v>43709.75</c:v>
                </c:pt>
                <c:pt idx="1951">
                  <c:v>43709.875</c:v>
                </c:pt>
                <c:pt idx="1952">
                  <c:v>43710</c:v>
                </c:pt>
                <c:pt idx="1953">
                  <c:v>43710.125</c:v>
                </c:pt>
                <c:pt idx="1954">
                  <c:v>43710.25</c:v>
                </c:pt>
                <c:pt idx="1955">
                  <c:v>43710.375</c:v>
                </c:pt>
                <c:pt idx="1956">
                  <c:v>43710.5</c:v>
                </c:pt>
                <c:pt idx="1957">
                  <c:v>43710.625</c:v>
                </c:pt>
                <c:pt idx="1958">
                  <c:v>43710.75</c:v>
                </c:pt>
                <c:pt idx="1959">
                  <c:v>43710.875</c:v>
                </c:pt>
                <c:pt idx="1960">
                  <c:v>43711</c:v>
                </c:pt>
                <c:pt idx="1961">
                  <c:v>43711.125</c:v>
                </c:pt>
                <c:pt idx="1962">
                  <c:v>43711.25</c:v>
                </c:pt>
                <c:pt idx="1963">
                  <c:v>43711.375</c:v>
                </c:pt>
                <c:pt idx="1964">
                  <c:v>43711.5</c:v>
                </c:pt>
                <c:pt idx="1965">
                  <c:v>43711.625</c:v>
                </c:pt>
                <c:pt idx="1966">
                  <c:v>43711.75</c:v>
                </c:pt>
                <c:pt idx="1967">
                  <c:v>43711.875</c:v>
                </c:pt>
                <c:pt idx="1968">
                  <c:v>43712</c:v>
                </c:pt>
                <c:pt idx="1969">
                  <c:v>43712.125</c:v>
                </c:pt>
                <c:pt idx="1970">
                  <c:v>43712.25</c:v>
                </c:pt>
                <c:pt idx="1971">
                  <c:v>43712.375</c:v>
                </c:pt>
                <c:pt idx="1972">
                  <c:v>43712.5</c:v>
                </c:pt>
                <c:pt idx="1973">
                  <c:v>43712.625</c:v>
                </c:pt>
                <c:pt idx="1974">
                  <c:v>43712.75</c:v>
                </c:pt>
                <c:pt idx="1975">
                  <c:v>43712.875</c:v>
                </c:pt>
                <c:pt idx="1976">
                  <c:v>43713</c:v>
                </c:pt>
                <c:pt idx="1977">
                  <c:v>43713.125</c:v>
                </c:pt>
                <c:pt idx="1978">
                  <c:v>43713.25</c:v>
                </c:pt>
                <c:pt idx="1979">
                  <c:v>43713.375</c:v>
                </c:pt>
                <c:pt idx="1980">
                  <c:v>43713.5</c:v>
                </c:pt>
                <c:pt idx="1981">
                  <c:v>43713.625</c:v>
                </c:pt>
                <c:pt idx="1982">
                  <c:v>43713.75</c:v>
                </c:pt>
                <c:pt idx="1983">
                  <c:v>43713.875</c:v>
                </c:pt>
                <c:pt idx="1984">
                  <c:v>43714</c:v>
                </c:pt>
                <c:pt idx="1985">
                  <c:v>43714.125</c:v>
                </c:pt>
                <c:pt idx="1986">
                  <c:v>43714.25</c:v>
                </c:pt>
                <c:pt idx="1987">
                  <c:v>43714.375</c:v>
                </c:pt>
                <c:pt idx="1988">
                  <c:v>43714.5</c:v>
                </c:pt>
                <c:pt idx="1989">
                  <c:v>43714.625</c:v>
                </c:pt>
                <c:pt idx="1990">
                  <c:v>43714.75</c:v>
                </c:pt>
                <c:pt idx="1991">
                  <c:v>43714.875</c:v>
                </c:pt>
                <c:pt idx="1992">
                  <c:v>43715</c:v>
                </c:pt>
                <c:pt idx="1993">
                  <c:v>43715.125</c:v>
                </c:pt>
                <c:pt idx="1994">
                  <c:v>43715.25</c:v>
                </c:pt>
                <c:pt idx="1995">
                  <c:v>43715.375</c:v>
                </c:pt>
                <c:pt idx="1996">
                  <c:v>43715.5</c:v>
                </c:pt>
                <c:pt idx="1997">
                  <c:v>43715.625</c:v>
                </c:pt>
                <c:pt idx="1998">
                  <c:v>43715.75</c:v>
                </c:pt>
                <c:pt idx="1999">
                  <c:v>43715.875</c:v>
                </c:pt>
                <c:pt idx="2000">
                  <c:v>43716</c:v>
                </c:pt>
                <c:pt idx="2001">
                  <c:v>43716.125</c:v>
                </c:pt>
                <c:pt idx="2002">
                  <c:v>43716.25</c:v>
                </c:pt>
                <c:pt idx="2003">
                  <c:v>43716.375</c:v>
                </c:pt>
                <c:pt idx="2004">
                  <c:v>43716.5</c:v>
                </c:pt>
                <c:pt idx="2005">
                  <c:v>43716.625</c:v>
                </c:pt>
                <c:pt idx="2006">
                  <c:v>43716.75</c:v>
                </c:pt>
                <c:pt idx="2007">
                  <c:v>43716.875</c:v>
                </c:pt>
                <c:pt idx="2008">
                  <c:v>43717</c:v>
                </c:pt>
                <c:pt idx="2009">
                  <c:v>43717.125</c:v>
                </c:pt>
                <c:pt idx="2010">
                  <c:v>43717.25</c:v>
                </c:pt>
                <c:pt idx="2011">
                  <c:v>43717.375</c:v>
                </c:pt>
                <c:pt idx="2012">
                  <c:v>43717.5</c:v>
                </c:pt>
                <c:pt idx="2013">
                  <c:v>43717.625</c:v>
                </c:pt>
                <c:pt idx="2014">
                  <c:v>43717.75</c:v>
                </c:pt>
                <c:pt idx="2015">
                  <c:v>43717.875</c:v>
                </c:pt>
                <c:pt idx="2016">
                  <c:v>43718</c:v>
                </c:pt>
                <c:pt idx="2017">
                  <c:v>43718.125</c:v>
                </c:pt>
                <c:pt idx="2018">
                  <c:v>43718.25</c:v>
                </c:pt>
                <c:pt idx="2019">
                  <c:v>43718.375</c:v>
                </c:pt>
                <c:pt idx="2020">
                  <c:v>43718.5</c:v>
                </c:pt>
                <c:pt idx="2021">
                  <c:v>43718.625</c:v>
                </c:pt>
                <c:pt idx="2022">
                  <c:v>43718.75</c:v>
                </c:pt>
                <c:pt idx="2023">
                  <c:v>43718.875</c:v>
                </c:pt>
                <c:pt idx="2024">
                  <c:v>43719</c:v>
                </c:pt>
                <c:pt idx="2025">
                  <c:v>43719.125</c:v>
                </c:pt>
                <c:pt idx="2026">
                  <c:v>43719.25</c:v>
                </c:pt>
                <c:pt idx="2027">
                  <c:v>43719.375</c:v>
                </c:pt>
                <c:pt idx="2028">
                  <c:v>43719.5</c:v>
                </c:pt>
                <c:pt idx="2029">
                  <c:v>43719.625</c:v>
                </c:pt>
                <c:pt idx="2030">
                  <c:v>43719.75</c:v>
                </c:pt>
                <c:pt idx="2031">
                  <c:v>43719.875</c:v>
                </c:pt>
                <c:pt idx="2032">
                  <c:v>43720</c:v>
                </c:pt>
                <c:pt idx="2033">
                  <c:v>43720.125</c:v>
                </c:pt>
                <c:pt idx="2034">
                  <c:v>43720.25</c:v>
                </c:pt>
                <c:pt idx="2035">
                  <c:v>43720.375</c:v>
                </c:pt>
                <c:pt idx="2036">
                  <c:v>43720.5</c:v>
                </c:pt>
                <c:pt idx="2037">
                  <c:v>43720.625</c:v>
                </c:pt>
                <c:pt idx="2038">
                  <c:v>43720.75</c:v>
                </c:pt>
                <c:pt idx="2039">
                  <c:v>43720.875</c:v>
                </c:pt>
                <c:pt idx="2040">
                  <c:v>43721</c:v>
                </c:pt>
                <c:pt idx="2041">
                  <c:v>43721.125</c:v>
                </c:pt>
                <c:pt idx="2042">
                  <c:v>43721.25</c:v>
                </c:pt>
                <c:pt idx="2043">
                  <c:v>43721.375</c:v>
                </c:pt>
                <c:pt idx="2044">
                  <c:v>43721.5</c:v>
                </c:pt>
                <c:pt idx="2045">
                  <c:v>43721.625</c:v>
                </c:pt>
                <c:pt idx="2046">
                  <c:v>43721.75</c:v>
                </c:pt>
                <c:pt idx="2047">
                  <c:v>43721.875</c:v>
                </c:pt>
                <c:pt idx="2048">
                  <c:v>43722</c:v>
                </c:pt>
                <c:pt idx="2049">
                  <c:v>43722.125</c:v>
                </c:pt>
                <c:pt idx="2050">
                  <c:v>43722.25</c:v>
                </c:pt>
                <c:pt idx="2051">
                  <c:v>43722.375</c:v>
                </c:pt>
                <c:pt idx="2052">
                  <c:v>43722.5</c:v>
                </c:pt>
                <c:pt idx="2053">
                  <c:v>43722.625</c:v>
                </c:pt>
                <c:pt idx="2054">
                  <c:v>43722.75</c:v>
                </c:pt>
                <c:pt idx="2055">
                  <c:v>43722.875</c:v>
                </c:pt>
                <c:pt idx="2056">
                  <c:v>43723</c:v>
                </c:pt>
                <c:pt idx="2057">
                  <c:v>43723.125</c:v>
                </c:pt>
                <c:pt idx="2058">
                  <c:v>43723.25</c:v>
                </c:pt>
                <c:pt idx="2059">
                  <c:v>43723.375</c:v>
                </c:pt>
                <c:pt idx="2060">
                  <c:v>43723.5</c:v>
                </c:pt>
                <c:pt idx="2061">
                  <c:v>43723.625</c:v>
                </c:pt>
                <c:pt idx="2062">
                  <c:v>43723.75</c:v>
                </c:pt>
                <c:pt idx="2063">
                  <c:v>43723.875</c:v>
                </c:pt>
                <c:pt idx="2064">
                  <c:v>43724</c:v>
                </c:pt>
                <c:pt idx="2065">
                  <c:v>43724.125</c:v>
                </c:pt>
                <c:pt idx="2066">
                  <c:v>43724.25</c:v>
                </c:pt>
                <c:pt idx="2067">
                  <c:v>43724.375</c:v>
                </c:pt>
                <c:pt idx="2068">
                  <c:v>43724.5</c:v>
                </c:pt>
                <c:pt idx="2069">
                  <c:v>43724.625</c:v>
                </c:pt>
                <c:pt idx="2070">
                  <c:v>43724.75</c:v>
                </c:pt>
                <c:pt idx="2071">
                  <c:v>43724.875</c:v>
                </c:pt>
                <c:pt idx="2072">
                  <c:v>43725</c:v>
                </c:pt>
                <c:pt idx="2073">
                  <c:v>43725.125</c:v>
                </c:pt>
                <c:pt idx="2074">
                  <c:v>43725.25</c:v>
                </c:pt>
                <c:pt idx="2075">
                  <c:v>43725.375</c:v>
                </c:pt>
                <c:pt idx="2076">
                  <c:v>43725.5</c:v>
                </c:pt>
                <c:pt idx="2077">
                  <c:v>43725.625</c:v>
                </c:pt>
                <c:pt idx="2078">
                  <c:v>43725.75</c:v>
                </c:pt>
                <c:pt idx="2079">
                  <c:v>43725.875</c:v>
                </c:pt>
                <c:pt idx="2080">
                  <c:v>43726</c:v>
                </c:pt>
                <c:pt idx="2081">
                  <c:v>43726.125</c:v>
                </c:pt>
                <c:pt idx="2082">
                  <c:v>43726.25</c:v>
                </c:pt>
                <c:pt idx="2083">
                  <c:v>43726.375</c:v>
                </c:pt>
                <c:pt idx="2084">
                  <c:v>43726.5</c:v>
                </c:pt>
                <c:pt idx="2085">
                  <c:v>43726.625</c:v>
                </c:pt>
                <c:pt idx="2086">
                  <c:v>43726.75</c:v>
                </c:pt>
                <c:pt idx="2087">
                  <c:v>43726.875</c:v>
                </c:pt>
                <c:pt idx="2088">
                  <c:v>43727</c:v>
                </c:pt>
                <c:pt idx="2089">
                  <c:v>43727.125</c:v>
                </c:pt>
                <c:pt idx="2090">
                  <c:v>43727.25</c:v>
                </c:pt>
                <c:pt idx="2091">
                  <c:v>43727.375</c:v>
                </c:pt>
                <c:pt idx="2092">
                  <c:v>43727.5</c:v>
                </c:pt>
                <c:pt idx="2093">
                  <c:v>43727.625</c:v>
                </c:pt>
                <c:pt idx="2094">
                  <c:v>43727.75</c:v>
                </c:pt>
                <c:pt idx="2095">
                  <c:v>43727.875</c:v>
                </c:pt>
                <c:pt idx="2096">
                  <c:v>43728</c:v>
                </c:pt>
                <c:pt idx="2097">
                  <c:v>43728.125</c:v>
                </c:pt>
                <c:pt idx="2098">
                  <c:v>43728.25</c:v>
                </c:pt>
                <c:pt idx="2099">
                  <c:v>43728.375</c:v>
                </c:pt>
                <c:pt idx="2100">
                  <c:v>43728.5</c:v>
                </c:pt>
                <c:pt idx="2101">
                  <c:v>43728.625</c:v>
                </c:pt>
                <c:pt idx="2102">
                  <c:v>43728.75</c:v>
                </c:pt>
                <c:pt idx="2103">
                  <c:v>43728.875</c:v>
                </c:pt>
                <c:pt idx="2104">
                  <c:v>43729</c:v>
                </c:pt>
                <c:pt idx="2105">
                  <c:v>43729.125</c:v>
                </c:pt>
                <c:pt idx="2106">
                  <c:v>43729.25</c:v>
                </c:pt>
                <c:pt idx="2107">
                  <c:v>43729.375</c:v>
                </c:pt>
                <c:pt idx="2108">
                  <c:v>43729.5</c:v>
                </c:pt>
                <c:pt idx="2109">
                  <c:v>43729.625</c:v>
                </c:pt>
                <c:pt idx="2110">
                  <c:v>43729.75</c:v>
                </c:pt>
                <c:pt idx="2111">
                  <c:v>43729.875</c:v>
                </c:pt>
                <c:pt idx="2112">
                  <c:v>43730</c:v>
                </c:pt>
                <c:pt idx="2113">
                  <c:v>43730.125</c:v>
                </c:pt>
                <c:pt idx="2114">
                  <c:v>43730.25</c:v>
                </c:pt>
                <c:pt idx="2115">
                  <c:v>43730.375</c:v>
                </c:pt>
                <c:pt idx="2116">
                  <c:v>43730.5</c:v>
                </c:pt>
                <c:pt idx="2117">
                  <c:v>43730.625</c:v>
                </c:pt>
                <c:pt idx="2118">
                  <c:v>43730.75</c:v>
                </c:pt>
                <c:pt idx="2119">
                  <c:v>43730.875</c:v>
                </c:pt>
                <c:pt idx="2120">
                  <c:v>43731</c:v>
                </c:pt>
                <c:pt idx="2121">
                  <c:v>43731.125</c:v>
                </c:pt>
                <c:pt idx="2122">
                  <c:v>43731.25</c:v>
                </c:pt>
                <c:pt idx="2123">
                  <c:v>43731.375</c:v>
                </c:pt>
                <c:pt idx="2124">
                  <c:v>43731.5</c:v>
                </c:pt>
                <c:pt idx="2125">
                  <c:v>43731.625</c:v>
                </c:pt>
                <c:pt idx="2126">
                  <c:v>43731.75</c:v>
                </c:pt>
                <c:pt idx="2127">
                  <c:v>43731.875</c:v>
                </c:pt>
                <c:pt idx="2128">
                  <c:v>43732</c:v>
                </c:pt>
                <c:pt idx="2129">
                  <c:v>43732.125</c:v>
                </c:pt>
                <c:pt idx="2130">
                  <c:v>43732.25</c:v>
                </c:pt>
                <c:pt idx="2131">
                  <c:v>43732.375</c:v>
                </c:pt>
                <c:pt idx="2132">
                  <c:v>43732.5</c:v>
                </c:pt>
                <c:pt idx="2133">
                  <c:v>43732.625</c:v>
                </c:pt>
                <c:pt idx="2134">
                  <c:v>43732.75</c:v>
                </c:pt>
                <c:pt idx="2135">
                  <c:v>43732.875</c:v>
                </c:pt>
                <c:pt idx="2136">
                  <c:v>43733</c:v>
                </c:pt>
                <c:pt idx="2137">
                  <c:v>43733.125</c:v>
                </c:pt>
                <c:pt idx="2138">
                  <c:v>43733.25</c:v>
                </c:pt>
                <c:pt idx="2139">
                  <c:v>43733.375</c:v>
                </c:pt>
                <c:pt idx="2140">
                  <c:v>43733.5</c:v>
                </c:pt>
                <c:pt idx="2141">
                  <c:v>43733.625</c:v>
                </c:pt>
                <c:pt idx="2142">
                  <c:v>43733.75</c:v>
                </c:pt>
                <c:pt idx="2143">
                  <c:v>43733.875</c:v>
                </c:pt>
                <c:pt idx="2144">
                  <c:v>43734</c:v>
                </c:pt>
                <c:pt idx="2145">
                  <c:v>43734.125</c:v>
                </c:pt>
                <c:pt idx="2146">
                  <c:v>43734.25</c:v>
                </c:pt>
                <c:pt idx="2147">
                  <c:v>43734.375</c:v>
                </c:pt>
                <c:pt idx="2148">
                  <c:v>43734.5</c:v>
                </c:pt>
                <c:pt idx="2149">
                  <c:v>43734.625</c:v>
                </c:pt>
                <c:pt idx="2150">
                  <c:v>43734.75</c:v>
                </c:pt>
                <c:pt idx="2151">
                  <c:v>43734.875</c:v>
                </c:pt>
                <c:pt idx="2152">
                  <c:v>43735</c:v>
                </c:pt>
                <c:pt idx="2153">
                  <c:v>43735.125</c:v>
                </c:pt>
                <c:pt idx="2154">
                  <c:v>43735.25</c:v>
                </c:pt>
                <c:pt idx="2155">
                  <c:v>43735.375</c:v>
                </c:pt>
                <c:pt idx="2156">
                  <c:v>43735.5</c:v>
                </c:pt>
                <c:pt idx="2157">
                  <c:v>43735.625</c:v>
                </c:pt>
                <c:pt idx="2158">
                  <c:v>43735.75</c:v>
                </c:pt>
                <c:pt idx="2159">
                  <c:v>43735.875</c:v>
                </c:pt>
                <c:pt idx="2160">
                  <c:v>43736</c:v>
                </c:pt>
                <c:pt idx="2161">
                  <c:v>43736.125</c:v>
                </c:pt>
                <c:pt idx="2162">
                  <c:v>43736.25</c:v>
                </c:pt>
                <c:pt idx="2163">
                  <c:v>43736.375</c:v>
                </c:pt>
                <c:pt idx="2164">
                  <c:v>43736.5</c:v>
                </c:pt>
                <c:pt idx="2165">
                  <c:v>43736.625</c:v>
                </c:pt>
                <c:pt idx="2166">
                  <c:v>43736.75</c:v>
                </c:pt>
                <c:pt idx="2167">
                  <c:v>43736.875</c:v>
                </c:pt>
                <c:pt idx="2168">
                  <c:v>43737</c:v>
                </c:pt>
                <c:pt idx="2169">
                  <c:v>43737.125</c:v>
                </c:pt>
                <c:pt idx="2170">
                  <c:v>43737.25</c:v>
                </c:pt>
                <c:pt idx="2171">
                  <c:v>43737.375</c:v>
                </c:pt>
                <c:pt idx="2172">
                  <c:v>43737.5</c:v>
                </c:pt>
                <c:pt idx="2173">
                  <c:v>43737.625</c:v>
                </c:pt>
                <c:pt idx="2174">
                  <c:v>43737.75</c:v>
                </c:pt>
                <c:pt idx="2175">
                  <c:v>43737.875</c:v>
                </c:pt>
                <c:pt idx="2176">
                  <c:v>43738</c:v>
                </c:pt>
                <c:pt idx="2177">
                  <c:v>43738.125</c:v>
                </c:pt>
                <c:pt idx="2178">
                  <c:v>43738.25</c:v>
                </c:pt>
                <c:pt idx="2179">
                  <c:v>43738.375</c:v>
                </c:pt>
                <c:pt idx="2180">
                  <c:v>43738.5</c:v>
                </c:pt>
                <c:pt idx="2181">
                  <c:v>43738.625</c:v>
                </c:pt>
                <c:pt idx="2182">
                  <c:v>43738.75</c:v>
                </c:pt>
                <c:pt idx="2183">
                  <c:v>43738.875</c:v>
                </c:pt>
                <c:pt idx="2184">
                  <c:v>43739</c:v>
                </c:pt>
                <c:pt idx="2185">
                  <c:v>43739.125</c:v>
                </c:pt>
                <c:pt idx="2186">
                  <c:v>43739.25</c:v>
                </c:pt>
                <c:pt idx="2187">
                  <c:v>43739.375</c:v>
                </c:pt>
                <c:pt idx="2188">
                  <c:v>43739.5</c:v>
                </c:pt>
                <c:pt idx="2189">
                  <c:v>43739.625</c:v>
                </c:pt>
                <c:pt idx="2190">
                  <c:v>43739.75</c:v>
                </c:pt>
                <c:pt idx="2191">
                  <c:v>43739.875</c:v>
                </c:pt>
                <c:pt idx="2192">
                  <c:v>43740</c:v>
                </c:pt>
                <c:pt idx="2193">
                  <c:v>43740.125</c:v>
                </c:pt>
                <c:pt idx="2194">
                  <c:v>43740.25</c:v>
                </c:pt>
                <c:pt idx="2195">
                  <c:v>43740.375</c:v>
                </c:pt>
                <c:pt idx="2196">
                  <c:v>43740.5</c:v>
                </c:pt>
                <c:pt idx="2197">
                  <c:v>43740.625</c:v>
                </c:pt>
                <c:pt idx="2198">
                  <c:v>43740.75</c:v>
                </c:pt>
                <c:pt idx="2199">
                  <c:v>43740.875</c:v>
                </c:pt>
                <c:pt idx="2200">
                  <c:v>43741</c:v>
                </c:pt>
                <c:pt idx="2201">
                  <c:v>43741.125</c:v>
                </c:pt>
                <c:pt idx="2202">
                  <c:v>43741.25</c:v>
                </c:pt>
                <c:pt idx="2203">
                  <c:v>43741.375</c:v>
                </c:pt>
                <c:pt idx="2204">
                  <c:v>43741.5</c:v>
                </c:pt>
                <c:pt idx="2205">
                  <c:v>43741.625</c:v>
                </c:pt>
                <c:pt idx="2206">
                  <c:v>43741.75</c:v>
                </c:pt>
                <c:pt idx="2207">
                  <c:v>43741.875</c:v>
                </c:pt>
                <c:pt idx="2208">
                  <c:v>43742</c:v>
                </c:pt>
                <c:pt idx="2209">
                  <c:v>43742.125</c:v>
                </c:pt>
                <c:pt idx="2210">
                  <c:v>43742.25</c:v>
                </c:pt>
                <c:pt idx="2211">
                  <c:v>43742.375</c:v>
                </c:pt>
                <c:pt idx="2212">
                  <c:v>43742.5</c:v>
                </c:pt>
                <c:pt idx="2213">
                  <c:v>43742.625</c:v>
                </c:pt>
                <c:pt idx="2214">
                  <c:v>43742.75</c:v>
                </c:pt>
                <c:pt idx="2215">
                  <c:v>43742.875</c:v>
                </c:pt>
                <c:pt idx="2216">
                  <c:v>43743</c:v>
                </c:pt>
                <c:pt idx="2217">
                  <c:v>43743.125</c:v>
                </c:pt>
                <c:pt idx="2218">
                  <c:v>43743.25</c:v>
                </c:pt>
                <c:pt idx="2219">
                  <c:v>43743.375</c:v>
                </c:pt>
                <c:pt idx="2220">
                  <c:v>43743.5</c:v>
                </c:pt>
                <c:pt idx="2221">
                  <c:v>43743.625</c:v>
                </c:pt>
                <c:pt idx="2222">
                  <c:v>43743.75</c:v>
                </c:pt>
                <c:pt idx="2223">
                  <c:v>43743.875</c:v>
                </c:pt>
                <c:pt idx="2224">
                  <c:v>43744</c:v>
                </c:pt>
                <c:pt idx="2225">
                  <c:v>43744.125</c:v>
                </c:pt>
                <c:pt idx="2226">
                  <c:v>43744.25</c:v>
                </c:pt>
                <c:pt idx="2227">
                  <c:v>43744.375</c:v>
                </c:pt>
                <c:pt idx="2228">
                  <c:v>43744.5</c:v>
                </c:pt>
                <c:pt idx="2229">
                  <c:v>43744.625</c:v>
                </c:pt>
                <c:pt idx="2230">
                  <c:v>43744.75</c:v>
                </c:pt>
                <c:pt idx="2231">
                  <c:v>43744.875</c:v>
                </c:pt>
                <c:pt idx="2232">
                  <c:v>43745</c:v>
                </c:pt>
                <c:pt idx="2233">
                  <c:v>43745.125</c:v>
                </c:pt>
                <c:pt idx="2234">
                  <c:v>43745.25</c:v>
                </c:pt>
                <c:pt idx="2235">
                  <c:v>43745.375</c:v>
                </c:pt>
                <c:pt idx="2236">
                  <c:v>43745.5</c:v>
                </c:pt>
                <c:pt idx="2237">
                  <c:v>43745.625</c:v>
                </c:pt>
                <c:pt idx="2238">
                  <c:v>43745.75</c:v>
                </c:pt>
                <c:pt idx="2239">
                  <c:v>43745.875</c:v>
                </c:pt>
                <c:pt idx="2240">
                  <c:v>43746</c:v>
                </c:pt>
                <c:pt idx="2241">
                  <c:v>43746.125</c:v>
                </c:pt>
                <c:pt idx="2242">
                  <c:v>43746.25</c:v>
                </c:pt>
                <c:pt idx="2243">
                  <c:v>43746.375</c:v>
                </c:pt>
                <c:pt idx="2244">
                  <c:v>43746.5</c:v>
                </c:pt>
                <c:pt idx="2245">
                  <c:v>43746.625</c:v>
                </c:pt>
                <c:pt idx="2246">
                  <c:v>43746.75</c:v>
                </c:pt>
                <c:pt idx="2247">
                  <c:v>43746.875</c:v>
                </c:pt>
                <c:pt idx="2248">
                  <c:v>43747</c:v>
                </c:pt>
                <c:pt idx="2249">
                  <c:v>43747.125</c:v>
                </c:pt>
                <c:pt idx="2250">
                  <c:v>43747.25</c:v>
                </c:pt>
                <c:pt idx="2251">
                  <c:v>43747.375</c:v>
                </c:pt>
                <c:pt idx="2252">
                  <c:v>43747.5</c:v>
                </c:pt>
                <c:pt idx="2253">
                  <c:v>43747.625</c:v>
                </c:pt>
                <c:pt idx="2254">
                  <c:v>43747.75</c:v>
                </c:pt>
                <c:pt idx="2255">
                  <c:v>43747.875</c:v>
                </c:pt>
                <c:pt idx="2256">
                  <c:v>43748</c:v>
                </c:pt>
                <c:pt idx="2257">
                  <c:v>43748.125</c:v>
                </c:pt>
                <c:pt idx="2258">
                  <c:v>43748.25</c:v>
                </c:pt>
                <c:pt idx="2259">
                  <c:v>43748.375</c:v>
                </c:pt>
                <c:pt idx="2260">
                  <c:v>43748.5</c:v>
                </c:pt>
                <c:pt idx="2261">
                  <c:v>43748.625</c:v>
                </c:pt>
                <c:pt idx="2262">
                  <c:v>43748.75</c:v>
                </c:pt>
                <c:pt idx="2263">
                  <c:v>43748.875</c:v>
                </c:pt>
                <c:pt idx="2264">
                  <c:v>43749</c:v>
                </c:pt>
                <c:pt idx="2265">
                  <c:v>43749.125</c:v>
                </c:pt>
                <c:pt idx="2266">
                  <c:v>43749.25</c:v>
                </c:pt>
                <c:pt idx="2267">
                  <c:v>43749.375</c:v>
                </c:pt>
                <c:pt idx="2268">
                  <c:v>43749.5</c:v>
                </c:pt>
                <c:pt idx="2269">
                  <c:v>43749.625</c:v>
                </c:pt>
                <c:pt idx="2270">
                  <c:v>43749.75</c:v>
                </c:pt>
                <c:pt idx="2271">
                  <c:v>43749.875</c:v>
                </c:pt>
                <c:pt idx="2272">
                  <c:v>43750</c:v>
                </c:pt>
                <c:pt idx="2273">
                  <c:v>43750.125</c:v>
                </c:pt>
                <c:pt idx="2274">
                  <c:v>43750.25</c:v>
                </c:pt>
                <c:pt idx="2275">
                  <c:v>43750.375</c:v>
                </c:pt>
                <c:pt idx="2276">
                  <c:v>43750.5</c:v>
                </c:pt>
                <c:pt idx="2277">
                  <c:v>43750.625</c:v>
                </c:pt>
                <c:pt idx="2278">
                  <c:v>43750.75</c:v>
                </c:pt>
                <c:pt idx="2279">
                  <c:v>43750.875</c:v>
                </c:pt>
                <c:pt idx="2280">
                  <c:v>43751</c:v>
                </c:pt>
                <c:pt idx="2281">
                  <c:v>43751.125</c:v>
                </c:pt>
                <c:pt idx="2282">
                  <c:v>43751.25</c:v>
                </c:pt>
                <c:pt idx="2283">
                  <c:v>43751.375</c:v>
                </c:pt>
                <c:pt idx="2284">
                  <c:v>43751.5</c:v>
                </c:pt>
                <c:pt idx="2285">
                  <c:v>43751.625</c:v>
                </c:pt>
                <c:pt idx="2286">
                  <c:v>43751.75</c:v>
                </c:pt>
                <c:pt idx="2287">
                  <c:v>43751.875</c:v>
                </c:pt>
                <c:pt idx="2288">
                  <c:v>43752</c:v>
                </c:pt>
                <c:pt idx="2289">
                  <c:v>43752.125</c:v>
                </c:pt>
                <c:pt idx="2290">
                  <c:v>43752.25</c:v>
                </c:pt>
                <c:pt idx="2291">
                  <c:v>43752.375</c:v>
                </c:pt>
                <c:pt idx="2292">
                  <c:v>43752.5</c:v>
                </c:pt>
                <c:pt idx="2293">
                  <c:v>43752.625</c:v>
                </c:pt>
                <c:pt idx="2294">
                  <c:v>43752.75</c:v>
                </c:pt>
                <c:pt idx="2295">
                  <c:v>43752.875</c:v>
                </c:pt>
                <c:pt idx="2296">
                  <c:v>43753</c:v>
                </c:pt>
                <c:pt idx="2297">
                  <c:v>43753.125</c:v>
                </c:pt>
                <c:pt idx="2298">
                  <c:v>43753.25</c:v>
                </c:pt>
                <c:pt idx="2299">
                  <c:v>43753.375</c:v>
                </c:pt>
                <c:pt idx="2300">
                  <c:v>43753.5</c:v>
                </c:pt>
                <c:pt idx="2301">
                  <c:v>43753.625</c:v>
                </c:pt>
                <c:pt idx="2302">
                  <c:v>43753.75</c:v>
                </c:pt>
                <c:pt idx="2303">
                  <c:v>43753.875</c:v>
                </c:pt>
                <c:pt idx="2304">
                  <c:v>43754</c:v>
                </c:pt>
                <c:pt idx="2305">
                  <c:v>43754.125</c:v>
                </c:pt>
                <c:pt idx="2306">
                  <c:v>43754.25</c:v>
                </c:pt>
                <c:pt idx="2307">
                  <c:v>43754.375</c:v>
                </c:pt>
                <c:pt idx="2308">
                  <c:v>43754.5</c:v>
                </c:pt>
                <c:pt idx="2309">
                  <c:v>43754.625</c:v>
                </c:pt>
                <c:pt idx="2310">
                  <c:v>43754.75</c:v>
                </c:pt>
                <c:pt idx="2311">
                  <c:v>43754.875</c:v>
                </c:pt>
                <c:pt idx="2312">
                  <c:v>43755</c:v>
                </c:pt>
                <c:pt idx="2313">
                  <c:v>43755.125</c:v>
                </c:pt>
                <c:pt idx="2314">
                  <c:v>43755.25</c:v>
                </c:pt>
                <c:pt idx="2315">
                  <c:v>43755.375</c:v>
                </c:pt>
                <c:pt idx="2316">
                  <c:v>43755.5</c:v>
                </c:pt>
                <c:pt idx="2317">
                  <c:v>43755.625</c:v>
                </c:pt>
                <c:pt idx="2318">
                  <c:v>43755.75</c:v>
                </c:pt>
                <c:pt idx="2319">
                  <c:v>43755.875</c:v>
                </c:pt>
                <c:pt idx="2320">
                  <c:v>43756</c:v>
                </c:pt>
                <c:pt idx="2321">
                  <c:v>43756.125</c:v>
                </c:pt>
                <c:pt idx="2322">
                  <c:v>43756.25</c:v>
                </c:pt>
                <c:pt idx="2323">
                  <c:v>43756.375</c:v>
                </c:pt>
                <c:pt idx="2324">
                  <c:v>43756.5</c:v>
                </c:pt>
                <c:pt idx="2325">
                  <c:v>43756.625</c:v>
                </c:pt>
                <c:pt idx="2326">
                  <c:v>43756.75</c:v>
                </c:pt>
                <c:pt idx="2327">
                  <c:v>43756.875</c:v>
                </c:pt>
                <c:pt idx="2328">
                  <c:v>43757</c:v>
                </c:pt>
                <c:pt idx="2329">
                  <c:v>43757.125</c:v>
                </c:pt>
                <c:pt idx="2330">
                  <c:v>43757.25</c:v>
                </c:pt>
                <c:pt idx="2331">
                  <c:v>43757.375</c:v>
                </c:pt>
                <c:pt idx="2332">
                  <c:v>43757.5</c:v>
                </c:pt>
                <c:pt idx="2333">
                  <c:v>43757.625</c:v>
                </c:pt>
                <c:pt idx="2334">
                  <c:v>43757.75</c:v>
                </c:pt>
                <c:pt idx="2335">
                  <c:v>43757.875</c:v>
                </c:pt>
                <c:pt idx="2336">
                  <c:v>43758</c:v>
                </c:pt>
                <c:pt idx="2337">
                  <c:v>43758.125</c:v>
                </c:pt>
                <c:pt idx="2338">
                  <c:v>43758.25</c:v>
                </c:pt>
                <c:pt idx="2339">
                  <c:v>43758.375</c:v>
                </c:pt>
                <c:pt idx="2340">
                  <c:v>43758.5</c:v>
                </c:pt>
                <c:pt idx="2341">
                  <c:v>43758.625</c:v>
                </c:pt>
                <c:pt idx="2342">
                  <c:v>43758.75</c:v>
                </c:pt>
                <c:pt idx="2343">
                  <c:v>43758.875</c:v>
                </c:pt>
                <c:pt idx="2344">
                  <c:v>43759</c:v>
                </c:pt>
                <c:pt idx="2345">
                  <c:v>43759.125</c:v>
                </c:pt>
                <c:pt idx="2346">
                  <c:v>43759.25</c:v>
                </c:pt>
                <c:pt idx="2347">
                  <c:v>43759.375</c:v>
                </c:pt>
                <c:pt idx="2348">
                  <c:v>43759.5</c:v>
                </c:pt>
                <c:pt idx="2349">
                  <c:v>43759.625</c:v>
                </c:pt>
                <c:pt idx="2350">
                  <c:v>43759.75</c:v>
                </c:pt>
                <c:pt idx="2351">
                  <c:v>43759.875</c:v>
                </c:pt>
                <c:pt idx="2352">
                  <c:v>43760</c:v>
                </c:pt>
                <c:pt idx="2353">
                  <c:v>43760.125</c:v>
                </c:pt>
                <c:pt idx="2354">
                  <c:v>43760.25</c:v>
                </c:pt>
                <c:pt idx="2355">
                  <c:v>43760.375</c:v>
                </c:pt>
                <c:pt idx="2356">
                  <c:v>43760.5</c:v>
                </c:pt>
                <c:pt idx="2357">
                  <c:v>43760.625</c:v>
                </c:pt>
                <c:pt idx="2358">
                  <c:v>43760.75</c:v>
                </c:pt>
                <c:pt idx="2359">
                  <c:v>43760.875</c:v>
                </c:pt>
                <c:pt idx="2360">
                  <c:v>43761</c:v>
                </c:pt>
                <c:pt idx="2361">
                  <c:v>43761.125</c:v>
                </c:pt>
                <c:pt idx="2362">
                  <c:v>43761.25</c:v>
                </c:pt>
                <c:pt idx="2363">
                  <c:v>43761.375</c:v>
                </c:pt>
                <c:pt idx="2364">
                  <c:v>43761.5</c:v>
                </c:pt>
                <c:pt idx="2365">
                  <c:v>43761.625</c:v>
                </c:pt>
                <c:pt idx="2366">
                  <c:v>43761.75</c:v>
                </c:pt>
                <c:pt idx="2367">
                  <c:v>43761.875</c:v>
                </c:pt>
                <c:pt idx="2368">
                  <c:v>43762</c:v>
                </c:pt>
                <c:pt idx="2369">
                  <c:v>43762.125</c:v>
                </c:pt>
                <c:pt idx="2370">
                  <c:v>43762.25</c:v>
                </c:pt>
                <c:pt idx="2371">
                  <c:v>43762.375</c:v>
                </c:pt>
                <c:pt idx="2372">
                  <c:v>43762.5</c:v>
                </c:pt>
                <c:pt idx="2373">
                  <c:v>43762.625</c:v>
                </c:pt>
                <c:pt idx="2374">
                  <c:v>43762.75</c:v>
                </c:pt>
                <c:pt idx="2375">
                  <c:v>43762.875</c:v>
                </c:pt>
                <c:pt idx="2376">
                  <c:v>43763</c:v>
                </c:pt>
                <c:pt idx="2377">
                  <c:v>43763.125</c:v>
                </c:pt>
                <c:pt idx="2378">
                  <c:v>43763.25</c:v>
                </c:pt>
                <c:pt idx="2379">
                  <c:v>43763.375</c:v>
                </c:pt>
                <c:pt idx="2380">
                  <c:v>43763.5</c:v>
                </c:pt>
                <c:pt idx="2381">
                  <c:v>43763.625</c:v>
                </c:pt>
                <c:pt idx="2382">
                  <c:v>43763.75</c:v>
                </c:pt>
                <c:pt idx="2383">
                  <c:v>43763.875</c:v>
                </c:pt>
                <c:pt idx="2384">
                  <c:v>43764</c:v>
                </c:pt>
                <c:pt idx="2385">
                  <c:v>43764.125</c:v>
                </c:pt>
                <c:pt idx="2386">
                  <c:v>43764.25</c:v>
                </c:pt>
                <c:pt idx="2387">
                  <c:v>43764.375</c:v>
                </c:pt>
                <c:pt idx="2388">
                  <c:v>43764.5</c:v>
                </c:pt>
                <c:pt idx="2389">
                  <c:v>43764.625</c:v>
                </c:pt>
                <c:pt idx="2390">
                  <c:v>43764.75</c:v>
                </c:pt>
                <c:pt idx="2391">
                  <c:v>43764.875</c:v>
                </c:pt>
                <c:pt idx="2392">
                  <c:v>43765</c:v>
                </c:pt>
                <c:pt idx="2393">
                  <c:v>43765.125</c:v>
                </c:pt>
                <c:pt idx="2394">
                  <c:v>43765.25</c:v>
                </c:pt>
                <c:pt idx="2395">
                  <c:v>43765.375</c:v>
                </c:pt>
                <c:pt idx="2396">
                  <c:v>43765.5</c:v>
                </c:pt>
                <c:pt idx="2397">
                  <c:v>43765.625</c:v>
                </c:pt>
                <c:pt idx="2398">
                  <c:v>43765.75</c:v>
                </c:pt>
                <c:pt idx="2399">
                  <c:v>43765.875</c:v>
                </c:pt>
                <c:pt idx="2400">
                  <c:v>43766</c:v>
                </c:pt>
                <c:pt idx="2401">
                  <c:v>43766.125</c:v>
                </c:pt>
                <c:pt idx="2402">
                  <c:v>43766.25</c:v>
                </c:pt>
                <c:pt idx="2403">
                  <c:v>43766.375</c:v>
                </c:pt>
                <c:pt idx="2404">
                  <c:v>43766.5</c:v>
                </c:pt>
                <c:pt idx="2405">
                  <c:v>43766.625</c:v>
                </c:pt>
                <c:pt idx="2406">
                  <c:v>43766.75</c:v>
                </c:pt>
                <c:pt idx="2407">
                  <c:v>43766.875</c:v>
                </c:pt>
                <c:pt idx="2408">
                  <c:v>43767</c:v>
                </c:pt>
                <c:pt idx="2409">
                  <c:v>43767.125</c:v>
                </c:pt>
                <c:pt idx="2410">
                  <c:v>43767.25</c:v>
                </c:pt>
                <c:pt idx="2411">
                  <c:v>43767.375</c:v>
                </c:pt>
                <c:pt idx="2412">
                  <c:v>43767.5</c:v>
                </c:pt>
                <c:pt idx="2413">
                  <c:v>43767.625</c:v>
                </c:pt>
                <c:pt idx="2414">
                  <c:v>43767.75</c:v>
                </c:pt>
                <c:pt idx="2415">
                  <c:v>43767.875</c:v>
                </c:pt>
                <c:pt idx="2416">
                  <c:v>43768</c:v>
                </c:pt>
                <c:pt idx="2417">
                  <c:v>43768.125</c:v>
                </c:pt>
                <c:pt idx="2418">
                  <c:v>43768.25</c:v>
                </c:pt>
                <c:pt idx="2419">
                  <c:v>43768.375</c:v>
                </c:pt>
                <c:pt idx="2420">
                  <c:v>43768.5</c:v>
                </c:pt>
                <c:pt idx="2421">
                  <c:v>43768.625</c:v>
                </c:pt>
                <c:pt idx="2422">
                  <c:v>43768.75</c:v>
                </c:pt>
                <c:pt idx="2423">
                  <c:v>43768.875</c:v>
                </c:pt>
                <c:pt idx="2424">
                  <c:v>43769</c:v>
                </c:pt>
                <c:pt idx="2425">
                  <c:v>43769.125</c:v>
                </c:pt>
                <c:pt idx="2426">
                  <c:v>43769.25</c:v>
                </c:pt>
                <c:pt idx="2427">
                  <c:v>43769.375</c:v>
                </c:pt>
                <c:pt idx="2428">
                  <c:v>43769.5</c:v>
                </c:pt>
                <c:pt idx="2429">
                  <c:v>43769.625</c:v>
                </c:pt>
                <c:pt idx="2430">
                  <c:v>43769.75</c:v>
                </c:pt>
                <c:pt idx="2431">
                  <c:v>43769.875</c:v>
                </c:pt>
                <c:pt idx="2432">
                  <c:v>43770</c:v>
                </c:pt>
                <c:pt idx="2433">
                  <c:v>43770.125</c:v>
                </c:pt>
                <c:pt idx="2434">
                  <c:v>43770.25</c:v>
                </c:pt>
                <c:pt idx="2435">
                  <c:v>43770.375</c:v>
                </c:pt>
                <c:pt idx="2436">
                  <c:v>43770.5</c:v>
                </c:pt>
                <c:pt idx="2437">
                  <c:v>43770.625</c:v>
                </c:pt>
                <c:pt idx="2438">
                  <c:v>43770.75</c:v>
                </c:pt>
                <c:pt idx="2439">
                  <c:v>43770.875</c:v>
                </c:pt>
                <c:pt idx="2440">
                  <c:v>43771</c:v>
                </c:pt>
                <c:pt idx="2441">
                  <c:v>43771.125</c:v>
                </c:pt>
                <c:pt idx="2442">
                  <c:v>43771.25</c:v>
                </c:pt>
                <c:pt idx="2443">
                  <c:v>43771.375</c:v>
                </c:pt>
                <c:pt idx="2444">
                  <c:v>43771.5</c:v>
                </c:pt>
                <c:pt idx="2445">
                  <c:v>43771.625</c:v>
                </c:pt>
                <c:pt idx="2446">
                  <c:v>43771.75</c:v>
                </c:pt>
                <c:pt idx="2447">
                  <c:v>43771.875</c:v>
                </c:pt>
                <c:pt idx="2448">
                  <c:v>43772</c:v>
                </c:pt>
                <c:pt idx="2449">
                  <c:v>43772.125</c:v>
                </c:pt>
                <c:pt idx="2450">
                  <c:v>43772.25</c:v>
                </c:pt>
                <c:pt idx="2451">
                  <c:v>43772.375</c:v>
                </c:pt>
                <c:pt idx="2452">
                  <c:v>43772.5</c:v>
                </c:pt>
                <c:pt idx="2453">
                  <c:v>43772.625</c:v>
                </c:pt>
                <c:pt idx="2454">
                  <c:v>43772.75</c:v>
                </c:pt>
                <c:pt idx="2455">
                  <c:v>43772.875</c:v>
                </c:pt>
                <c:pt idx="2456">
                  <c:v>43773</c:v>
                </c:pt>
                <c:pt idx="2457">
                  <c:v>43773.125</c:v>
                </c:pt>
                <c:pt idx="2458">
                  <c:v>43773.25</c:v>
                </c:pt>
                <c:pt idx="2459">
                  <c:v>43773.375</c:v>
                </c:pt>
                <c:pt idx="2460">
                  <c:v>43773.5</c:v>
                </c:pt>
                <c:pt idx="2461">
                  <c:v>43773.625</c:v>
                </c:pt>
                <c:pt idx="2462">
                  <c:v>43773.75</c:v>
                </c:pt>
                <c:pt idx="2463">
                  <c:v>43773.875</c:v>
                </c:pt>
                <c:pt idx="2464">
                  <c:v>43774</c:v>
                </c:pt>
                <c:pt idx="2465">
                  <c:v>43774.125</c:v>
                </c:pt>
                <c:pt idx="2466">
                  <c:v>43774.25</c:v>
                </c:pt>
                <c:pt idx="2467">
                  <c:v>43774.375</c:v>
                </c:pt>
                <c:pt idx="2468">
                  <c:v>43774.5</c:v>
                </c:pt>
                <c:pt idx="2469">
                  <c:v>43774.625</c:v>
                </c:pt>
                <c:pt idx="2470">
                  <c:v>43774.75</c:v>
                </c:pt>
                <c:pt idx="2471">
                  <c:v>43774.875</c:v>
                </c:pt>
                <c:pt idx="2472">
                  <c:v>43775</c:v>
                </c:pt>
                <c:pt idx="2473">
                  <c:v>43775.125</c:v>
                </c:pt>
                <c:pt idx="2474">
                  <c:v>43775.25</c:v>
                </c:pt>
                <c:pt idx="2475">
                  <c:v>43775.375</c:v>
                </c:pt>
                <c:pt idx="2476">
                  <c:v>43775.5</c:v>
                </c:pt>
                <c:pt idx="2477">
                  <c:v>43775.625</c:v>
                </c:pt>
                <c:pt idx="2478">
                  <c:v>43775.75</c:v>
                </c:pt>
                <c:pt idx="2479">
                  <c:v>43775.875</c:v>
                </c:pt>
                <c:pt idx="2480">
                  <c:v>43776</c:v>
                </c:pt>
                <c:pt idx="2481">
                  <c:v>43776.125</c:v>
                </c:pt>
                <c:pt idx="2482">
                  <c:v>43776.25</c:v>
                </c:pt>
                <c:pt idx="2483">
                  <c:v>43776.375</c:v>
                </c:pt>
                <c:pt idx="2484">
                  <c:v>43776.5</c:v>
                </c:pt>
                <c:pt idx="2485">
                  <c:v>43776.625</c:v>
                </c:pt>
                <c:pt idx="2486">
                  <c:v>43776.75</c:v>
                </c:pt>
                <c:pt idx="2487">
                  <c:v>43776.875</c:v>
                </c:pt>
                <c:pt idx="2488">
                  <c:v>43777</c:v>
                </c:pt>
                <c:pt idx="2489">
                  <c:v>43777.125</c:v>
                </c:pt>
                <c:pt idx="2490">
                  <c:v>43777.25</c:v>
                </c:pt>
                <c:pt idx="2491">
                  <c:v>43777.375</c:v>
                </c:pt>
                <c:pt idx="2492">
                  <c:v>43777.5</c:v>
                </c:pt>
                <c:pt idx="2493">
                  <c:v>43777.625</c:v>
                </c:pt>
                <c:pt idx="2494">
                  <c:v>43777.75</c:v>
                </c:pt>
                <c:pt idx="2495">
                  <c:v>43777.875</c:v>
                </c:pt>
                <c:pt idx="2496">
                  <c:v>43778</c:v>
                </c:pt>
                <c:pt idx="2497">
                  <c:v>43778.125</c:v>
                </c:pt>
                <c:pt idx="2498">
                  <c:v>43778.25</c:v>
                </c:pt>
                <c:pt idx="2499">
                  <c:v>43778.375</c:v>
                </c:pt>
                <c:pt idx="2500">
                  <c:v>43778.5</c:v>
                </c:pt>
                <c:pt idx="2501">
                  <c:v>43778.625</c:v>
                </c:pt>
                <c:pt idx="2502">
                  <c:v>43778.75</c:v>
                </c:pt>
                <c:pt idx="2503">
                  <c:v>43778.875</c:v>
                </c:pt>
                <c:pt idx="2504">
                  <c:v>43779</c:v>
                </c:pt>
                <c:pt idx="2505">
                  <c:v>43779.125</c:v>
                </c:pt>
                <c:pt idx="2506">
                  <c:v>43779.25</c:v>
                </c:pt>
                <c:pt idx="2507">
                  <c:v>43779.375</c:v>
                </c:pt>
                <c:pt idx="2508">
                  <c:v>43779.5</c:v>
                </c:pt>
                <c:pt idx="2509">
                  <c:v>43779.625</c:v>
                </c:pt>
                <c:pt idx="2510">
                  <c:v>43779.75</c:v>
                </c:pt>
                <c:pt idx="2511">
                  <c:v>43779.875</c:v>
                </c:pt>
                <c:pt idx="2512">
                  <c:v>43780</c:v>
                </c:pt>
                <c:pt idx="2513">
                  <c:v>43780.125</c:v>
                </c:pt>
                <c:pt idx="2514">
                  <c:v>43780.25</c:v>
                </c:pt>
                <c:pt idx="2515">
                  <c:v>43780.375</c:v>
                </c:pt>
                <c:pt idx="2516">
                  <c:v>43780.5</c:v>
                </c:pt>
                <c:pt idx="2517">
                  <c:v>43780.625</c:v>
                </c:pt>
                <c:pt idx="2518">
                  <c:v>43780.75</c:v>
                </c:pt>
                <c:pt idx="2519">
                  <c:v>43780.875</c:v>
                </c:pt>
                <c:pt idx="2520">
                  <c:v>43781</c:v>
                </c:pt>
                <c:pt idx="2521">
                  <c:v>43781.125</c:v>
                </c:pt>
                <c:pt idx="2522">
                  <c:v>43781.25</c:v>
                </c:pt>
                <c:pt idx="2523">
                  <c:v>43781.375</c:v>
                </c:pt>
                <c:pt idx="2524">
                  <c:v>43781.5</c:v>
                </c:pt>
                <c:pt idx="2525">
                  <c:v>43781.625</c:v>
                </c:pt>
                <c:pt idx="2526">
                  <c:v>43781.75</c:v>
                </c:pt>
                <c:pt idx="2527">
                  <c:v>43781.875</c:v>
                </c:pt>
                <c:pt idx="2528">
                  <c:v>43782</c:v>
                </c:pt>
                <c:pt idx="2529">
                  <c:v>43782.125</c:v>
                </c:pt>
                <c:pt idx="2530">
                  <c:v>43782.25</c:v>
                </c:pt>
                <c:pt idx="2531">
                  <c:v>43782.375</c:v>
                </c:pt>
                <c:pt idx="2532">
                  <c:v>43782.5</c:v>
                </c:pt>
                <c:pt idx="2533">
                  <c:v>43782.625</c:v>
                </c:pt>
                <c:pt idx="2534">
                  <c:v>43782.75</c:v>
                </c:pt>
                <c:pt idx="2535">
                  <c:v>43782.875</c:v>
                </c:pt>
                <c:pt idx="2536">
                  <c:v>43783</c:v>
                </c:pt>
                <c:pt idx="2537">
                  <c:v>43783.125</c:v>
                </c:pt>
                <c:pt idx="2538">
                  <c:v>43783.25</c:v>
                </c:pt>
                <c:pt idx="2539">
                  <c:v>43783.375</c:v>
                </c:pt>
                <c:pt idx="2540">
                  <c:v>43783.5</c:v>
                </c:pt>
                <c:pt idx="2541">
                  <c:v>43783.625</c:v>
                </c:pt>
                <c:pt idx="2542">
                  <c:v>43783.75</c:v>
                </c:pt>
                <c:pt idx="2543">
                  <c:v>43783.875</c:v>
                </c:pt>
                <c:pt idx="2544">
                  <c:v>43784</c:v>
                </c:pt>
                <c:pt idx="2545">
                  <c:v>43784.125</c:v>
                </c:pt>
                <c:pt idx="2546">
                  <c:v>43784.25</c:v>
                </c:pt>
                <c:pt idx="2547">
                  <c:v>43784.375</c:v>
                </c:pt>
                <c:pt idx="2548">
                  <c:v>43784.5</c:v>
                </c:pt>
                <c:pt idx="2549">
                  <c:v>43784.625</c:v>
                </c:pt>
                <c:pt idx="2550">
                  <c:v>43784.75</c:v>
                </c:pt>
                <c:pt idx="2551">
                  <c:v>43784.875</c:v>
                </c:pt>
                <c:pt idx="2552">
                  <c:v>43785</c:v>
                </c:pt>
                <c:pt idx="2553">
                  <c:v>43785.125</c:v>
                </c:pt>
                <c:pt idx="2554">
                  <c:v>43785.25</c:v>
                </c:pt>
                <c:pt idx="2555">
                  <c:v>43785.375</c:v>
                </c:pt>
                <c:pt idx="2556">
                  <c:v>43785.5</c:v>
                </c:pt>
                <c:pt idx="2557">
                  <c:v>43785.625</c:v>
                </c:pt>
                <c:pt idx="2558">
                  <c:v>43785.75</c:v>
                </c:pt>
                <c:pt idx="2559">
                  <c:v>43785.875</c:v>
                </c:pt>
                <c:pt idx="2560">
                  <c:v>43786</c:v>
                </c:pt>
                <c:pt idx="2561">
                  <c:v>43786.125</c:v>
                </c:pt>
                <c:pt idx="2562">
                  <c:v>43786.25</c:v>
                </c:pt>
                <c:pt idx="2563">
                  <c:v>43786.375</c:v>
                </c:pt>
                <c:pt idx="2564">
                  <c:v>43786.5</c:v>
                </c:pt>
                <c:pt idx="2565">
                  <c:v>43786.625</c:v>
                </c:pt>
                <c:pt idx="2566">
                  <c:v>43786.75</c:v>
                </c:pt>
                <c:pt idx="2567">
                  <c:v>43786.875</c:v>
                </c:pt>
                <c:pt idx="2568">
                  <c:v>43787</c:v>
                </c:pt>
                <c:pt idx="2569">
                  <c:v>43787.125</c:v>
                </c:pt>
                <c:pt idx="2570">
                  <c:v>43787.25</c:v>
                </c:pt>
                <c:pt idx="2571">
                  <c:v>43787.375</c:v>
                </c:pt>
                <c:pt idx="2572">
                  <c:v>43787.5</c:v>
                </c:pt>
                <c:pt idx="2573">
                  <c:v>43787.625</c:v>
                </c:pt>
                <c:pt idx="2574">
                  <c:v>43787.75</c:v>
                </c:pt>
                <c:pt idx="2575">
                  <c:v>43787.875</c:v>
                </c:pt>
                <c:pt idx="2576">
                  <c:v>43788</c:v>
                </c:pt>
                <c:pt idx="2577">
                  <c:v>43788.125</c:v>
                </c:pt>
                <c:pt idx="2578">
                  <c:v>43788.25</c:v>
                </c:pt>
                <c:pt idx="2579">
                  <c:v>43788.375</c:v>
                </c:pt>
                <c:pt idx="2580">
                  <c:v>43788.5</c:v>
                </c:pt>
                <c:pt idx="2581">
                  <c:v>43788.625</c:v>
                </c:pt>
                <c:pt idx="2582">
                  <c:v>43788.75</c:v>
                </c:pt>
                <c:pt idx="2583">
                  <c:v>43788.875</c:v>
                </c:pt>
                <c:pt idx="2584">
                  <c:v>43789</c:v>
                </c:pt>
                <c:pt idx="2585">
                  <c:v>43789.125</c:v>
                </c:pt>
                <c:pt idx="2586">
                  <c:v>43789.25</c:v>
                </c:pt>
                <c:pt idx="2587">
                  <c:v>43789.375</c:v>
                </c:pt>
                <c:pt idx="2588">
                  <c:v>43789.5</c:v>
                </c:pt>
                <c:pt idx="2589">
                  <c:v>43789.625</c:v>
                </c:pt>
                <c:pt idx="2590">
                  <c:v>43789.75</c:v>
                </c:pt>
                <c:pt idx="2591">
                  <c:v>43789.875</c:v>
                </c:pt>
                <c:pt idx="2592">
                  <c:v>43790</c:v>
                </c:pt>
                <c:pt idx="2593">
                  <c:v>43790.125</c:v>
                </c:pt>
                <c:pt idx="2594">
                  <c:v>43790.25</c:v>
                </c:pt>
                <c:pt idx="2595">
                  <c:v>43790.375</c:v>
                </c:pt>
                <c:pt idx="2596">
                  <c:v>43790.5</c:v>
                </c:pt>
                <c:pt idx="2597">
                  <c:v>43790.625</c:v>
                </c:pt>
                <c:pt idx="2598">
                  <c:v>43790.75</c:v>
                </c:pt>
                <c:pt idx="2599">
                  <c:v>43790.875</c:v>
                </c:pt>
                <c:pt idx="2600">
                  <c:v>43791</c:v>
                </c:pt>
                <c:pt idx="2601">
                  <c:v>43791.125</c:v>
                </c:pt>
                <c:pt idx="2602">
                  <c:v>43791.25</c:v>
                </c:pt>
                <c:pt idx="2603">
                  <c:v>43791.375</c:v>
                </c:pt>
                <c:pt idx="2604">
                  <c:v>43791.5</c:v>
                </c:pt>
                <c:pt idx="2605">
                  <c:v>43791.625</c:v>
                </c:pt>
                <c:pt idx="2606">
                  <c:v>43791.75</c:v>
                </c:pt>
                <c:pt idx="2607">
                  <c:v>43791.875</c:v>
                </c:pt>
                <c:pt idx="2608">
                  <c:v>43792</c:v>
                </c:pt>
                <c:pt idx="2609">
                  <c:v>43792.125</c:v>
                </c:pt>
                <c:pt idx="2610">
                  <c:v>43792.25</c:v>
                </c:pt>
                <c:pt idx="2611">
                  <c:v>43792.375</c:v>
                </c:pt>
                <c:pt idx="2612">
                  <c:v>43792.5</c:v>
                </c:pt>
                <c:pt idx="2613">
                  <c:v>43792.625</c:v>
                </c:pt>
                <c:pt idx="2614">
                  <c:v>43792.75</c:v>
                </c:pt>
                <c:pt idx="2615">
                  <c:v>43792.875</c:v>
                </c:pt>
                <c:pt idx="2616">
                  <c:v>43793</c:v>
                </c:pt>
                <c:pt idx="2617">
                  <c:v>43793.125</c:v>
                </c:pt>
                <c:pt idx="2618">
                  <c:v>43793.25</c:v>
                </c:pt>
                <c:pt idx="2619">
                  <c:v>43793.375</c:v>
                </c:pt>
                <c:pt idx="2620">
                  <c:v>43793.5</c:v>
                </c:pt>
                <c:pt idx="2621">
                  <c:v>43793.625</c:v>
                </c:pt>
                <c:pt idx="2622">
                  <c:v>43793.75</c:v>
                </c:pt>
                <c:pt idx="2623">
                  <c:v>43793.875</c:v>
                </c:pt>
                <c:pt idx="2624">
                  <c:v>43794</c:v>
                </c:pt>
                <c:pt idx="2625">
                  <c:v>43794.125</c:v>
                </c:pt>
                <c:pt idx="2626">
                  <c:v>43794.25</c:v>
                </c:pt>
                <c:pt idx="2627">
                  <c:v>43794.375</c:v>
                </c:pt>
                <c:pt idx="2628">
                  <c:v>43794.5</c:v>
                </c:pt>
                <c:pt idx="2629">
                  <c:v>43794.625</c:v>
                </c:pt>
                <c:pt idx="2630">
                  <c:v>43794.75</c:v>
                </c:pt>
                <c:pt idx="2631">
                  <c:v>43794.875</c:v>
                </c:pt>
                <c:pt idx="2632">
                  <c:v>43795</c:v>
                </c:pt>
                <c:pt idx="2633">
                  <c:v>43795.125</c:v>
                </c:pt>
                <c:pt idx="2634">
                  <c:v>43795.25</c:v>
                </c:pt>
                <c:pt idx="2635">
                  <c:v>43795.375</c:v>
                </c:pt>
                <c:pt idx="2636">
                  <c:v>43795.5</c:v>
                </c:pt>
                <c:pt idx="2637">
                  <c:v>43795.625</c:v>
                </c:pt>
                <c:pt idx="2638">
                  <c:v>43795.75</c:v>
                </c:pt>
                <c:pt idx="2639">
                  <c:v>43795.875</c:v>
                </c:pt>
                <c:pt idx="2640">
                  <c:v>43796</c:v>
                </c:pt>
                <c:pt idx="2641">
                  <c:v>43796.125</c:v>
                </c:pt>
                <c:pt idx="2642">
                  <c:v>43796.25</c:v>
                </c:pt>
                <c:pt idx="2643">
                  <c:v>43796.375</c:v>
                </c:pt>
                <c:pt idx="2644">
                  <c:v>43796.5</c:v>
                </c:pt>
                <c:pt idx="2645">
                  <c:v>43796.625</c:v>
                </c:pt>
                <c:pt idx="2646">
                  <c:v>43796.75</c:v>
                </c:pt>
                <c:pt idx="2647">
                  <c:v>43796.875</c:v>
                </c:pt>
                <c:pt idx="2648">
                  <c:v>43797</c:v>
                </c:pt>
                <c:pt idx="2649">
                  <c:v>43797.125</c:v>
                </c:pt>
                <c:pt idx="2650">
                  <c:v>43797.25</c:v>
                </c:pt>
                <c:pt idx="2651">
                  <c:v>43797.375</c:v>
                </c:pt>
                <c:pt idx="2652">
                  <c:v>43797.5</c:v>
                </c:pt>
                <c:pt idx="2653">
                  <c:v>43797.625</c:v>
                </c:pt>
                <c:pt idx="2654">
                  <c:v>43797.75</c:v>
                </c:pt>
                <c:pt idx="2655">
                  <c:v>43797.875</c:v>
                </c:pt>
                <c:pt idx="2656">
                  <c:v>43798</c:v>
                </c:pt>
                <c:pt idx="2657">
                  <c:v>43798.125</c:v>
                </c:pt>
                <c:pt idx="2658">
                  <c:v>43798.25</c:v>
                </c:pt>
                <c:pt idx="2659">
                  <c:v>43798.375</c:v>
                </c:pt>
                <c:pt idx="2660">
                  <c:v>43798.5</c:v>
                </c:pt>
                <c:pt idx="2661">
                  <c:v>43798.625</c:v>
                </c:pt>
                <c:pt idx="2662">
                  <c:v>43798.75</c:v>
                </c:pt>
                <c:pt idx="2663">
                  <c:v>43798.875</c:v>
                </c:pt>
                <c:pt idx="2664">
                  <c:v>43799</c:v>
                </c:pt>
                <c:pt idx="2665">
                  <c:v>43799.125</c:v>
                </c:pt>
                <c:pt idx="2666">
                  <c:v>43799.25</c:v>
                </c:pt>
                <c:pt idx="2667">
                  <c:v>43799.375</c:v>
                </c:pt>
                <c:pt idx="2668">
                  <c:v>43799.5</c:v>
                </c:pt>
                <c:pt idx="2669">
                  <c:v>43799.625</c:v>
                </c:pt>
                <c:pt idx="2670">
                  <c:v>43799.75</c:v>
                </c:pt>
                <c:pt idx="2671">
                  <c:v>43799.875</c:v>
                </c:pt>
                <c:pt idx="2672">
                  <c:v>43800</c:v>
                </c:pt>
                <c:pt idx="2673">
                  <c:v>43800.125</c:v>
                </c:pt>
                <c:pt idx="2674">
                  <c:v>43800.25</c:v>
                </c:pt>
                <c:pt idx="2675">
                  <c:v>43800.375</c:v>
                </c:pt>
                <c:pt idx="2676">
                  <c:v>43800.5</c:v>
                </c:pt>
                <c:pt idx="2677">
                  <c:v>43800.625</c:v>
                </c:pt>
                <c:pt idx="2678">
                  <c:v>43800.75</c:v>
                </c:pt>
                <c:pt idx="2679">
                  <c:v>43800.875</c:v>
                </c:pt>
                <c:pt idx="2680">
                  <c:v>43801</c:v>
                </c:pt>
                <c:pt idx="2681">
                  <c:v>43801.125</c:v>
                </c:pt>
                <c:pt idx="2682">
                  <c:v>43801.25</c:v>
                </c:pt>
                <c:pt idx="2683">
                  <c:v>43801.375</c:v>
                </c:pt>
                <c:pt idx="2684">
                  <c:v>43801.5</c:v>
                </c:pt>
                <c:pt idx="2685">
                  <c:v>43801.625</c:v>
                </c:pt>
                <c:pt idx="2686">
                  <c:v>43801.75</c:v>
                </c:pt>
                <c:pt idx="2687">
                  <c:v>43801.875</c:v>
                </c:pt>
                <c:pt idx="2688">
                  <c:v>43802</c:v>
                </c:pt>
                <c:pt idx="2689">
                  <c:v>43802.125</c:v>
                </c:pt>
                <c:pt idx="2690">
                  <c:v>43802.25</c:v>
                </c:pt>
                <c:pt idx="2691">
                  <c:v>43802.375</c:v>
                </c:pt>
                <c:pt idx="2692">
                  <c:v>43802.5</c:v>
                </c:pt>
                <c:pt idx="2693">
                  <c:v>43802.625</c:v>
                </c:pt>
                <c:pt idx="2694">
                  <c:v>43802.75</c:v>
                </c:pt>
                <c:pt idx="2695">
                  <c:v>43802.875</c:v>
                </c:pt>
                <c:pt idx="2696">
                  <c:v>43803</c:v>
                </c:pt>
                <c:pt idx="2697">
                  <c:v>43803.125</c:v>
                </c:pt>
                <c:pt idx="2698">
                  <c:v>43803.25</c:v>
                </c:pt>
                <c:pt idx="2699">
                  <c:v>43803.375</c:v>
                </c:pt>
                <c:pt idx="2700">
                  <c:v>43803.5</c:v>
                </c:pt>
                <c:pt idx="2701">
                  <c:v>43803.625</c:v>
                </c:pt>
                <c:pt idx="2702">
                  <c:v>43803.75</c:v>
                </c:pt>
                <c:pt idx="2703">
                  <c:v>43803.875</c:v>
                </c:pt>
                <c:pt idx="2704">
                  <c:v>43804</c:v>
                </c:pt>
                <c:pt idx="2705">
                  <c:v>43804.125</c:v>
                </c:pt>
                <c:pt idx="2706">
                  <c:v>43804.25</c:v>
                </c:pt>
                <c:pt idx="2707">
                  <c:v>43804.375</c:v>
                </c:pt>
                <c:pt idx="2708">
                  <c:v>43804.5</c:v>
                </c:pt>
                <c:pt idx="2709">
                  <c:v>43804.625</c:v>
                </c:pt>
                <c:pt idx="2710">
                  <c:v>43804.75</c:v>
                </c:pt>
                <c:pt idx="2711">
                  <c:v>43804.875</c:v>
                </c:pt>
                <c:pt idx="2712">
                  <c:v>43805</c:v>
                </c:pt>
                <c:pt idx="2713">
                  <c:v>43805.125</c:v>
                </c:pt>
                <c:pt idx="2714">
                  <c:v>43805.25</c:v>
                </c:pt>
                <c:pt idx="2715">
                  <c:v>43805.375</c:v>
                </c:pt>
                <c:pt idx="2716">
                  <c:v>43805.5</c:v>
                </c:pt>
                <c:pt idx="2717">
                  <c:v>43805.625</c:v>
                </c:pt>
                <c:pt idx="2718">
                  <c:v>43805.75</c:v>
                </c:pt>
                <c:pt idx="2719">
                  <c:v>43805.875</c:v>
                </c:pt>
                <c:pt idx="2720">
                  <c:v>43806</c:v>
                </c:pt>
                <c:pt idx="2721">
                  <c:v>43806.125</c:v>
                </c:pt>
                <c:pt idx="2722">
                  <c:v>43806.25</c:v>
                </c:pt>
                <c:pt idx="2723">
                  <c:v>43806.375</c:v>
                </c:pt>
                <c:pt idx="2724">
                  <c:v>43806.5</c:v>
                </c:pt>
                <c:pt idx="2725">
                  <c:v>43806.625</c:v>
                </c:pt>
                <c:pt idx="2726">
                  <c:v>43806.75</c:v>
                </c:pt>
                <c:pt idx="2727">
                  <c:v>43806.875</c:v>
                </c:pt>
                <c:pt idx="2728">
                  <c:v>43807</c:v>
                </c:pt>
                <c:pt idx="2729">
                  <c:v>43807.125</c:v>
                </c:pt>
                <c:pt idx="2730">
                  <c:v>43807.25</c:v>
                </c:pt>
                <c:pt idx="2731">
                  <c:v>43807.375</c:v>
                </c:pt>
                <c:pt idx="2732">
                  <c:v>43807.5</c:v>
                </c:pt>
                <c:pt idx="2733">
                  <c:v>43807.625</c:v>
                </c:pt>
                <c:pt idx="2734">
                  <c:v>43807.75</c:v>
                </c:pt>
                <c:pt idx="2735">
                  <c:v>43807.875</c:v>
                </c:pt>
                <c:pt idx="2736">
                  <c:v>43808</c:v>
                </c:pt>
                <c:pt idx="2737">
                  <c:v>43808.125</c:v>
                </c:pt>
                <c:pt idx="2738">
                  <c:v>43808.25</c:v>
                </c:pt>
                <c:pt idx="2739">
                  <c:v>43808.375</c:v>
                </c:pt>
                <c:pt idx="2740">
                  <c:v>43808.5</c:v>
                </c:pt>
                <c:pt idx="2741">
                  <c:v>43808.625</c:v>
                </c:pt>
                <c:pt idx="2742">
                  <c:v>43808.75</c:v>
                </c:pt>
                <c:pt idx="2743">
                  <c:v>43808.875</c:v>
                </c:pt>
                <c:pt idx="2744">
                  <c:v>43809</c:v>
                </c:pt>
                <c:pt idx="2745">
                  <c:v>43809.125</c:v>
                </c:pt>
                <c:pt idx="2746">
                  <c:v>43809.25</c:v>
                </c:pt>
                <c:pt idx="2747">
                  <c:v>43809.375</c:v>
                </c:pt>
                <c:pt idx="2748">
                  <c:v>43809.5</c:v>
                </c:pt>
                <c:pt idx="2749">
                  <c:v>43809.625</c:v>
                </c:pt>
                <c:pt idx="2750">
                  <c:v>43809.75</c:v>
                </c:pt>
                <c:pt idx="2751">
                  <c:v>43809.875</c:v>
                </c:pt>
                <c:pt idx="2752">
                  <c:v>43810</c:v>
                </c:pt>
                <c:pt idx="2753">
                  <c:v>43810.125</c:v>
                </c:pt>
                <c:pt idx="2754">
                  <c:v>43810.25</c:v>
                </c:pt>
                <c:pt idx="2755">
                  <c:v>43810.375</c:v>
                </c:pt>
                <c:pt idx="2756">
                  <c:v>43810.5</c:v>
                </c:pt>
                <c:pt idx="2757">
                  <c:v>43810.625</c:v>
                </c:pt>
                <c:pt idx="2758">
                  <c:v>43810.75</c:v>
                </c:pt>
                <c:pt idx="2759">
                  <c:v>43810.875</c:v>
                </c:pt>
                <c:pt idx="2760">
                  <c:v>43811</c:v>
                </c:pt>
                <c:pt idx="2761">
                  <c:v>43811.125</c:v>
                </c:pt>
                <c:pt idx="2762">
                  <c:v>43811.25</c:v>
                </c:pt>
                <c:pt idx="2763">
                  <c:v>43811.375</c:v>
                </c:pt>
                <c:pt idx="2764">
                  <c:v>43811.5</c:v>
                </c:pt>
                <c:pt idx="2765">
                  <c:v>43811.625</c:v>
                </c:pt>
                <c:pt idx="2766">
                  <c:v>43811.75</c:v>
                </c:pt>
                <c:pt idx="2767">
                  <c:v>43811.875</c:v>
                </c:pt>
                <c:pt idx="2768">
                  <c:v>43812</c:v>
                </c:pt>
                <c:pt idx="2769">
                  <c:v>43812.125</c:v>
                </c:pt>
                <c:pt idx="2770">
                  <c:v>43812.25</c:v>
                </c:pt>
                <c:pt idx="2771">
                  <c:v>43812.375</c:v>
                </c:pt>
                <c:pt idx="2772">
                  <c:v>43812.5</c:v>
                </c:pt>
                <c:pt idx="2773">
                  <c:v>43812.625</c:v>
                </c:pt>
                <c:pt idx="2774">
                  <c:v>43812.75</c:v>
                </c:pt>
                <c:pt idx="2775">
                  <c:v>43812.875</c:v>
                </c:pt>
                <c:pt idx="2776">
                  <c:v>43813</c:v>
                </c:pt>
                <c:pt idx="2777">
                  <c:v>43813.125</c:v>
                </c:pt>
                <c:pt idx="2778">
                  <c:v>43813.25</c:v>
                </c:pt>
                <c:pt idx="2779">
                  <c:v>43813.375</c:v>
                </c:pt>
                <c:pt idx="2780">
                  <c:v>43813.5</c:v>
                </c:pt>
                <c:pt idx="2781">
                  <c:v>43813.625</c:v>
                </c:pt>
                <c:pt idx="2782">
                  <c:v>43813.75</c:v>
                </c:pt>
                <c:pt idx="2783">
                  <c:v>43813.875</c:v>
                </c:pt>
                <c:pt idx="2784">
                  <c:v>43814</c:v>
                </c:pt>
                <c:pt idx="2785">
                  <c:v>43814.125</c:v>
                </c:pt>
                <c:pt idx="2786">
                  <c:v>43814.25</c:v>
                </c:pt>
                <c:pt idx="2787">
                  <c:v>43814.375</c:v>
                </c:pt>
                <c:pt idx="2788">
                  <c:v>43814.5</c:v>
                </c:pt>
                <c:pt idx="2789">
                  <c:v>43814.625</c:v>
                </c:pt>
                <c:pt idx="2790">
                  <c:v>43814.75</c:v>
                </c:pt>
                <c:pt idx="2791">
                  <c:v>43814.875</c:v>
                </c:pt>
                <c:pt idx="2792">
                  <c:v>43815</c:v>
                </c:pt>
                <c:pt idx="2793">
                  <c:v>43815.125</c:v>
                </c:pt>
                <c:pt idx="2794">
                  <c:v>43815.25</c:v>
                </c:pt>
                <c:pt idx="2795">
                  <c:v>43815.375</c:v>
                </c:pt>
                <c:pt idx="2796">
                  <c:v>43815.5</c:v>
                </c:pt>
                <c:pt idx="2797">
                  <c:v>43815.625</c:v>
                </c:pt>
                <c:pt idx="2798">
                  <c:v>43815.75</c:v>
                </c:pt>
                <c:pt idx="2799">
                  <c:v>43815.875</c:v>
                </c:pt>
                <c:pt idx="2800">
                  <c:v>43816</c:v>
                </c:pt>
                <c:pt idx="2801">
                  <c:v>43816.125</c:v>
                </c:pt>
                <c:pt idx="2802">
                  <c:v>43816.25</c:v>
                </c:pt>
                <c:pt idx="2803">
                  <c:v>43816.375</c:v>
                </c:pt>
                <c:pt idx="2804">
                  <c:v>43816.5</c:v>
                </c:pt>
                <c:pt idx="2805">
                  <c:v>43816.625</c:v>
                </c:pt>
                <c:pt idx="2806">
                  <c:v>43816.75</c:v>
                </c:pt>
                <c:pt idx="2807">
                  <c:v>43816.875</c:v>
                </c:pt>
                <c:pt idx="2808">
                  <c:v>43817</c:v>
                </c:pt>
                <c:pt idx="2809">
                  <c:v>43817.125</c:v>
                </c:pt>
                <c:pt idx="2810">
                  <c:v>43817.25</c:v>
                </c:pt>
                <c:pt idx="2811">
                  <c:v>43817.375</c:v>
                </c:pt>
                <c:pt idx="2812">
                  <c:v>43817.5</c:v>
                </c:pt>
                <c:pt idx="2813">
                  <c:v>43817.625</c:v>
                </c:pt>
                <c:pt idx="2814">
                  <c:v>43817.75</c:v>
                </c:pt>
                <c:pt idx="2815">
                  <c:v>43817.875</c:v>
                </c:pt>
                <c:pt idx="2816">
                  <c:v>43818</c:v>
                </c:pt>
                <c:pt idx="2817">
                  <c:v>43818.125</c:v>
                </c:pt>
                <c:pt idx="2818">
                  <c:v>43818.25</c:v>
                </c:pt>
                <c:pt idx="2819">
                  <c:v>43818.375</c:v>
                </c:pt>
                <c:pt idx="2820">
                  <c:v>43818.5</c:v>
                </c:pt>
                <c:pt idx="2821">
                  <c:v>43818.625</c:v>
                </c:pt>
                <c:pt idx="2822">
                  <c:v>43818.75</c:v>
                </c:pt>
                <c:pt idx="2823">
                  <c:v>43818.875</c:v>
                </c:pt>
                <c:pt idx="2824">
                  <c:v>43819</c:v>
                </c:pt>
                <c:pt idx="2825">
                  <c:v>43819.125</c:v>
                </c:pt>
                <c:pt idx="2826">
                  <c:v>43819.25</c:v>
                </c:pt>
                <c:pt idx="2827">
                  <c:v>43819.375</c:v>
                </c:pt>
                <c:pt idx="2828">
                  <c:v>43819.5</c:v>
                </c:pt>
                <c:pt idx="2829">
                  <c:v>43819.625</c:v>
                </c:pt>
                <c:pt idx="2830">
                  <c:v>43819.75</c:v>
                </c:pt>
                <c:pt idx="2831">
                  <c:v>43819.875</c:v>
                </c:pt>
                <c:pt idx="2832">
                  <c:v>43820</c:v>
                </c:pt>
                <c:pt idx="2833">
                  <c:v>43820.125</c:v>
                </c:pt>
                <c:pt idx="2834">
                  <c:v>43820.25</c:v>
                </c:pt>
                <c:pt idx="2835">
                  <c:v>43820.375</c:v>
                </c:pt>
                <c:pt idx="2836">
                  <c:v>43820.5</c:v>
                </c:pt>
                <c:pt idx="2837">
                  <c:v>43820.625</c:v>
                </c:pt>
                <c:pt idx="2838">
                  <c:v>43820.75</c:v>
                </c:pt>
                <c:pt idx="2839">
                  <c:v>43820.875</c:v>
                </c:pt>
                <c:pt idx="2840">
                  <c:v>43821</c:v>
                </c:pt>
                <c:pt idx="2841">
                  <c:v>43821.125</c:v>
                </c:pt>
                <c:pt idx="2842">
                  <c:v>43821.25</c:v>
                </c:pt>
                <c:pt idx="2843">
                  <c:v>43821.375</c:v>
                </c:pt>
                <c:pt idx="2844">
                  <c:v>43821.5</c:v>
                </c:pt>
                <c:pt idx="2845">
                  <c:v>43821.625</c:v>
                </c:pt>
                <c:pt idx="2846">
                  <c:v>43821.75</c:v>
                </c:pt>
                <c:pt idx="2847">
                  <c:v>43821.875</c:v>
                </c:pt>
                <c:pt idx="2848">
                  <c:v>43822</c:v>
                </c:pt>
                <c:pt idx="2849">
                  <c:v>43822.125</c:v>
                </c:pt>
                <c:pt idx="2850">
                  <c:v>43822.25</c:v>
                </c:pt>
                <c:pt idx="2851">
                  <c:v>43822.375</c:v>
                </c:pt>
                <c:pt idx="2852">
                  <c:v>43822.5</c:v>
                </c:pt>
                <c:pt idx="2853">
                  <c:v>43822.625</c:v>
                </c:pt>
                <c:pt idx="2854">
                  <c:v>43822.75</c:v>
                </c:pt>
                <c:pt idx="2855">
                  <c:v>43822.875</c:v>
                </c:pt>
                <c:pt idx="2856">
                  <c:v>43823</c:v>
                </c:pt>
                <c:pt idx="2857">
                  <c:v>43823.125</c:v>
                </c:pt>
                <c:pt idx="2858">
                  <c:v>43823.25</c:v>
                </c:pt>
                <c:pt idx="2859">
                  <c:v>43823.375</c:v>
                </c:pt>
                <c:pt idx="2860">
                  <c:v>43823.5</c:v>
                </c:pt>
                <c:pt idx="2861">
                  <c:v>43823.625</c:v>
                </c:pt>
                <c:pt idx="2862">
                  <c:v>43823.75</c:v>
                </c:pt>
                <c:pt idx="2863">
                  <c:v>43823.875</c:v>
                </c:pt>
                <c:pt idx="2864">
                  <c:v>43824</c:v>
                </c:pt>
                <c:pt idx="2865">
                  <c:v>43824.125</c:v>
                </c:pt>
                <c:pt idx="2866">
                  <c:v>43824.25</c:v>
                </c:pt>
                <c:pt idx="2867">
                  <c:v>43824.375</c:v>
                </c:pt>
                <c:pt idx="2868">
                  <c:v>43824.5</c:v>
                </c:pt>
                <c:pt idx="2869">
                  <c:v>43824.625</c:v>
                </c:pt>
                <c:pt idx="2870">
                  <c:v>43824.75</c:v>
                </c:pt>
                <c:pt idx="2871">
                  <c:v>43824.875</c:v>
                </c:pt>
                <c:pt idx="2872">
                  <c:v>43825</c:v>
                </c:pt>
                <c:pt idx="2873">
                  <c:v>43825.125</c:v>
                </c:pt>
                <c:pt idx="2874">
                  <c:v>43825.25</c:v>
                </c:pt>
                <c:pt idx="2875">
                  <c:v>43825.375</c:v>
                </c:pt>
                <c:pt idx="2876">
                  <c:v>43825.5</c:v>
                </c:pt>
                <c:pt idx="2877">
                  <c:v>43825.625</c:v>
                </c:pt>
                <c:pt idx="2878">
                  <c:v>43825.75</c:v>
                </c:pt>
                <c:pt idx="2879">
                  <c:v>43825.875</c:v>
                </c:pt>
                <c:pt idx="2880">
                  <c:v>43826</c:v>
                </c:pt>
                <c:pt idx="2881">
                  <c:v>43826.125</c:v>
                </c:pt>
                <c:pt idx="2882">
                  <c:v>43826.25</c:v>
                </c:pt>
                <c:pt idx="2883">
                  <c:v>43826.375</c:v>
                </c:pt>
                <c:pt idx="2884">
                  <c:v>43826.5</c:v>
                </c:pt>
                <c:pt idx="2885">
                  <c:v>43826.625</c:v>
                </c:pt>
                <c:pt idx="2886">
                  <c:v>43826.75</c:v>
                </c:pt>
                <c:pt idx="2887">
                  <c:v>43826.875</c:v>
                </c:pt>
                <c:pt idx="2888">
                  <c:v>43827</c:v>
                </c:pt>
                <c:pt idx="2889">
                  <c:v>43827.125</c:v>
                </c:pt>
                <c:pt idx="2890">
                  <c:v>43827.25</c:v>
                </c:pt>
                <c:pt idx="2891">
                  <c:v>43827.375</c:v>
                </c:pt>
                <c:pt idx="2892">
                  <c:v>43827.5</c:v>
                </c:pt>
                <c:pt idx="2893">
                  <c:v>43827.625</c:v>
                </c:pt>
                <c:pt idx="2894">
                  <c:v>43827.75</c:v>
                </c:pt>
                <c:pt idx="2895">
                  <c:v>43827.875</c:v>
                </c:pt>
                <c:pt idx="2896">
                  <c:v>43828</c:v>
                </c:pt>
                <c:pt idx="2897">
                  <c:v>43828.125</c:v>
                </c:pt>
                <c:pt idx="2898">
                  <c:v>43828.25</c:v>
                </c:pt>
                <c:pt idx="2899">
                  <c:v>43828.375</c:v>
                </c:pt>
                <c:pt idx="2900">
                  <c:v>43828.5</c:v>
                </c:pt>
                <c:pt idx="2901">
                  <c:v>43828.625</c:v>
                </c:pt>
                <c:pt idx="2902">
                  <c:v>43828.75</c:v>
                </c:pt>
                <c:pt idx="2903">
                  <c:v>43828.875</c:v>
                </c:pt>
                <c:pt idx="2904">
                  <c:v>43829</c:v>
                </c:pt>
                <c:pt idx="2905">
                  <c:v>43829.125</c:v>
                </c:pt>
                <c:pt idx="2906">
                  <c:v>43829.25</c:v>
                </c:pt>
                <c:pt idx="2907">
                  <c:v>43829.375</c:v>
                </c:pt>
                <c:pt idx="2908">
                  <c:v>43829.5</c:v>
                </c:pt>
                <c:pt idx="2909">
                  <c:v>43829.625</c:v>
                </c:pt>
                <c:pt idx="2910">
                  <c:v>43829.75</c:v>
                </c:pt>
                <c:pt idx="2911">
                  <c:v>43829.875</c:v>
                </c:pt>
                <c:pt idx="2912">
                  <c:v>43830</c:v>
                </c:pt>
                <c:pt idx="2913">
                  <c:v>43830.125</c:v>
                </c:pt>
                <c:pt idx="2914">
                  <c:v>43830.25</c:v>
                </c:pt>
                <c:pt idx="2915">
                  <c:v>43830.375</c:v>
                </c:pt>
                <c:pt idx="2916">
                  <c:v>43830.5</c:v>
                </c:pt>
                <c:pt idx="2917">
                  <c:v>43830.625</c:v>
                </c:pt>
                <c:pt idx="2918">
                  <c:v>43830.75</c:v>
                </c:pt>
                <c:pt idx="2919">
                  <c:v>43830.875</c:v>
                </c:pt>
                <c:pt idx="2920">
                  <c:v>43831</c:v>
                </c:pt>
                <c:pt idx="2921">
                  <c:v>43831.125</c:v>
                </c:pt>
                <c:pt idx="2922">
                  <c:v>43831.25</c:v>
                </c:pt>
                <c:pt idx="2923">
                  <c:v>43831.375</c:v>
                </c:pt>
                <c:pt idx="2924">
                  <c:v>43831.5</c:v>
                </c:pt>
                <c:pt idx="2925">
                  <c:v>43831.625</c:v>
                </c:pt>
                <c:pt idx="2926">
                  <c:v>43831.75</c:v>
                </c:pt>
                <c:pt idx="2927">
                  <c:v>43831.875</c:v>
                </c:pt>
                <c:pt idx="2928">
                  <c:v>43832</c:v>
                </c:pt>
                <c:pt idx="2929">
                  <c:v>43832.125</c:v>
                </c:pt>
                <c:pt idx="2930">
                  <c:v>43832.25</c:v>
                </c:pt>
                <c:pt idx="2931">
                  <c:v>43832.375</c:v>
                </c:pt>
                <c:pt idx="2932">
                  <c:v>43832.5</c:v>
                </c:pt>
                <c:pt idx="2933">
                  <c:v>43832.625</c:v>
                </c:pt>
                <c:pt idx="2934">
                  <c:v>43832.75</c:v>
                </c:pt>
                <c:pt idx="2935">
                  <c:v>43832.875</c:v>
                </c:pt>
                <c:pt idx="2936">
                  <c:v>43833</c:v>
                </c:pt>
                <c:pt idx="2937">
                  <c:v>43833.125</c:v>
                </c:pt>
                <c:pt idx="2938">
                  <c:v>43833.25</c:v>
                </c:pt>
                <c:pt idx="2939">
                  <c:v>43833.375</c:v>
                </c:pt>
                <c:pt idx="2940">
                  <c:v>43833.5</c:v>
                </c:pt>
                <c:pt idx="2941">
                  <c:v>43833.625</c:v>
                </c:pt>
                <c:pt idx="2942">
                  <c:v>43833.75</c:v>
                </c:pt>
                <c:pt idx="2943">
                  <c:v>43833.875</c:v>
                </c:pt>
                <c:pt idx="2944">
                  <c:v>43834</c:v>
                </c:pt>
                <c:pt idx="2945">
                  <c:v>43834.125</c:v>
                </c:pt>
                <c:pt idx="2946">
                  <c:v>43834.25</c:v>
                </c:pt>
                <c:pt idx="2947">
                  <c:v>43834.375</c:v>
                </c:pt>
                <c:pt idx="2948">
                  <c:v>43834.5</c:v>
                </c:pt>
                <c:pt idx="2949">
                  <c:v>43834.625</c:v>
                </c:pt>
                <c:pt idx="2950">
                  <c:v>43834.75</c:v>
                </c:pt>
                <c:pt idx="2951">
                  <c:v>43834.875</c:v>
                </c:pt>
                <c:pt idx="2952">
                  <c:v>43835</c:v>
                </c:pt>
                <c:pt idx="2953">
                  <c:v>43835.125</c:v>
                </c:pt>
                <c:pt idx="2954">
                  <c:v>43835.25</c:v>
                </c:pt>
                <c:pt idx="2955">
                  <c:v>43835.375</c:v>
                </c:pt>
                <c:pt idx="2956">
                  <c:v>43835.5</c:v>
                </c:pt>
                <c:pt idx="2957">
                  <c:v>43835.625</c:v>
                </c:pt>
                <c:pt idx="2958">
                  <c:v>43835.75</c:v>
                </c:pt>
                <c:pt idx="2959">
                  <c:v>43835.875</c:v>
                </c:pt>
                <c:pt idx="2960">
                  <c:v>43836</c:v>
                </c:pt>
                <c:pt idx="2961">
                  <c:v>43836.125</c:v>
                </c:pt>
                <c:pt idx="2962">
                  <c:v>43836.25</c:v>
                </c:pt>
                <c:pt idx="2963">
                  <c:v>43836.375</c:v>
                </c:pt>
                <c:pt idx="2964">
                  <c:v>43836.5</c:v>
                </c:pt>
                <c:pt idx="2965">
                  <c:v>43836.625</c:v>
                </c:pt>
                <c:pt idx="2966">
                  <c:v>43836.75</c:v>
                </c:pt>
                <c:pt idx="2967">
                  <c:v>43836.875</c:v>
                </c:pt>
                <c:pt idx="2968">
                  <c:v>43837</c:v>
                </c:pt>
                <c:pt idx="2969">
                  <c:v>43837.125</c:v>
                </c:pt>
                <c:pt idx="2970">
                  <c:v>43837.25</c:v>
                </c:pt>
                <c:pt idx="2971">
                  <c:v>43837.375</c:v>
                </c:pt>
                <c:pt idx="2972">
                  <c:v>43837.5</c:v>
                </c:pt>
                <c:pt idx="2973">
                  <c:v>43837.625</c:v>
                </c:pt>
                <c:pt idx="2974">
                  <c:v>43837.75</c:v>
                </c:pt>
                <c:pt idx="2975">
                  <c:v>43837.875</c:v>
                </c:pt>
                <c:pt idx="2976">
                  <c:v>43838</c:v>
                </c:pt>
                <c:pt idx="2977">
                  <c:v>43838.125</c:v>
                </c:pt>
                <c:pt idx="2978">
                  <c:v>43838.25</c:v>
                </c:pt>
                <c:pt idx="2979">
                  <c:v>43838.375</c:v>
                </c:pt>
                <c:pt idx="2980">
                  <c:v>43838.5</c:v>
                </c:pt>
                <c:pt idx="2981">
                  <c:v>43838.625</c:v>
                </c:pt>
                <c:pt idx="2982">
                  <c:v>43838.75</c:v>
                </c:pt>
                <c:pt idx="2983">
                  <c:v>43838.875</c:v>
                </c:pt>
                <c:pt idx="2984">
                  <c:v>43839</c:v>
                </c:pt>
                <c:pt idx="2985">
                  <c:v>43839.125</c:v>
                </c:pt>
                <c:pt idx="2986">
                  <c:v>43839.25</c:v>
                </c:pt>
                <c:pt idx="2987">
                  <c:v>43839.375</c:v>
                </c:pt>
                <c:pt idx="2988">
                  <c:v>43839.5</c:v>
                </c:pt>
                <c:pt idx="2989">
                  <c:v>43839.625</c:v>
                </c:pt>
                <c:pt idx="2990">
                  <c:v>43839.75</c:v>
                </c:pt>
                <c:pt idx="2991">
                  <c:v>43839.875</c:v>
                </c:pt>
                <c:pt idx="2992">
                  <c:v>43840</c:v>
                </c:pt>
                <c:pt idx="2993">
                  <c:v>43840.125</c:v>
                </c:pt>
                <c:pt idx="2994">
                  <c:v>43840.25</c:v>
                </c:pt>
                <c:pt idx="2995">
                  <c:v>43840.375</c:v>
                </c:pt>
                <c:pt idx="2996">
                  <c:v>43840.5</c:v>
                </c:pt>
                <c:pt idx="2997">
                  <c:v>43840.625</c:v>
                </c:pt>
                <c:pt idx="2998">
                  <c:v>43840.75</c:v>
                </c:pt>
                <c:pt idx="2999">
                  <c:v>43840.875</c:v>
                </c:pt>
                <c:pt idx="3000">
                  <c:v>43841</c:v>
                </c:pt>
                <c:pt idx="3001">
                  <c:v>43841.125</c:v>
                </c:pt>
                <c:pt idx="3002">
                  <c:v>43841.25</c:v>
                </c:pt>
                <c:pt idx="3003">
                  <c:v>43841.375</c:v>
                </c:pt>
                <c:pt idx="3004">
                  <c:v>43841.5</c:v>
                </c:pt>
                <c:pt idx="3005">
                  <c:v>43841.625</c:v>
                </c:pt>
                <c:pt idx="3006">
                  <c:v>43841.75</c:v>
                </c:pt>
                <c:pt idx="3007">
                  <c:v>43841.875</c:v>
                </c:pt>
                <c:pt idx="3008">
                  <c:v>43842</c:v>
                </c:pt>
                <c:pt idx="3009">
                  <c:v>43842.125</c:v>
                </c:pt>
                <c:pt idx="3010">
                  <c:v>43842.25</c:v>
                </c:pt>
                <c:pt idx="3011">
                  <c:v>43842.375</c:v>
                </c:pt>
                <c:pt idx="3012">
                  <c:v>43842.5</c:v>
                </c:pt>
                <c:pt idx="3013">
                  <c:v>43842.625</c:v>
                </c:pt>
                <c:pt idx="3014">
                  <c:v>43842.75</c:v>
                </c:pt>
                <c:pt idx="3015">
                  <c:v>43842.875</c:v>
                </c:pt>
                <c:pt idx="3016">
                  <c:v>43843</c:v>
                </c:pt>
                <c:pt idx="3017">
                  <c:v>43843.125</c:v>
                </c:pt>
                <c:pt idx="3018">
                  <c:v>43843.25</c:v>
                </c:pt>
                <c:pt idx="3019">
                  <c:v>43843.375</c:v>
                </c:pt>
                <c:pt idx="3020">
                  <c:v>43843.5</c:v>
                </c:pt>
                <c:pt idx="3021">
                  <c:v>43843.625</c:v>
                </c:pt>
                <c:pt idx="3022">
                  <c:v>43843.75</c:v>
                </c:pt>
                <c:pt idx="3023">
                  <c:v>43843.875</c:v>
                </c:pt>
                <c:pt idx="3024">
                  <c:v>43844</c:v>
                </c:pt>
                <c:pt idx="3025">
                  <c:v>43844.125</c:v>
                </c:pt>
                <c:pt idx="3026">
                  <c:v>43844.25</c:v>
                </c:pt>
                <c:pt idx="3027">
                  <c:v>43844.375</c:v>
                </c:pt>
                <c:pt idx="3028">
                  <c:v>43844.5</c:v>
                </c:pt>
                <c:pt idx="3029">
                  <c:v>43844.625</c:v>
                </c:pt>
                <c:pt idx="3030">
                  <c:v>43844.75</c:v>
                </c:pt>
                <c:pt idx="3031">
                  <c:v>43844.875</c:v>
                </c:pt>
                <c:pt idx="3032">
                  <c:v>43845</c:v>
                </c:pt>
                <c:pt idx="3033">
                  <c:v>43845.125</c:v>
                </c:pt>
                <c:pt idx="3034">
                  <c:v>43845.25</c:v>
                </c:pt>
                <c:pt idx="3035">
                  <c:v>43845.375</c:v>
                </c:pt>
                <c:pt idx="3036">
                  <c:v>43845.5</c:v>
                </c:pt>
                <c:pt idx="3037">
                  <c:v>43845.625</c:v>
                </c:pt>
                <c:pt idx="3038">
                  <c:v>43845.75</c:v>
                </c:pt>
                <c:pt idx="3039">
                  <c:v>43845.875</c:v>
                </c:pt>
                <c:pt idx="3040">
                  <c:v>43846</c:v>
                </c:pt>
                <c:pt idx="3041">
                  <c:v>43846.125</c:v>
                </c:pt>
                <c:pt idx="3042">
                  <c:v>43846.25</c:v>
                </c:pt>
                <c:pt idx="3043">
                  <c:v>43846.375</c:v>
                </c:pt>
                <c:pt idx="3044">
                  <c:v>43846.5</c:v>
                </c:pt>
                <c:pt idx="3045">
                  <c:v>43846.625</c:v>
                </c:pt>
                <c:pt idx="3046">
                  <c:v>43846.75</c:v>
                </c:pt>
                <c:pt idx="3047">
                  <c:v>43846.875</c:v>
                </c:pt>
                <c:pt idx="3048">
                  <c:v>43847</c:v>
                </c:pt>
                <c:pt idx="3049">
                  <c:v>43847.125</c:v>
                </c:pt>
                <c:pt idx="3050">
                  <c:v>43847.25</c:v>
                </c:pt>
                <c:pt idx="3051">
                  <c:v>43847.375</c:v>
                </c:pt>
                <c:pt idx="3052">
                  <c:v>43847.5</c:v>
                </c:pt>
                <c:pt idx="3053">
                  <c:v>43847.625</c:v>
                </c:pt>
                <c:pt idx="3054">
                  <c:v>43847.75</c:v>
                </c:pt>
                <c:pt idx="3055">
                  <c:v>43847.875</c:v>
                </c:pt>
                <c:pt idx="3056">
                  <c:v>43848</c:v>
                </c:pt>
                <c:pt idx="3057">
                  <c:v>43848.125</c:v>
                </c:pt>
                <c:pt idx="3058">
                  <c:v>43848.25</c:v>
                </c:pt>
                <c:pt idx="3059">
                  <c:v>43848.375</c:v>
                </c:pt>
                <c:pt idx="3060">
                  <c:v>43848.5</c:v>
                </c:pt>
                <c:pt idx="3061">
                  <c:v>43848.625</c:v>
                </c:pt>
                <c:pt idx="3062">
                  <c:v>43848.75</c:v>
                </c:pt>
                <c:pt idx="3063">
                  <c:v>43848.875</c:v>
                </c:pt>
                <c:pt idx="3064">
                  <c:v>43849</c:v>
                </c:pt>
                <c:pt idx="3065">
                  <c:v>43849.125</c:v>
                </c:pt>
                <c:pt idx="3066">
                  <c:v>43849.25</c:v>
                </c:pt>
                <c:pt idx="3067">
                  <c:v>43849.375</c:v>
                </c:pt>
                <c:pt idx="3068">
                  <c:v>43849.5</c:v>
                </c:pt>
                <c:pt idx="3069">
                  <c:v>43849.625</c:v>
                </c:pt>
                <c:pt idx="3070">
                  <c:v>43849.75</c:v>
                </c:pt>
                <c:pt idx="3071">
                  <c:v>43849.875</c:v>
                </c:pt>
                <c:pt idx="3072">
                  <c:v>43850</c:v>
                </c:pt>
                <c:pt idx="3073">
                  <c:v>43850.125</c:v>
                </c:pt>
                <c:pt idx="3074">
                  <c:v>43850.25</c:v>
                </c:pt>
                <c:pt idx="3075">
                  <c:v>43850.375</c:v>
                </c:pt>
                <c:pt idx="3076">
                  <c:v>43850.5</c:v>
                </c:pt>
                <c:pt idx="3077">
                  <c:v>43850.625</c:v>
                </c:pt>
                <c:pt idx="3078">
                  <c:v>43850.75</c:v>
                </c:pt>
                <c:pt idx="3079">
                  <c:v>43850.875</c:v>
                </c:pt>
                <c:pt idx="3080">
                  <c:v>43851</c:v>
                </c:pt>
                <c:pt idx="3081">
                  <c:v>43851.125</c:v>
                </c:pt>
                <c:pt idx="3082">
                  <c:v>43851.25</c:v>
                </c:pt>
                <c:pt idx="3083">
                  <c:v>43851.375</c:v>
                </c:pt>
                <c:pt idx="3084">
                  <c:v>43851.5</c:v>
                </c:pt>
                <c:pt idx="3085">
                  <c:v>43851.625</c:v>
                </c:pt>
                <c:pt idx="3086">
                  <c:v>43851.75</c:v>
                </c:pt>
                <c:pt idx="3087">
                  <c:v>43851.875</c:v>
                </c:pt>
                <c:pt idx="3088">
                  <c:v>43852</c:v>
                </c:pt>
                <c:pt idx="3089">
                  <c:v>43852.125</c:v>
                </c:pt>
                <c:pt idx="3090">
                  <c:v>43852.25</c:v>
                </c:pt>
                <c:pt idx="3091">
                  <c:v>43852.375</c:v>
                </c:pt>
                <c:pt idx="3092">
                  <c:v>43852.5</c:v>
                </c:pt>
                <c:pt idx="3093">
                  <c:v>43852.625</c:v>
                </c:pt>
                <c:pt idx="3094">
                  <c:v>43852.75</c:v>
                </c:pt>
                <c:pt idx="3095">
                  <c:v>43852.875</c:v>
                </c:pt>
                <c:pt idx="3096">
                  <c:v>43853</c:v>
                </c:pt>
                <c:pt idx="3097">
                  <c:v>43853.125</c:v>
                </c:pt>
                <c:pt idx="3098">
                  <c:v>43853.25</c:v>
                </c:pt>
                <c:pt idx="3099">
                  <c:v>43853.375</c:v>
                </c:pt>
                <c:pt idx="3100">
                  <c:v>43853.5</c:v>
                </c:pt>
                <c:pt idx="3101">
                  <c:v>43853.625</c:v>
                </c:pt>
                <c:pt idx="3102">
                  <c:v>43853.75</c:v>
                </c:pt>
                <c:pt idx="3103">
                  <c:v>43853.875</c:v>
                </c:pt>
                <c:pt idx="3104">
                  <c:v>43854</c:v>
                </c:pt>
                <c:pt idx="3105">
                  <c:v>43854.125</c:v>
                </c:pt>
                <c:pt idx="3106">
                  <c:v>43854.25</c:v>
                </c:pt>
                <c:pt idx="3107">
                  <c:v>43854.375</c:v>
                </c:pt>
                <c:pt idx="3108">
                  <c:v>43854.5</c:v>
                </c:pt>
                <c:pt idx="3109">
                  <c:v>43854.625</c:v>
                </c:pt>
                <c:pt idx="3110">
                  <c:v>43854.75</c:v>
                </c:pt>
                <c:pt idx="3111">
                  <c:v>43854.875</c:v>
                </c:pt>
                <c:pt idx="3112">
                  <c:v>43855</c:v>
                </c:pt>
                <c:pt idx="3113">
                  <c:v>43855.125</c:v>
                </c:pt>
                <c:pt idx="3114">
                  <c:v>43855.25</c:v>
                </c:pt>
                <c:pt idx="3115">
                  <c:v>43855.375</c:v>
                </c:pt>
                <c:pt idx="3116">
                  <c:v>43855.5</c:v>
                </c:pt>
                <c:pt idx="3117">
                  <c:v>43855.625</c:v>
                </c:pt>
                <c:pt idx="3118">
                  <c:v>43855.75</c:v>
                </c:pt>
                <c:pt idx="3119">
                  <c:v>43855.875</c:v>
                </c:pt>
                <c:pt idx="3120">
                  <c:v>43856</c:v>
                </c:pt>
                <c:pt idx="3121">
                  <c:v>43856.125</c:v>
                </c:pt>
                <c:pt idx="3122">
                  <c:v>43856.25</c:v>
                </c:pt>
                <c:pt idx="3123">
                  <c:v>43856.375</c:v>
                </c:pt>
                <c:pt idx="3124">
                  <c:v>43856.5</c:v>
                </c:pt>
                <c:pt idx="3125">
                  <c:v>43856.625</c:v>
                </c:pt>
                <c:pt idx="3126">
                  <c:v>43856.75</c:v>
                </c:pt>
                <c:pt idx="3127">
                  <c:v>43856.875</c:v>
                </c:pt>
                <c:pt idx="3128">
                  <c:v>43857</c:v>
                </c:pt>
                <c:pt idx="3129">
                  <c:v>43857.125</c:v>
                </c:pt>
                <c:pt idx="3130">
                  <c:v>43857.25</c:v>
                </c:pt>
                <c:pt idx="3131">
                  <c:v>43857.375</c:v>
                </c:pt>
                <c:pt idx="3132">
                  <c:v>43857.5</c:v>
                </c:pt>
                <c:pt idx="3133">
                  <c:v>43857.625</c:v>
                </c:pt>
                <c:pt idx="3134">
                  <c:v>43857.75</c:v>
                </c:pt>
                <c:pt idx="3135">
                  <c:v>43857.875</c:v>
                </c:pt>
                <c:pt idx="3136">
                  <c:v>43858</c:v>
                </c:pt>
                <c:pt idx="3137">
                  <c:v>43858.125</c:v>
                </c:pt>
                <c:pt idx="3138">
                  <c:v>43858.25</c:v>
                </c:pt>
                <c:pt idx="3139">
                  <c:v>43858.375</c:v>
                </c:pt>
                <c:pt idx="3140">
                  <c:v>43858.5</c:v>
                </c:pt>
                <c:pt idx="3141">
                  <c:v>43858.625</c:v>
                </c:pt>
                <c:pt idx="3142">
                  <c:v>43858.75</c:v>
                </c:pt>
                <c:pt idx="3143">
                  <c:v>43858.875</c:v>
                </c:pt>
                <c:pt idx="3144">
                  <c:v>43859</c:v>
                </c:pt>
                <c:pt idx="3145">
                  <c:v>43859.125</c:v>
                </c:pt>
                <c:pt idx="3146">
                  <c:v>43859.25</c:v>
                </c:pt>
                <c:pt idx="3147">
                  <c:v>43859.375</c:v>
                </c:pt>
                <c:pt idx="3148">
                  <c:v>43859.5</c:v>
                </c:pt>
                <c:pt idx="3149">
                  <c:v>43859.625</c:v>
                </c:pt>
                <c:pt idx="3150">
                  <c:v>43859.75</c:v>
                </c:pt>
                <c:pt idx="3151">
                  <c:v>43859.875</c:v>
                </c:pt>
                <c:pt idx="3152">
                  <c:v>43860</c:v>
                </c:pt>
                <c:pt idx="3153">
                  <c:v>43860.125</c:v>
                </c:pt>
                <c:pt idx="3154">
                  <c:v>43860.25</c:v>
                </c:pt>
                <c:pt idx="3155">
                  <c:v>43860.375</c:v>
                </c:pt>
                <c:pt idx="3156">
                  <c:v>43860.5</c:v>
                </c:pt>
                <c:pt idx="3157">
                  <c:v>43860.625</c:v>
                </c:pt>
                <c:pt idx="3158">
                  <c:v>43860.75</c:v>
                </c:pt>
                <c:pt idx="3159">
                  <c:v>43860.875</c:v>
                </c:pt>
                <c:pt idx="3160">
                  <c:v>43861</c:v>
                </c:pt>
                <c:pt idx="3161">
                  <c:v>43861.125</c:v>
                </c:pt>
                <c:pt idx="3162">
                  <c:v>43861.25</c:v>
                </c:pt>
                <c:pt idx="3163">
                  <c:v>43861.375</c:v>
                </c:pt>
                <c:pt idx="3164">
                  <c:v>43861.5</c:v>
                </c:pt>
                <c:pt idx="3165">
                  <c:v>43861.625</c:v>
                </c:pt>
                <c:pt idx="3166">
                  <c:v>43861.75</c:v>
                </c:pt>
                <c:pt idx="3167">
                  <c:v>43861.875</c:v>
                </c:pt>
                <c:pt idx="3168">
                  <c:v>43862</c:v>
                </c:pt>
                <c:pt idx="3169">
                  <c:v>43862.125</c:v>
                </c:pt>
                <c:pt idx="3170">
                  <c:v>43862.25</c:v>
                </c:pt>
                <c:pt idx="3171">
                  <c:v>43862.375</c:v>
                </c:pt>
                <c:pt idx="3172">
                  <c:v>43862.5</c:v>
                </c:pt>
                <c:pt idx="3173">
                  <c:v>43862.625</c:v>
                </c:pt>
                <c:pt idx="3174">
                  <c:v>43862.75</c:v>
                </c:pt>
                <c:pt idx="3175">
                  <c:v>43862.875</c:v>
                </c:pt>
                <c:pt idx="3176">
                  <c:v>43863</c:v>
                </c:pt>
                <c:pt idx="3177">
                  <c:v>43863.125</c:v>
                </c:pt>
                <c:pt idx="3178">
                  <c:v>43863.25</c:v>
                </c:pt>
                <c:pt idx="3179">
                  <c:v>43863.375</c:v>
                </c:pt>
                <c:pt idx="3180">
                  <c:v>43863.5</c:v>
                </c:pt>
                <c:pt idx="3181">
                  <c:v>43863.625</c:v>
                </c:pt>
                <c:pt idx="3182">
                  <c:v>43863.75</c:v>
                </c:pt>
                <c:pt idx="3183">
                  <c:v>43863.875</c:v>
                </c:pt>
                <c:pt idx="3184">
                  <c:v>43864</c:v>
                </c:pt>
                <c:pt idx="3185">
                  <c:v>43864.125</c:v>
                </c:pt>
                <c:pt idx="3186">
                  <c:v>43864.25</c:v>
                </c:pt>
                <c:pt idx="3187">
                  <c:v>43864.375</c:v>
                </c:pt>
                <c:pt idx="3188">
                  <c:v>43864.5</c:v>
                </c:pt>
                <c:pt idx="3189">
                  <c:v>43864.625</c:v>
                </c:pt>
                <c:pt idx="3190">
                  <c:v>43864.75</c:v>
                </c:pt>
                <c:pt idx="3191">
                  <c:v>43864.875</c:v>
                </c:pt>
                <c:pt idx="3192">
                  <c:v>43865</c:v>
                </c:pt>
                <c:pt idx="3193">
                  <c:v>43865.125</c:v>
                </c:pt>
                <c:pt idx="3194">
                  <c:v>43865.25</c:v>
                </c:pt>
                <c:pt idx="3195">
                  <c:v>43865.375</c:v>
                </c:pt>
                <c:pt idx="3196">
                  <c:v>43865.5</c:v>
                </c:pt>
                <c:pt idx="3197">
                  <c:v>43865.625</c:v>
                </c:pt>
                <c:pt idx="3198">
                  <c:v>43865.75</c:v>
                </c:pt>
                <c:pt idx="3199">
                  <c:v>43865.875</c:v>
                </c:pt>
                <c:pt idx="3200">
                  <c:v>43866</c:v>
                </c:pt>
                <c:pt idx="3201">
                  <c:v>43866.125</c:v>
                </c:pt>
                <c:pt idx="3202">
                  <c:v>43866.25</c:v>
                </c:pt>
                <c:pt idx="3203">
                  <c:v>43866.375</c:v>
                </c:pt>
                <c:pt idx="3204">
                  <c:v>43866.5</c:v>
                </c:pt>
                <c:pt idx="3205">
                  <c:v>43866.625</c:v>
                </c:pt>
                <c:pt idx="3206">
                  <c:v>43866.75</c:v>
                </c:pt>
                <c:pt idx="3207">
                  <c:v>43866.875</c:v>
                </c:pt>
                <c:pt idx="3208">
                  <c:v>43867</c:v>
                </c:pt>
                <c:pt idx="3209">
                  <c:v>43867.125</c:v>
                </c:pt>
                <c:pt idx="3210">
                  <c:v>43867.25</c:v>
                </c:pt>
                <c:pt idx="3211">
                  <c:v>43867.375</c:v>
                </c:pt>
                <c:pt idx="3212">
                  <c:v>43867.5</c:v>
                </c:pt>
                <c:pt idx="3213">
                  <c:v>43867.625</c:v>
                </c:pt>
                <c:pt idx="3214">
                  <c:v>43867.75</c:v>
                </c:pt>
                <c:pt idx="3215">
                  <c:v>43867.875</c:v>
                </c:pt>
                <c:pt idx="3216">
                  <c:v>43868</c:v>
                </c:pt>
                <c:pt idx="3217">
                  <c:v>43868.125</c:v>
                </c:pt>
                <c:pt idx="3218">
                  <c:v>43868.25</c:v>
                </c:pt>
                <c:pt idx="3219">
                  <c:v>43868.375</c:v>
                </c:pt>
                <c:pt idx="3220">
                  <c:v>43868.5</c:v>
                </c:pt>
                <c:pt idx="3221">
                  <c:v>43868.625</c:v>
                </c:pt>
                <c:pt idx="3222">
                  <c:v>43868.75</c:v>
                </c:pt>
                <c:pt idx="3223">
                  <c:v>43868.875</c:v>
                </c:pt>
                <c:pt idx="3224">
                  <c:v>43869</c:v>
                </c:pt>
                <c:pt idx="3225">
                  <c:v>43869.125</c:v>
                </c:pt>
                <c:pt idx="3226">
                  <c:v>43869.25</c:v>
                </c:pt>
                <c:pt idx="3227">
                  <c:v>43869.375</c:v>
                </c:pt>
                <c:pt idx="3228">
                  <c:v>43869.5</c:v>
                </c:pt>
                <c:pt idx="3229">
                  <c:v>43869.625</c:v>
                </c:pt>
                <c:pt idx="3230">
                  <c:v>43869.75</c:v>
                </c:pt>
                <c:pt idx="3231">
                  <c:v>43869.875</c:v>
                </c:pt>
                <c:pt idx="3232">
                  <c:v>43870</c:v>
                </c:pt>
                <c:pt idx="3233">
                  <c:v>43870.125</c:v>
                </c:pt>
                <c:pt idx="3234">
                  <c:v>43870.25</c:v>
                </c:pt>
                <c:pt idx="3235">
                  <c:v>43870.375</c:v>
                </c:pt>
                <c:pt idx="3236">
                  <c:v>43870.5</c:v>
                </c:pt>
                <c:pt idx="3237">
                  <c:v>43870.625</c:v>
                </c:pt>
                <c:pt idx="3238">
                  <c:v>43870.75</c:v>
                </c:pt>
                <c:pt idx="3239">
                  <c:v>43870.875</c:v>
                </c:pt>
                <c:pt idx="3240">
                  <c:v>43871</c:v>
                </c:pt>
                <c:pt idx="3241">
                  <c:v>43871.125</c:v>
                </c:pt>
                <c:pt idx="3242">
                  <c:v>43871.25</c:v>
                </c:pt>
                <c:pt idx="3243">
                  <c:v>43871.375</c:v>
                </c:pt>
                <c:pt idx="3244">
                  <c:v>43871.5</c:v>
                </c:pt>
                <c:pt idx="3245">
                  <c:v>43871.625</c:v>
                </c:pt>
                <c:pt idx="3246">
                  <c:v>43871.75</c:v>
                </c:pt>
                <c:pt idx="3247">
                  <c:v>43871.875</c:v>
                </c:pt>
                <c:pt idx="3248">
                  <c:v>43872</c:v>
                </c:pt>
                <c:pt idx="3249">
                  <c:v>43872.125</c:v>
                </c:pt>
                <c:pt idx="3250">
                  <c:v>43872.25</c:v>
                </c:pt>
                <c:pt idx="3251">
                  <c:v>43872.375</c:v>
                </c:pt>
                <c:pt idx="3252">
                  <c:v>43872.5</c:v>
                </c:pt>
                <c:pt idx="3253">
                  <c:v>43872.625</c:v>
                </c:pt>
                <c:pt idx="3254">
                  <c:v>43872.75</c:v>
                </c:pt>
                <c:pt idx="3255">
                  <c:v>43872.875</c:v>
                </c:pt>
                <c:pt idx="3256">
                  <c:v>43873</c:v>
                </c:pt>
                <c:pt idx="3257">
                  <c:v>43873.125</c:v>
                </c:pt>
                <c:pt idx="3258">
                  <c:v>43873.25</c:v>
                </c:pt>
                <c:pt idx="3259">
                  <c:v>43873.375</c:v>
                </c:pt>
                <c:pt idx="3260">
                  <c:v>43873.5</c:v>
                </c:pt>
                <c:pt idx="3261">
                  <c:v>43873.625</c:v>
                </c:pt>
                <c:pt idx="3262">
                  <c:v>43873.75</c:v>
                </c:pt>
                <c:pt idx="3263">
                  <c:v>43873.875</c:v>
                </c:pt>
                <c:pt idx="3264">
                  <c:v>43874</c:v>
                </c:pt>
                <c:pt idx="3265">
                  <c:v>43874.125</c:v>
                </c:pt>
                <c:pt idx="3266">
                  <c:v>43874.25</c:v>
                </c:pt>
                <c:pt idx="3267">
                  <c:v>43874.375</c:v>
                </c:pt>
                <c:pt idx="3268">
                  <c:v>43874.5</c:v>
                </c:pt>
                <c:pt idx="3269">
                  <c:v>43874.625</c:v>
                </c:pt>
                <c:pt idx="3270">
                  <c:v>43874.75</c:v>
                </c:pt>
                <c:pt idx="3271">
                  <c:v>43874.875</c:v>
                </c:pt>
                <c:pt idx="3272">
                  <c:v>43875</c:v>
                </c:pt>
                <c:pt idx="3273">
                  <c:v>43875.125</c:v>
                </c:pt>
                <c:pt idx="3274">
                  <c:v>43875.25</c:v>
                </c:pt>
                <c:pt idx="3275">
                  <c:v>43875.375</c:v>
                </c:pt>
                <c:pt idx="3276">
                  <c:v>43875.5</c:v>
                </c:pt>
                <c:pt idx="3277">
                  <c:v>43875.625</c:v>
                </c:pt>
                <c:pt idx="3278">
                  <c:v>43875.75</c:v>
                </c:pt>
                <c:pt idx="3279">
                  <c:v>43875.875</c:v>
                </c:pt>
                <c:pt idx="3280">
                  <c:v>43876</c:v>
                </c:pt>
                <c:pt idx="3281">
                  <c:v>43876.125</c:v>
                </c:pt>
                <c:pt idx="3282">
                  <c:v>43876.25</c:v>
                </c:pt>
                <c:pt idx="3283">
                  <c:v>43876.375</c:v>
                </c:pt>
                <c:pt idx="3284">
                  <c:v>43876.5</c:v>
                </c:pt>
                <c:pt idx="3285">
                  <c:v>43876.625</c:v>
                </c:pt>
                <c:pt idx="3286">
                  <c:v>43876.75</c:v>
                </c:pt>
                <c:pt idx="3287">
                  <c:v>43876.875</c:v>
                </c:pt>
                <c:pt idx="3288">
                  <c:v>43877</c:v>
                </c:pt>
                <c:pt idx="3289">
                  <c:v>43877.125</c:v>
                </c:pt>
                <c:pt idx="3290">
                  <c:v>43877.25</c:v>
                </c:pt>
                <c:pt idx="3291">
                  <c:v>43877.375</c:v>
                </c:pt>
                <c:pt idx="3292">
                  <c:v>43877.5</c:v>
                </c:pt>
                <c:pt idx="3293">
                  <c:v>43877.625</c:v>
                </c:pt>
                <c:pt idx="3294">
                  <c:v>43877.75</c:v>
                </c:pt>
                <c:pt idx="3295">
                  <c:v>43877.875</c:v>
                </c:pt>
                <c:pt idx="3296">
                  <c:v>43878</c:v>
                </c:pt>
                <c:pt idx="3297">
                  <c:v>43878.125</c:v>
                </c:pt>
                <c:pt idx="3298">
                  <c:v>43878.25</c:v>
                </c:pt>
                <c:pt idx="3299">
                  <c:v>43878.375</c:v>
                </c:pt>
                <c:pt idx="3300">
                  <c:v>43878.5</c:v>
                </c:pt>
                <c:pt idx="3301">
                  <c:v>43878.625</c:v>
                </c:pt>
                <c:pt idx="3302">
                  <c:v>43878.75</c:v>
                </c:pt>
                <c:pt idx="3303">
                  <c:v>43878.875</c:v>
                </c:pt>
                <c:pt idx="3304">
                  <c:v>43879</c:v>
                </c:pt>
                <c:pt idx="3305">
                  <c:v>43879.125</c:v>
                </c:pt>
                <c:pt idx="3306">
                  <c:v>43879.25</c:v>
                </c:pt>
                <c:pt idx="3307">
                  <c:v>43879.375</c:v>
                </c:pt>
                <c:pt idx="3308">
                  <c:v>43879.5</c:v>
                </c:pt>
                <c:pt idx="3309">
                  <c:v>43879.625</c:v>
                </c:pt>
                <c:pt idx="3310">
                  <c:v>43879.75</c:v>
                </c:pt>
                <c:pt idx="3311">
                  <c:v>43879.875</c:v>
                </c:pt>
                <c:pt idx="3312">
                  <c:v>43880</c:v>
                </c:pt>
                <c:pt idx="3313">
                  <c:v>43880.125</c:v>
                </c:pt>
                <c:pt idx="3314">
                  <c:v>43880.25</c:v>
                </c:pt>
                <c:pt idx="3315">
                  <c:v>43880.375</c:v>
                </c:pt>
                <c:pt idx="3316">
                  <c:v>43880.5</c:v>
                </c:pt>
                <c:pt idx="3317">
                  <c:v>43880.625</c:v>
                </c:pt>
                <c:pt idx="3318">
                  <c:v>43880.75</c:v>
                </c:pt>
                <c:pt idx="3319">
                  <c:v>43880.875</c:v>
                </c:pt>
                <c:pt idx="3320">
                  <c:v>43881</c:v>
                </c:pt>
                <c:pt idx="3321">
                  <c:v>43881.125</c:v>
                </c:pt>
                <c:pt idx="3322">
                  <c:v>43881.25</c:v>
                </c:pt>
                <c:pt idx="3323">
                  <c:v>43881.375</c:v>
                </c:pt>
                <c:pt idx="3324">
                  <c:v>43881.5</c:v>
                </c:pt>
                <c:pt idx="3325">
                  <c:v>43881.625</c:v>
                </c:pt>
                <c:pt idx="3326">
                  <c:v>43881.75</c:v>
                </c:pt>
                <c:pt idx="3327">
                  <c:v>43881.875</c:v>
                </c:pt>
                <c:pt idx="3328">
                  <c:v>43882</c:v>
                </c:pt>
                <c:pt idx="3329">
                  <c:v>43882.125</c:v>
                </c:pt>
                <c:pt idx="3330">
                  <c:v>43882.25</c:v>
                </c:pt>
                <c:pt idx="3331">
                  <c:v>43882.375</c:v>
                </c:pt>
                <c:pt idx="3332">
                  <c:v>43882.5</c:v>
                </c:pt>
                <c:pt idx="3333">
                  <c:v>43882.625</c:v>
                </c:pt>
                <c:pt idx="3334">
                  <c:v>43882.75</c:v>
                </c:pt>
                <c:pt idx="3335">
                  <c:v>43882.875</c:v>
                </c:pt>
                <c:pt idx="3336">
                  <c:v>43883</c:v>
                </c:pt>
                <c:pt idx="3337">
                  <c:v>43883.125</c:v>
                </c:pt>
                <c:pt idx="3338">
                  <c:v>43883.25</c:v>
                </c:pt>
                <c:pt idx="3339">
                  <c:v>43883.375</c:v>
                </c:pt>
                <c:pt idx="3340">
                  <c:v>43883.5</c:v>
                </c:pt>
                <c:pt idx="3341">
                  <c:v>43883.625</c:v>
                </c:pt>
                <c:pt idx="3342">
                  <c:v>43883.75</c:v>
                </c:pt>
                <c:pt idx="3343">
                  <c:v>43883.875</c:v>
                </c:pt>
                <c:pt idx="3344">
                  <c:v>43884</c:v>
                </c:pt>
                <c:pt idx="3345">
                  <c:v>43884.125</c:v>
                </c:pt>
                <c:pt idx="3346">
                  <c:v>43884.25</c:v>
                </c:pt>
                <c:pt idx="3347">
                  <c:v>43884.375</c:v>
                </c:pt>
                <c:pt idx="3348">
                  <c:v>43884.5</c:v>
                </c:pt>
                <c:pt idx="3349">
                  <c:v>43884.625</c:v>
                </c:pt>
                <c:pt idx="3350">
                  <c:v>43884.75</c:v>
                </c:pt>
                <c:pt idx="3351">
                  <c:v>43884.875</c:v>
                </c:pt>
                <c:pt idx="3352">
                  <c:v>43885</c:v>
                </c:pt>
                <c:pt idx="3353">
                  <c:v>43885.125</c:v>
                </c:pt>
                <c:pt idx="3354">
                  <c:v>43885.25</c:v>
                </c:pt>
                <c:pt idx="3355">
                  <c:v>43885.375</c:v>
                </c:pt>
                <c:pt idx="3356">
                  <c:v>43885.5</c:v>
                </c:pt>
                <c:pt idx="3357">
                  <c:v>43885.625</c:v>
                </c:pt>
                <c:pt idx="3358">
                  <c:v>43885.75</c:v>
                </c:pt>
                <c:pt idx="3359">
                  <c:v>43885.875</c:v>
                </c:pt>
                <c:pt idx="3360">
                  <c:v>43886</c:v>
                </c:pt>
                <c:pt idx="3361">
                  <c:v>43886.125</c:v>
                </c:pt>
                <c:pt idx="3362">
                  <c:v>43886.25</c:v>
                </c:pt>
                <c:pt idx="3363">
                  <c:v>43886.375</c:v>
                </c:pt>
                <c:pt idx="3364">
                  <c:v>43886.5</c:v>
                </c:pt>
                <c:pt idx="3365">
                  <c:v>43886.625</c:v>
                </c:pt>
                <c:pt idx="3366">
                  <c:v>43886.75</c:v>
                </c:pt>
                <c:pt idx="3367">
                  <c:v>43886.875</c:v>
                </c:pt>
                <c:pt idx="3368">
                  <c:v>43887</c:v>
                </c:pt>
                <c:pt idx="3369">
                  <c:v>43887.125</c:v>
                </c:pt>
                <c:pt idx="3370">
                  <c:v>43887.25</c:v>
                </c:pt>
                <c:pt idx="3371">
                  <c:v>43887.375</c:v>
                </c:pt>
                <c:pt idx="3372">
                  <c:v>43887.5</c:v>
                </c:pt>
                <c:pt idx="3373">
                  <c:v>43887.625</c:v>
                </c:pt>
                <c:pt idx="3374">
                  <c:v>43887.75</c:v>
                </c:pt>
                <c:pt idx="3375">
                  <c:v>43887.875</c:v>
                </c:pt>
                <c:pt idx="3376">
                  <c:v>43888</c:v>
                </c:pt>
                <c:pt idx="3377">
                  <c:v>43888.125</c:v>
                </c:pt>
                <c:pt idx="3378">
                  <c:v>43888.25</c:v>
                </c:pt>
                <c:pt idx="3379">
                  <c:v>43888.375</c:v>
                </c:pt>
                <c:pt idx="3380">
                  <c:v>43888.5</c:v>
                </c:pt>
                <c:pt idx="3381">
                  <c:v>43888.625</c:v>
                </c:pt>
                <c:pt idx="3382">
                  <c:v>43888.75</c:v>
                </c:pt>
                <c:pt idx="3383">
                  <c:v>43888.875</c:v>
                </c:pt>
                <c:pt idx="3384">
                  <c:v>43889</c:v>
                </c:pt>
                <c:pt idx="3385">
                  <c:v>43889.125</c:v>
                </c:pt>
                <c:pt idx="3386">
                  <c:v>43889.25</c:v>
                </c:pt>
                <c:pt idx="3387">
                  <c:v>43889.375</c:v>
                </c:pt>
                <c:pt idx="3388">
                  <c:v>43889.5</c:v>
                </c:pt>
                <c:pt idx="3389">
                  <c:v>43889.625</c:v>
                </c:pt>
                <c:pt idx="3390">
                  <c:v>43889.75</c:v>
                </c:pt>
                <c:pt idx="3391">
                  <c:v>43889.875</c:v>
                </c:pt>
                <c:pt idx="3392">
                  <c:v>43890</c:v>
                </c:pt>
                <c:pt idx="3393">
                  <c:v>43890.125</c:v>
                </c:pt>
                <c:pt idx="3394">
                  <c:v>43890.25</c:v>
                </c:pt>
                <c:pt idx="3395">
                  <c:v>43890.375</c:v>
                </c:pt>
                <c:pt idx="3396">
                  <c:v>43890.5</c:v>
                </c:pt>
                <c:pt idx="3397">
                  <c:v>43890.625</c:v>
                </c:pt>
                <c:pt idx="3398">
                  <c:v>43890.75</c:v>
                </c:pt>
                <c:pt idx="3399">
                  <c:v>43890.875</c:v>
                </c:pt>
                <c:pt idx="3400">
                  <c:v>43891</c:v>
                </c:pt>
                <c:pt idx="3401">
                  <c:v>43891.125</c:v>
                </c:pt>
                <c:pt idx="3402">
                  <c:v>43891.25</c:v>
                </c:pt>
                <c:pt idx="3403">
                  <c:v>43891.375</c:v>
                </c:pt>
                <c:pt idx="3404">
                  <c:v>43891.5</c:v>
                </c:pt>
                <c:pt idx="3405">
                  <c:v>43891.625</c:v>
                </c:pt>
                <c:pt idx="3406">
                  <c:v>43891.75</c:v>
                </c:pt>
                <c:pt idx="3407">
                  <c:v>43891.875</c:v>
                </c:pt>
                <c:pt idx="3408">
                  <c:v>43892</c:v>
                </c:pt>
                <c:pt idx="3409">
                  <c:v>43892.125</c:v>
                </c:pt>
                <c:pt idx="3410">
                  <c:v>43892.25</c:v>
                </c:pt>
                <c:pt idx="3411">
                  <c:v>43892.375</c:v>
                </c:pt>
                <c:pt idx="3412">
                  <c:v>43892.5</c:v>
                </c:pt>
                <c:pt idx="3413">
                  <c:v>43892.625</c:v>
                </c:pt>
                <c:pt idx="3414">
                  <c:v>43892.75</c:v>
                </c:pt>
                <c:pt idx="3415">
                  <c:v>43892.875</c:v>
                </c:pt>
                <c:pt idx="3416">
                  <c:v>43893</c:v>
                </c:pt>
                <c:pt idx="3417">
                  <c:v>43893.125</c:v>
                </c:pt>
                <c:pt idx="3418">
                  <c:v>43893.25</c:v>
                </c:pt>
                <c:pt idx="3419">
                  <c:v>43893.375</c:v>
                </c:pt>
                <c:pt idx="3420">
                  <c:v>43893.5</c:v>
                </c:pt>
                <c:pt idx="3421">
                  <c:v>43893.625</c:v>
                </c:pt>
                <c:pt idx="3422">
                  <c:v>43893.75</c:v>
                </c:pt>
                <c:pt idx="3423">
                  <c:v>43893.875</c:v>
                </c:pt>
                <c:pt idx="3424">
                  <c:v>43894</c:v>
                </c:pt>
                <c:pt idx="3425">
                  <c:v>43894.125</c:v>
                </c:pt>
                <c:pt idx="3426">
                  <c:v>43894.25</c:v>
                </c:pt>
                <c:pt idx="3427">
                  <c:v>43894.375</c:v>
                </c:pt>
                <c:pt idx="3428">
                  <c:v>43894.5</c:v>
                </c:pt>
                <c:pt idx="3429">
                  <c:v>43894.625</c:v>
                </c:pt>
                <c:pt idx="3430">
                  <c:v>43894.75</c:v>
                </c:pt>
                <c:pt idx="3431">
                  <c:v>43894.875</c:v>
                </c:pt>
                <c:pt idx="3432">
                  <c:v>43895</c:v>
                </c:pt>
                <c:pt idx="3433">
                  <c:v>43895.125</c:v>
                </c:pt>
                <c:pt idx="3434">
                  <c:v>43895.25</c:v>
                </c:pt>
                <c:pt idx="3435">
                  <c:v>43895.375</c:v>
                </c:pt>
                <c:pt idx="3436">
                  <c:v>43895.5</c:v>
                </c:pt>
                <c:pt idx="3437">
                  <c:v>43895.625</c:v>
                </c:pt>
                <c:pt idx="3438">
                  <c:v>43895.75</c:v>
                </c:pt>
                <c:pt idx="3439">
                  <c:v>43895.875</c:v>
                </c:pt>
                <c:pt idx="3440">
                  <c:v>43896</c:v>
                </c:pt>
                <c:pt idx="3441">
                  <c:v>43896.125</c:v>
                </c:pt>
                <c:pt idx="3442">
                  <c:v>43896.25</c:v>
                </c:pt>
                <c:pt idx="3443">
                  <c:v>43896.375</c:v>
                </c:pt>
                <c:pt idx="3444">
                  <c:v>43896.5</c:v>
                </c:pt>
                <c:pt idx="3445">
                  <c:v>43896.625</c:v>
                </c:pt>
                <c:pt idx="3446">
                  <c:v>43896.75</c:v>
                </c:pt>
                <c:pt idx="3447">
                  <c:v>43896.875</c:v>
                </c:pt>
                <c:pt idx="3448">
                  <c:v>43897</c:v>
                </c:pt>
                <c:pt idx="3449">
                  <c:v>43897.125</c:v>
                </c:pt>
                <c:pt idx="3450">
                  <c:v>43897.25</c:v>
                </c:pt>
                <c:pt idx="3451">
                  <c:v>43897.375</c:v>
                </c:pt>
                <c:pt idx="3452">
                  <c:v>43897.5</c:v>
                </c:pt>
                <c:pt idx="3453">
                  <c:v>43897.625</c:v>
                </c:pt>
                <c:pt idx="3454">
                  <c:v>43897.75</c:v>
                </c:pt>
                <c:pt idx="3455">
                  <c:v>43897.875</c:v>
                </c:pt>
                <c:pt idx="3456">
                  <c:v>43898</c:v>
                </c:pt>
                <c:pt idx="3457">
                  <c:v>43898.125</c:v>
                </c:pt>
                <c:pt idx="3458">
                  <c:v>43898.25</c:v>
                </c:pt>
                <c:pt idx="3459">
                  <c:v>43898.375</c:v>
                </c:pt>
                <c:pt idx="3460">
                  <c:v>43898.5</c:v>
                </c:pt>
                <c:pt idx="3461">
                  <c:v>43898.625</c:v>
                </c:pt>
                <c:pt idx="3462">
                  <c:v>43898.75</c:v>
                </c:pt>
                <c:pt idx="3463">
                  <c:v>43898.875</c:v>
                </c:pt>
                <c:pt idx="3464">
                  <c:v>43899</c:v>
                </c:pt>
                <c:pt idx="3465">
                  <c:v>43899.125</c:v>
                </c:pt>
                <c:pt idx="3466">
                  <c:v>43899.25</c:v>
                </c:pt>
                <c:pt idx="3467">
                  <c:v>43899.375</c:v>
                </c:pt>
                <c:pt idx="3468">
                  <c:v>43899.5</c:v>
                </c:pt>
                <c:pt idx="3469">
                  <c:v>43899.625</c:v>
                </c:pt>
                <c:pt idx="3470">
                  <c:v>43899.75</c:v>
                </c:pt>
                <c:pt idx="3471">
                  <c:v>43899.875</c:v>
                </c:pt>
                <c:pt idx="3472">
                  <c:v>43900</c:v>
                </c:pt>
                <c:pt idx="3473">
                  <c:v>43900.125</c:v>
                </c:pt>
                <c:pt idx="3474">
                  <c:v>43900.25</c:v>
                </c:pt>
                <c:pt idx="3475">
                  <c:v>43900.375</c:v>
                </c:pt>
                <c:pt idx="3476">
                  <c:v>43900.5</c:v>
                </c:pt>
                <c:pt idx="3477">
                  <c:v>43900.625</c:v>
                </c:pt>
                <c:pt idx="3478">
                  <c:v>43900.75</c:v>
                </c:pt>
                <c:pt idx="3479">
                  <c:v>43900.875</c:v>
                </c:pt>
                <c:pt idx="3480">
                  <c:v>43901</c:v>
                </c:pt>
                <c:pt idx="3481">
                  <c:v>43901.125</c:v>
                </c:pt>
                <c:pt idx="3482">
                  <c:v>43901.25</c:v>
                </c:pt>
                <c:pt idx="3483">
                  <c:v>43901.375</c:v>
                </c:pt>
                <c:pt idx="3484">
                  <c:v>43901.5</c:v>
                </c:pt>
                <c:pt idx="3485">
                  <c:v>43901.625</c:v>
                </c:pt>
                <c:pt idx="3486">
                  <c:v>43901.75</c:v>
                </c:pt>
                <c:pt idx="3487">
                  <c:v>43901.875</c:v>
                </c:pt>
                <c:pt idx="3488">
                  <c:v>43902</c:v>
                </c:pt>
                <c:pt idx="3489">
                  <c:v>43902.125</c:v>
                </c:pt>
                <c:pt idx="3490">
                  <c:v>43902.25</c:v>
                </c:pt>
                <c:pt idx="3491">
                  <c:v>43902.375</c:v>
                </c:pt>
                <c:pt idx="3492">
                  <c:v>43902.5</c:v>
                </c:pt>
                <c:pt idx="3493">
                  <c:v>43902.625</c:v>
                </c:pt>
                <c:pt idx="3494">
                  <c:v>43902.75</c:v>
                </c:pt>
                <c:pt idx="3495">
                  <c:v>43902.875</c:v>
                </c:pt>
                <c:pt idx="3496">
                  <c:v>43903</c:v>
                </c:pt>
                <c:pt idx="3497">
                  <c:v>43903.125</c:v>
                </c:pt>
                <c:pt idx="3498">
                  <c:v>43903.25</c:v>
                </c:pt>
                <c:pt idx="3499">
                  <c:v>43903.375</c:v>
                </c:pt>
                <c:pt idx="3500">
                  <c:v>43903.5</c:v>
                </c:pt>
                <c:pt idx="3501">
                  <c:v>43903.625</c:v>
                </c:pt>
                <c:pt idx="3502">
                  <c:v>43903.75</c:v>
                </c:pt>
                <c:pt idx="3503">
                  <c:v>43903.875</c:v>
                </c:pt>
                <c:pt idx="3504">
                  <c:v>43904</c:v>
                </c:pt>
                <c:pt idx="3505">
                  <c:v>43904.125</c:v>
                </c:pt>
                <c:pt idx="3506">
                  <c:v>43904.25</c:v>
                </c:pt>
                <c:pt idx="3507">
                  <c:v>43904.375</c:v>
                </c:pt>
                <c:pt idx="3508">
                  <c:v>43904.5</c:v>
                </c:pt>
                <c:pt idx="3509">
                  <c:v>43904.625</c:v>
                </c:pt>
                <c:pt idx="3510">
                  <c:v>43904.75</c:v>
                </c:pt>
                <c:pt idx="3511">
                  <c:v>43904.875</c:v>
                </c:pt>
                <c:pt idx="3512">
                  <c:v>43905</c:v>
                </c:pt>
                <c:pt idx="3513">
                  <c:v>43905.125</c:v>
                </c:pt>
                <c:pt idx="3514">
                  <c:v>43905.25</c:v>
                </c:pt>
                <c:pt idx="3515">
                  <c:v>43905.375</c:v>
                </c:pt>
                <c:pt idx="3516">
                  <c:v>43905.5</c:v>
                </c:pt>
                <c:pt idx="3517">
                  <c:v>43905.625</c:v>
                </c:pt>
                <c:pt idx="3518">
                  <c:v>43905.75</c:v>
                </c:pt>
                <c:pt idx="3519">
                  <c:v>43905.875</c:v>
                </c:pt>
                <c:pt idx="3520">
                  <c:v>43906</c:v>
                </c:pt>
                <c:pt idx="3521">
                  <c:v>43906.125</c:v>
                </c:pt>
                <c:pt idx="3522">
                  <c:v>43906.25</c:v>
                </c:pt>
                <c:pt idx="3523">
                  <c:v>43906.375</c:v>
                </c:pt>
                <c:pt idx="3524">
                  <c:v>43906.5</c:v>
                </c:pt>
                <c:pt idx="3525">
                  <c:v>43906.625</c:v>
                </c:pt>
                <c:pt idx="3526">
                  <c:v>43906.75</c:v>
                </c:pt>
                <c:pt idx="3527">
                  <c:v>43906.875</c:v>
                </c:pt>
                <c:pt idx="3528">
                  <c:v>43907</c:v>
                </c:pt>
                <c:pt idx="3529">
                  <c:v>43907.125</c:v>
                </c:pt>
                <c:pt idx="3530">
                  <c:v>43907.25</c:v>
                </c:pt>
                <c:pt idx="3531">
                  <c:v>43907.375</c:v>
                </c:pt>
                <c:pt idx="3532">
                  <c:v>43907.5</c:v>
                </c:pt>
                <c:pt idx="3533">
                  <c:v>43907.625</c:v>
                </c:pt>
                <c:pt idx="3534">
                  <c:v>43907.75</c:v>
                </c:pt>
                <c:pt idx="3535">
                  <c:v>43907.875</c:v>
                </c:pt>
                <c:pt idx="3536">
                  <c:v>43908</c:v>
                </c:pt>
                <c:pt idx="3537">
                  <c:v>43908.125</c:v>
                </c:pt>
                <c:pt idx="3538">
                  <c:v>43908.25</c:v>
                </c:pt>
                <c:pt idx="3539">
                  <c:v>43908.375</c:v>
                </c:pt>
                <c:pt idx="3540">
                  <c:v>43908.5</c:v>
                </c:pt>
                <c:pt idx="3541">
                  <c:v>43908.625</c:v>
                </c:pt>
                <c:pt idx="3542">
                  <c:v>43908.75</c:v>
                </c:pt>
                <c:pt idx="3543">
                  <c:v>43908.875</c:v>
                </c:pt>
                <c:pt idx="3544">
                  <c:v>43909</c:v>
                </c:pt>
                <c:pt idx="3545">
                  <c:v>43909.125</c:v>
                </c:pt>
                <c:pt idx="3546">
                  <c:v>43909.25</c:v>
                </c:pt>
                <c:pt idx="3547">
                  <c:v>43909.375</c:v>
                </c:pt>
                <c:pt idx="3548">
                  <c:v>43909.5</c:v>
                </c:pt>
                <c:pt idx="3549">
                  <c:v>43909.625</c:v>
                </c:pt>
                <c:pt idx="3550">
                  <c:v>43909.75</c:v>
                </c:pt>
                <c:pt idx="3551">
                  <c:v>43909.875</c:v>
                </c:pt>
                <c:pt idx="3552">
                  <c:v>43910</c:v>
                </c:pt>
                <c:pt idx="3553">
                  <c:v>43910.125</c:v>
                </c:pt>
                <c:pt idx="3554">
                  <c:v>43910.25</c:v>
                </c:pt>
                <c:pt idx="3555">
                  <c:v>43910.375</c:v>
                </c:pt>
                <c:pt idx="3556">
                  <c:v>43910.5</c:v>
                </c:pt>
                <c:pt idx="3557">
                  <c:v>43910.625</c:v>
                </c:pt>
                <c:pt idx="3558">
                  <c:v>43910.75</c:v>
                </c:pt>
                <c:pt idx="3559">
                  <c:v>43910.875</c:v>
                </c:pt>
                <c:pt idx="3560">
                  <c:v>43911</c:v>
                </c:pt>
                <c:pt idx="3561">
                  <c:v>43911.125</c:v>
                </c:pt>
                <c:pt idx="3562">
                  <c:v>43911.25</c:v>
                </c:pt>
                <c:pt idx="3563">
                  <c:v>43911.375</c:v>
                </c:pt>
                <c:pt idx="3564">
                  <c:v>43911.5</c:v>
                </c:pt>
                <c:pt idx="3565">
                  <c:v>43911.625</c:v>
                </c:pt>
                <c:pt idx="3566">
                  <c:v>43911.75</c:v>
                </c:pt>
                <c:pt idx="3567">
                  <c:v>43911.875</c:v>
                </c:pt>
                <c:pt idx="3568">
                  <c:v>43912</c:v>
                </c:pt>
                <c:pt idx="3569">
                  <c:v>43912.125</c:v>
                </c:pt>
                <c:pt idx="3570">
                  <c:v>43912.25</c:v>
                </c:pt>
                <c:pt idx="3571">
                  <c:v>43912.375</c:v>
                </c:pt>
                <c:pt idx="3572">
                  <c:v>43912.5</c:v>
                </c:pt>
                <c:pt idx="3573">
                  <c:v>43912.625</c:v>
                </c:pt>
                <c:pt idx="3574">
                  <c:v>43912.75</c:v>
                </c:pt>
                <c:pt idx="3575">
                  <c:v>43912.875</c:v>
                </c:pt>
                <c:pt idx="3576">
                  <c:v>43913</c:v>
                </c:pt>
                <c:pt idx="3577">
                  <c:v>43913.125</c:v>
                </c:pt>
                <c:pt idx="3578">
                  <c:v>43913.25</c:v>
                </c:pt>
                <c:pt idx="3579">
                  <c:v>43913.375</c:v>
                </c:pt>
                <c:pt idx="3580">
                  <c:v>43913.5</c:v>
                </c:pt>
                <c:pt idx="3581">
                  <c:v>43913.625</c:v>
                </c:pt>
                <c:pt idx="3582">
                  <c:v>43913.75</c:v>
                </c:pt>
                <c:pt idx="3583">
                  <c:v>43913.875</c:v>
                </c:pt>
                <c:pt idx="3584">
                  <c:v>43914</c:v>
                </c:pt>
                <c:pt idx="3585">
                  <c:v>43914.125</c:v>
                </c:pt>
                <c:pt idx="3586">
                  <c:v>43914.25</c:v>
                </c:pt>
                <c:pt idx="3587">
                  <c:v>43914.375</c:v>
                </c:pt>
                <c:pt idx="3588">
                  <c:v>43914.5</c:v>
                </c:pt>
                <c:pt idx="3589">
                  <c:v>43914.625</c:v>
                </c:pt>
                <c:pt idx="3590">
                  <c:v>43914.75</c:v>
                </c:pt>
                <c:pt idx="3591">
                  <c:v>43914.875</c:v>
                </c:pt>
                <c:pt idx="3592">
                  <c:v>43915</c:v>
                </c:pt>
                <c:pt idx="3593">
                  <c:v>43915.125</c:v>
                </c:pt>
                <c:pt idx="3594">
                  <c:v>43915.25</c:v>
                </c:pt>
                <c:pt idx="3595">
                  <c:v>43915.375</c:v>
                </c:pt>
                <c:pt idx="3596">
                  <c:v>43915.5</c:v>
                </c:pt>
                <c:pt idx="3597">
                  <c:v>43915.625</c:v>
                </c:pt>
                <c:pt idx="3598">
                  <c:v>43915.75</c:v>
                </c:pt>
                <c:pt idx="3599">
                  <c:v>43915.875</c:v>
                </c:pt>
                <c:pt idx="3600">
                  <c:v>43916</c:v>
                </c:pt>
                <c:pt idx="3601">
                  <c:v>43916.125</c:v>
                </c:pt>
                <c:pt idx="3602">
                  <c:v>43916.25</c:v>
                </c:pt>
                <c:pt idx="3603">
                  <c:v>43916.375</c:v>
                </c:pt>
                <c:pt idx="3604">
                  <c:v>43916.5</c:v>
                </c:pt>
                <c:pt idx="3605">
                  <c:v>43916.625</c:v>
                </c:pt>
                <c:pt idx="3606">
                  <c:v>43916.75</c:v>
                </c:pt>
                <c:pt idx="3607">
                  <c:v>43916.875</c:v>
                </c:pt>
                <c:pt idx="3608">
                  <c:v>43917</c:v>
                </c:pt>
                <c:pt idx="3609">
                  <c:v>43917.125</c:v>
                </c:pt>
                <c:pt idx="3610">
                  <c:v>43917.25</c:v>
                </c:pt>
                <c:pt idx="3611">
                  <c:v>43917.375</c:v>
                </c:pt>
                <c:pt idx="3612">
                  <c:v>43917.5</c:v>
                </c:pt>
                <c:pt idx="3613">
                  <c:v>43917.625</c:v>
                </c:pt>
                <c:pt idx="3614">
                  <c:v>43917.75</c:v>
                </c:pt>
                <c:pt idx="3615">
                  <c:v>43917.875</c:v>
                </c:pt>
                <c:pt idx="3616">
                  <c:v>43918</c:v>
                </c:pt>
                <c:pt idx="3617">
                  <c:v>43918.125</c:v>
                </c:pt>
                <c:pt idx="3618">
                  <c:v>43918.25</c:v>
                </c:pt>
                <c:pt idx="3619">
                  <c:v>43918.375</c:v>
                </c:pt>
                <c:pt idx="3620">
                  <c:v>43918.5</c:v>
                </c:pt>
                <c:pt idx="3621">
                  <c:v>43918.625</c:v>
                </c:pt>
                <c:pt idx="3622">
                  <c:v>43918.75</c:v>
                </c:pt>
                <c:pt idx="3623">
                  <c:v>43918.875</c:v>
                </c:pt>
                <c:pt idx="3624">
                  <c:v>43919</c:v>
                </c:pt>
                <c:pt idx="3625">
                  <c:v>43919.125</c:v>
                </c:pt>
                <c:pt idx="3626">
                  <c:v>43919.25</c:v>
                </c:pt>
                <c:pt idx="3627">
                  <c:v>43919.375</c:v>
                </c:pt>
                <c:pt idx="3628">
                  <c:v>43919.5</c:v>
                </c:pt>
                <c:pt idx="3629">
                  <c:v>43919.625</c:v>
                </c:pt>
                <c:pt idx="3630">
                  <c:v>43919.75</c:v>
                </c:pt>
                <c:pt idx="3631">
                  <c:v>43919.875</c:v>
                </c:pt>
                <c:pt idx="3632">
                  <c:v>43920</c:v>
                </c:pt>
                <c:pt idx="3633">
                  <c:v>43920.125</c:v>
                </c:pt>
                <c:pt idx="3634">
                  <c:v>43920.25</c:v>
                </c:pt>
                <c:pt idx="3635">
                  <c:v>43920.375</c:v>
                </c:pt>
                <c:pt idx="3636">
                  <c:v>43920.5</c:v>
                </c:pt>
                <c:pt idx="3637">
                  <c:v>43920.625</c:v>
                </c:pt>
                <c:pt idx="3638">
                  <c:v>43920.75</c:v>
                </c:pt>
                <c:pt idx="3639">
                  <c:v>43920.875</c:v>
                </c:pt>
                <c:pt idx="3640">
                  <c:v>43921</c:v>
                </c:pt>
                <c:pt idx="3641">
                  <c:v>43921.125</c:v>
                </c:pt>
                <c:pt idx="3642">
                  <c:v>43921.25</c:v>
                </c:pt>
                <c:pt idx="3643">
                  <c:v>43921.375</c:v>
                </c:pt>
                <c:pt idx="3644">
                  <c:v>43921.5</c:v>
                </c:pt>
                <c:pt idx="3645">
                  <c:v>43921.625</c:v>
                </c:pt>
                <c:pt idx="3646">
                  <c:v>43921.75</c:v>
                </c:pt>
                <c:pt idx="3647">
                  <c:v>43921.875</c:v>
                </c:pt>
                <c:pt idx="3648">
                  <c:v>43922</c:v>
                </c:pt>
                <c:pt idx="3649">
                  <c:v>43922.125</c:v>
                </c:pt>
                <c:pt idx="3650">
                  <c:v>43922.25</c:v>
                </c:pt>
                <c:pt idx="3651">
                  <c:v>43922.375</c:v>
                </c:pt>
                <c:pt idx="3652">
                  <c:v>43922.5</c:v>
                </c:pt>
                <c:pt idx="3653">
                  <c:v>43922.625</c:v>
                </c:pt>
                <c:pt idx="3654">
                  <c:v>43922.75</c:v>
                </c:pt>
                <c:pt idx="3655">
                  <c:v>43922.875</c:v>
                </c:pt>
                <c:pt idx="3656">
                  <c:v>43923</c:v>
                </c:pt>
                <c:pt idx="3657">
                  <c:v>43923.125</c:v>
                </c:pt>
                <c:pt idx="3658">
                  <c:v>43923.25</c:v>
                </c:pt>
                <c:pt idx="3659">
                  <c:v>43923.375</c:v>
                </c:pt>
                <c:pt idx="3660">
                  <c:v>43923.5</c:v>
                </c:pt>
                <c:pt idx="3661">
                  <c:v>43923.625</c:v>
                </c:pt>
                <c:pt idx="3662">
                  <c:v>43923.75</c:v>
                </c:pt>
                <c:pt idx="3663">
                  <c:v>43923.875</c:v>
                </c:pt>
                <c:pt idx="3664">
                  <c:v>43924</c:v>
                </c:pt>
                <c:pt idx="3665">
                  <c:v>43924.125</c:v>
                </c:pt>
                <c:pt idx="3666">
                  <c:v>43924.25</c:v>
                </c:pt>
                <c:pt idx="3667">
                  <c:v>43924.375</c:v>
                </c:pt>
                <c:pt idx="3668">
                  <c:v>43924.5</c:v>
                </c:pt>
                <c:pt idx="3669">
                  <c:v>43924.625</c:v>
                </c:pt>
                <c:pt idx="3670">
                  <c:v>43924.75</c:v>
                </c:pt>
                <c:pt idx="3671">
                  <c:v>43924.875</c:v>
                </c:pt>
                <c:pt idx="3672">
                  <c:v>43925</c:v>
                </c:pt>
                <c:pt idx="3673">
                  <c:v>43925.125</c:v>
                </c:pt>
                <c:pt idx="3674">
                  <c:v>43925.25</c:v>
                </c:pt>
                <c:pt idx="3675">
                  <c:v>43925.375</c:v>
                </c:pt>
                <c:pt idx="3676">
                  <c:v>43925.5</c:v>
                </c:pt>
                <c:pt idx="3677">
                  <c:v>43925.625</c:v>
                </c:pt>
                <c:pt idx="3678">
                  <c:v>43925.75</c:v>
                </c:pt>
                <c:pt idx="3679">
                  <c:v>43925.875</c:v>
                </c:pt>
                <c:pt idx="3680">
                  <c:v>43926</c:v>
                </c:pt>
                <c:pt idx="3681">
                  <c:v>43926.125</c:v>
                </c:pt>
                <c:pt idx="3682">
                  <c:v>43926.25</c:v>
                </c:pt>
                <c:pt idx="3683">
                  <c:v>43926.375</c:v>
                </c:pt>
                <c:pt idx="3684">
                  <c:v>43926.5</c:v>
                </c:pt>
                <c:pt idx="3685">
                  <c:v>43926.625</c:v>
                </c:pt>
                <c:pt idx="3686">
                  <c:v>43926.75</c:v>
                </c:pt>
                <c:pt idx="3687">
                  <c:v>43926.875</c:v>
                </c:pt>
                <c:pt idx="3688">
                  <c:v>43927</c:v>
                </c:pt>
                <c:pt idx="3689">
                  <c:v>43927.125</c:v>
                </c:pt>
                <c:pt idx="3690">
                  <c:v>43927.25</c:v>
                </c:pt>
                <c:pt idx="3691">
                  <c:v>43927.375</c:v>
                </c:pt>
                <c:pt idx="3692">
                  <c:v>43927.5</c:v>
                </c:pt>
                <c:pt idx="3693">
                  <c:v>43927.625</c:v>
                </c:pt>
                <c:pt idx="3694">
                  <c:v>43927.75</c:v>
                </c:pt>
                <c:pt idx="3695">
                  <c:v>43927.875</c:v>
                </c:pt>
                <c:pt idx="3696">
                  <c:v>43928</c:v>
                </c:pt>
                <c:pt idx="3697">
                  <c:v>43928.125</c:v>
                </c:pt>
                <c:pt idx="3698">
                  <c:v>43928.25</c:v>
                </c:pt>
                <c:pt idx="3699">
                  <c:v>43928.375</c:v>
                </c:pt>
                <c:pt idx="3700">
                  <c:v>43928.5</c:v>
                </c:pt>
                <c:pt idx="3701">
                  <c:v>43928.625</c:v>
                </c:pt>
                <c:pt idx="3702">
                  <c:v>43928.75</c:v>
                </c:pt>
                <c:pt idx="3703">
                  <c:v>43928.875</c:v>
                </c:pt>
                <c:pt idx="3704">
                  <c:v>43929</c:v>
                </c:pt>
                <c:pt idx="3705">
                  <c:v>43929.125</c:v>
                </c:pt>
                <c:pt idx="3706">
                  <c:v>43929.25</c:v>
                </c:pt>
                <c:pt idx="3707">
                  <c:v>43929.375</c:v>
                </c:pt>
                <c:pt idx="3708">
                  <c:v>43929.5</c:v>
                </c:pt>
                <c:pt idx="3709">
                  <c:v>43929.625</c:v>
                </c:pt>
                <c:pt idx="3710">
                  <c:v>43929.75</c:v>
                </c:pt>
                <c:pt idx="3711">
                  <c:v>43929.875</c:v>
                </c:pt>
                <c:pt idx="3712">
                  <c:v>43930</c:v>
                </c:pt>
                <c:pt idx="3713">
                  <c:v>43930.125</c:v>
                </c:pt>
                <c:pt idx="3714">
                  <c:v>43930.25</c:v>
                </c:pt>
                <c:pt idx="3715">
                  <c:v>43930.375</c:v>
                </c:pt>
                <c:pt idx="3716">
                  <c:v>43930.5</c:v>
                </c:pt>
                <c:pt idx="3717">
                  <c:v>43930.625</c:v>
                </c:pt>
                <c:pt idx="3718">
                  <c:v>43930.75</c:v>
                </c:pt>
                <c:pt idx="3719">
                  <c:v>43930.875</c:v>
                </c:pt>
                <c:pt idx="3720">
                  <c:v>43931</c:v>
                </c:pt>
                <c:pt idx="3721">
                  <c:v>43931.125</c:v>
                </c:pt>
                <c:pt idx="3722">
                  <c:v>43931.25</c:v>
                </c:pt>
                <c:pt idx="3723">
                  <c:v>43931.375</c:v>
                </c:pt>
                <c:pt idx="3724">
                  <c:v>43931.5</c:v>
                </c:pt>
                <c:pt idx="3725">
                  <c:v>43931.625</c:v>
                </c:pt>
                <c:pt idx="3726">
                  <c:v>43931.75</c:v>
                </c:pt>
                <c:pt idx="3727">
                  <c:v>43931.875</c:v>
                </c:pt>
                <c:pt idx="3728">
                  <c:v>43932</c:v>
                </c:pt>
                <c:pt idx="3729">
                  <c:v>43932.125</c:v>
                </c:pt>
                <c:pt idx="3730">
                  <c:v>43932.25</c:v>
                </c:pt>
                <c:pt idx="3731">
                  <c:v>43932.375</c:v>
                </c:pt>
                <c:pt idx="3732">
                  <c:v>43932.5</c:v>
                </c:pt>
                <c:pt idx="3733">
                  <c:v>43932.625</c:v>
                </c:pt>
                <c:pt idx="3734">
                  <c:v>43932.75</c:v>
                </c:pt>
                <c:pt idx="3735">
                  <c:v>43932.875</c:v>
                </c:pt>
                <c:pt idx="3736">
                  <c:v>43933</c:v>
                </c:pt>
                <c:pt idx="3737">
                  <c:v>43933.125</c:v>
                </c:pt>
                <c:pt idx="3738">
                  <c:v>43933.25</c:v>
                </c:pt>
                <c:pt idx="3739">
                  <c:v>43933.375</c:v>
                </c:pt>
                <c:pt idx="3740">
                  <c:v>43933.5</c:v>
                </c:pt>
                <c:pt idx="3741">
                  <c:v>43933.625</c:v>
                </c:pt>
                <c:pt idx="3742">
                  <c:v>43933.75</c:v>
                </c:pt>
                <c:pt idx="3743">
                  <c:v>43933.875</c:v>
                </c:pt>
                <c:pt idx="3744">
                  <c:v>43934</c:v>
                </c:pt>
                <c:pt idx="3745">
                  <c:v>43934.125</c:v>
                </c:pt>
                <c:pt idx="3746">
                  <c:v>43934.25</c:v>
                </c:pt>
                <c:pt idx="3747">
                  <c:v>43934.375</c:v>
                </c:pt>
                <c:pt idx="3748">
                  <c:v>43934.5</c:v>
                </c:pt>
                <c:pt idx="3749">
                  <c:v>43934.625</c:v>
                </c:pt>
                <c:pt idx="3750">
                  <c:v>43934.75</c:v>
                </c:pt>
                <c:pt idx="3751">
                  <c:v>43934.875</c:v>
                </c:pt>
                <c:pt idx="3752">
                  <c:v>43935</c:v>
                </c:pt>
                <c:pt idx="3753">
                  <c:v>43935.125</c:v>
                </c:pt>
                <c:pt idx="3754">
                  <c:v>43935.25</c:v>
                </c:pt>
                <c:pt idx="3755">
                  <c:v>43935.375</c:v>
                </c:pt>
                <c:pt idx="3756">
                  <c:v>43935.5</c:v>
                </c:pt>
                <c:pt idx="3757">
                  <c:v>43935.625</c:v>
                </c:pt>
                <c:pt idx="3758">
                  <c:v>43935.75</c:v>
                </c:pt>
                <c:pt idx="3759">
                  <c:v>43935.875</c:v>
                </c:pt>
                <c:pt idx="3760">
                  <c:v>43936</c:v>
                </c:pt>
                <c:pt idx="3761">
                  <c:v>43936.125</c:v>
                </c:pt>
                <c:pt idx="3762">
                  <c:v>43936.25</c:v>
                </c:pt>
                <c:pt idx="3763">
                  <c:v>43936.375</c:v>
                </c:pt>
                <c:pt idx="3764">
                  <c:v>43936.5</c:v>
                </c:pt>
                <c:pt idx="3765">
                  <c:v>43936.625</c:v>
                </c:pt>
                <c:pt idx="3766">
                  <c:v>43936.75</c:v>
                </c:pt>
                <c:pt idx="3767">
                  <c:v>43936.875</c:v>
                </c:pt>
                <c:pt idx="3768">
                  <c:v>43937</c:v>
                </c:pt>
                <c:pt idx="3769">
                  <c:v>43937.125</c:v>
                </c:pt>
                <c:pt idx="3770">
                  <c:v>43937.25</c:v>
                </c:pt>
                <c:pt idx="3771">
                  <c:v>43937.375</c:v>
                </c:pt>
                <c:pt idx="3772">
                  <c:v>43937.5</c:v>
                </c:pt>
                <c:pt idx="3773">
                  <c:v>43937.625</c:v>
                </c:pt>
                <c:pt idx="3774">
                  <c:v>43937.75</c:v>
                </c:pt>
                <c:pt idx="3775">
                  <c:v>43937.875</c:v>
                </c:pt>
                <c:pt idx="3776">
                  <c:v>43938</c:v>
                </c:pt>
                <c:pt idx="3777">
                  <c:v>43938.125</c:v>
                </c:pt>
                <c:pt idx="3778">
                  <c:v>43938.25</c:v>
                </c:pt>
                <c:pt idx="3779">
                  <c:v>43938.375</c:v>
                </c:pt>
                <c:pt idx="3780">
                  <c:v>43938.5</c:v>
                </c:pt>
                <c:pt idx="3781">
                  <c:v>43938.625</c:v>
                </c:pt>
                <c:pt idx="3782">
                  <c:v>43938.75</c:v>
                </c:pt>
                <c:pt idx="3783">
                  <c:v>43938.875</c:v>
                </c:pt>
                <c:pt idx="3784">
                  <c:v>43939</c:v>
                </c:pt>
                <c:pt idx="3785">
                  <c:v>43939.125</c:v>
                </c:pt>
                <c:pt idx="3786">
                  <c:v>43939.25</c:v>
                </c:pt>
                <c:pt idx="3787">
                  <c:v>43939.375</c:v>
                </c:pt>
                <c:pt idx="3788">
                  <c:v>43939.5</c:v>
                </c:pt>
                <c:pt idx="3789">
                  <c:v>43939.625</c:v>
                </c:pt>
                <c:pt idx="3790">
                  <c:v>43939.75</c:v>
                </c:pt>
                <c:pt idx="3791">
                  <c:v>43939.875</c:v>
                </c:pt>
                <c:pt idx="3792">
                  <c:v>43940</c:v>
                </c:pt>
                <c:pt idx="3793">
                  <c:v>43940.125</c:v>
                </c:pt>
                <c:pt idx="3794">
                  <c:v>43940.25</c:v>
                </c:pt>
                <c:pt idx="3795">
                  <c:v>43940.375</c:v>
                </c:pt>
                <c:pt idx="3796">
                  <c:v>43940.5</c:v>
                </c:pt>
                <c:pt idx="3797">
                  <c:v>43940.625</c:v>
                </c:pt>
                <c:pt idx="3798">
                  <c:v>43940.75</c:v>
                </c:pt>
                <c:pt idx="3799">
                  <c:v>43940.875</c:v>
                </c:pt>
                <c:pt idx="3800">
                  <c:v>43941</c:v>
                </c:pt>
                <c:pt idx="3801">
                  <c:v>43941.125</c:v>
                </c:pt>
                <c:pt idx="3802">
                  <c:v>43941.25</c:v>
                </c:pt>
                <c:pt idx="3803">
                  <c:v>43941.375</c:v>
                </c:pt>
                <c:pt idx="3804">
                  <c:v>43941.5</c:v>
                </c:pt>
                <c:pt idx="3805">
                  <c:v>43941.625</c:v>
                </c:pt>
                <c:pt idx="3806">
                  <c:v>43941.75</c:v>
                </c:pt>
                <c:pt idx="3807">
                  <c:v>43941.875</c:v>
                </c:pt>
                <c:pt idx="3808">
                  <c:v>43942</c:v>
                </c:pt>
                <c:pt idx="3809">
                  <c:v>43942.125</c:v>
                </c:pt>
                <c:pt idx="3810">
                  <c:v>43942.25</c:v>
                </c:pt>
                <c:pt idx="3811">
                  <c:v>43942.375</c:v>
                </c:pt>
                <c:pt idx="3812">
                  <c:v>43942.5</c:v>
                </c:pt>
                <c:pt idx="3813">
                  <c:v>43942.625</c:v>
                </c:pt>
                <c:pt idx="3814">
                  <c:v>43942.75</c:v>
                </c:pt>
                <c:pt idx="3815">
                  <c:v>43942.875</c:v>
                </c:pt>
                <c:pt idx="3816">
                  <c:v>43943</c:v>
                </c:pt>
                <c:pt idx="3817">
                  <c:v>43943.125</c:v>
                </c:pt>
                <c:pt idx="3818">
                  <c:v>43943.25</c:v>
                </c:pt>
                <c:pt idx="3819">
                  <c:v>43943.375</c:v>
                </c:pt>
                <c:pt idx="3820">
                  <c:v>43943.5</c:v>
                </c:pt>
                <c:pt idx="3821">
                  <c:v>43943.625</c:v>
                </c:pt>
                <c:pt idx="3822">
                  <c:v>43943.75</c:v>
                </c:pt>
                <c:pt idx="3823">
                  <c:v>43943.875</c:v>
                </c:pt>
                <c:pt idx="3824">
                  <c:v>43944</c:v>
                </c:pt>
                <c:pt idx="3825">
                  <c:v>43944.125</c:v>
                </c:pt>
                <c:pt idx="3826">
                  <c:v>43944.25</c:v>
                </c:pt>
                <c:pt idx="3827">
                  <c:v>43944.375</c:v>
                </c:pt>
                <c:pt idx="3828">
                  <c:v>43944.5</c:v>
                </c:pt>
                <c:pt idx="3829">
                  <c:v>43944.625</c:v>
                </c:pt>
                <c:pt idx="3830">
                  <c:v>43944.75</c:v>
                </c:pt>
                <c:pt idx="3831">
                  <c:v>43944.875</c:v>
                </c:pt>
                <c:pt idx="3832">
                  <c:v>43945</c:v>
                </c:pt>
                <c:pt idx="3833">
                  <c:v>43945.125</c:v>
                </c:pt>
                <c:pt idx="3834">
                  <c:v>43945.25</c:v>
                </c:pt>
                <c:pt idx="3835">
                  <c:v>43945.375</c:v>
                </c:pt>
                <c:pt idx="3836">
                  <c:v>43945.5</c:v>
                </c:pt>
                <c:pt idx="3837">
                  <c:v>43945.625</c:v>
                </c:pt>
                <c:pt idx="3838">
                  <c:v>43945.75</c:v>
                </c:pt>
                <c:pt idx="3839">
                  <c:v>43945.875</c:v>
                </c:pt>
                <c:pt idx="3840">
                  <c:v>43946</c:v>
                </c:pt>
                <c:pt idx="3841">
                  <c:v>43946.125</c:v>
                </c:pt>
                <c:pt idx="3842">
                  <c:v>43946.25</c:v>
                </c:pt>
                <c:pt idx="3843">
                  <c:v>43946.375</c:v>
                </c:pt>
                <c:pt idx="3844">
                  <c:v>43946.5</c:v>
                </c:pt>
                <c:pt idx="3845">
                  <c:v>43946.625</c:v>
                </c:pt>
                <c:pt idx="3846">
                  <c:v>43946.75</c:v>
                </c:pt>
                <c:pt idx="3847">
                  <c:v>43946.875</c:v>
                </c:pt>
                <c:pt idx="3848">
                  <c:v>43947</c:v>
                </c:pt>
                <c:pt idx="3849">
                  <c:v>43947.125</c:v>
                </c:pt>
                <c:pt idx="3850">
                  <c:v>43947.25</c:v>
                </c:pt>
                <c:pt idx="3851">
                  <c:v>43947.375</c:v>
                </c:pt>
                <c:pt idx="3852">
                  <c:v>43947.5</c:v>
                </c:pt>
                <c:pt idx="3853">
                  <c:v>43947.625</c:v>
                </c:pt>
                <c:pt idx="3854">
                  <c:v>43947.75</c:v>
                </c:pt>
                <c:pt idx="3855">
                  <c:v>43947.875</c:v>
                </c:pt>
                <c:pt idx="3856">
                  <c:v>43948</c:v>
                </c:pt>
                <c:pt idx="3857">
                  <c:v>43948.125</c:v>
                </c:pt>
                <c:pt idx="3858">
                  <c:v>43948.25</c:v>
                </c:pt>
                <c:pt idx="3859">
                  <c:v>43948.375</c:v>
                </c:pt>
                <c:pt idx="3860">
                  <c:v>43948.5</c:v>
                </c:pt>
                <c:pt idx="3861">
                  <c:v>43948.625</c:v>
                </c:pt>
                <c:pt idx="3862">
                  <c:v>43948.75</c:v>
                </c:pt>
                <c:pt idx="3863">
                  <c:v>43948.875</c:v>
                </c:pt>
                <c:pt idx="3864">
                  <c:v>43949</c:v>
                </c:pt>
                <c:pt idx="3865">
                  <c:v>43949.125</c:v>
                </c:pt>
                <c:pt idx="3866">
                  <c:v>43949.25</c:v>
                </c:pt>
                <c:pt idx="3867">
                  <c:v>43949.375</c:v>
                </c:pt>
                <c:pt idx="3868">
                  <c:v>43949.5</c:v>
                </c:pt>
                <c:pt idx="3869">
                  <c:v>43949.625</c:v>
                </c:pt>
                <c:pt idx="3870">
                  <c:v>43949.75</c:v>
                </c:pt>
                <c:pt idx="3871">
                  <c:v>43949.875</c:v>
                </c:pt>
                <c:pt idx="3872">
                  <c:v>43950</c:v>
                </c:pt>
                <c:pt idx="3873">
                  <c:v>43950.125</c:v>
                </c:pt>
                <c:pt idx="3874">
                  <c:v>43950.25</c:v>
                </c:pt>
                <c:pt idx="3875">
                  <c:v>43950.375</c:v>
                </c:pt>
                <c:pt idx="3876">
                  <c:v>43950.5</c:v>
                </c:pt>
                <c:pt idx="3877">
                  <c:v>43950.625</c:v>
                </c:pt>
                <c:pt idx="3878">
                  <c:v>43950.75</c:v>
                </c:pt>
                <c:pt idx="3879">
                  <c:v>43950.875</c:v>
                </c:pt>
                <c:pt idx="3880">
                  <c:v>43951</c:v>
                </c:pt>
                <c:pt idx="3881">
                  <c:v>43951.125</c:v>
                </c:pt>
                <c:pt idx="3882">
                  <c:v>43951.25</c:v>
                </c:pt>
                <c:pt idx="3883">
                  <c:v>43951.375</c:v>
                </c:pt>
                <c:pt idx="3884">
                  <c:v>43951.5</c:v>
                </c:pt>
                <c:pt idx="3885">
                  <c:v>43951.625</c:v>
                </c:pt>
                <c:pt idx="3886">
                  <c:v>43951.75</c:v>
                </c:pt>
                <c:pt idx="3887">
                  <c:v>43951.875</c:v>
                </c:pt>
                <c:pt idx="3888">
                  <c:v>43952</c:v>
                </c:pt>
                <c:pt idx="3889">
                  <c:v>43952.125</c:v>
                </c:pt>
                <c:pt idx="3890">
                  <c:v>43952.25</c:v>
                </c:pt>
                <c:pt idx="3891">
                  <c:v>43952.375</c:v>
                </c:pt>
                <c:pt idx="3892">
                  <c:v>43952.5</c:v>
                </c:pt>
                <c:pt idx="3893">
                  <c:v>43952.625</c:v>
                </c:pt>
                <c:pt idx="3894">
                  <c:v>43952.75</c:v>
                </c:pt>
                <c:pt idx="3895">
                  <c:v>43952.875</c:v>
                </c:pt>
                <c:pt idx="3896">
                  <c:v>43953</c:v>
                </c:pt>
                <c:pt idx="3897">
                  <c:v>43953.125</c:v>
                </c:pt>
                <c:pt idx="3898">
                  <c:v>43953.25</c:v>
                </c:pt>
                <c:pt idx="3899">
                  <c:v>43953.375</c:v>
                </c:pt>
                <c:pt idx="3900">
                  <c:v>43953.5</c:v>
                </c:pt>
                <c:pt idx="3901">
                  <c:v>43953.625</c:v>
                </c:pt>
                <c:pt idx="3902">
                  <c:v>43953.75</c:v>
                </c:pt>
                <c:pt idx="3903">
                  <c:v>43953.875</c:v>
                </c:pt>
                <c:pt idx="3904">
                  <c:v>43954</c:v>
                </c:pt>
                <c:pt idx="3905">
                  <c:v>43954.125</c:v>
                </c:pt>
                <c:pt idx="3906">
                  <c:v>43954.25</c:v>
                </c:pt>
                <c:pt idx="3907">
                  <c:v>43954.375</c:v>
                </c:pt>
                <c:pt idx="3908">
                  <c:v>43954.5</c:v>
                </c:pt>
                <c:pt idx="3909">
                  <c:v>43954.625</c:v>
                </c:pt>
                <c:pt idx="3910">
                  <c:v>43954.75</c:v>
                </c:pt>
                <c:pt idx="3911">
                  <c:v>43954.875</c:v>
                </c:pt>
                <c:pt idx="3912">
                  <c:v>43955</c:v>
                </c:pt>
                <c:pt idx="3913">
                  <c:v>43955.125</c:v>
                </c:pt>
                <c:pt idx="3914">
                  <c:v>43955.25</c:v>
                </c:pt>
                <c:pt idx="3915">
                  <c:v>43955.375</c:v>
                </c:pt>
                <c:pt idx="3916">
                  <c:v>43955.5</c:v>
                </c:pt>
                <c:pt idx="3917">
                  <c:v>43955.625</c:v>
                </c:pt>
                <c:pt idx="3918">
                  <c:v>43955.75</c:v>
                </c:pt>
                <c:pt idx="3919">
                  <c:v>43955.875</c:v>
                </c:pt>
                <c:pt idx="3920">
                  <c:v>43956</c:v>
                </c:pt>
                <c:pt idx="3921">
                  <c:v>43956.125</c:v>
                </c:pt>
                <c:pt idx="3922">
                  <c:v>43956.25</c:v>
                </c:pt>
                <c:pt idx="3923">
                  <c:v>43956.375</c:v>
                </c:pt>
                <c:pt idx="3924">
                  <c:v>43956.5</c:v>
                </c:pt>
                <c:pt idx="3925">
                  <c:v>43956.625</c:v>
                </c:pt>
                <c:pt idx="3926">
                  <c:v>43956.75</c:v>
                </c:pt>
                <c:pt idx="3927">
                  <c:v>43956.875</c:v>
                </c:pt>
                <c:pt idx="3928">
                  <c:v>43957</c:v>
                </c:pt>
                <c:pt idx="3929">
                  <c:v>43957.125</c:v>
                </c:pt>
                <c:pt idx="3930">
                  <c:v>43957.25</c:v>
                </c:pt>
                <c:pt idx="3931">
                  <c:v>43957.375</c:v>
                </c:pt>
                <c:pt idx="3932">
                  <c:v>43957.5</c:v>
                </c:pt>
                <c:pt idx="3933">
                  <c:v>43957.625</c:v>
                </c:pt>
                <c:pt idx="3934">
                  <c:v>43957.75</c:v>
                </c:pt>
                <c:pt idx="3935">
                  <c:v>43957.875</c:v>
                </c:pt>
                <c:pt idx="3936">
                  <c:v>43958</c:v>
                </c:pt>
                <c:pt idx="3937">
                  <c:v>43958.125</c:v>
                </c:pt>
                <c:pt idx="3938">
                  <c:v>43958.25</c:v>
                </c:pt>
                <c:pt idx="3939">
                  <c:v>43958.375</c:v>
                </c:pt>
                <c:pt idx="3940">
                  <c:v>43958.5</c:v>
                </c:pt>
                <c:pt idx="3941">
                  <c:v>43958.625</c:v>
                </c:pt>
                <c:pt idx="3942">
                  <c:v>43958.75</c:v>
                </c:pt>
                <c:pt idx="3943">
                  <c:v>43958.875</c:v>
                </c:pt>
                <c:pt idx="3944">
                  <c:v>43959</c:v>
                </c:pt>
                <c:pt idx="3945">
                  <c:v>43959.125</c:v>
                </c:pt>
                <c:pt idx="3946">
                  <c:v>43959.25</c:v>
                </c:pt>
                <c:pt idx="3947">
                  <c:v>43959.375</c:v>
                </c:pt>
                <c:pt idx="3948">
                  <c:v>43959.5</c:v>
                </c:pt>
                <c:pt idx="3949">
                  <c:v>43959.625</c:v>
                </c:pt>
                <c:pt idx="3950">
                  <c:v>43959.75</c:v>
                </c:pt>
                <c:pt idx="3951">
                  <c:v>43959.875</c:v>
                </c:pt>
                <c:pt idx="3952">
                  <c:v>43960</c:v>
                </c:pt>
                <c:pt idx="3953">
                  <c:v>43960.125</c:v>
                </c:pt>
                <c:pt idx="3954">
                  <c:v>43960.25</c:v>
                </c:pt>
                <c:pt idx="3955">
                  <c:v>43960.375</c:v>
                </c:pt>
                <c:pt idx="3956">
                  <c:v>43960.5</c:v>
                </c:pt>
                <c:pt idx="3957">
                  <c:v>43960.625</c:v>
                </c:pt>
                <c:pt idx="3958">
                  <c:v>43960.75</c:v>
                </c:pt>
                <c:pt idx="3959">
                  <c:v>43960.875</c:v>
                </c:pt>
                <c:pt idx="3960">
                  <c:v>43961</c:v>
                </c:pt>
                <c:pt idx="3961">
                  <c:v>43961.125</c:v>
                </c:pt>
                <c:pt idx="3962">
                  <c:v>43961.25</c:v>
                </c:pt>
                <c:pt idx="3963">
                  <c:v>43961.375</c:v>
                </c:pt>
                <c:pt idx="3964">
                  <c:v>43961.5</c:v>
                </c:pt>
                <c:pt idx="3965">
                  <c:v>43961.625</c:v>
                </c:pt>
                <c:pt idx="3966">
                  <c:v>43961.75</c:v>
                </c:pt>
                <c:pt idx="3967">
                  <c:v>43961.875</c:v>
                </c:pt>
                <c:pt idx="3968">
                  <c:v>43962</c:v>
                </c:pt>
                <c:pt idx="3969">
                  <c:v>43962.125</c:v>
                </c:pt>
                <c:pt idx="3970">
                  <c:v>43962.25</c:v>
                </c:pt>
                <c:pt idx="3971">
                  <c:v>43962.375</c:v>
                </c:pt>
                <c:pt idx="3972">
                  <c:v>43962.5</c:v>
                </c:pt>
                <c:pt idx="3973">
                  <c:v>43962.625</c:v>
                </c:pt>
                <c:pt idx="3974">
                  <c:v>43962.75</c:v>
                </c:pt>
                <c:pt idx="3975">
                  <c:v>43962.875</c:v>
                </c:pt>
                <c:pt idx="3976">
                  <c:v>43963</c:v>
                </c:pt>
                <c:pt idx="3977">
                  <c:v>43963.125</c:v>
                </c:pt>
                <c:pt idx="3978">
                  <c:v>43963.25</c:v>
                </c:pt>
                <c:pt idx="3979">
                  <c:v>43963.375</c:v>
                </c:pt>
                <c:pt idx="3980">
                  <c:v>43963.5</c:v>
                </c:pt>
                <c:pt idx="3981">
                  <c:v>43963.625</c:v>
                </c:pt>
                <c:pt idx="3982">
                  <c:v>43963.75</c:v>
                </c:pt>
                <c:pt idx="3983">
                  <c:v>43963.875</c:v>
                </c:pt>
                <c:pt idx="3984">
                  <c:v>43964</c:v>
                </c:pt>
                <c:pt idx="3985">
                  <c:v>43964.125</c:v>
                </c:pt>
                <c:pt idx="3986">
                  <c:v>43964.25</c:v>
                </c:pt>
                <c:pt idx="3987">
                  <c:v>43964.375</c:v>
                </c:pt>
                <c:pt idx="3988">
                  <c:v>43964.5</c:v>
                </c:pt>
                <c:pt idx="3989">
                  <c:v>43964.625</c:v>
                </c:pt>
                <c:pt idx="3990">
                  <c:v>43964.75</c:v>
                </c:pt>
                <c:pt idx="3991">
                  <c:v>43964.875</c:v>
                </c:pt>
                <c:pt idx="3992">
                  <c:v>43965</c:v>
                </c:pt>
                <c:pt idx="3993">
                  <c:v>43965.125</c:v>
                </c:pt>
                <c:pt idx="3994">
                  <c:v>43965.25</c:v>
                </c:pt>
                <c:pt idx="3995">
                  <c:v>43965.375</c:v>
                </c:pt>
                <c:pt idx="3996">
                  <c:v>43965.5</c:v>
                </c:pt>
                <c:pt idx="3997">
                  <c:v>43965.625</c:v>
                </c:pt>
                <c:pt idx="3998">
                  <c:v>43965.75</c:v>
                </c:pt>
                <c:pt idx="3999">
                  <c:v>43965.875</c:v>
                </c:pt>
                <c:pt idx="4000">
                  <c:v>43966</c:v>
                </c:pt>
                <c:pt idx="4001">
                  <c:v>43966.125</c:v>
                </c:pt>
                <c:pt idx="4002">
                  <c:v>43966.25</c:v>
                </c:pt>
                <c:pt idx="4003">
                  <c:v>43966.375</c:v>
                </c:pt>
                <c:pt idx="4004">
                  <c:v>43966.5</c:v>
                </c:pt>
                <c:pt idx="4005">
                  <c:v>43966.625</c:v>
                </c:pt>
                <c:pt idx="4006">
                  <c:v>43966.75</c:v>
                </c:pt>
                <c:pt idx="4007">
                  <c:v>43966.875</c:v>
                </c:pt>
                <c:pt idx="4008">
                  <c:v>43967</c:v>
                </c:pt>
                <c:pt idx="4009">
                  <c:v>43967.125</c:v>
                </c:pt>
                <c:pt idx="4010">
                  <c:v>43967.25</c:v>
                </c:pt>
                <c:pt idx="4011">
                  <c:v>43967.375</c:v>
                </c:pt>
                <c:pt idx="4012">
                  <c:v>43967.5</c:v>
                </c:pt>
                <c:pt idx="4013">
                  <c:v>43967.625</c:v>
                </c:pt>
                <c:pt idx="4014">
                  <c:v>43967.75</c:v>
                </c:pt>
                <c:pt idx="4015">
                  <c:v>43967.875</c:v>
                </c:pt>
                <c:pt idx="4016">
                  <c:v>43968</c:v>
                </c:pt>
                <c:pt idx="4017">
                  <c:v>43968.125</c:v>
                </c:pt>
                <c:pt idx="4018">
                  <c:v>43968.25</c:v>
                </c:pt>
                <c:pt idx="4019">
                  <c:v>43968.375</c:v>
                </c:pt>
                <c:pt idx="4020">
                  <c:v>43968.5</c:v>
                </c:pt>
                <c:pt idx="4021">
                  <c:v>43968.625</c:v>
                </c:pt>
                <c:pt idx="4022">
                  <c:v>43968.75</c:v>
                </c:pt>
                <c:pt idx="4023">
                  <c:v>43968.875</c:v>
                </c:pt>
                <c:pt idx="4024">
                  <c:v>43969</c:v>
                </c:pt>
                <c:pt idx="4025">
                  <c:v>43969.125</c:v>
                </c:pt>
                <c:pt idx="4026">
                  <c:v>43969.25</c:v>
                </c:pt>
                <c:pt idx="4027">
                  <c:v>43969.375</c:v>
                </c:pt>
                <c:pt idx="4028">
                  <c:v>43969.5</c:v>
                </c:pt>
                <c:pt idx="4029">
                  <c:v>43969.625</c:v>
                </c:pt>
                <c:pt idx="4030">
                  <c:v>43969.75</c:v>
                </c:pt>
                <c:pt idx="4031">
                  <c:v>43969.875</c:v>
                </c:pt>
                <c:pt idx="4032">
                  <c:v>43970</c:v>
                </c:pt>
                <c:pt idx="4033">
                  <c:v>43970.125</c:v>
                </c:pt>
                <c:pt idx="4034">
                  <c:v>43970.25</c:v>
                </c:pt>
                <c:pt idx="4035">
                  <c:v>43970.375</c:v>
                </c:pt>
                <c:pt idx="4036">
                  <c:v>43970.5</c:v>
                </c:pt>
                <c:pt idx="4037">
                  <c:v>43970.625</c:v>
                </c:pt>
                <c:pt idx="4038">
                  <c:v>43970.75</c:v>
                </c:pt>
                <c:pt idx="4039">
                  <c:v>43970.875</c:v>
                </c:pt>
                <c:pt idx="4040">
                  <c:v>43971</c:v>
                </c:pt>
                <c:pt idx="4041">
                  <c:v>43971.125</c:v>
                </c:pt>
                <c:pt idx="4042">
                  <c:v>43971.25</c:v>
                </c:pt>
                <c:pt idx="4043">
                  <c:v>43971.375</c:v>
                </c:pt>
                <c:pt idx="4044">
                  <c:v>43971.5</c:v>
                </c:pt>
                <c:pt idx="4045">
                  <c:v>43971.625</c:v>
                </c:pt>
                <c:pt idx="4046">
                  <c:v>43971.75</c:v>
                </c:pt>
                <c:pt idx="4047">
                  <c:v>43971.875</c:v>
                </c:pt>
                <c:pt idx="4048">
                  <c:v>43972</c:v>
                </c:pt>
                <c:pt idx="4049">
                  <c:v>43972.125</c:v>
                </c:pt>
                <c:pt idx="4050">
                  <c:v>43972.25</c:v>
                </c:pt>
                <c:pt idx="4051">
                  <c:v>43972.375</c:v>
                </c:pt>
                <c:pt idx="4052">
                  <c:v>43972.5</c:v>
                </c:pt>
                <c:pt idx="4053">
                  <c:v>43972.625</c:v>
                </c:pt>
                <c:pt idx="4054">
                  <c:v>43972.75</c:v>
                </c:pt>
                <c:pt idx="4055">
                  <c:v>43972.875</c:v>
                </c:pt>
                <c:pt idx="4056">
                  <c:v>43973</c:v>
                </c:pt>
                <c:pt idx="4057">
                  <c:v>43973.125</c:v>
                </c:pt>
                <c:pt idx="4058">
                  <c:v>43973.25</c:v>
                </c:pt>
                <c:pt idx="4059">
                  <c:v>43973.375</c:v>
                </c:pt>
                <c:pt idx="4060">
                  <c:v>43973.5</c:v>
                </c:pt>
                <c:pt idx="4061">
                  <c:v>43973.625</c:v>
                </c:pt>
                <c:pt idx="4062">
                  <c:v>43973.75</c:v>
                </c:pt>
                <c:pt idx="4063">
                  <c:v>43973.875</c:v>
                </c:pt>
                <c:pt idx="4064">
                  <c:v>43974</c:v>
                </c:pt>
                <c:pt idx="4065">
                  <c:v>43974.125</c:v>
                </c:pt>
                <c:pt idx="4066">
                  <c:v>43974.25</c:v>
                </c:pt>
                <c:pt idx="4067">
                  <c:v>43974.375</c:v>
                </c:pt>
                <c:pt idx="4068">
                  <c:v>43974.5</c:v>
                </c:pt>
                <c:pt idx="4069">
                  <c:v>43974.625</c:v>
                </c:pt>
                <c:pt idx="4070">
                  <c:v>43974.75</c:v>
                </c:pt>
                <c:pt idx="4071">
                  <c:v>43974.875</c:v>
                </c:pt>
                <c:pt idx="4072">
                  <c:v>43975</c:v>
                </c:pt>
                <c:pt idx="4073">
                  <c:v>43975.125</c:v>
                </c:pt>
                <c:pt idx="4074">
                  <c:v>43975.25</c:v>
                </c:pt>
                <c:pt idx="4075">
                  <c:v>43975.375</c:v>
                </c:pt>
                <c:pt idx="4076">
                  <c:v>43975.5</c:v>
                </c:pt>
                <c:pt idx="4077">
                  <c:v>43975.625</c:v>
                </c:pt>
                <c:pt idx="4078">
                  <c:v>43975.75</c:v>
                </c:pt>
                <c:pt idx="4079">
                  <c:v>43975.875</c:v>
                </c:pt>
                <c:pt idx="4080">
                  <c:v>43976</c:v>
                </c:pt>
                <c:pt idx="4081">
                  <c:v>43976.125</c:v>
                </c:pt>
                <c:pt idx="4082">
                  <c:v>43976.25</c:v>
                </c:pt>
                <c:pt idx="4083">
                  <c:v>43976.375</c:v>
                </c:pt>
                <c:pt idx="4084">
                  <c:v>43976.5</c:v>
                </c:pt>
                <c:pt idx="4085">
                  <c:v>43976.625</c:v>
                </c:pt>
                <c:pt idx="4086">
                  <c:v>43976.75</c:v>
                </c:pt>
                <c:pt idx="4087">
                  <c:v>43976.875</c:v>
                </c:pt>
                <c:pt idx="4088">
                  <c:v>43977</c:v>
                </c:pt>
                <c:pt idx="4089">
                  <c:v>43977.125</c:v>
                </c:pt>
                <c:pt idx="4090">
                  <c:v>43977.25</c:v>
                </c:pt>
                <c:pt idx="4091">
                  <c:v>43977.375</c:v>
                </c:pt>
                <c:pt idx="4092">
                  <c:v>43977.5</c:v>
                </c:pt>
                <c:pt idx="4093">
                  <c:v>43977.625</c:v>
                </c:pt>
                <c:pt idx="4094">
                  <c:v>43977.75</c:v>
                </c:pt>
                <c:pt idx="4095">
                  <c:v>43977.875</c:v>
                </c:pt>
                <c:pt idx="4096">
                  <c:v>43978</c:v>
                </c:pt>
                <c:pt idx="4097">
                  <c:v>43978.125</c:v>
                </c:pt>
                <c:pt idx="4098">
                  <c:v>43978.25</c:v>
                </c:pt>
                <c:pt idx="4099">
                  <c:v>43978.375</c:v>
                </c:pt>
                <c:pt idx="4100">
                  <c:v>43978.5</c:v>
                </c:pt>
                <c:pt idx="4101">
                  <c:v>43978.625</c:v>
                </c:pt>
                <c:pt idx="4102">
                  <c:v>43978.75</c:v>
                </c:pt>
                <c:pt idx="4103">
                  <c:v>43978.875</c:v>
                </c:pt>
                <c:pt idx="4104">
                  <c:v>43979</c:v>
                </c:pt>
                <c:pt idx="4105">
                  <c:v>43979.125</c:v>
                </c:pt>
                <c:pt idx="4106">
                  <c:v>43979.25</c:v>
                </c:pt>
                <c:pt idx="4107">
                  <c:v>43979.375</c:v>
                </c:pt>
                <c:pt idx="4108">
                  <c:v>43979.5</c:v>
                </c:pt>
                <c:pt idx="4109">
                  <c:v>43979.625</c:v>
                </c:pt>
                <c:pt idx="4110">
                  <c:v>43979.75</c:v>
                </c:pt>
                <c:pt idx="4111">
                  <c:v>43979.875</c:v>
                </c:pt>
                <c:pt idx="4112">
                  <c:v>43980</c:v>
                </c:pt>
                <c:pt idx="4113">
                  <c:v>43980.125</c:v>
                </c:pt>
                <c:pt idx="4114">
                  <c:v>43980.25</c:v>
                </c:pt>
                <c:pt idx="4115">
                  <c:v>43980.375</c:v>
                </c:pt>
                <c:pt idx="4116">
                  <c:v>43980.5</c:v>
                </c:pt>
                <c:pt idx="4117">
                  <c:v>43980.625</c:v>
                </c:pt>
                <c:pt idx="4118">
                  <c:v>43980.75</c:v>
                </c:pt>
                <c:pt idx="4119">
                  <c:v>43980.875</c:v>
                </c:pt>
                <c:pt idx="4120">
                  <c:v>43981</c:v>
                </c:pt>
                <c:pt idx="4121">
                  <c:v>43981.125</c:v>
                </c:pt>
                <c:pt idx="4122">
                  <c:v>43981.25</c:v>
                </c:pt>
                <c:pt idx="4123">
                  <c:v>43981.375</c:v>
                </c:pt>
                <c:pt idx="4124">
                  <c:v>43981.5</c:v>
                </c:pt>
                <c:pt idx="4125">
                  <c:v>43981.625</c:v>
                </c:pt>
                <c:pt idx="4126">
                  <c:v>43981.75</c:v>
                </c:pt>
                <c:pt idx="4127">
                  <c:v>43981.875</c:v>
                </c:pt>
                <c:pt idx="4128">
                  <c:v>43982</c:v>
                </c:pt>
                <c:pt idx="4129">
                  <c:v>43982.125</c:v>
                </c:pt>
                <c:pt idx="4130">
                  <c:v>43982.25</c:v>
                </c:pt>
                <c:pt idx="4131">
                  <c:v>43982.375</c:v>
                </c:pt>
                <c:pt idx="4132">
                  <c:v>43982.5</c:v>
                </c:pt>
                <c:pt idx="4133">
                  <c:v>43982.625</c:v>
                </c:pt>
                <c:pt idx="4134">
                  <c:v>43982.75</c:v>
                </c:pt>
                <c:pt idx="4135">
                  <c:v>43982.875</c:v>
                </c:pt>
                <c:pt idx="4136">
                  <c:v>43983</c:v>
                </c:pt>
                <c:pt idx="4137">
                  <c:v>43983.125</c:v>
                </c:pt>
                <c:pt idx="4138">
                  <c:v>43983.25</c:v>
                </c:pt>
                <c:pt idx="4139">
                  <c:v>43983.375</c:v>
                </c:pt>
                <c:pt idx="4140">
                  <c:v>43983.5</c:v>
                </c:pt>
                <c:pt idx="4141">
                  <c:v>43983.625</c:v>
                </c:pt>
                <c:pt idx="4142">
                  <c:v>43983.75</c:v>
                </c:pt>
                <c:pt idx="4143">
                  <c:v>43983.875</c:v>
                </c:pt>
                <c:pt idx="4144">
                  <c:v>43984</c:v>
                </c:pt>
                <c:pt idx="4145">
                  <c:v>43984.125</c:v>
                </c:pt>
                <c:pt idx="4146">
                  <c:v>43984.25</c:v>
                </c:pt>
                <c:pt idx="4147">
                  <c:v>43984.375</c:v>
                </c:pt>
                <c:pt idx="4148">
                  <c:v>43984.5</c:v>
                </c:pt>
                <c:pt idx="4149">
                  <c:v>43984.625</c:v>
                </c:pt>
                <c:pt idx="4150">
                  <c:v>43984.75</c:v>
                </c:pt>
                <c:pt idx="4151">
                  <c:v>43984.875</c:v>
                </c:pt>
                <c:pt idx="4152">
                  <c:v>43985</c:v>
                </c:pt>
                <c:pt idx="4153">
                  <c:v>43985.125</c:v>
                </c:pt>
                <c:pt idx="4154">
                  <c:v>43985.25</c:v>
                </c:pt>
                <c:pt idx="4155">
                  <c:v>43985.375</c:v>
                </c:pt>
                <c:pt idx="4156">
                  <c:v>43985.5</c:v>
                </c:pt>
                <c:pt idx="4157">
                  <c:v>43985.625</c:v>
                </c:pt>
                <c:pt idx="4158">
                  <c:v>43985.75</c:v>
                </c:pt>
                <c:pt idx="4159">
                  <c:v>43985.875</c:v>
                </c:pt>
                <c:pt idx="4160">
                  <c:v>43986</c:v>
                </c:pt>
                <c:pt idx="4161">
                  <c:v>43986.125</c:v>
                </c:pt>
                <c:pt idx="4162">
                  <c:v>43986.25</c:v>
                </c:pt>
                <c:pt idx="4163">
                  <c:v>43986.375</c:v>
                </c:pt>
                <c:pt idx="4164">
                  <c:v>43986.5</c:v>
                </c:pt>
                <c:pt idx="4165">
                  <c:v>43986.625</c:v>
                </c:pt>
                <c:pt idx="4166">
                  <c:v>43986.75</c:v>
                </c:pt>
                <c:pt idx="4167">
                  <c:v>43986.875</c:v>
                </c:pt>
                <c:pt idx="4168">
                  <c:v>43987</c:v>
                </c:pt>
                <c:pt idx="4169">
                  <c:v>43987.125</c:v>
                </c:pt>
                <c:pt idx="4170">
                  <c:v>43987.25</c:v>
                </c:pt>
                <c:pt idx="4171">
                  <c:v>43987.375</c:v>
                </c:pt>
                <c:pt idx="4172">
                  <c:v>43987.5</c:v>
                </c:pt>
                <c:pt idx="4173">
                  <c:v>43987.625</c:v>
                </c:pt>
                <c:pt idx="4174">
                  <c:v>43987.75</c:v>
                </c:pt>
                <c:pt idx="4175">
                  <c:v>43987.875</c:v>
                </c:pt>
                <c:pt idx="4176">
                  <c:v>43988</c:v>
                </c:pt>
                <c:pt idx="4177">
                  <c:v>43988.125</c:v>
                </c:pt>
                <c:pt idx="4178">
                  <c:v>43988.25</c:v>
                </c:pt>
                <c:pt idx="4179">
                  <c:v>43988.375</c:v>
                </c:pt>
                <c:pt idx="4180">
                  <c:v>43988.5</c:v>
                </c:pt>
                <c:pt idx="4181">
                  <c:v>43988.625</c:v>
                </c:pt>
                <c:pt idx="4182">
                  <c:v>43988.75</c:v>
                </c:pt>
                <c:pt idx="4183">
                  <c:v>43988.875</c:v>
                </c:pt>
                <c:pt idx="4184">
                  <c:v>43989</c:v>
                </c:pt>
                <c:pt idx="4185">
                  <c:v>43989.125</c:v>
                </c:pt>
                <c:pt idx="4186">
                  <c:v>43989.25</c:v>
                </c:pt>
                <c:pt idx="4187">
                  <c:v>43989.375</c:v>
                </c:pt>
                <c:pt idx="4188">
                  <c:v>43989.5</c:v>
                </c:pt>
                <c:pt idx="4189">
                  <c:v>43989.625</c:v>
                </c:pt>
                <c:pt idx="4190">
                  <c:v>43989.75</c:v>
                </c:pt>
                <c:pt idx="4191">
                  <c:v>43989.875</c:v>
                </c:pt>
                <c:pt idx="4192">
                  <c:v>43990</c:v>
                </c:pt>
                <c:pt idx="4193">
                  <c:v>43990.125</c:v>
                </c:pt>
                <c:pt idx="4194">
                  <c:v>43990.25</c:v>
                </c:pt>
                <c:pt idx="4195">
                  <c:v>43990.375</c:v>
                </c:pt>
                <c:pt idx="4196">
                  <c:v>43990.5</c:v>
                </c:pt>
                <c:pt idx="4197">
                  <c:v>43990.625</c:v>
                </c:pt>
                <c:pt idx="4198">
                  <c:v>43990.75</c:v>
                </c:pt>
                <c:pt idx="4199">
                  <c:v>43990.875</c:v>
                </c:pt>
                <c:pt idx="4200">
                  <c:v>43991</c:v>
                </c:pt>
                <c:pt idx="4201">
                  <c:v>43991.125</c:v>
                </c:pt>
                <c:pt idx="4202">
                  <c:v>43991.25</c:v>
                </c:pt>
                <c:pt idx="4203">
                  <c:v>43991.375</c:v>
                </c:pt>
                <c:pt idx="4204">
                  <c:v>43991.5</c:v>
                </c:pt>
                <c:pt idx="4205">
                  <c:v>43991.625</c:v>
                </c:pt>
                <c:pt idx="4206">
                  <c:v>43991.75</c:v>
                </c:pt>
                <c:pt idx="4207">
                  <c:v>43991.875</c:v>
                </c:pt>
                <c:pt idx="4208">
                  <c:v>43992</c:v>
                </c:pt>
                <c:pt idx="4209">
                  <c:v>43992.125</c:v>
                </c:pt>
                <c:pt idx="4210">
                  <c:v>43992.25</c:v>
                </c:pt>
                <c:pt idx="4211">
                  <c:v>43992.375</c:v>
                </c:pt>
                <c:pt idx="4212">
                  <c:v>43992.5</c:v>
                </c:pt>
                <c:pt idx="4213">
                  <c:v>43992.625</c:v>
                </c:pt>
                <c:pt idx="4214">
                  <c:v>43992.75</c:v>
                </c:pt>
                <c:pt idx="4215">
                  <c:v>43992.875</c:v>
                </c:pt>
                <c:pt idx="4216">
                  <c:v>43993</c:v>
                </c:pt>
                <c:pt idx="4217">
                  <c:v>43993.125</c:v>
                </c:pt>
                <c:pt idx="4218">
                  <c:v>43993.25</c:v>
                </c:pt>
                <c:pt idx="4219">
                  <c:v>43993.375</c:v>
                </c:pt>
                <c:pt idx="4220">
                  <c:v>43993.5</c:v>
                </c:pt>
                <c:pt idx="4221">
                  <c:v>43993.625</c:v>
                </c:pt>
                <c:pt idx="4222">
                  <c:v>43993.75</c:v>
                </c:pt>
                <c:pt idx="4223">
                  <c:v>43993.875</c:v>
                </c:pt>
                <c:pt idx="4224">
                  <c:v>43994</c:v>
                </c:pt>
                <c:pt idx="4225">
                  <c:v>43994.125</c:v>
                </c:pt>
                <c:pt idx="4226">
                  <c:v>43994.25</c:v>
                </c:pt>
                <c:pt idx="4227">
                  <c:v>43994.375</c:v>
                </c:pt>
                <c:pt idx="4228">
                  <c:v>43994.5</c:v>
                </c:pt>
                <c:pt idx="4229">
                  <c:v>43994.625</c:v>
                </c:pt>
                <c:pt idx="4230">
                  <c:v>43994.75</c:v>
                </c:pt>
                <c:pt idx="4231">
                  <c:v>43994.875</c:v>
                </c:pt>
                <c:pt idx="4232">
                  <c:v>43995</c:v>
                </c:pt>
                <c:pt idx="4233">
                  <c:v>43995.125</c:v>
                </c:pt>
                <c:pt idx="4234">
                  <c:v>43995.25</c:v>
                </c:pt>
                <c:pt idx="4235">
                  <c:v>43995.375</c:v>
                </c:pt>
                <c:pt idx="4236">
                  <c:v>43995.5</c:v>
                </c:pt>
                <c:pt idx="4237">
                  <c:v>43995.625</c:v>
                </c:pt>
                <c:pt idx="4238">
                  <c:v>43995.75</c:v>
                </c:pt>
                <c:pt idx="4239">
                  <c:v>43995.875</c:v>
                </c:pt>
                <c:pt idx="4240">
                  <c:v>43996</c:v>
                </c:pt>
                <c:pt idx="4241">
                  <c:v>43996.125</c:v>
                </c:pt>
                <c:pt idx="4242">
                  <c:v>43996.25</c:v>
                </c:pt>
                <c:pt idx="4243">
                  <c:v>43996.375</c:v>
                </c:pt>
                <c:pt idx="4244">
                  <c:v>43996.5</c:v>
                </c:pt>
                <c:pt idx="4245">
                  <c:v>43996.625</c:v>
                </c:pt>
                <c:pt idx="4246">
                  <c:v>43996.75</c:v>
                </c:pt>
                <c:pt idx="4247">
                  <c:v>43996.875</c:v>
                </c:pt>
                <c:pt idx="4248">
                  <c:v>43997</c:v>
                </c:pt>
                <c:pt idx="4249">
                  <c:v>43997.125</c:v>
                </c:pt>
                <c:pt idx="4250">
                  <c:v>43997.25</c:v>
                </c:pt>
                <c:pt idx="4251">
                  <c:v>43997.375</c:v>
                </c:pt>
                <c:pt idx="4252">
                  <c:v>43997.5</c:v>
                </c:pt>
                <c:pt idx="4253">
                  <c:v>43997.625</c:v>
                </c:pt>
                <c:pt idx="4254">
                  <c:v>43997.75</c:v>
                </c:pt>
                <c:pt idx="4255">
                  <c:v>43997.875</c:v>
                </c:pt>
                <c:pt idx="4256">
                  <c:v>43998</c:v>
                </c:pt>
                <c:pt idx="4257">
                  <c:v>43998.125</c:v>
                </c:pt>
                <c:pt idx="4258">
                  <c:v>43998.25</c:v>
                </c:pt>
                <c:pt idx="4259">
                  <c:v>43998.375</c:v>
                </c:pt>
                <c:pt idx="4260">
                  <c:v>43998.5</c:v>
                </c:pt>
                <c:pt idx="4261">
                  <c:v>43998.625</c:v>
                </c:pt>
                <c:pt idx="4262">
                  <c:v>43998.75</c:v>
                </c:pt>
                <c:pt idx="4263">
                  <c:v>43998.875</c:v>
                </c:pt>
                <c:pt idx="4264">
                  <c:v>43999</c:v>
                </c:pt>
                <c:pt idx="4265">
                  <c:v>43999.125</c:v>
                </c:pt>
                <c:pt idx="4266">
                  <c:v>43999.25</c:v>
                </c:pt>
                <c:pt idx="4267">
                  <c:v>43999.375</c:v>
                </c:pt>
                <c:pt idx="4268">
                  <c:v>43999.5</c:v>
                </c:pt>
                <c:pt idx="4269">
                  <c:v>43999.625</c:v>
                </c:pt>
                <c:pt idx="4270">
                  <c:v>43999.75</c:v>
                </c:pt>
                <c:pt idx="4271">
                  <c:v>43999.875</c:v>
                </c:pt>
                <c:pt idx="4272">
                  <c:v>44000</c:v>
                </c:pt>
                <c:pt idx="4273">
                  <c:v>44000.125</c:v>
                </c:pt>
                <c:pt idx="4274">
                  <c:v>44000.25</c:v>
                </c:pt>
                <c:pt idx="4275">
                  <c:v>44000.375</c:v>
                </c:pt>
                <c:pt idx="4276">
                  <c:v>44000.5</c:v>
                </c:pt>
                <c:pt idx="4277">
                  <c:v>44000.625</c:v>
                </c:pt>
                <c:pt idx="4278">
                  <c:v>44000.75</c:v>
                </c:pt>
                <c:pt idx="4279">
                  <c:v>44000.875</c:v>
                </c:pt>
                <c:pt idx="4280">
                  <c:v>44001</c:v>
                </c:pt>
                <c:pt idx="4281">
                  <c:v>44001.125</c:v>
                </c:pt>
                <c:pt idx="4282">
                  <c:v>44001.25</c:v>
                </c:pt>
                <c:pt idx="4283">
                  <c:v>44001.375</c:v>
                </c:pt>
                <c:pt idx="4284">
                  <c:v>44001.5</c:v>
                </c:pt>
                <c:pt idx="4285">
                  <c:v>44001.625</c:v>
                </c:pt>
                <c:pt idx="4286">
                  <c:v>44001.75</c:v>
                </c:pt>
                <c:pt idx="4287">
                  <c:v>44001.875</c:v>
                </c:pt>
                <c:pt idx="4288">
                  <c:v>44002</c:v>
                </c:pt>
                <c:pt idx="4289">
                  <c:v>44002.125</c:v>
                </c:pt>
                <c:pt idx="4290">
                  <c:v>44002.25</c:v>
                </c:pt>
                <c:pt idx="4291">
                  <c:v>44002.375</c:v>
                </c:pt>
                <c:pt idx="4292">
                  <c:v>44002.5</c:v>
                </c:pt>
                <c:pt idx="4293">
                  <c:v>44002.625</c:v>
                </c:pt>
                <c:pt idx="4294">
                  <c:v>44002.75</c:v>
                </c:pt>
                <c:pt idx="4295">
                  <c:v>44002.875</c:v>
                </c:pt>
                <c:pt idx="4296">
                  <c:v>44003</c:v>
                </c:pt>
                <c:pt idx="4297">
                  <c:v>44003.125</c:v>
                </c:pt>
                <c:pt idx="4298">
                  <c:v>44003.25</c:v>
                </c:pt>
                <c:pt idx="4299">
                  <c:v>44003.375</c:v>
                </c:pt>
                <c:pt idx="4300">
                  <c:v>44003.5</c:v>
                </c:pt>
                <c:pt idx="4301">
                  <c:v>44003.625</c:v>
                </c:pt>
                <c:pt idx="4302">
                  <c:v>44003.75</c:v>
                </c:pt>
                <c:pt idx="4303">
                  <c:v>44003.875</c:v>
                </c:pt>
                <c:pt idx="4304">
                  <c:v>44004</c:v>
                </c:pt>
                <c:pt idx="4305">
                  <c:v>44004.125</c:v>
                </c:pt>
                <c:pt idx="4306">
                  <c:v>44004.25</c:v>
                </c:pt>
                <c:pt idx="4307">
                  <c:v>44004.375</c:v>
                </c:pt>
                <c:pt idx="4308">
                  <c:v>44004.5</c:v>
                </c:pt>
                <c:pt idx="4309">
                  <c:v>44004.625</c:v>
                </c:pt>
                <c:pt idx="4310">
                  <c:v>44004.75</c:v>
                </c:pt>
                <c:pt idx="4311">
                  <c:v>44004.875</c:v>
                </c:pt>
                <c:pt idx="4312">
                  <c:v>44005</c:v>
                </c:pt>
                <c:pt idx="4313">
                  <c:v>44005.125</c:v>
                </c:pt>
                <c:pt idx="4314">
                  <c:v>44005.25</c:v>
                </c:pt>
                <c:pt idx="4315">
                  <c:v>44005.375</c:v>
                </c:pt>
                <c:pt idx="4316">
                  <c:v>44005.5</c:v>
                </c:pt>
                <c:pt idx="4317">
                  <c:v>44005.625</c:v>
                </c:pt>
                <c:pt idx="4318">
                  <c:v>44005.75</c:v>
                </c:pt>
                <c:pt idx="4319">
                  <c:v>44005.875</c:v>
                </c:pt>
                <c:pt idx="4320">
                  <c:v>44006</c:v>
                </c:pt>
                <c:pt idx="4321">
                  <c:v>44006.125</c:v>
                </c:pt>
                <c:pt idx="4322">
                  <c:v>44006.25</c:v>
                </c:pt>
                <c:pt idx="4323">
                  <c:v>44006.375</c:v>
                </c:pt>
                <c:pt idx="4324">
                  <c:v>44006.5</c:v>
                </c:pt>
                <c:pt idx="4325">
                  <c:v>44006.625</c:v>
                </c:pt>
                <c:pt idx="4326">
                  <c:v>44006.75</c:v>
                </c:pt>
                <c:pt idx="4327">
                  <c:v>44006.875</c:v>
                </c:pt>
                <c:pt idx="4328">
                  <c:v>44007</c:v>
                </c:pt>
                <c:pt idx="4329">
                  <c:v>44007.125</c:v>
                </c:pt>
                <c:pt idx="4330">
                  <c:v>44007.25</c:v>
                </c:pt>
                <c:pt idx="4331">
                  <c:v>44007.375</c:v>
                </c:pt>
                <c:pt idx="4332">
                  <c:v>44007.5</c:v>
                </c:pt>
                <c:pt idx="4333">
                  <c:v>44007.625</c:v>
                </c:pt>
                <c:pt idx="4334">
                  <c:v>44007.75</c:v>
                </c:pt>
                <c:pt idx="4335">
                  <c:v>44007.875</c:v>
                </c:pt>
                <c:pt idx="4336">
                  <c:v>44008</c:v>
                </c:pt>
                <c:pt idx="4337">
                  <c:v>44008.125</c:v>
                </c:pt>
                <c:pt idx="4338">
                  <c:v>44008.25</c:v>
                </c:pt>
                <c:pt idx="4339">
                  <c:v>44008.375</c:v>
                </c:pt>
                <c:pt idx="4340">
                  <c:v>44008.5</c:v>
                </c:pt>
                <c:pt idx="4341">
                  <c:v>44008.625</c:v>
                </c:pt>
                <c:pt idx="4342">
                  <c:v>44008.75</c:v>
                </c:pt>
                <c:pt idx="4343">
                  <c:v>44008.875</c:v>
                </c:pt>
                <c:pt idx="4344">
                  <c:v>44009</c:v>
                </c:pt>
                <c:pt idx="4345">
                  <c:v>44009.125</c:v>
                </c:pt>
                <c:pt idx="4346">
                  <c:v>44009.25</c:v>
                </c:pt>
                <c:pt idx="4347">
                  <c:v>44009.375</c:v>
                </c:pt>
                <c:pt idx="4348">
                  <c:v>44009.5</c:v>
                </c:pt>
                <c:pt idx="4349">
                  <c:v>44009.625</c:v>
                </c:pt>
                <c:pt idx="4350">
                  <c:v>44009.75</c:v>
                </c:pt>
                <c:pt idx="4351">
                  <c:v>44009.875</c:v>
                </c:pt>
                <c:pt idx="4352">
                  <c:v>44010</c:v>
                </c:pt>
                <c:pt idx="4353">
                  <c:v>44010.125</c:v>
                </c:pt>
                <c:pt idx="4354">
                  <c:v>44010.25</c:v>
                </c:pt>
                <c:pt idx="4355">
                  <c:v>44010.375</c:v>
                </c:pt>
                <c:pt idx="4356">
                  <c:v>44010.5</c:v>
                </c:pt>
                <c:pt idx="4357">
                  <c:v>44010.625</c:v>
                </c:pt>
                <c:pt idx="4358">
                  <c:v>44010.75</c:v>
                </c:pt>
                <c:pt idx="4359">
                  <c:v>44010.875</c:v>
                </c:pt>
                <c:pt idx="4360">
                  <c:v>44011</c:v>
                </c:pt>
                <c:pt idx="4361">
                  <c:v>44011.125</c:v>
                </c:pt>
                <c:pt idx="4362">
                  <c:v>44011.25</c:v>
                </c:pt>
                <c:pt idx="4363">
                  <c:v>44011.375</c:v>
                </c:pt>
                <c:pt idx="4364">
                  <c:v>44011.5</c:v>
                </c:pt>
                <c:pt idx="4365">
                  <c:v>44011.625</c:v>
                </c:pt>
                <c:pt idx="4366">
                  <c:v>44011.75</c:v>
                </c:pt>
                <c:pt idx="4367">
                  <c:v>44011.875</c:v>
                </c:pt>
                <c:pt idx="4368">
                  <c:v>44012</c:v>
                </c:pt>
                <c:pt idx="4369">
                  <c:v>44012.125</c:v>
                </c:pt>
                <c:pt idx="4370">
                  <c:v>44012.25</c:v>
                </c:pt>
                <c:pt idx="4371">
                  <c:v>44012.375</c:v>
                </c:pt>
                <c:pt idx="4372">
                  <c:v>44012.5</c:v>
                </c:pt>
                <c:pt idx="4373">
                  <c:v>44012.625</c:v>
                </c:pt>
                <c:pt idx="4374">
                  <c:v>44012.75</c:v>
                </c:pt>
                <c:pt idx="4375">
                  <c:v>44012.875</c:v>
                </c:pt>
                <c:pt idx="4376">
                  <c:v>44013</c:v>
                </c:pt>
                <c:pt idx="4377">
                  <c:v>44013.125</c:v>
                </c:pt>
                <c:pt idx="4378">
                  <c:v>44013.25</c:v>
                </c:pt>
                <c:pt idx="4379">
                  <c:v>44013.375</c:v>
                </c:pt>
                <c:pt idx="4380">
                  <c:v>44013.5</c:v>
                </c:pt>
                <c:pt idx="4381">
                  <c:v>44013.625</c:v>
                </c:pt>
                <c:pt idx="4382">
                  <c:v>44013.75</c:v>
                </c:pt>
                <c:pt idx="4383">
                  <c:v>44013.875</c:v>
                </c:pt>
                <c:pt idx="4384">
                  <c:v>44014</c:v>
                </c:pt>
                <c:pt idx="4385">
                  <c:v>44014.125</c:v>
                </c:pt>
                <c:pt idx="4386">
                  <c:v>44014.25</c:v>
                </c:pt>
                <c:pt idx="4387">
                  <c:v>44014.375</c:v>
                </c:pt>
                <c:pt idx="4388">
                  <c:v>44014.5</c:v>
                </c:pt>
                <c:pt idx="4389">
                  <c:v>44014.625</c:v>
                </c:pt>
                <c:pt idx="4390">
                  <c:v>44014.75</c:v>
                </c:pt>
                <c:pt idx="4391">
                  <c:v>44014.875</c:v>
                </c:pt>
                <c:pt idx="4392">
                  <c:v>44015</c:v>
                </c:pt>
                <c:pt idx="4393">
                  <c:v>44015.125</c:v>
                </c:pt>
                <c:pt idx="4394">
                  <c:v>44015.25</c:v>
                </c:pt>
                <c:pt idx="4395">
                  <c:v>44015.375</c:v>
                </c:pt>
                <c:pt idx="4396">
                  <c:v>44015.5</c:v>
                </c:pt>
                <c:pt idx="4397">
                  <c:v>44015.625</c:v>
                </c:pt>
                <c:pt idx="4398">
                  <c:v>44015.75</c:v>
                </c:pt>
                <c:pt idx="4399">
                  <c:v>44015.875</c:v>
                </c:pt>
                <c:pt idx="4400">
                  <c:v>44016</c:v>
                </c:pt>
                <c:pt idx="4401">
                  <c:v>44016.125</c:v>
                </c:pt>
                <c:pt idx="4402">
                  <c:v>44016.25</c:v>
                </c:pt>
                <c:pt idx="4403">
                  <c:v>44016.375</c:v>
                </c:pt>
                <c:pt idx="4404">
                  <c:v>44016.5</c:v>
                </c:pt>
                <c:pt idx="4405">
                  <c:v>44016.625</c:v>
                </c:pt>
                <c:pt idx="4406">
                  <c:v>44016.75</c:v>
                </c:pt>
                <c:pt idx="4407">
                  <c:v>44016.875</c:v>
                </c:pt>
                <c:pt idx="4408">
                  <c:v>44017</c:v>
                </c:pt>
                <c:pt idx="4409">
                  <c:v>44017.125</c:v>
                </c:pt>
                <c:pt idx="4410">
                  <c:v>44017.25</c:v>
                </c:pt>
                <c:pt idx="4411">
                  <c:v>44017.375</c:v>
                </c:pt>
                <c:pt idx="4412">
                  <c:v>44017.5</c:v>
                </c:pt>
                <c:pt idx="4413">
                  <c:v>44017.625</c:v>
                </c:pt>
                <c:pt idx="4414">
                  <c:v>44017.75</c:v>
                </c:pt>
                <c:pt idx="4415">
                  <c:v>44017.875</c:v>
                </c:pt>
                <c:pt idx="4416">
                  <c:v>44018</c:v>
                </c:pt>
                <c:pt idx="4417">
                  <c:v>44018.125</c:v>
                </c:pt>
                <c:pt idx="4418">
                  <c:v>44018.25</c:v>
                </c:pt>
                <c:pt idx="4419">
                  <c:v>44018.375</c:v>
                </c:pt>
                <c:pt idx="4420">
                  <c:v>44018.5</c:v>
                </c:pt>
                <c:pt idx="4421">
                  <c:v>44018.625</c:v>
                </c:pt>
                <c:pt idx="4422">
                  <c:v>44018.75</c:v>
                </c:pt>
                <c:pt idx="4423">
                  <c:v>44018.875</c:v>
                </c:pt>
                <c:pt idx="4424">
                  <c:v>44019</c:v>
                </c:pt>
                <c:pt idx="4425">
                  <c:v>44019.125</c:v>
                </c:pt>
                <c:pt idx="4426">
                  <c:v>44019.25</c:v>
                </c:pt>
                <c:pt idx="4427">
                  <c:v>44019.375</c:v>
                </c:pt>
                <c:pt idx="4428">
                  <c:v>44019.5</c:v>
                </c:pt>
                <c:pt idx="4429">
                  <c:v>44019.625</c:v>
                </c:pt>
                <c:pt idx="4430">
                  <c:v>44019.75</c:v>
                </c:pt>
                <c:pt idx="4431">
                  <c:v>44019.875</c:v>
                </c:pt>
                <c:pt idx="4432">
                  <c:v>44020</c:v>
                </c:pt>
                <c:pt idx="4433">
                  <c:v>44020.125</c:v>
                </c:pt>
                <c:pt idx="4434">
                  <c:v>44020.25</c:v>
                </c:pt>
                <c:pt idx="4435">
                  <c:v>44020.375</c:v>
                </c:pt>
                <c:pt idx="4436">
                  <c:v>44020.5</c:v>
                </c:pt>
                <c:pt idx="4437">
                  <c:v>44020.625</c:v>
                </c:pt>
                <c:pt idx="4438">
                  <c:v>44020.75</c:v>
                </c:pt>
                <c:pt idx="4439">
                  <c:v>44020.875</c:v>
                </c:pt>
                <c:pt idx="4440">
                  <c:v>44021</c:v>
                </c:pt>
                <c:pt idx="4441">
                  <c:v>44021.125</c:v>
                </c:pt>
                <c:pt idx="4442">
                  <c:v>44021.25</c:v>
                </c:pt>
                <c:pt idx="4443">
                  <c:v>44021.375</c:v>
                </c:pt>
                <c:pt idx="4444">
                  <c:v>44021.5</c:v>
                </c:pt>
                <c:pt idx="4445">
                  <c:v>44021.625</c:v>
                </c:pt>
                <c:pt idx="4446">
                  <c:v>44021.75</c:v>
                </c:pt>
                <c:pt idx="4447">
                  <c:v>44021.875</c:v>
                </c:pt>
                <c:pt idx="4448">
                  <c:v>44022</c:v>
                </c:pt>
                <c:pt idx="4449">
                  <c:v>44022.125</c:v>
                </c:pt>
                <c:pt idx="4450">
                  <c:v>44022.25</c:v>
                </c:pt>
                <c:pt idx="4451">
                  <c:v>44022.375</c:v>
                </c:pt>
                <c:pt idx="4452">
                  <c:v>44022.5</c:v>
                </c:pt>
                <c:pt idx="4453">
                  <c:v>44022.625</c:v>
                </c:pt>
                <c:pt idx="4454">
                  <c:v>44022.75</c:v>
                </c:pt>
                <c:pt idx="4455">
                  <c:v>44022.875</c:v>
                </c:pt>
                <c:pt idx="4456">
                  <c:v>44023</c:v>
                </c:pt>
                <c:pt idx="4457">
                  <c:v>44023.125</c:v>
                </c:pt>
                <c:pt idx="4458">
                  <c:v>44023.25</c:v>
                </c:pt>
                <c:pt idx="4459">
                  <c:v>44023.375</c:v>
                </c:pt>
                <c:pt idx="4460">
                  <c:v>44023.5</c:v>
                </c:pt>
                <c:pt idx="4461">
                  <c:v>44023.625</c:v>
                </c:pt>
                <c:pt idx="4462">
                  <c:v>44023.75</c:v>
                </c:pt>
                <c:pt idx="4463">
                  <c:v>44023.875</c:v>
                </c:pt>
                <c:pt idx="4464">
                  <c:v>44024</c:v>
                </c:pt>
                <c:pt idx="4465">
                  <c:v>44024.125</c:v>
                </c:pt>
                <c:pt idx="4466">
                  <c:v>44024.25</c:v>
                </c:pt>
                <c:pt idx="4467">
                  <c:v>44024.375</c:v>
                </c:pt>
                <c:pt idx="4468">
                  <c:v>44024.5</c:v>
                </c:pt>
                <c:pt idx="4469">
                  <c:v>44024.625</c:v>
                </c:pt>
                <c:pt idx="4470">
                  <c:v>44024.75</c:v>
                </c:pt>
                <c:pt idx="4471">
                  <c:v>44024.875</c:v>
                </c:pt>
                <c:pt idx="4472">
                  <c:v>44025</c:v>
                </c:pt>
                <c:pt idx="4473">
                  <c:v>44025.125</c:v>
                </c:pt>
                <c:pt idx="4474">
                  <c:v>44025.25</c:v>
                </c:pt>
                <c:pt idx="4475">
                  <c:v>44025.375</c:v>
                </c:pt>
                <c:pt idx="4476">
                  <c:v>44025.5</c:v>
                </c:pt>
                <c:pt idx="4477">
                  <c:v>44025.625</c:v>
                </c:pt>
                <c:pt idx="4478">
                  <c:v>44025.75</c:v>
                </c:pt>
                <c:pt idx="4479">
                  <c:v>44025.875</c:v>
                </c:pt>
                <c:pt idx="4480">
                  <c:v>44026</c:v>
                </c:pt>
                <c:pt idx="4481">
                  <c:v>44026.125</c:v>
                </c:pt>
                <c:pt idx="4482">
                  <c:v>44026.25</c:v>
                </c:pt>
                <c:pt idx="4483">
                  <c:v>44026.375</c:v>
                </c:pt>
                <c:pt idx="4484">
                  <c:v>44026.5</c:v>
                </c:pt>
                <c:pt idx="4485">
                  <c:v>44026.625</c:v>
                </c:pt>
                <c:pt idx="4486">
                  <c:v>44026.75</c:v>
                </c:pt>
                <c:pt idx="4487">
                  <c:v>44026.875</c:v>
                </c:pt>
                <c:pt idx="4488">
                  <c:v>44027</c:v>
                </c:pt>
                <c:pt idx="4489">
                  <c:v>44027.125</c:v>
                </c:pt>
                <c:pt idx="4490">
                  <c:v>44027.25</c:v>
                </c:pt>
                <c:pt idx="4491">
                  <c:v>44027.375</c:v>
                </c:pt>
                <c:pt idx="4492">
                  <c:v>44027.5</c:v>
                </c:pt>
                <c:pt idx="4493">
                  <c:v>44027.625</c:v>
                </c:pt>
                <c:pt idx="4494">
                  <c:v>44027.75</c:v>
                </c:pt>
                <c:pt idx="4495">
                  <c:v>44027.875</c:v>
                </c:pt>
                <c:pt idx="4496">
                  <c:v>44028</c:v>
                </c:pt>
                <c:pt idx="4497">
                  <c:v>44028.125</c:v>
                </c:pt>
                <c:pt idx="4498">
                  <c:v>44028.25</c:v>
                </c:pt>
                <c:pt idx="4499">
                  <c:v>44028.375</c:v>
                </c:pt>
                <c:pt idx="4500">
                  <c:v>44028.5</c:v>
                </c:pt>
                <c:pt idx="4501">
                  <c:v>44028.625</c:v>
                </c:pt>
                <c:pt idx="4502">
                  <c:v>44028.75</c:v>
                </c:pt>
                <c:pt idx="4503">
                  <c:v>44028.875</c:v>
                </c:pt>
                <c:pt idx="4504">
                  <c:v>44029</c:v>
                </c:pt>
                <c:pt idx="4505">
                  <c:v>44029.125</c:v>
                </c:pt>
                <c:pt idx="4506">
                  <c:v>44029.25</c:v>
                </c:pt>
                <c:pt idx="4507">
                  <c:v>44029.375</c:v>
                </c:pt>
                <c:pt idx="4508">
                  <c:v>44029.5</c:v>
                </c:pt>
                <c:pt idx="4509">
                  <c:v>44029.625</c:v>
                </c:pt>
                <c:pt idx="4510">
                  <c:v>44029.75</c:v>
                </c:pt>
                <c:pt idx="4511">
                  <c:v>44029.875</c:v>
                </c:pt>
                <c:pt idx="4512">
                  <c:v>44030</c:v>
                </c:pt>
                <c:pt idx="4513">
                  <c:v>44030.125</c:v>
                </c:pt>
                <c:pt idx="4514">
                  <c:v>44030.25</c:v>
                </c:pt>
                <c:pt idx="4515">
                  <c:v>44030.375</c:v>
                </c:pt>
                <c:pt idx="4516">
                  <c:v>44030.5</c:v>
                </c:pt>
                <c:pt idx="4517">
                  <c:v>44030.625</c:v>
                </c:pt>
                <c:pt idx="4518">
                  <c:v>44030.75</c:v>
                </c:pt>
                <c:pt idx="4519">
                  <c:v>44030.875</c:v>
                </c:pt>
                <c:pt idx="4520">
                  <c:v>44031</c:v>
                </c:pt>
                <c:pt idx="4521">
                  <c:v>44031.125</c:v>
                </c:pt>
                <c:pt idx="4522">
                  <c:v>44031.25</c:v>
                </c:pt>
                <c:pt idx="4523">
                  <c:v>44031.375</c:v>
                </c:pt>
                <c:pt idx="4524">
                  <c:v>44031.5</c:v>
                </c:pt>
                <c:pt idx="4525">
                  <c:v>44031.625</c:v>
                </c:pt>
                <c:pt idx="4526">
                  <c:v>44031.75</c:v>
                </c:pt>
                <c:pt idx="4527">
                  <c:v>44031.875</c:v>
                </c:pt>
                <c:pt idx="4528">
                  <c:v>44032</c:v>
                </c:pt>
                <c:pt idx="4529">
                  <c:v>44032.125</c:v>
                </c:pt>
                <c:pt idx="4530">
                  <c:v>44032.25</c:v>
                </c:pt>
                <c:pt idx="4531">
                  <c:v>44032.375</c:v>
                </c:pt>
                <c:pt idx="4532">
                  <c:v>44032.5</c:v>
                </c:pt>
                <c:pt idx="4533">
                  <c:v>44032.625</c:v>
                </c:pt>
                <c:pt idx="4534">
                  <c:v>44032.75</c:v>
                </c:pt>
                <c:pt idx="4535">
                  <c:v>44032.875</c:v>
                </c:pt>
                <c:pt idx="4536">
                  <c:v>44033</c:v>
                </c:pt>
                <c:pt idx="4537">
                  <c:v>44033.125</c:v>
                </c:pt>
                <c:pt idx="4538">
                  <c:v>44033.25</c:v>
                </c:pt>
                <c:pt idx="4539">
                  <c:v>44033.375</c:v>
                </c:pt>
                <c:pt idx="4540">
                  <c:v>44033.5</c:v>
                </c:pt>
                <c:pt idx="4541">
                  <c:v>44033.625</c:v>
                </c:pt>
                <c:pt idx="4542">
                  <c:v>44033.75</c:v>
                </c:pt>
                <c:pt idx="4543">
                  <c:v>44033.875</c:v>
                </c:pt>
                <c:pt idx="4544">
                  <c:v>44034</c:v>
                </c:pt>
                <c:pt idx="4545">
                  <c:v>44034.125</c:v>
                </c:pt>
                <c:pt idx="4546">
                  <c:v>44034.25</c:v>
                </c:pt>
                <c:pt idx="4547">
                  <c:v>44034.375</c:v>
                </c:pt>
                <c:pt idx="4548">
                  <c:v>44034.5</c:v>
                </c:pt>
                <c:pt idx="4549">
                  <c:v>44034.625</c:v>
                </c:pt>
                <c:pt idx="4550">
                  <c:v>44034.75</c:v>
                </c:pt>
                <c:pt idx="4551">
                  <c:v>44034.875</c:v>
                </c:pt>
                <c:pt idx="4552">
                  <c:v>44035</c:v>
                </c:pt>
                <c:pt idx="4553">
                  <c:v>44035.125</c:v>
                </c:pt>
                <c:pt idx="4554">
                  <c:v>44035.25</c:v>
                </c:pt>
                <c:pt idx="4555">
                  <c:v>44035.375</c:v>
                </c:pt>
                <c:pt idx="4556">
                  <c:v>44035.5</c:v>
                </c:pt>
                <c:pt idx="4557">
                  <c:v>44035.625</c:v>
                </c:pt>
                <c:pt idx="4558">
                  <c:v>44035.75</c:v>
                </c:pt>
                <c:pt idx="4559">
                  <c:v>44035.875</c:v>
                </c:pt>
                <c:pt idx="4560">
                  <c:v>44036</c:v>
                </c:pt>
                <c:pt idx="4561">
                  <c:v>44036.125</c:v>
                </c:pt>
                <c:pt idx="4562">
                  <c:v>44036.25</c:v>
                </c:pt>
                <c:pt idx="4563">
                  <c:v>44036.375</c:v>
                </c:pt>
                <c:pt idx="4564">
                  <c:v>44036.5</c:v>
                </c:pt>
                <c:pt idx="4565">
                  <c:v>44036.625</c:v>
                </c:pt>
                <c:pt idx="4566">
                  <c:v>44036.75</c:v>
                </c:pt>
                <c:pt idx="4567">
                  <c:v>44036.875</c:v>
                </c:pt>
                <c:pt idx="4568">
                  <c:v>44037</c:v>
                </c:pt>
                <c:pt idx="4569">
                  <c:v>44037.125</c:v>
                </c:pt>
                <c:pt idx="4570">
                  <c:v>44037.25</c:v>
                </c:pt>
                <c:pt idx="4571">
                  <c:v>44037.375</c:v>
                </c:pt>
                <c:pt idx="4572">
                  <c:v>44037.5</c:v>
                </c:pt>
                <c:pt idx="4573">
                  <c:v>44037.625</c:v>
                </c:pt>
                <c:pt idx="4574">
                  <c:v>44037.75</c:v>
                </c:pt>
                <c:pt idx="4575">
                  <c:v>44037.875</c:v>
                </c:pt>
                <c:pt idx="4576">
                  <c:v>44038</c:v>
                </c:pt>
                <c:pt idx="4577">
                  <c:v>44038.125</c:v>
                </c:pt>
                <c:pt idx="4578">
                  <c:v>44038.25</c:v>
                </c:pt>
                <c:pt idx="4579">
                  <c:v>44038.375</c:v>
                </c:pt>
                <c:pt idx="4580">
                  <c:v>44038.5</c:v>
                </c:pt>
                <c:pt idx="4581">
                  <c:v>44038.625</c:v>
                </c:pt>
                <c:pt idx="4582">
                  <c:v>44038.75</c:v>
                </c:pt>
                <c:pt idx="4583">
                  <c:v>44038.875</c:v>
                </c:pt>
                <c:pt idx="4584">
                  <c:v>44039</c:v>
                </c:pt>
                <c:pt idx="4585">
                  <c:v>44039.125</c:v>
                </c:pt>
                <c:pt idx="4586">
                  <c:v>44039.25</c:v>
                </c:pt>
                <c:pt idx="4587">
                  <c:v>44039.375</c:v>
                </c:pt>
                <c:pt idx="4588">
                  <c:v>44039.5</c:v>
                </c:pt>
                <c:pt idx="4589">
                  <c:v>44039.625</c:v>
                </c:pt>
                <c:pt idx="4590">
                  <c:v>44039.75</c:v>
                </c:pt>
                <c:pt idx="4591">
                  <c:v>44039.875</c:v>
                </c:pt>
                <c:pt idx="4592">
                  <c:v>44040</c:v>
                </c:pt>
                <c:pt idx="4593">
                  <c:v>44040.125</c:v>
                </c:pt>
                <c:pt idx="4594">
                  <c:v>44040.25</c:v>
                </c:pt>
                <c:pt idx="4595">
                  <c:v>44040.375</c:v>
                </c:pt>
                <c:pt idx="4596">
                  <c:v>44040.5</c:v>
                </c:pt>
                <c:pt idx="4597">
                  <c:v>44040.625</c:v>
                </c:pt>
                <c:pt idx="4598">
                  <c:v>44040.75</c:v>
                </c:pt>
                <c:pt idx="4599">
                  <c:v>44040.875</c:v>
                </c:pt>
                <c:pt idx="4600">
                  <c:v>44041</c:v>
                </c:pt>
                <c:pt idx="4601">
                  <c:v>44041.125</c:v>
                </c:pt>
                <c:pt idx="4602">
                  <c:v>44041.25</c:v>
                </c:pt>
                <c:pt idx="4603">
                  <c:v>44041.375</c:v>
                </c:pt>
                <c:pt idx="4604">
                  <c:v>44041.5</c:v>
                </c:pt>
                <c:pt idx="4605">
                  <c:v>44041.625</c:v>
                </c:pt>
                <c:pt idx="4606">
                  <c:v>44041.75</c:v>
                </c:pt>
                <c:pt idx="4607">
                  <c:v>44041.875</c:v>
                </c:pt>
                <c:pt idx="4608">
                  <c:v>44042</c:v>
                </c:pt>
                <c:pt idx="4609">
                  <c:v>44042.125</c:v>
                </c:pt>
                <c:pt idx="4610">
                  <c:v>44042.25</c:v>
                </c:pt>
                <c:pt idx="4611">
                  <c:v>44042.375</c:v>
                </c:pt>
                <c:pt idx="4612">
                  <c:v>44042.5</c:v>
                </c:pt>
                <c:pt idx="4613">
                  <c:v>44042.625</c:v>
                </c:pt>
                <c:pt idx="4614">
                  <c:v>44042.75</c:v>
                </c:pt>
                <c:pt idx="4615">
                  <c:v>44042.875</c:v>
                </c:pt>
                <c:pt idx="4616">
                  <c:v>44043</c:v>
                </c:pt>
                <c:pt idx="4617">
                  <c:v>44043.125</c:v>
                </c:pt>
                <c:pt idx="4618">
                  <c:v>44043.25</c:v>
                </c:pt>
                <c:pt idx="4619">
                  <c:v>44043.375</c:v>
                </c:pt>
                <c:pt idx="4620">
                  <c:v>44043.5</c:v>
                </c:pt>
                <c:pt idx="4621">
                  <c:v>44043.625</c:v>
                </c:pt>
                <c:pt idx="4622">
                  <c:v>44043.75</c:v>
                </c:pt>
                <c:pt idx="4623">
                  <c:v>44043.875</c:v>
                </c:pt>
                <c:pt idx="4624">
                  <c:v>44044</c:v>
                </c:pt>
                <c:pt idx="4625">
                  <c:v>44044.125</c:v>
                </c:pt>
                <c:pt idx="4626">
                  <c:v>44044.25</c:v>
                </c:pt>
                <c:pt idx="4627">
                  <c:v>44044.375</c:v>
                </c:pt>
                <c:pt idx="4628">
                  <c:v>44044.5</c:v>
                </c:pt>
                <c:pt idx="4629">
                  <c:v>44044.625</c:v>
                </c:pt>
                <c:pt idx="4630">
                  <c:v>44044.75</c:v>
                </c:pt>
                <c:pt idx="4631">
                  <c:v>44044.875</c:v>
                </c:pt>
                <c:pt idx="4632">
                  <c:v>44045</c:v>
                </c:pt>
                <c:pt idx="4633">
                  <c:v>44045.125</c:v>
                </c:pt>
                <c:pt idx="4634">
                  <c:v>44045.25</c:v>
                </c:pt>
                <c:pt idx="4635">
                  <c:v>44045.375</c:v>
                </c:pt>
                <c:pt idx="4636">
                  <c:v>44045.5</c:v>
                </c:pt>
                <c:pt idx="4637">
                  <c:v>44045.625</c:v>
                </c:pt>
                <c:pt idx="4638">
                  <c:v>44045.75</c:v>
                </c:pt>
                <c:pt idx="4639">
                  <c:v>44045.875</c:v>
                </c:pt>
                <c:pt idx="4640">
                  <c:v>44046</c:v>
                </c:pt>
                <c:pt idx="4641">
                  <c:v>44046.125</c:v>
                </c:pt>
                <c:pt idx="4642">
                  <c:v>44046.25</c:v>
                </c:pt>
                <c:pt idx="4643">
                  <c:v>44046.375</c:v>
                </c:pt>
                <c:pt idx="4644">
                  <c:v>44046.5</c:v>
                </c:pt>
                <c:pt idx="4645">
                  <c:v>44046.625</c:v>
                </c:pt>
                <c:pt idx="4646">
                  <c:v>44046.75</c:v>
                </c:pt>
                <c:pt idx="4647">
                  <c:v>44046.875</c:v>
                </c:pt>
                <c:pt idx="4648">
                  <c:v>44047</c:v>
                </c:pt>
                <c:pt idx="4649">
                  <c:v>44047.125</c:v>
                </c:pt>
                <c:pt idx="4650">
                  <c:v>44047.25</c:v>
                </c:pt>
                <c:pt idx="4651">
                  <c:v>44047.375</c:v>
                </c:pt>
                <c:pt idx="4652">
                  <c:v>44047.5</c:v>
                </c:pt>
                <c:pt idx="4653">
                  <c:v>44047.625</c:v>
                </c:pt>
                <c:pt idx="4654">
                  <c:v>44047.75</c:v>
                </c:pt>
                <c:pt idx="4655">
                  <c:v>44047.875</c:v>
                </c:pt>
                <c:pt idx="4656">
                  <c:v>44048</c:v>
                </c:pt>
                <c:pt idx="4657">
                  <c:v>44048.125</c:v>
                </c:pt>
                <c:pt idx="4658">
                  <c:v>44048.25</c:v>
                </c:pt>
                <c:pt idx="4659">
                  <c:v>44048.375</c:v>
                </c:pt>
                <c:pt idx="4660">
                  <c:v>44048.5</c:v>
                </c:pt>
                <c:pt idx="4661">
                  <c:v>44048.625</c:v>
                </c:pt>
                <c:pt idx="4662">
                  <c:v>44048.75</c:v>
                </c:pt>
                <c:pt idx="4663">
                  <c:v>44048.875</c:v>
                </c:pt>
                <c:pt idx="4664">
                  <c:v>44049</c:v>
                </c:pt>
                <c:pt idx="4665">
                  <c:v>44049.125</c:v>
                </c:pt>
                <c:pt idx="4666">
                  <c:v>44049.25</c:v>
                </c:pt>
                <c:pt idx="4667">
                  <c:v>44049.375</c:v>
                </c:pt>
                <c:pt idx="4668">
                  <c:v>44049.5</c:v>
                </c:pt>
                <c:pt idx="4669">
                  <c:v>44049.625</c:v>
                </c:pt>
                <c:pt idx="4670">
                  <c:v>44049.75</c:v>
                </c:pt>
                <c:pt idx="4671">
                  <c:v>44049.875</c:v>
                </c:pt>
                <c:pt idx="4672">
                  <c:v>44050</c:v>
                </c:pt>
                <c:pt idx="4673">
                  <c:v>44050.125</c:v>
                </c:pt>
                <c:pt idx="4674">
                  <c:v>44050.25</c:v>
                </c:pt>
                <c:pt idx="4675">
                  <c:v>44050.375</c:v>
                </c:pt>
                <c:pt idx="4676">
                  <c:v>44050.5</c:v>
                </c:pt>
                <c:pt idx="4677">
                  <c:v>44050.625</c:v>
                </c:pt>
                <c:pt idx="4678">
                  <c:v>44050.75</c:v>
                </c:pt>
                <c:pt idx="4679">
                  <c:v>44050.875</c:v>
                </c:pt>
                <c:pt idx="4680">
                  <c:v>44051</c:v>
                </c:pt>
                <c:pt idx="4681">
                  <c:v>44051.125</c:v>
                </c:pt>
                <c:pt idx="4682">
                  <c:v>44051.25</c:v>
                </c:pt>
                <c:pt idx="4683">
                  <c:v>44051.375</c:v>
                </c:pt>
                <c:pt idx="4684">
                  <c:v>44051.5</c:v>
                </c:pt>
                <c:pt idx="4685">
                  <c:v>44051.625</c:v>
                </c:pt>
                <c:pt idx="4686">
                  <c:v>44051.75</c:v>
                </c:pt>
                <c:pt idx="4687">
                  <c:v>44051.875</c:v>
                </c:pt>
                <c:pt idx="4688">
                  <c:v>44052</c:v>
                </c:pt>
                <c:pt idx="4689">
                  <c:v>44052.125</c:v>
                </c:pt>
                <c:pt idx="4690">
                  <c:v>44052.25</c:v>
                </c:pt>
                <c:pt idx="4691">
                  <c:v>44052.375</c:v>
                </c:pt>
                <c:pt idx="4692">
                  <c:v>44052.5</c:v>
                </c:pt>
                <c:pt idx="4693">
                  <c:v>44052.625</c:v>
                </c:pt>
                <c:pt idx="4694">
                  <c:v>44052.75</c:v>
                </c:pt>
                <c:pt idx="4695">
                  <c:v>44052.875</c:v>
                </c:pt>
                <c:pt idx="4696">
                  <c:v>44053</c:v>
                </c:pt>
                <c:pt idx="4697">
                  <c:v>44053.125</c:v>
                </c:pt>
                <c:pt idx="4698">
                  <c:v>44053.25</c:v>
                </c:pt>
                <c:pt idx="4699">
                  <c:v>44053.375</c:v>
                </c:pt>
                <c:pt idx="4700">
                  <c:v>44053.5</c:v>
                </c:pt>
                <c:pt idx="4701">
                  <c:v>44053.625</c:v>
                </c:pt>
                <c:pt idx="4702">
                  <c:v>44053.75</c:v>
                </c:pt>
                <c:pt idx="4703">
                  <c:v>44053.875</c:v>
                </c:pt>
                <c:pt idx="4704">
                  <c:v>44054</c:v>
                </c:pt>
                <c:pt idx="4705">
                  <c:v>44054.125</c:v>
                </c:pt>
                <c:pt idx="4706">
                  <c:v>44054.25</c:v>
                </c:pt>
                <c:pt idx="4707">
                  <c:v>44054.375</c:v>
                </c:pt>
                <c:pt idx="4708">
                  <c:v>44054.5</c:v>
                </c:pt>
                <c:pt idx="4709">
                  <c:v>44054.625</c:v>
                </c:pt>
                <c:pt idx="4710">
                  <c:v>44054.75</c:v>
                </c:pt>
                <c:pt idx="4711">
                  <c:v>44054.875</c:v>
                </c:pt>
                <c:pt idx="4712">
                  <c:v>44055</c:v>
                </c:pt>
                <c:pt idx="4713">
                  <c:v>44055.125</c:v>
                </c:pt>
                <c:pt idx="4714">
                  <c:v>44055.25</c:v>
                </c:pt>
                <c:pt idx="4715">
                  <c:v>44055.375</c:v>
                </c:pt>
                <c:pt idx="4716">
                  <c:v>44055.5</c:v>
                </c:pt>
                <c:pt idx="4717">
                  <c:v>44055.625</c:v>
                </c:pt>
                <c:pt idx="4718">
                  <c:v>44055.75</c:v>
                </c:pt>
                <c:pt idx="4719">
                  <c:v>44055.875</c:v>
                </c:pt>
                <c:pt idx="4720">
                  <c:v>44056</c:v>
                </c:pt>
                <c:pt idx="4721">
                  <c:v>44056.125</c:v>
                </c:pt>
                <c:pt idx="4722">
                  <c:v>44056.25</c:v>
                </c:pt>
                <c:pt idx="4723">
                  <c:v>44056.375</c:v>
                </c:pt>
                <c:pt idx="4724">
                  <c:v>44056.5</c:v>
                </c:pt>
                <c:pt idx="4725">
                  <c:v>44056.625</c:v>
                </c:pt>
                <c:pt idx="4726">
                  <c:v>44056.75</c:v>
                </c:pt>
                <c:pt idx="4727">
                  <c:v>44056.875</c:v>
                </c:pt>
                <c:pt idx="4728">
                  <c:v>44057</c:v>
                </c:pt>
                <c:pt idx="4729">
                  <c:v>44057.125</c:v>
                </c:pt>
                <c:pt idx="4730">
                  <c:v>44057.25</c:v>
                </c:pt>
                <c:pt idx="4731">
                  <c:v>44057.375</c:v>
                </c:pt>
                <c:pt idx="4732">
                  <c:v>44057.5</c:v>
                </c:pt>
                <c:pt idx="4733">
                  <c:v>44057.625</c:v>
                </c:pt>
                <c:pt idx="4734">
                  <c:v>44057.75</c:v>
                </c:pt>
                <c:pt idx="4735">
                  <c:v>44057.875</c:v>
                </c:pt>
                <c:pt idx="4736">
                  <c:v>44058</c:v>
                </c:pt>
                <c:pt idx="4737">
                  <c:v>44058.125</c:v>
                </c:pt>
                <c:pt idx="4738">
                  <c:v>44058.25</c:v>
                </c:pt>
                <c:pt idx="4739">
                  <c:v>44058.375</c:v>
                </c:pt>
                <c:pt idx="4740">
                  <c:v>44058.5</c:v>
                </c:pt>
                <c:pt idx="4741">
                  <c:v>44058.625</c:v>
                </c:pt>
                <c:pt idx="4742">
                  <c:v>44058.75</c:v>
                </c:pt>
                <c:pt idx="4743">
                  <c:v>44058.875</c:v>
                </c:pt>
                <c:pt idx="4744">
                  <c:v>44059</c:v>
                </c:pt>
                <c:pt idx="4745">
                  <c:v>44059.125</c:v>
                </c:pt>
                <c:pt idx="4746">
                  <c:v>44059.25</c:v>
                </c:pt>
                <c:pt idx="4747">
                  <c:v>44059.375</c:v>
                </c:pt>
                <c:pt idx="4748">
                  <c:v>44059.5</c:v>
                </c:pt>
                <c:pt idx="4749">
                  <c:v>44059.625</c:v>
                </c:pt>
                <c:pt idx="4750">
                  <c:v>44059.75</c:v>
                </c:pt>
                <c:pt idx="4751">
                  <c:v>44059.875</c:v>
                </c:pt>
                <c:pt idx="4752">
                  <c:v>44060</c:v>
                </c:pt>
                <c:pt idx="4753">
                  <c:v>44060.125</c:v>
                </c:pt>
                <c:pt idx="4754">
                  <c:v>44060.25</c:v>
                </c:pt>
                <c:pt idx="4755">
                  <c:v>44060.375</c:v>
                </c:pt>
                <c:pt idx="4756">
                  <c:v>44060.5</c:v>
                </c:pt>
                <c:pt idx="4757">
                  <c:v>44060.625</c:v>
                </c:pt>
                <c:pt idx="4758">
                  <c:v>44060.75</c:v>
                </c:pt>
                <c:pt idx="4759">
                  <c:v>44060.875</c:v>
                </c:pt>
                <c:pt idx="4760">
                  <c:v>44061</c:v>
                </c:pt>
                <c:pt idx="4761">
                  <c:v>44061.125</c:v>
                </c:pt>
                <c:pt idx="4762">
                  <c:v>44061.25</c:v>
                </c:pt>
                <c:pt idx="4763">
                  <c:v>44061.375</c:v>
                </c:pt>
                <c:pt idx="4764">
                  <c:v>44061.5</c:v>
                </c:pt>
                <c:pt idx="4765">
                  <c:v>44061.625</c:v>
                </c:pt>
                <c:pt idx="4766">
                  <c:v>44061.75</c:v>
                </c:pt>
                <c:pt idx="4767">
                  <c:v>44061.875</c:v>
                </c:pt>
                <c:pt idx="4768">
                  <c:v>44062</c:v>
                </c:pt>
                <c:pt idx="4769">
                  <c:v>44062.125</c:v>
                </c:pt>
                <c:pt idx="4770">
                  <c:v>44062.25</c:v>
                </c:pt>
                <c:pt idx="4771">
                  <c:v>44062.375</c:v>
                </c:pt>
                <c:pt idx="4772">
                  <c:v>44062.5</c:v>
                </c:pt>
                <c:pt idx="4773">
                  <c:v>44062.625</c:v>
                </c:pt>
                <c:pt idx="4774">
                  <c:v>44062.75</c:v>
                </c:pt>
                <c:pt idx="4775">
                  <c:v>44062.875</c:v>
                </c:pt>
                <c:pt idx="4776">
                  <c:v>44063</c:v>
                </c:pt>
                <c:pt idx="4777">
                  <c:v>44063.125</c:v>
                </c:pt>
                <c:pt idx="4778">
                  <c:v>44063.25</c:v>
                </c:pt>
                <c:pt idx="4779">
                  <c:v>44063.375</c:v>
                </c:pt>
                <c:pt idx="4780">
                  <c:v>44063.5</c:v>
                </c:pt>
                <c:pt idx="4781">
                  <c:v>44063.625</c:v>
                </c:pt>
                <c:pt idx="4782">
                  <c:v>44063.75</c:v>
                </c:pt>
                <c:pt idx="4783">
                  <c:v>44063.875</c:v>
                </c:pt>
                <c:pt idx="4784">
                  <c:v>44064</c:v>
                </c:pt>
                <c:pt idx="4785">
                  <c:v>44064.125</c:v>
                </c:pt>
                <c:pt idx="4786">
                  <c:v>44064.25</c:v>
                </c:pt>
                <c:pt idx="4787">
                  <c:v>44064.375</c:v>
                </c:pt>
                <c:pt idx="4788">
                  <c:v>44064.5</c:v>
                </c:pt>
                <c:pt idx="4789">
                  <c:v>44064.625</c:v>
                </c:pt>
                <c:pt idx="4790">
                  <c:v>44064.75</c:v>
                </c:pt>
                <c:pt idx="4791">
                  <c:v>44064.875</c:v>
                </c:pt>
                <c:pt idx="4792">
                  <c:v>44065</c:v>
                </c:pt>
                <c:pt idx="4793">
                  <c:v>44065.125</c:v>
                </c:pt>
                <c:pt idx="4794">
                  <c:v>44065.25</c:v>
                </c:pt>
                <c:pt idx="4795">
                  <c:v>44065.375</c:v>
                </c:pt>
                <c:pt idx="4796">
                  <c:v>44065.5</c:v>
                </c:pt>
                <c:pt idx="4797">
                  <c:v>44065.625</c:v>
                </c:pt>
                <c:pt idx="4798">
                  <c:v>44065.75</c:v>
                </c:pt>
                <c:pt idx="4799">
                  <c:v>44065.875</c:v>
                </c:pt>
                <c:pt idx="4800">
                  <c:v>44066</c:v>
                </c:pt>
                <c:pt idx="4801">
                  <c:v>44066.125</c:v>
                </c:pt>
                <c:pt idx="4802">
                  <c:v>44066.25</c:v>
                </c:pt>
                <c:pt idx="4803">
                  <c:v>44066.375</c:v>
                </c:pt>
                <c:pt idx="4804">
                  <c:v>44066.5</c:v>
                </c:pt>
                <c:pt idx="4805">
                  <c:v>44066.625</c:v>
                </c:pt>
                <c:pt idx="4806">
                  <c:v>44066.75</c:v>
                </c:pt>
                <c:pt idx="4807">
                  <c:v>44066.875</c:v>
                </c:pt>
                <c:pt idx="4808">
                  <c:v>44067</c:v>
                </c:pt>
                <c:pt idx="4809">
                  <c:v>44067.125</c:v>
                </c:pt>
                <c:pt idx="4810">
                  <c:v>44067.25</c:v>
                </c:pt>
                <c:pt idx="4811">
                  <c:v>44067.375</c:v>
                </c:pt>
                <c:pt idx="4812">
                  <c:v>44067.5</c:v>
                </c:pt>
                <c:pt idx="4813">
                  <c:v>44067.625</c:v>
                </c:pt>
                <c:pt idx="4814">
                  <c:v>44067.75</c:v>
                </c:pt>
                <c:pt idx="4815">
                  <c:v>44067.875</c:v>
                </c:pt>
                <c:pt idx="4816">
                  <c:v>44068</c:v>
                </c:pt>
                <c:pt idx="4817">
                  <c:v>44068.125</c:v>
                </c:pt>
                <c:pt idx="4818">
                  <c:v>44068.25</c:v>
                </c:pt>
                <c:pt idx="4819">
                  <c:v>44068.375</c:v>
                </c:pt>
                <c:pt idx="4820">
                  <c:v>44068.5</c:v>
                </c:pt>
                <c:pt idx="4821">
                  <c:v>44068.625</c:v>
                </c:pt>
                <c:pt idx="4822">
                  <c:v>44068.75</c:v>
                </c:pt>
                <c:pt idx="4823">
                  <c:v>44068.875</c:v>
                </c:pt>
                <c:pt idx="4824">
                  <c:v>44069</c:v>
                </c:pt>
                <c:pt idx="4825">
                  <c:v>44069.125</c:v>
                </c:pt>
                <c:pt idx="4826">
                  <c:v>44069.25</c:v>
                </c:pt>
                <c:pt idx="4827">
                  <c:v>44069.375</c:v>
                </c:pt>
                <c:pt idx="4828">
                  <c:v>44069.5</c:v>
                </c:pt>
                <c:pt idx="4829">
                  <c:v>44069.625</c:v>
                </c:pt>
                <c:pt idx="4830">
                  <c:v>44069.75</c:v>
                </c:pt>
                <c:pt idx="4831">
                  <c:v>44069.875</c:v>
                </c:pt>
                <c:pt idx="4832">
                  <c:v>44070</c:v>
                </c:pt>
                <c:pt idx="4833">
                  <c:v>44070.125</c:v>
                </c:pt>
                <c:pt idx="4834">
                  <c:v>44070.25</c:v>
                </c:pt>
                <c:pt idx="4835">
                  <c:v>44070.375</c:v>
                </c:pt>
                <c:pt idx="4836">
                  <c:v>44070.5</c:v>
                </c:pt>
                <c:pt idx="4837">
                  <c:v>44070.625</c:v>
                </c:pt>
                <c:pt idx="4838">
                  <c:v>44070.75</c:v>
                </c:pt>
                <c:pt idx="4839">
                  <c:v>44070.875</c:v>
                </c:pt>
                <c:pt idx="4840">
                  <c:v>44071</c:v>
                </c:pt>
                <c:pt idx="4841">
                  <c:v>44071.125</c:v>
                </c:pt>
                <c:pt idx="4842">
                  <c:v>44071.25</c:v>
                </c:pt>
                <c:pt idx="4843">
                  <c:v>44071.375</c:v>
                </c:pt>
                <c:pt idx="4844">
                  <c:v>44071.5</c:v>
                </c:pt>
                <c:pt idx="4845">
                  <c:v>44071.625</c:v>
                </c:pt>
                <c:pt idx="4846">
                  <c:v>44071.75</c:v>
                </c:pt>
                <c:pt idx="4847">
                  <c:v>44071.875</c:v>
                </c:pt>
                <c:pt idx="4848">
                  <c:v>44072</c:v>
                </c:pt>
                <c:pt idx="4849">
                  <c:v>44072.125</c:v>
                </c:pt>
                <c:pt idx="4850">
                  <c:v>44072.25</c:v>
                </c:pt>
                <c:pt idx="4851">
                  <c:v>44072.375</c:v>
                </c:pt>
                <c:pt idx="4852">
                  <c:v>44072.5</c:v>
                </c:pt>
                <c:pt idx="4853">
                  <c:v>44072.625</c:v>
                </c:pt>
                <c:pt idx="4854">
                  <c:v>44072.75</c:v>
                </c:pt>
                <c:pt idx="4855">
                  <c:v>44072.875</c:v>
                </c:pt>
                <c:pt idx="4856">
                  <c:v>44073</c:v>
                </c:pt>
                <c:pt idx="4857">
                  <c:v>44073.125</c:v>
                </c:pt>
                <c:pt idx="4858">
                  <c:v>44073.25</c:v>
                </c:pt>
                <c:pt idx="4859">
                  <c:v>44073.375</c:v>
                </c:pt>
                <c:pt idx="4860">
                  <c:v>44073.5</c:v>
                </c:pt>
                <c:pt idx="4861">
                  <c:v>44073.625</c:v>
                </c:pt>
                <c:pt idx="4862">
                  <c:v>44073.75</c:v>
                </c:pt>
                <c:pt idx="4863">
                  <c:v>44073.875</c:v>
                </c:pt>
                <c:pt idx="4864">
                  <c:v>44074</c:v>
                </c:pt>
                <c:pt idx="4865">
                  <c:v>44074.125</c:v>
                </c:pt>
                <c:pt idx="4866">
                  <c:v>44074.25</c:v>
                </c:pt>
                <c:pt idx="4867">
                  <c:v>44074.375</c:v>
                </c:pt>
                <c:pt idx="4868">
                  <c:v>44074.5</c:v>
                </c:pt>
                <c:pt idx="4869">
                  <c:v>44074.625</c:v>
                </c:pt>
                <c:pt idx="4870">
                  <c:v>44074.75</c:v>
                </c:pt>
                <c:pt idx="4871">
                  <c:v>44074.875</c:v>
                </c:pt>
                <c:pt idx="4872">
                  <c:v>44075</c:v>
                </c:pt>
                <c:pt idx="4873">
                  <c:v>44075.125</c:v>
                </c:pt>
                <c:pt idx="4874">
                  <c:v>44075.25</c:v>
                </c:pt>
                <c:pt idx="4875">
                  <c:v>44075.375</c:v>
                </c:pt>
                <c:pt idx="4876">
                  <c:v>44075.5</c:v>
                </c:pt>
                <c:pt idx="4877">
                  <c:v>44075.625</c:v>
                </c:pt>
                <c:pt idx="4878">
                  <c:v>44075.75</c:v>
                </c:pt>
                <c:pt idx="4879">
                  <c:v>44075.875</c:v>
                </c:pt>
                <c:pt idx="4880">
                  <c:v>44076</c:v>
                </c:pt>
                <c:pt idx="4881">
                  <c:v>44076.125</c:v>
                </c:pt>
                <c:pt idx="4882">
                  <c:v>44076.25</c:v>
                </c:pt>
                <c:pt idx="4883">
                  <c:v>44076.375</c:v>
                </c:pt>
                <c:pt idx="4884">
                  <c:v>44076.5</c:v>
                </c:pt>
                <c:pt idx="4885">
                  <c:v>44076.625</c:v>
                </c:pt>
                <c:pt idx="4886">
                  <c:v>44076.75</c:v>
                </c:pt>
                <c:pt idx="4887">
                  <c:v>44076.875</c:v>
                </c:pt>
                <c:pt idx="4888">
                  <c:v>44077</c:v>
                </c:pt>
                <c:pt idx="4889">
                  <c:v>44077.125</c:v>
                </c:pt>
                <c:pt idx="4890">
                  <c:v>44077.25</c:v>
                </c:pt>
                <c:pt idx="4891">
                  <c:v>44077.375</c:v>
                </c:pt>
                <c:pt idx="4892">
                  <c:v>44077.5</c:v>
                </c:pt>
                <c:pt idx="4893">
                  <c:v>44077.625</c:v>
                </c:pt>
                <c:pt idx="4894">
                  <c:v>44077.75</c:v>
                </c:pt>
                <c:pt idx="4895">
                  <c:v>44077.875</c:v>
                </c:pt>
                <c:pt idx="4896">
                  <c:v>44078</c:v>
                </c:pt>
                <c:pt idx="4897">
                  <c:v>44078.125</c:v>
                </c:pt>
                <c:pt idx="4898">
                  <c:v>44078.25</c:v>
                </c:pt>
                <c:pt idx="4899">
                  <c:v>44078.375</c:v>
                </c:pt>
                <c:pt idx="4900">
                  <c:v>44078.5</c:v>
                </c:pt>
                <c:pt idx="4901">
                  <c:v>44078.625</c:v>
                </c:pt>
                <c:pt idx="4902">
                  <c:v>44078.75</c:v>
                </c:pt>
                <c:pt idx="4903">
                  <c:v>44078.875</c:v>
                </c:pt>
                <c:pt idx="4904">
                  <c:v>44079</c:v>
                </c:pt>
                <c:pt idx="4905">
                  <c:v>44079.125</c:v>
                </c:pt>
                <c:pt idx="4906">
                  <c:v>44079.25</c:v>
                </c:pt>
                <c:pt idx="4907">
                  <c:v>44079.375</c:v>
                </c:pt>
                <c:pt idx="4908">
                  <c:v>44079.5</c:v>
                </c:pt>
                <c:pt idx="4909">
                  <c:v>44079.625</c:v>
                </c:pt>
                <c:pt idx="4910">
                  <c:v>44079.75</c:v>
                </c:pt>
                <c:pt idx="4911">
                  <c:v>44079.875</c:v>
                </c:pt>
                <c:pt idx="4912">
                  <c:v>44080</c:v>
                </c:pt>
                <c:pt idx="4913">
                  <c:v>44080.125</c:v>
                </c:pt>
                <c:pt idx="4914">
                  <c:v>44080.25</c:v>
                </c:pt>
                <c:pt idx="4915">
                  <c:v>44080.375</c:v>
                </c:pt>
                <c:pt idx="4916">
                  <c:v>44080.5</c:v>
                </c:pt>
                <c:pt idx="4917">
                  <c:v>44080.625</c:v>
                </c:pt>
                <c:pt idx="4918">
                  <c:v>44080.75</c:v>
                </c:pt>
                <c:pt idx="4919">
                  <c:v>44080.875</c:v>
                </c:pt>
                <c:pt idx="4920">
                  <c:v>44081</c:v>
                </c:pt>
                <c:pt idx="4921">
                  <c:v>44081.125</c:v>
                </c:pt>
                <c:pt idx="4922">
                  <c:v>44081.25</c:v>
                </c:pt>
                <c:pt idx="4923">
                  <c:v>44081.375</c:v>
                </c:pt>
                <c:pt idx="4924">
                  <c:v>44081.5</c:v>
                </c:pt>
                <c:pt idx="4925">
                  <c:v>44081.625</c:v>
                </c:pt>
                <c:pt idx="4926">
                  <c:v>44081.75</c:v>
                </c:pt>
                <c:pt idx="4927">
                  <c:v>44081.875</c:v>
                </c:pt>
                <c:pt idx="4928">
                  <c:v>44082</c:v>
                </c:pt>
                <c:pt idx="4929">
                  <c:v>44082.125</c:v>
                </c:pt>
                <c:pt idx="4930">
                  <c:v>44082.25</c:v>
                </c:pt>
                <c:pt idx="4931">
                  <c:v>44082.375</c:v>
                </c:pt>
                <c:pt idx="4932">
                  <c:v>44082.5</c:v>
                </c:pt>
                <c:pt idx="4933">
                  <c:v>44082.625</c:v>
                </c:pt>
                <c:pt idx="4934">
                  <c:v>44082.75</c:v>
                </c:pt>
                <c:pt idx="4935">
                  <c:v>44082.875</c:v>
                </c:pt>
                <c:pt idx="4936">
                  <c:v>44083</c:v>
                </c:pt>
                <c:pt idx="4937">
                  <c:v>44083.125</c:v>
                </c:pt>
                <c:pt idx="4938">
                  <c:v>44083.25</c:v>
                </c:pt>
                <c:pt idx="4939">
                  <c:v>44083.375</c:v>
                </c:pt>
                <c:pt idx="4940">
                  <c:v>44083.5</c:v>
                </c:pt>
                <c:pt idx="4941">
                  <c:v>44083.625</c:v>
                </c:pt>
                <c:pt idx="4942">
                  <c:v>44083.75</c:v>
                </c:pt>
                <c:pt idx="4943">
                  <c:v>44083.875</c:v>
                </c:pt>
                <c:pt idx="4944">
                  <c:v>44084</c:v>
                </c:pt>
                <c:pt idx="4945">
                  <c:v>44084.125</c:v>
                </c:pt>
                <c:pt idx="4946">
                  <c:v>44084.25</c:v>
                </c:pt>
                <c:pt idx="4947">
                  <c:v>44084.375</c:v>
                </c:pt>
                <c:pt idx="4948">
                  <c:v>44084.5</c:v>
                </c:pt>
                <c:pt idx="4949">
                  <c:v>44084.625</c:v>
                </c:pt>
                <c:pt idx="4950">
                  <c:v>44084.75</c:v>
                </c:pt>
                <c:pt idx="4951">
                  <c:v>44084.875</c:v>
                </c:pt>
                <c:pt idx="4952">
                  <c:v>44085</c:v>
                </c:pt>
                <c:pt idx="4953">
                  <c:v>44085.125</c:v>
                </c:pt>
                <c:pt idx="4954">
                  <c:v>44085.25</c:v>
                </c:pt>
                <c:pt idx="4955">
                  <c:v>44085.375</c:v>
                </c:pt>
                <c:pt idx="4956">
                  <c:v>44085.5</c:v>
                </c:pt>
                <c:pt idx="4957">
                  <c:v>44085.625</c:v>
                </c:pt>
                <c:pt idx="4958">
                  <c:v>44085.75</c:v>
                </c:pt>
                <c:pt idx="4959">
                  <c:v>44085.875</c:v>
                </c:pt>
                <c:pt idx="4960">
                  <c:v>44086</c:v>
                </c:pt>
                <c:pt idx="4961">
                  <c:v>44086.125</c:v>
                </c:pt>
                <c:pt idx="4962">
                  <c:v>44086.25</c:v>
                </c:pt>
                <c:pt idx="4963">
                  <c:v>44086.375</c:v>
                </c:pt>
                <c:pt idx="4964">
                  <c:v>44086.5</c:v>
                </c:pt>
                <c:pt idx="4965">
                  <c:v>44086.625</c:v>
                </c:pt>
                <c:pt idx="4966">
                  <c:v>44086.75</c:v>
                </c:pt>
                <c:pt idx="4967">
                  <c:v>44086.875</c:v>
                </c:pt>
                <c:pt idx="4968">
                  <c:v>44087</c:v>
                </c:pt>
                <c:pt idx="4969">
                  <c:v>44087.125</c:v>
                </c:pt>
                <c:pt idx="4970">
                  <c:v>44087.25</c:v>
                </c:pt>
                <c:pt idx="4971">
                  <c:v>44087.375</c:v>
                </c:pt>
                <c:pt idx="4972">
                  <c:v>44087.5</c:v>
                </c:pt>
                <c:pt idx="4973">
                  <c:v>44087.625</c:v>
                </c:pt>
                <c:pt idx="4974">
                  <c:v>44087.75</c:v>
                </c:pt>
                <c:pt idx="4975">
                  <c:v>44087.875</c:v>
                </c:pt>
                <c:pt idx="4976">
                  <c:v>44088</c:v>
                </c:pt>
                <c:pt idx="4977">
                  <c:v>44088.125</c:v>
                </c:pt>
                <c:pt idx="4978">
                  <c:v>44088.25</c:v>
                </c:pt>
                <c:pt idx="4979">
                  <c:v>44088.375</c:v>
                </c:pt>
                <c:pt idx="4980">
                  <c:v>44088.5</c:v>
                </c:pt>
                <c:pt idx="4981">
                  <c:v>44088.625</c:v>
                </c:pt>
                <c:pt idx="4982">
                  <c:v>44088.75</c:v>
                </c:pt>
                <c:pt idx="4983">
                  <c:v>44088.875</c:v>
                </c:pt>
                <c:pt idx="4984">
                  <c:v>44089</c:v>
                </c:pt>
                <c:pt idx="4985">
                  <c:v>44089.125</c:v>
                </c:pt>
                <c:pt idx="4986">
                  <c:v>44089.25</c:v>
                </c:pt>
                <c:pt idx="4987">
                  <c:v>44089.375</c:v>
                </c:pt>
                <c:pt idx="4988">
                  <c:v>44089.5</c:v>
                </c:pt>
                <c:pt idx="4989">
                  <c:v>44089.625</c:v>
                </c:pt>
                <c:pt idx="4990">
                  <c:v>44089.75</c:v>
                </c:pt>
                <c:pt idx="4991">
                  <c:v>44089.875</c:v>
                </c:pt>
                <c:pt idx="4992">
                  <c:v>44090</c:v>
                </c:pt>
                <c:pt idx="4993">
                  <c:v>44090.125</c:v>
                </c:pt>
                <c:pt idx="4994">
                  <c:v>44090.25</c:v>
                </c:pt>
                <c:pt idx="4995">
                  <c:v>44090.375</c:v>
                </c:pt>
                <c:pt idx="4996">
                  <c:v>44090.5</c:v>
                </c:pt>
                <c:pt idx="4997">
                  <c:v>44090.625</c:v>
                </c:pt>
                <c:pt idx="4998">
                  <c:v>44090.75</c:v>
                </c:pt>
                <c:pt idx="4999">
                  <c:v>44090.875</c:v>
                </c:pt>
                <c:pt idx="5000">
                  <c:v>44091</c:v>
                </c:pt>
                <c:pt idx="5001">
                  <c:v>44091.125</c:v>
                </c:pt>
                <c:pt idx="5002">
                  <c:v>44091.25</c:v>
                </c:pt>
                <c:pt idx="5003">
                  <c:v>44091.375</c:v>
                </c:pt>
                <c:pt idx="5004">
                  <c:v>44091.5</c:v>
                </c:pt>
                <c:pt idx="5005">
                  <c:v>44091.625</c:v>
                </c:pt>
                <c:pt idx="5006">
                  <c:v>44091.75</c:v>
                </c:pt>
                <c:pt idx="5007">
                  <c:v>44091.875</c:v>
                </c:pt>
                <c:pt idx="5008">
                  <c:v>44092</c:v>
                </c:pt>
                <c:pt idx="5009">
                  <c:v>44092.125</c:v>
                </c:pt>
                <c:pt idx="5010">
                  <c:v>44092.25</c:v>
                </c:pt>
                <c:pt idx="5011">
                  <c:v>44092.375</c:v>
                </c:pt>
                <c:pt idx="5012">
                  <c:v>44092.5</c:v>
                </c:pt>
                <c:pt idx="5013">
                  <c:v>44092.625</c:v>
                </c:pt>
                <c:pt idx="5014">
                  <c:v>44092.75</c:v>
                </c:pt>
                <c:pt idx="5015">
                  <c:v>44092.875</c:v>
                </c:pt>
                <c:pt idx="5016">
                  <c:v>44093</c:v>
                </c:pt>
                <c:pt idx="5017">
                  <c:v>44093.125</c:v>
                </c:pt>
                <c:pt idx="5018">
                  <c:v>44093.25</c:v>
                </c:pt>
                <c:pt idx="5019">
                  <c:v>44093.375</c:v>
                </c:pt>
                <c:pt idx="5020">
                  <c:v>44093.5</c:v>
                </c:pt>
                <c:pt idx="5021">
                  <c:v>44093.625</c:v>
                </c:pt>
                <c:pt idx="5022">
                  <c:v>44093.75</c:v>
                </c:pt>
                <c:pt idx="5023">
                  <c:v>44093.875</c:v>
                </c:pt>
                <c:pt idx="5024">
                  <c:v>44094</c:v>
                </c:pt>
                <c:pt idx="5025">
                  <c:v>44094.125</c:v>
                </c:pt>
                <c:pt idx="5026">
                  <c:v>44094.25</c:v>
                </c:pt>
                <c:pt idx="5027">
                  <c:v>44094.375</c:v>
                </c:pt>
                <c:pt idx="5028">
                  <c:v>44094.5</c:v>
                </c:pt>
                <c:pt idx="5029">
                  <c:v>44094.625</c:v>
                </c:pt>
                <c:pt idx="5030">
                  <c:v>44094.75</c:v>
                </c:pt>
                <c:pt idx="5031">
                  <c:v>44094.875</c:v>
                </c:pt>
                <c:pt idx="5032">
                  <c:v>44095</c:v>
                </c:pt>
                <c:pt idx="5033">
                  <c:v>44095.125</c:v>
                </c:pt>
                <c:pt idx="5034">
                  <c:v>44095.25</c:v>
                </c:pt>
                <c:pt idx="5035">
                  <c:v>44095.375</c:v>
                </c:pt>
                <c:pt idx="5036">
                  <c:v>44095.5</c:v>
                </c:pt>
                <c:pt idx="5037">
                  <c:v>44095.625</c:v>
                </c:pt>
                <c:pt idx="5038">
                  <c:v>44095.75</c:v>
                </c:pt>
                <c:pt idx="5039">
                  <c:v>44095.875</c:v>
                </c:pt>
                <c:pt idx="5040">
                  <c:v>44096</c:v>
                </c:pt>
                <c:pt idx="5041">
                  <c:v>44096.125</c:v>
                </c:pt>
                <c:pt idx="5042">
                  <c:v>44096.25</c:v>
                </c:pt>
                <c:pt idx="5043">
                  <c:v>44096.375</c:v>
                </c:pt>
                <c:pt idx="5044">
                  <c:v>44096.5</c:v>
                </c:pt>
                <c:pt idx="5045">
                  <c:v>44096.625</c:v>
                </c:pt>
                <c:pt idx="5046">
                  <c:v>44096.75</c:v>
                </c:pt>
                <c:pt idx="5047">
                  <c:v>44096.875</c:v>
                </c:pt>
                <c:pt idx="5048">
                  <c:v>44097</c:v>
                </c:pt>
                <c:pt idx="5049">
                  <c:v>44097.125</c:v>
                </c:pt>
                <c:pt idx="5050">
                  <c:v>44097.25</c:v>
                </c:pt>
                <c:pt idx="5051">
                  <c:v>44097.375</c:v>
                </c:pt>
                <c:pt idx="5052">
                  <c:v>44097.5</c:v>
                </c:pt>
                <c:pt idx="5053">
                  <c:v>44097.625</c:v>
                </c:pt>
                <c:pt idx="5054">
                  <c:v>44097.75</c:v>
                </c:pt>
                <c:pt idx="5055">
                  <c:v>44097.875</c:v>
                </c:pt>
                <c:pt idx="5056">
                  <c:v>44098</c:v>
                </c:pt>
                <c:pt idx="5057">
                  <c:v>44098.125</c:v>
                </c:pt>
                <c:pt idx="5058">
                  <c:v>44098.25</c:v>
                </c:pt>
                <c:pt idx="5059">
                  <c:v>44098.375</c:v>
                </c:pt>
                <c:pt idx="5060">
                  <c:v>44098.5</c:v>
                </c:pt>
                <c:pt idx="5061">
                  <c:v>44098.625</c:v>
                </c:pt>
                <c:pt idx="5062">
                  <c:v>44098.75</c:v>
                </c:pt>
                <c:pt idx="5063">
                  <c:v>44098.875</c:v>
                </c:pt>
                <c:pt idx="5064">
                  <c:v>44099</c:v>
                </c:pt>
                <c:pt idx="5065">
                  <c:v>44099.125</c:v>
                </c:pt>
                <c:pt idx="5066">
                  <c:v>44099.25</c:v>
                </c:pt>
                <c:pt idx="5067">
                  <c:v>44099.375</c:v>
                </c:pt>
                <c:pt idx="5068">
                  <c:v>44099.5</c:v>
                </c:pt>
                <c:pt idx="5069">
                  <c:v>44099.625</c:v>
                </c:pt>
                <c:pt idx="5070">
                  <c:v>44099.75</c:v>
                </c:pt>
                <c:pt idx="5071">
                  <c:v>44099.875</c:v>
                </c:pt>
                <c:pt idx="5072">
                  <c:v>44100</c:v>
                </c:pt>
                <c:pt idx="5073">
                  <c:v>44100.125</c:v>
                </c:pt>
                <c:pt idx="5074">
                  <c:v>44100.25</c:v>
                </c:pt>
                <c:pt idx="5075">
                  <c:v>44100.375</c:v>
                </c:pt>
                <c:pt idx="5076">
                  <c:v>44100.5</c:v>
                </c:pt>
                <c:pt idx="5077">
                  <c:v>44100.625</c:v>
                </c:pt>
                <c:pt idx="5078">
                  <c:v>44100.75</c:v>
                </c:pt>
                <c:pt idx="5079">
                  <c:v>44100.875</c:v>
                </c:pt>
                <c:pt idx="5080">
                  <c:v>44101</c:v>
                </c:pt>
                <c:pt idx="5081">
                  <c:v>44101.125</c:v>
                </c:pt>
                <c:pt idx="5082">
                  <c:v>44101.25</c:v>
                </c:pt>
                <c:pt idx="5083">
                  <c:v>44101.375</c:v>
                </c:pt>
                <c:pt idx="5084">
                  <c:v>44101.5</c:v>
                </c:pt>
                <c:pt idx="5085">
                  <c:v>44101.625</c:v>
                </c:pt>
                <c:pt idx="5086">
                  <c:v>44101.75</c:v>
                </c:pt>
                <c:pt idx="5087">
                  <c:v>44101.875</c:v>
                </c:pt>
                <c:pt idx="5088">
                  <c:v>44102</c:v>
                </c:pt>
                <c:pt idx="5089">
                  <c:v>44102.125</c:v>
                </c:pt>
                <c:pt idx="5090">
                  <c:v>44102.25</c:v>
                </c:pt>
                <c:pt idx="5091">
                  <c:v>44102.375</c:v>
                </c:pt>
                <c:pt idx="5092">
                  <c:v>44102.5</c:v>
                </c:pt>
                <c:pt idx="5093">
                  <c:v>44102.625</c:v>
                </c:pt>
                <c:pt idx="5094">
                  <c:v>44102.75</c:v>
                </c:pt>
                <c:pt idx="5095">
                  <c:v>44102.875</c:v>
                </c:pt>
                <c:pt idx="5096">
                  <c:v>44103</c:v>
                </c:pt>
                <c:pt idx="5097">
                  <c:v>44103.125</c:v>
                </c:pt>
                <c:pt idx="5098">
                  <c:v>44103.25</c:v>
                </c:pt>
                <c:pt idx="5099">
                  <c:v>44103.375</c:v>
                </c:pt>
                <c:pt idx="5100">
                  <c:v>44103.5</c:v>
                </c:pt>
                <c:pt idx="5101">
                  <c:v>44103.625</c:v>
                </c:pt>
                <c:pt idx="5102">
                  <c:v>44103.75</c:v>
                </c:pt>
                <c:pt idx="5103">
                  <c:v>44103.875</c:v>
                </c:pt>
                <c:pt idx="5104">
                  <c:v>44104</c:v>
                </c:pt>
                <c:pt idx="5105">
                  <c:v>44104.125</c:v>
                </c:pt>
                <c:pt idx="5106">
                  <c:v>44104.25</c:v>
                </c:pt>
                <c:pt idx="5107">
                  <c:v>44104.375</c:v>
                </c:pt>
                <c:pt idx="5108">
                  <c:v>44104.5</c:v>
                </c:pt>
                <c:pt idx="5109">
                  <c:v>44104.625</c:v>
                </c:pt>
                <c:pt idx="5110">
                  <c:v>44104.75</c:v>
                </c:pt>
                <c:pt idx="5111">
                  <c:v>44104.875</c:v>
                </c:pt>
                <c:pt idx="5112">
                  <c:v>44105</c:v>
                </c:pt>
                <c:pt idx="5113">
                  <c:v>44105.125</c:v>
                </c:pt>
                <c:pt idx="5114">
                  <c:v>44105.25</c:v>
                </c:pt>
                <c:pt idx="5115">
                  <c:v>44105.375</c:v>
                </c:pt>
                <c:pt idx="5116">
                  <c:v>44105.5</c:v>
                </c:pt>
                <c:pt idx="5117">
                  <c:v>44105.625</c:v>
                </c:pt>
                <c:pt idx="5118">
                  <c:v>44105.75</c:v>
                </c:pt>
                <c:pt idx="5119">
                  <c:v>44105.875</c:v>
                </c:pt>
                <c:pt idx="5120">
                  <c:v>44106</c:v>
                </c:pt>
                <c:pt idx="5121">
                  <c:v>44106.125</c:v>
                </c:pt>
                <c:pt idx="5122">
                  <c:v>44106.25</c:v>
                </c:pt>
                <c:pt idx="5123">
                  <c:v>44106.375</c:v>
                </c:pt>
                <c:pt idx="5124">
                  <c:v>44106.5</c:v>
                </c:pt>
                <c:pt idx="5125">
                  <c:v>44106.625</c:v>
                </c:pt>
                <c:pt idx="5126">
                  <c:v>44106.75</c:v>
                </c:pt>
                <c:pt idx="5127">
                  <c:v>44106.875</c:v>
                </c:pt>
                <c:pt idx="5128">
                  <c:v>44107</c:v>
                </c:pt>
                <c:pt idx="5129">
                  <c:v>44107.125</c:v>
                </c:pt>
                <c:pt idx="5130">
                  <c:v>44107.25</c:v>
                </c:pt>
                <c:pt idx="5131">
                  <c:v>44107.375</c:v>
                </c:pt>
                <c:pt idx="5132">
                  <c:v>44107.5</c:v>
                </c:pt>
                <c:pt idx="5133">
                  <c:v>44107.625</c:v>
                </c:pt>
                <c:pt idx="5134">
                  <c:v>44107.75</c:v>
                </c:pt>
                <c:pt idx="5135">
                  <c:v>44107.875</c:v>
                </c:pt>
                <c:pt idx="5136">
                  <c:v>44108</c:v>
                </c:pt>
                <c:pt idx="5137">
                  <c:v>44108.125</c:v>
                </c:pt>
                <c:pt idx="5138">
                  <c:v>44108.25</c:v>
                </c:pt>
                <c:pt idx="5139">
                  <c:v>44108.375</c:v>
                </c:pt>
                <c:pt idx="5140">
                  <c:v>44108.5</c:v>
                </c:pt>
                <c:pt idx="5141">
                  <c:v>44108.625</c:v>
                </c:pt>
                <c:pt idx="5142">
                  <c:v>44108.75</c:v>
                </c:pt>
                <c:pt idx="5143">
                  <c:v>44108.875</c:v>
                </c:pt>
                <c:pt idx="5144">
                  <c:v>44109</c:v>
                </c:pt>
                <c:pt idx="5145">
                  <c:v>44109.125</c:v>
                </c:pt>
                <c:pt idx="5146">
                  <c:v>44109.25</c:v>
                </c:pt>
                <c:pt idx="5147">
                  <c:v>44109.375</c:v>
                </c:pt>
                <c:pt idx="5148">
                  <c:v>44109.5</c:v>
                </c:pt>
                <c:pt idx="5149">
                  <c:v>44109.625</c:v>
                </c:pt>
                <c:pt idx="5150">
                  <c:v>44109.75</c:v>
                </c:pt>
                <c:pt idx="5151">
                  <c:v>44109.875</c:v>
                </c:pt>
                <c:pt idx="5152">
                  <c:v>44110</c:v>
                </c:pt>
                <c:pt idx="5153">
                  <c:v>44110.125</c:v>
                </c:pt>
                <c:pt idx="5154">
                  <c:v>44110.25</c:v>
                </c:pt>
                <c:pt idx="5155">
                  <c:v>44110.375</c:v>
                </c:pt>
                <c:pt idx="5156">
                  <c:v>44110.5</c:v>
                </c:pt>
                <c:pt idx="5157">
                  <c:v>44110.625</c:v>
                </c:pt>
                <c:pt idx="5158">
                  <c:v>44110.75</c:v>
                </c:pt>
                <c:pt idx="5159">
                  <c:v>44110.875</c:v>
                </c:pt>
                <c:pt idx="5160">
                  <c:v>44111</c:v>
                </c:pt>
                <c:pt idx="5161">
                  <c:v>44111.125</c:v>
                </c:pt>
                <c:pt idx="5162">
                  <c:v>44111.25</c:v>
                </c:pt>
                <c:pt idx="5163">
                  <c:v>44111.375</c:v>
                </c:pt>
                <c:pt idx="5164">
                  <c:v>44111.5</c:v>
                </c:pt>
                <c:pt idx="5165">
                  <c:v>44111.625</c:v>
                </c:pt>
                <c:pt idx="5166">
                  <c:v>44111.75</c:v>
                </c:pt>
                <c:pt idx="5167">
                  <c:v>44111.875</c:v>
                </c:pt>
                <c:pt idx="5168">
                  <c:v>44112</c:v>
                </c:pt>
                <c:pt idx="5169">
                  <c:v>44112.125</c:v>
                </c:pt>
                <c:pt idx="5170">
                  <c:v>44112.25</c:v>
                </c:pt>
                <c:pt idx="5171">
                  <c:v>44112.375</c:v>
                </c:pt>
                <c:pt idx="5172">
                  <c:v>44112.5</c:v>
                </c:pt>
                <c:pt idx="5173">
                  <c:v>44112.625</c:v>
                </c:pt>
                <c:pt idx="5174">
                  <c:v>44112.75</c:v>
                </c:pt>
                <c:pt idx="5175">
                  <c:v>44112.875</c:v>
                </c:pt>
                <c:pt idx="5176">
                  <c:v>44113</c:v>
                </c:pt>
                <c:pt idx="5177">
                  <c:v>44113.125</c:v>
                </c:pt>
                <c:pt idx="5178">
                  <c:v>44113.25</c:v>
                </c:pt>
                <c:pt idx="5179">
                  <c:v>44113.375</c:v>
                </c:pt>
                <c:pt idx="5180">
                  <c:v>44113.5</c:v>
                </c:pt>
                <c:pt idx="5181">
                  <c:v>44113.625</c:v>
                </c:pt>
                <c:pt idx="5182">
                  <c:v>44113.75</c:v>
                </c:pt>
                <c:pt idx="5183">
                  <c:v>44113.875</c:v>
                </c:pt>
                <c:pt idx="5184">
                  <c:v>44114</c:v>
                </c:pt>
                <c:pt idx="5185">
                  <c:v>44114.125</c:v>
                </c:pt>
                <c:pt idx="5186">
                  <c:v>44114.25</c:v>
                </c:pt>
                <c:pt idx="5187">
                  <c:v>44114.375</c:v>
                </c:pt>
                <c:pt idx="5188">
                  <c:v>44114.5</c:v>
                </c:pt>
                <c:pt idx="5189">
                  <c:v>44114.625</c:v>
                </c:pt>
                <c:pt idx="5190">
                  <c:v>44114.75</c:v>
                </c:pt>
                <c:pt idx="5191">
                  <c:v>44114.875</c:v>
                </c:pt>
                <c:pt idx="5192">
                  <c:v>44115</c:v>
                </c:pt>
                <c:pt idx="5193">
                  <c:v>44115.125</c:v>
                </c:pt>
                <c:pt idx="5194">
                  <c:v>44115.25</c:v>
                </c:pt>
                <c:pt idx="5195">
                  <c:v>44115.375</c:v>
                </c:pt>
                <c:pt idx="5196">
                  <c:v>44115.5</c:v>
                </c:pt>
                <c:pt idx="5197">
                  <c:v>44115.625</c:v>
                </c:pt>
                <c:pt idx="5198">
                  <c:v>44115.75</c:v>
                </c:pt>
                <c:pt idx="5199">
                  <c:v>44115.875</c:v>
                </c:pt>
                <c:pt idx="5200">
                  <c:v>44116</c:v>
                </c:pt>
                <c:pt idx="5201">
                  <c:v>44116.125</c:v>
                </c:pt>
                <c:pt idx="5202">
                  <c:v>44116.25</c:v>
                </c:pt>
                <c:pt idx="5203">
                  <c:v>44116.375</c:v>
                </c:pt>
                <c:pt idx="5204">
                  <c:v>44116.5</c:v>
                </c:pt>
                <c:pt idx="5205">
                  <c:v>44116.625</c:v>
                </c:pt>
                <c:pt idx="5206">
                  <c:v>44116.75</c:v>
                </c:pt>
                <c:pt idx="5207">
                  <c:v>44116.875</c:v>
                </c:pt>
                <c:pt idx="5208">
                  <c:v>44117</c:v>
                </c:pt>
                <c:pt idx="5209">
                  <c:v>44117.125</c:v>
                </c:pt>
                <c:pt idx="5210">
                  <c:v>44117.25</c:v>
                </c:pt>
                <c:pt idx="5211">
                  <c:v>44117.375</c:v>
                </c:pt>
                <c:pt idx="5212">
                  <c:v>44117.5</c:v>
                </c:pt>
                <c:pt idx="5213">
                  <c:v>44117.625</c:v>
                </c:pt>
                <c:pt idx="5214">
                  <c:v>44117.75</c:v>
                </c:pt>
                <c:pt idx="5215">
                  <c:v>44117.875</c:v>
                </c:pt>
                <c:pt idx="5216">
                  <c:v>44118</c:v>
                </c:pt>
                <c:pt idx="5217">
                  <c:v>44118.125</c:v>
                </c:pt>
                <c:pt idx="5218">
                  <c:v>44118.25</c:v>
                </c:pt>
                <c:pt idx="5219">
                  <c:v>44118.375</c:v>
                </c:pt>
                <c:pt idx="5220">
                  <c:v>44118.5</c:v>
                </c:pt>
                <c:pt idx="5221">
                  <c:v>44118.625</c:v>
                </c:pt>
                <c:pt idx="5222">
                  <c:v>44118.75</c:v>
                </c:pt>
                <c:pt idx="5223">
                  <c:v>44118.875</c:v>
                </c:pt>
                <c:pt idx="5224">
                  <c:v>44119</c:v>
                </c:pt>
                <c:pt idx="5225">
                  <c:v>44119.125</c:v>
                </c:pt>
                <c:pt idx="5226">
                  <c:v>44119.25</c:v>
                </c:pt>
                <c:pt idx="5227">
                  <c:v>44119.375</c:v>
                </c:pt>
                <c:pt idx="5228">
                  <c:v>44119.5</c:v>
                </c:pt>
                <c:pt idx="5229">
                  <c:v>44119.625</c:v>
                </c:pt>
                <c:pt idx="5230">
                  <c:v>44119.75</c:v>
                </c:pt>
                <c:pt idx="5231">
                  <c:v>44119.875</c:v>
                </c:pt>
                <c:pt idx="5232">
                  <c:v>44120</c:v>
                </c:pt>
                <c:pt idx="5233">
                  <c:v>44120.125</c:v>
                </c:pt>
                <c:pt idx="5234">
                  <c:v>44120.25</c:v>
                </c:pt>
                <c:pt idx="5235">
                  <c:v>44120.375</c:v>
                </c:pt>
                <c:pt idx="5236">
                  <c:v>44120.5</c:v>
                </c:pt>
                <c:pt idx="5237">
                  <c:v>44120.625</c:v>
                </c:pt>
                <c:pt idx="5238">
                  <c:v>44120.75</c:v>
                </c:pt>
                <c:pt idx="5239">
                  <c:v>44120.875</c:v>
                </c:pt>
                <c:pt idx="5240">
                  <c:v>44121</c:v>
                </c:pt>
                <c:pt idx="5241">
                  <c:v>44121.125</c:v>
                </c:pt>
                <c:pt idx="5242">
                  <c:v>44121.25</c:v>
                </c:pt>
                <c:pt idx="5243">
                  <c:v>44121.375</c:v>
                </c:pt>
                <c:pt idx="5244">
                  <c:v>44121.5</c:v>
                </c:pt>
                <c:pt idx="5245">
                  <c:v>44121.625</c:v>
                </c:pt>
                <c:pt idx="5246">
                  <c:v>44121.75</c:v>
                </c:pt>
                <c:pt idx="5247">
                  <c:v>44121.875</c:v>
                </c:pt>
                <c:pt idx="5248">
                  <c:v>44122</c:v>
                </c:pt>
                <c:pt idx="5249">
                  <c:v>44122.125</c:v>
                </c:pt>
                <c:pt idx="5250">
                  <c:v>44122.25</c:v>
                </c:pt>
                <c:pt idx="5251">
                  <c:v>44122.375</c:v>
                </c:pt>
                <c:pt idx="5252">
                  <c:v>44122.5</c:v>
                </c:pt>
                <c:pt idx="5253">
                  <c:v>44122.625</c:v>
                </c:pt>
                <c:pt idx="5254">
                  <c:v>44122.75</c:v>
                </c:pt>
                <c:pt idx="5255">
                  <c:v>44122.875</c:v>
                </c:pt>
                <c:pt idx="5256">
                  <c:v>44123</c:v>
                </c:pt>
                <c:pt idx="5257">
                  <c:v>44123.125</c:v>
                </c:pt>
                <c:pt idx="5258">
                  <c:v>44123.25</c:v>
                </c:pt>
                <c:pt idx="5259">
                  <c:v>44123.375</c:v>
                </c:pt>
                <c:pt idx="5260">
                  <c:v>44123.5</c:v>
                </c:pt>
                <c:pt idx="5261">
                  <c:v>44123.625</c:v>
                </c:pt>
                <c:pt idx="5262">
                  <c:v>44123.75</c:v>
                </c:pt>
                <c:pt idx="5263">
                  <c:v>44123.875</c:v>
                </c:pt>
                <c:pt idx="5264">
                  <c:v>44124</c:v>
                </c:pt>
                <c:pt idx="5265">
                  <c:v>44124.125</c:v>
                </c:pt>
                <c:pt idx="5266">
                  <c:v>44124.25</c:v>
                </c:pt>
                <c:pt idx="5267">
                  <c:v>44124.375</c:v>
                </c:pt>
                <c:pt idx="5268">
                  <c:v>44124.5</c:v>
                </c:pt>
                <c:pt idx="5269">
                  <c:v>44124.625</c:v>
                </c:pt>
                <c:pt idx="5270">
                  <c:v>44124.75</c:v>
                </c:pt>
                <c:pt idx="5271">
                  <c:v>44124.875</c:v>
                </c:pt>
                <c:pt idx="5272">
                  <c:v>44125</c:v>
                </c:pt>
                <c:pt idx="5273">
                  <c:v>44125.125</c:v>
                </c:pt>
                <c:pt idx="5274">
                  <c:v>44125.25</c:v>
                </c:pt>
                <c:pt idx="5275">
                  <c:v>44125.375</c:v>
                </c:pt>
                <c:pt idx="5276">
                  <c:v>44125.5</c:v>
                </c:pt>
                <c:pt idx="5277">
                  <c:v>44125.625</c:v>
                </c:pt>
                <c:pt idx="5278">
                  <c:v>44125.75</c:v>
                </c:pt>
                <c:pt idx="5279">
                  <c:v>44125.875</c:v>
                </c:pt>
                <c:pt idx="5280">
                  <c:v>44126</c:v>
                </c:pt>
                <c:pt idx="5281">
                  <c:v>44126.125</c:v>
                </c:pt>
                <c:pt idx="5282">
                  <c:v>44126.25</c:v>
                </c:pt>
                <c:pt idx="5283">
                  <c:v>44126.375</c:v>
                </c:pt>
                <c:pt idx="5284">
                  <c:v>44126.5</c:v>
                </c:pt>
                <c:pt idx="5285">
                  <c:v>44126.625</c:v>
                </c:pt>
                <c:pt idx="5286">
                  <c:v>44126.75</c:v>
                </c:pt>
                <c:pt idx="5287">
                  <c:v>44126.875</c:v>
                </c:pt>
                <c:pt idx="5288">
                  <c:v>44127</c:v>
                </c:pt>
                <c:pt idx="5289">
                  <c:v>44127.125</c:v>
                </c:pt>
                <c:pt idx="5290">
                  <c:v>44127.25</c:v>
                </c:pt>
                <c:pt idx="5291">
                  <c:v>44127.375</c:v>
                </c:pt>
                <c:pt idx="5292">
                  <c:v>44127.5</c:v>
                </c:pt>
                <c:pt idx="5293">
                  <c:v>44127.625</c:v>
                </c:pt>
                <c:pt idx="5294">
                  <c:v>44127.75</c:v>
                </c:pt>
                <c:pt idx="5295">
                  <c:v>44127.875</c:v>
                </c:pt>
                <c:pt idx="5296">
                  <c:v>44128</c:v>
                </c:pt>
                <c:pt idx="5297">
                  <c:v>44128.125</c:v>
                </c:pt>
                <c:pt idx="5298">
                  <c:v>44128.25</c:v>
                </c:pt>
                <c:pt idx="5299">
                  <c:v>44128.375</c:v>
                </c:pt>
                <c:pt idx="5300">
                  <c:v>44128.5</c:v>
                </c:pt>
                <c:pt idx="5301">
                  <c:v>44128.625</c:v>
                </c:pt>
                <c:pt idx="5302">
                  <c:v>44128.75</c:v>
                </c:pt>
                <c:pt idx="5303">
                  <c:v>44128.875</c:v>
                </c:pt>
                <c:pt idx="5304">
                  <c:v>44129</c:v>
                </c:pt>
                <c:pt idx="5305">
                  <c:v>44129.125</c:v>
                </c:pt>
                <c:pt idx="5306">
                  <c:v>44129.25</c:v>
                </c:pt>
                <c:pt idx="5307">
                  <c:v>44129.375</c:v>
                </c:pt>
                <c:pt idx="5308">
                  <c:v>44129.5</c:v>
                </c:pt>
                <c:pt idx="5309">
                  <c:v>44129.625</c:v>
                </c:pt>
                <c:pt idx="5310">
                  <c:v>44129.75</c:v>
                </c:pt>
                <c:pt idx="5311">
                  <c:v>44129.875</c:v>
                </c:pt>
                <c:pt idx="5312">
                  <c:v>44130</c:v>
                </c:pt>
                <c:pt idx="5313">
                  <c:v>44130.125</c:v>
                </c:pt>
                <c:pt idx="5314">
                  <c:v>44130.25</c:v>
                </c:pt>
                <c:pt idx="5315">
                  <c:v>44130.375</c:v>
                </c:pt>
                <c:pt idx="5316">
                  <c:v>44130.5</c:v>
                </c:pt>
                <c:pt idx="5317">
                  <c:v>44130.625</c:v>
                </c:pt>
                <c:pt idx="5318">
                  <c:v>44130.75</c:v>
                </c:pt>
                <c:pt idx="5319">
                  <c:v>44130.875</c:v>
                </c:pt>
                <c:pt idx="5320">
                  <c:v>44131</c:v>
                </c:pt>
                <c:pt idx="5321">
                  <c:v>44131.125</c:v>
                </c:pt>
                <c:pt idx="5322">
                  <c:v>44131.25</c:v>
                </c:pt>
                <c:pt idx="5323">
                  <c:v>44131.375</c:v>
                </c:pt>
                <c:pt idx="5324">
                  <c:v>44131.5</c:v>
                </c:pt>
                <c:pt idx="5325">
                  <c:v>44131.625</c:v>
                </c:pt>
                <c:pt idx="5326">
                  <c:v>44131.75</c:v>
                </c:pt>
                <c:pt idx="5327">
                  <c:v>44131.875</c:v>
                </c:pt>
                <c:pt idx="5328">
                  <c:v>44132</c:v>
                </c:pt>
                <c:pt idx="5329">
                  <c:v>44132.125</c:v>
                </c:pt>
                <c:pt idx="5330">
                  <c:v>44132.25</c:v>
                </c:pt>
                <c:pt idx="5331">
                  <c:v>44132.375</c:v>
                </c:pt>
                <c:pt idx="5332">
                  <c:v>44132.5</c:v>
                </c:pt>
                <c:pt idx="5333">
                  <c:v>44132.625</c:v>
                </c:pt>
                <c:pt idx="5334">
                  <c:v>44132.75</c:v>
                </c:pt>
                <c:pt idx="5335">
                  <c:v>44132.875</c:v>
                </c:pt>
                <c:pt idx="5336">
                  <c:v>44133</c:v>
                </c:pt>
                <c:pt idx="5337">
                  <c:v>44133.125</c:v>
                </c:pt>
                <c:pt idx="5338">
                  <c:v>44133.25</c:v>
                </c:pt>
                <c:pt idx="5339">
                  <c:v>44133.375</c:v>
                </c:pt>
                <c:pt idx="5340">
                  <c:v>44133.5</c:v>
                </c:pt>
                <c:pt idx="5341">
                  <c:v>44133.625</c:v>
                </c:pt>
                <c:pt idx="5342">
                  <c:v>44133.75</c:v>
                </c:pt>
                <c:pt idx="5343">
                  <c:v>44133.875</c:v>
                </c:pt>
                <c:pt idx="5344">
                  <c:v>44134</c:v>
                </c:pt>
                <c:pt idx="5345">
                  <c:v>44134.125</c:v>
                </c:pt>
                <c:pt idx="5346">
                  <c:v>44134.25</c:v>
                </c:pt>
                <c:pt idx="5347">
                  <c:v>44134.375</c:v>
                </c:pt>
                <c:pt idx="5348">
                  <c:v>44134.5</c:v>
                </c:pt>
                <c:pt idx="5349">
                  <c:v>44134.625</c:v>
                </c:pt>
                <c:pt idx="5350">
                  <c:v>44134.75</c:v>
                </c:pt>
                <c:pt idx="5351">
                  <c:v>44134.875</c:v>
                </c:pt>
                <c:pt idx="5352">
                  <c:v>44135</c:v>
                </c:pt>
                <c:pt idx="5353">
                  <c:v>44135.125</c:v>
                </c:pt>
                <c:pt idx="5354">
                  <c:v>44135.25</c:v>
                </c:pt>
                <c:pt idx="5355">
                  <c:v>44135.375</c:v>
                </c:pt>
                <c:pt idx="5356">
                  <c:v>44135.5</c:v>
                </c:pt>
                <c:pt idx="5357">
                  <c:v>44135.625</c:v>
                </c:pt>
                <c:pt idx="5358">
                  <c:v>44135.75</c:v>
                </c:pt>
                <c:pt idx="5359">
                  <c:v>44135.875</c:v>
                </c:pt>
                <c:pt idx="5360">
                  <c:v>44136</c:v>
                </c:pt>
                <c:pt idx="5361">
                  <c:v>44136.125</c:v>
                </c:pt>
                <c:pt idx="5362">
                  <c:v>44136.25</c:v>
                </c:pt>
                <c:pt idx="5363">
                  <c:v>44136.375</c:v>
                </c:pt>
                <c:pt idx="5364">
                  <c:v>44136.5</c:v>
                </c:pt>
                <c:pt idx="5365">
                  <c:v>44136.625</c:v>
                </c:pt>
                <c:pt idx="5366">
                  <c:v>44136.75</c:v>
                </c:pt>
                <c:pt idx="5367">
                  <c:v>44136.875</c:v>
                </c:pt>
                <c:pt idx="5368">
                  <c:v>44137</c:v>
                </c:pt>
                <c:pt idx="5369">
                  <c:v>44137.125</c:v>
                </c:pt>
                <c:pt idx="5370">
                  <c:v>44137.25</c:v>
                </c:pt>
                <c:pt idx="5371">
                  <c:v>44137.375</c:v>
                </c:pt>
                <c:pt idx="5372">
                  <c:v>44137.5</c:v>
                </c:pt>
                <c:pt idx="5373">
                  <c:v>44137.625</c:v>
                </c:pt>
                <c:pt idx="5374">
                  <c:v>44137.75</c:v>
                </c:pt>
                <c:pt idx="5375">
                  <c:v>44137.875</c:v>
                </c:pt>
                <c:pt idx="5376">
                  <c:v>44138</c:v>
                </c:pt>
                <c:pt idx="5377">
                  <c:v>44138.125</c:v>
                </c:pt>
                <c:pt idx="5378">
                  <c:v>44138.25</c:v>
                </c:pt>
                <c:pt idx="5379">
                  <c:v>44138.375</c:v>
                </c:pt>
                <c:pt idx="5380">
                  <c:v>44138.5</c:v>
                </c:pt>
                <c:pt idx="5381">
                  <c:v>44138.625</c:v>
                </c:pt>
                <c:pt idx="5382">
                  <c:v>44138.75</c:v>
                </c:pt>
                <c:pt idx="5383">
                  <c:v>44138.875</c:v>
                </c:pt>
                <c:pt idx="5384">
                  <c:v>44139</c:v>
                </c:pt>
                <c:pt idx="5385">
                  <c:v>44139.125</c:v>
                </c:pt>
                <c:pt idx="5386">
                  <c:v>44139.25</c:v>
                </c:pt>
                <c:pt idx="5387">
                  <c:v>44139.375</c:v>
                </c:pt>
                <c:pt idx="5388">
                  <c:v>44139.5</c:v>
                </c:pt>
                <c:pt idx="5389">
                  <c:v>44139.625</c:v>
                </c:pt>
                <c:pt idx="5390">
                  <c:v>44139.75</c:v>
                </c:pt>
                <c:pt idx="5391">
                  <c:v>44139.875</c:v>
                </c:pt>
                <c:pt idx="5392">
                  <c:v>44140</c:v>
                </c:pt>
                <c:pt idx="5393">
                  <c:v>44140.125</c:v>
                </c:pt>
                <c:pt idx="5394">
                  <c:v>44140.25</c:v>
                </c:pt>
                <c:pt idx="5395">
                  <c:v>44140.375</c:v>
                </c:pt>
                <c:pt idx="5396">
                  <c:v>44140.5</c:v>
                </c:pt>
                <c:pt idx="5397">
                  <c:v>44140.625</c:v>
                </c:pt>
                <c:pt idx="5398">
                  <c:v>44140.75</c:v>
                </c:pt>
                <c:pt idx="5399">
                  <c:v>44140.875</c:v>
                </c:pt>
                <c:pt idx="5400">
                  <c:v>44141</c:v>
                </c:pt>
                <c:pt idx="5401">
                  <c:v>44141.125</c:v>
                </c:pt>
                <c:pt idx="5402">
                  <c:v>44141.25</c:v>
                </c:pt>
                <c:pt idx="5403">
                  <c:v>44141.375</c:v>
                </c:pt>
                <c:pt idx="5404">
                  <c:v>44141.5</c:v>
                </c:pt>
                <c:pt idx="5405">
                  <c:v>44141.625</c:v>
                </c:pt>
                <c:pt idx="5406">
                  <c:v>44141.75</c:v>
                </c:pt>
                <c:pt idx="5407">
                  <c:v>44141.875</c:v>
                </c:pt>
                <c:pt idx="5408">
                  <c:v>44142</c:v>
                </c:pt>
                <c:pt idx="5409">
                  <c:v>44142.125</c:v>
                </c:pt>
                <c:pt idx="5410">
                  <c:v>44142.25</c:v>
                </c:pt>
                <c:pt idx="5411">
                  <c:v>44142.375</c:v>
                </c:pt>
                <c:pt idx="5412">
                  <c:v>44142.5</c:v>
                </c:pt>
                <c:pt idx="5413">
                  <c:v>44142.625</c:v>
                </c:pt>
                <c:pt idx="5414">
                  <c:v>44142.75</c:v>
                </c:pt>
                <c:pt idx="5415">
                  <c:v>44142.875</c:v>
                </c:pt>
                <c:pt idx="5416">
                  <c:v>44143</c:v>
                </c:pt>
                <c:pt idx="5417">
                  <c:v>44143.125</c:v>
                </c:pt>
                <c:pt idx="5418">
                  <c:v>44143.25</c:v>
                </c:pt>
                <c:pt idx="5419">
                  <c:v>44143.375</c:v>
                </c:pt>
                <c:pt idx="5420">
                  <c:v>44143.5</c:v>
                </c:pt>
                <c:pt idx="5421">
                  <c:v>44143.625</c:v>
                </c:pt>
                <c:pt idx="5422">
                  <c:v>44143.75</c:v>
                </c:pt>
                <c:pt idx="5423">
                  <c:v>44143.875</c:v>
                </c:pt>
                <c:pt idx="5424">
                  <c:v>44144</c:v>
                </c:pt>
                <c:pt idx="5425">
                  <c:v>44144.125</c:v>
                </c:pt>
                <c:pt idx="5426">
                  <c:v>44144.25</c:v>
                </c:pt>
                <c:pt idx="5427">
                  <c:v>44144.375</c:v>
                </c:pt>
                <c:pt idx="5428">
                  <c:v>44144.5</c:v>
                </c:pt>
                <c:pt idx="5429">
                  <c:v>44144.625</c:v>
                </c:pt>
                <c:pt idx="5430">
                  <c:v>44144.75</c:v>
                </c:pt>
                <c:pt idx="5431">
                  <c:v>44144.875</c:v>
                </c:pt>
                <c:pt idx="5432">
                  <c:v>44145</c:v>
                </c:pt>
                <c:pt idx="5433">
                  <c:v>44145.125</c:v>
                </c:pt>
                <c:pt idx="5434">
                  <c:v>44145.25</c:v>
                </c:pt>
                <c:pt idx="5435">
                  <c:v>44145.375</c:v>
                </c:pt>
                <c:pt idx="5436">
                  <c:v>44145.5</c:v>
                </c:pt>
                <c:pt idx="5437">
                  <c:v>44145.625</c:v>
                </c:pt>
                <c:pt idx="5438">
                  <c:v>44145.75</c:v>
                </c:pt>
                <c:pt idx="5439">
                  <c:v>44145.875</c:v>
                </c:pt>
                <c:pt idx="5440">
                  <c:v>44146</c:v>
                </c:pt>
                <c:pt idx="5441">
                  <c:v>44146.125</c:v>
                </c:pt>
                <c:pt idx="5442">
                  <c:v>44146.25</c:v>
                </c:pt>
                <c:pt idx="5443">
                  <c:v>44146.375</c:v>
                </c:pt>
                <c:pt idx="5444">
                  <c:v>44146.5</c:v>
                </c:pt>
                <c:pt idx="5445">
                  <c:v>44146.625</c:v>
                </c:pt>
                <c:pt idx="5446">
                  <c:v>44146.75</c:v>
                </c:pt>
                <c:pt idx="5447">
                  <c:v>44146.875</c:v>
                </c:pt>
                <c:pt idx="5448">
                  <c:v>44147</c:v>
                </c:pt>
                <c:pt idx="5449">
                  <c:v>44147.125</c:v>
                </c:pt>
                <c:pt idx="5450">
                  <c:v>44147.25</c:v>
                </c:pt>
                <c:pt idx="5451">
                  <c:v>44147.375</c:v>
                </c:pt>
                <c:pt idx="5452">
                  <c:v>44147.5</c:v>
                </c:pt>
                <c:pt idx="5453">
                  <c:v>44147.625</c:v>
                </c:pt>
                <c:pt idx="5454">
                  <c:v>44147.75</c:v>
                </c:pt>
                <c:pt idx="5455">
                  <c:v>44147.875</c:v>
                </c:pt>
                <c:pt idx="5456">
                  <c:v>44148</c:v>
                </c:pt>
                <c:pt idx="5457">
                  <c:v>44148.125</c:v>
                </c:pt>
                <c:pt idx="5458">
                  <c:v>44148.25</c:v>
                </c:pt>
                <c:pt idx="5459">
                  <c:v>44148.375</c:v>
                </c:pt>
                <c:pt idx="5460">
                  <c:v>44148.5</c:v>
                </c:pt>
                <c:pt idx="5461">
                  <c:v>44148.625</c:v>
                </c:pt>
                <c:pt idx="5462">
                  <c:v>44148.75</c:v>
                </c:pt>
                <c:pt idx="5463">
                  <c:v>44148.875</c:v>
                </c:pt>
                <c:pt idx="5464">
                  <c:v>44149</c:v>
                </c:pt>
                <c:pt idx="5465">
                  <c:v>44149.125</c:v>
                </c:pt>
                <c:pt idx="5466">
                  <c:v>44149.25</c:v>
                </c:pt>
                <c:pt idx="5467">
                  <c:v>44149.375</c:v>
                </c:pt>
                <c:pt idx="5468">
                  <c:v>44149.5</c:v>
                </c:pt>
                <c:pt idx="5469">
                  <c:v>44149.625</c:v>
                </c:pt>
                <c:pt idx="5470">
                  <c:v>44149.75</c:v>
                </c:pt>
                <c:pt idx="5471">
                  <c:v>44149.875</c:v>
                </c:pt>
                <c:pt idx="5472">
                  <c:v>44150</c:v>
                </c:pt>
                <c:pt idx="5473">
                  <c:v>44150.125</c:v>
                </c:pt>
                <c:pt idx="5474">
                  <c:v>44150.25</c:v>
                </c:pt>
                <c:pt idx="5475">
                  <c:v>44150.375</c:v>
                </c:pt>
                <c:pt idx="5476">
                  <c:v>44150.5</c:v>
                </c:pt>
                <c:pt idx="5477">
                  <c:v>44150.625</c:v>
                </c:pt>
                <c:pt idx="5478">
                  <c:v>44150.75</c:v>
                </c:pt>
                <c:pt idx="5479">
                  <c:v>44150.875</c:v>
                </c:pt>
                <c:pt idx="5480">
                  <c:v>44151</c:v>
                </c:pt>
                <c:pt idx="5481">
                  <c:v>44151.125</c:v>
                </c:pt>
                <c:pt idx="5482">
                  <c:v>44151.25</c:v>
                </c:pt>
                <c:pt idx="5483">
                  <c:v>44151.375</c:v>
                </c:pt>
                <c:pt idx="5484">
                  <c:v>44151.5</c:v>
                </c:pt>
                <c:pt idx="5485">
                  <c:v>44151.625</c:v>
                </c:pt>
                <c:pt idx="5486">
                  <c:v>44151.75</c:v>
                </c:pt>
                <c:pt idx="5487">
                  <c:v>44151.875</c:v>
                </c:pt>
                <c:pt idx="5488">
                  <c:v>44152</c:v>
                </c:pt>
                <c:pt idx="5489">
                  <c:v>44152.125</c:v>
                </c:pt>
                <c:pt idx="5490">
                  <c:v>44152.25</c:v>
                </c:pt>
                <c:pt idx="5491">
                  <c:v>44152.375</c:v>
                </c:pt>
                <c:pt idx="5492">
                  <c:v>44152.5</c:v>
                </c:pt>
                <c:pt idx="5493">
                  <c:v>44152.625</c:v>
                </c:pt>
                <c:pt idx="5494">
                  <c:v>44152.75</c:v>
                </c:pt>
                <c:pt idx="5495">
                  <c:v>44152.875</c:v>
                </c:pt>
                <c:pt idx="5496">
                  <c:v>44153</c:v>
                </c:pt>
                <c:pt idx="5497">
                  <c:v>44153.125</c:v>
                </c:pt>
                <c:pt idx="5498">
                  <c:v>44153.25</c:v>
                </c:pt>
                <c:pt idx="5499">
                  <c:v>44153.375</c:v>
                </c:pt>
                <c:pt idx="5500">
                  <c:v>44153.5</c:v>
                </c:pt>
                <c:pt idx="5501">
                  <c:v>44153.625</c:v>
                </c:pt>
                <c:pt idx="5502">
                  <c:v>44153.75</c:v>
                </c:pt>
                <c:pt idx="5503">
                  <c:v>44153.875</c:v>
                </c:pt>
                <c:pt idx="5504">
                  <c:v>44154</c:v>
                </c:pt>
                <c:pt idx="5505">
                  <c:v>44154.125</c:v>
                </c:pt>
                <c:pt idx="5506">
                  <c:v>44154.25</c:v>
                </c:pt>
                <c:pt idx="5507">
                  <c:v>44154.375</c:v>
                </c:pt>
                <c:pt idx="5508">
                  <c:v>44154.5</c:v>
                </c:pt>
                <c:pt idx="5509">
                  <c:v>44154.625</c:v>
                </c:pt>
                <c:pt idx="5510">
                  <c:v>44154.75</c:v>
                </c:pt>
                <c:pt idx="5511">
                  <c:v>44154.875</c:v>
                </c:pt>
                <c:pt idx="5512">
                  <c:v>44155</c:v>
                </c:pt>
                <c:pt idx="5513">
                  <c:v>44155.125</c:v>
                </c:pt>
                <c:pt idx="5514">
                  <c:v>44155.25</c:v>
                </c:pt>
                <c:pt idx="5515">
                  <c:v>44155.375</c:v>
                </c:pt>
                <c:pt idx="5516">
                  <c:v>44155.5</c:v>
                </c:pt>
                <c:pt idx="5517">
                  <c:v>44155.625</c:v>
                </c:pt>
                <c:pt idx="5518">
                  <c:v>44155.75</c:v>
                </c:pt>
                <c:pt idx="5519">
                  <c:v>44155.875</c:v>
                </c:pt>
                <c:pt idx="5520">
                  <c:v>44156</c:v>
                </c:pt>
                <c:pt idx="5521">
                  <c:v>44156.125</c:v>
                </c:pt>
                <c:pt idx="5522">
                  <c:v>44156.25</c:v>
                </c:pt>
                <c:pt idx="5523">
                  <c:v>44156.375</c:v>
                </c:pt>
                <c:pt idx="5524">
                  <c:v>44156.5</c:v>
                </c:pt>
                <c:pt idx="5525">
                  <c:v>44156.625</c:v>
                </c:pt>
                <c:pt idx="5526">
                  <c:v>44156.75</c:v>
                </c:pt>
                <c:pt idx="5527">
                  <c:v>44156.875</c:v>
                </c:pt>
                <c:pt idx="5528">
                  <c:v>44157</c:v>
                </c:pt>
                <c:pt idx="5529">
                  <c:v>44157.125</c:v>
                </c:pt>
                <c:pt idx="5530">
                  <c:v>44157.25</c:v>
                </c:pt>
                <c:pt idx="5531">
                  <c:v>44157.375</c:v>
                </c:pt>
                <c:pt idx="5532">
                  <c:v>44157.5</c:v>
                </c:pt>
                <c:pt idx="5533">
                  <c:v>44157.625</c:v>
                </c:pt>
                <c:pt idx="5534">
                  <c:v>44157.75</c:v>
                </c:pt>
                <c:pt idx="5535">
                  <c:v>44157.875</c:v>
                </c:pt>
                <c:pt idx="5536">
                  <c:v>44158</c:v>
                </c:pt>
                <c:pt idx="5537">
                  <c:v>44158.125</c:v>
                </c:pt>
                <c:pt idx="5538">
                  <c:v>44158.25</c:v>
                </c:pt>
                <c:pt idx="5539">
                  <c:v>44158.375</c:v>
                </c:pt>
                <c:pt idx="5540">
                  <c:v>44158.5</c:v>
                </c:pt>
                <c:pt idx="5541">
                  <c:v>44158.625</c:v>
                </c:pt>
                <c:pt idx="5542">
                  <c:v>44158.75</c:v>
                </c:pt>
                <c:pt idx="5543">
                  <c:v>44158.875</c:v>
                </c:pt>
                <c:pt idx="5544">
                  <c:v>44159</c:v>
                </c:pt>
                <c:pt idx="5545">
                  <c:v>44159.125</c:v>
                </c:pt>
                <c:pt idx="5546">
                  <c:v>44159.25</c:v>
                </c:pt>
                <c:pt idx="5547">
                  <c:v>44159.375</c:v>
                </c:pt>
                <c:pt idx="5548">
                  <c:v>44159.5</c:v>
                </c:pt>
                <c:pt idx="5549">
                  <c:v>44159.625</c:v>
                </c:pt>
                <c:pt idx="5550">
                  <c:v>44159.75</c:v>
                </c:pt>
                <c:pt idx="5551">
                  <c:v>44159.875</c:v>
                </c:pt>
                <c:pt idx="5552">
                  <c:v>44160</c:v>
                </c:pt>
                <c:pt idx="5553">
                  <c:v>44160.125</c:v>
                </c:pt>
                <c:pt idx="5554">
                  <c:v>44160.25</c:v>
                </c:pt>
                <c:pt idx="5555">
                  <c:v>44160.375</c:v>
                </c:pt>
                <c:pt idx="5556">
                  <c:v>44160.5</c:v>
                </c:pt>
                <c:pt idx="5557">
                  <c:v>44160.625</c:v>
                </c:pt>
                <c:pt idx="5558">
                  <c:v>44160.75</c:v>
                </c:pt>
                <c:pt idx="5559">
                  <c:v>44160.875</c:v>
                </c:pt>
                <c:pt idx="5560">
                  <c:v>44161</c:v>
                </c:pt>
                <c:pt idx="5561">
                  <c:v>44161.125</c:v>
                </c:pt>
                <c:pt idx="5562">
                  <c:v>44161.25</c:v>
                </c:pt>
                <c:pt idx="5563">
                  <c:v>44161.375</c:v>
                </c:pt>
                <c:pt idx="5564">
                  <c:v>44161.5</c:v>
                </c:pt>
                <c:pt idx="5565">
                  <c:v>44161.625</c:v>
                </c:pt>
                <c:pt idx="5566">
                  <c:v>44161.75</c:v>
                </c:pt>
                <c:pt idx="5567">
                  <c:v>44161.875</c:v>
                </c:pt>
                <c:pt idx="5568">
                  <c:v>44162</c:v>
                </c:pt>
                <c:pt idx="5569">
                  <c:v>44162.125</c:v>
                </c:pt>
                <c:pt idx="5570">
                  <c:v>44162.25</c:v>
                </c:pt>
                <c:pt idx="5571">
                  <c:v>44162.375</c:v>
                </c:pt>
                <c:pt idx="5572">
                  <c:v>44162.5</c:v>
                </c:pt>
                <c:pt idx="5573">
                  <c:v>44162.625</c:v>
                </c:pt>
                <c:pt idx="5574">
                  <c:v>44162.75</c:v>
                </c:pt>
                <c:pt idx="5575">
                  <c:v>44162.875</c:v>
                </c:pt>
                <c:pt idx="5576">
                  <c:v>44163</c:v>
                </c:pt>
                <c:pt idx="5577">
                  <c:v>44163.125</c:v>
                </c:pt>
                <c:pt idx="5578">
                  <c:v>44163.25</c:v>
                </c:pt>
                <c:pt idx="5579">
                  <c:v>44163.375</c:v>
                </c:pt>
                <c:pt idx="5580">
                  <c:v>44163.5</c:v>
                </c:pt>
                <c:pt idx="5581">
                  <c:v>44163.625</c:v>
                </c:pt>
                <c:pt idx="5582">
                  <c:v>44163.75</c:v>
                </c:pt>
                <c:pt idx="5583">
                  <c:v>44163.875</c:v>
                </c:pt>
                <c:pt idx="5584">
                  <c:v>44164</c:v>
                </c:pt>
                <c:pt idx="5585">
                  <c:v>44164.125</c:v>
                </c:pt>
                <c:pt idx="5586">
                  <c:v>44164.25</c:v>
                </c:pt>
                <c:pt idx="5587">
                  <c:v>44164.375</c:v>
                </c:pt>
                <c:pt idx="5588">
                  <c:v>44164.5</c:v>
                </c:pt>
                <c:pt idx="5589">
                  <c:v>44164.625</c:v>
                </c:pt>
                <c:pt idx="5590">
                  <c:v>44164.75</c:v>
                </c:pt>
                <c:pt idx="5591">
                  <c:v>44164.875</c:v>
                </c:pt>
                <c:pt idx="5592">
                  <c:v>44165</c:v>
                </c:pt>
                <c:pt idx="5593">
                  <c:v>44165.125</c:v>
                </c:pt>
                <c:pt idx="5594">
                  <c:v>44165.25</c:v>
                </c:pt>
                <c:pt idx="5595">
                  <c:v>44165.375</c:v>
                </c:pt>
                <c:pt idx="5596">
                  <c:v>44165.5</c:v>
                </c:pt>
                <c:pt idx="5597">
                  <c:v>44165.625</c:v>
                </c:pt>
                <c:pt idx="5598">
                  <c:v>44165.75</c:v>
                </c:pt>
                <c:pt idx="5599">
                  <c:v>44165.875</c:v>
                </c:pt>
                <c:pt idx="5600">
                  <c:v>44166</c:v>
                </c:pt>
                <c:pt idx="5601">
                  <c:v>44166.125</c:v>
                </c:pt>
                <c:pt idx="5602">
                  <c:v>44166.25</c:v>
                </c:pt>
                <c:pt idx="5603">
                  <c:v>44166.375</c:v>
                </c:pt>
                <c:pt idx="5604">
                  <c:v>44166.5</c:v>
                </c:pt>
                <c:pt idx="5605">
                  <c:v>44166.625</c:v>
                </c:pt>
                <c:pt idx="5606">
                  <c:v>44166.75</c:v>
                </c:pt>
                <c:pt idx="5607">
                  <c:v>44166.875</c:v>
                </c:pt>
                <c:pt idx="5608">
                  <c:v>44167</c:v>
                </c:pt>
                <c:pt idx="5609">
                  <c:v>44167.125</c:v>
                </c:pt>
                <c:pt idx="5610">
                  <c:v>44167.25</c:v>
                </c:pt>
                <c:pt idx="5611">
                  <c:v>44167.375</c:v>
                </c:pt>
                <c:pt idx="5612">
                  <c:v>44167.5</c:v>
                </c:pt>
                <c:pt idx="5613">
                  <c:v>44167.625</c:v>
                </c:pt>
                <c:pt idx="5614">
                  <c:v>44167.75</c:v>
                </c:pt>
                <c:pt idx="5615">
                  <c:v>44167.875</c:v>
                </c:pt>
                <c:pt idx="5616">
                  <c:v>44168</c:v>
                </c:pt>
                <c:pt idx="5617">
                  <c:v>44168.125</c:v>
                </c:pt>
                <c:pt idx="5618">
                  <c:v>44168.25</c:v>
                </c:pt>
                <c:pt idx="5619">
                  <c:v>44168.375</c:v>
                </c:pt>
                <c:pt idx="5620">
                  <c:v>44168.5</c:v>
                </c:pt>
                <c:pt idx="5621">
                  <c:v>44168.625</c:v>
                </c:pt>
                <c:pt idx="5622">
                  <c:v>44168.75</c:v>
                </c:pt>
                <c:pt idx="5623">
                  <c:v>44168.875</c:v>
                </c:pt>
                <c:pt idx="5624">
                  <c:v>44169</c:v>
                </c:pt>
                <c:pt idx="5625">
                  <c:v>44169.125</c:v>
                </c:pt>
                <c:pt idx="5626">
                  <c:v>44169.25</c:v>
                </c:pt>
                <c:pt idx="5627">
                  <c:v>44169.375</c:v>
                </c:pt>
                <c:pt idx="5628">
                  <c:v>44169.5</c:v>
                </c:pt>
                <c:pt idx="5629">
                  <c:v>44169.625</c:v>
                </c:pt>
                <c:pt idx="5630">
                  <c:v>44169.75</c:v>
                </c:pt>
                <c:pt idx="5631">
                  <c:v>44169.875</c:v>
                </c:pt>
                <c:pt idx="5632">
                  <c:v>44170</c:v>
                </c:pt>
                <c:pt idx="5633">
                  <c:v>44170.125</c:v>
                </c:pt>
                <c:pt idx="5634">
                  <c:v>44170.25</c:v>
                </c:pt>
                <c:pt idx="5635">
                  <c:v>44170.375</c:v>
                </c:pt>
                <c:pt idx="5636">
                  <c:v>44170.5</c:v>
                </c:pt>
                <c:pt idx="5637">
                  <c:v>44170.625</c:v>
                </c:pt>
                <c:pt idx="5638">
                  <c:v>44170.75</c:v>
                </c:pt>
                <c:pt idx="5639">
                  <c:v>44170.875</c:v>
                </c:pt>
                <c:pt idx="5640">
                  <c:v>44171</c:v>
                </c:pt>
                <c:pt idx="5641">
                  <c:v>44171.125</c:v>
                </c:pt>
                <c:pt idx="5642">
                  <c:v>44171.25</c:v>
                </c:pt>
                <c:pt idx="5643">
                  <c:v>44171.375</c:v>
                </c:pt>
                <c:pt idx="5644">
                  <c:v>44171.5</c:v>
                </c:pt>
                <c:pt idx="5645">
                  <c:v>44171.625</c:v>
                </c:pt>
                <c:pt idx="5646">
                  <c:v>44171.75</c:v>
                </c:pt>
                <c:pt idx="5647">
                  <c:v>44171.875</c:v>
                </c:pt>
                <c:pt idx="5648">
                  <c:v>44172</c:v>
                </c:pt>
                <c:pt idx="5649">
                  <c:v>44172.125</c:v>
                </c:pt>
                <c:pt idx="5650">
                  <c:v>44172.25</c:v>
                </c:pt>
                <c:pt idx="5651">
                  <c:v>44172.375</c:v>
                </c:pt>
                <c:pt idx="5652">
                  <c:v>44172.5</c:v>
                </c:pt>
                <c:pt idx="5653">
                  <c:v>44172.625</c:v>
                </c:pt>
                <c:pt idx="5654">
                  <c:v>44172.75</c:v>
                </c:pt>
                <c:pt idx="5655">
                  <c:v>44172.875</c:v>
                </c:pt>
                <c:pt idx="5656">
                  <c:v>44173</c:v>
                </c:pt>
                <c:pt idx="5657">
                  <c:v>44173.125</c:v>
                </c:pt>
                <c:pt idx="5658">
                  <c:v>44173.25</c:v>
                </c:pt>
                <c:pt idx="5659">
                  <c:v>44173.375</c:v>
                </c:pt>
                <c:pt idx="5660">
                  <c:v>44173.5</c:v>
                </c:pt>
                <c:pt idx="5661">
                  <c:v>44173.625</c:v>
                </c:pt>
                <c:pt idx="5662">
                  <c:v>44173.75</c:v>
                </c:pt>
                <c:pt idx="5663">
                  <c:v>44173.875</c:v>
                </c:pt>
                <c:pt idx="5664">
                  <c:v>44174</c:v>
                </c:pt>
                <c:pt idx="5665">
                  <c:v>44174.125</c:v>
                </c:pt>
                <c:pt idx="5666">
                  <c:v>44174.25</c:v>
                </c:pt>
                <c:pt idx="5667">
                  <c:v>44174.375</c:v>
                </c:pt>
                <c:pt idx="5668">
                  <c:v>44174.5</c:v>
                </c:pt>
                <c:pt idx="5669">
                  <c:v>44174.625</c:v>
                </c:pt>
                <c:pt idx="5670">
                  <c:v>44174.75</c:v>
                </c:pt>
                <c:pt idx="5671">
                  <c:v>44174.875</c:v>
                </c:pt>
                <c:pt idx="5672">
                  <c:v>44175</c:v>
                </c:pt>
                <c:pt idx="5673">
                  <c:v>44175.125</c:v>
                </c:pt>
                <c:pt idx="5674">
                  <c:v>44175.25</c:v>
                </c:pt>
                <c:pt idx="5675">
                  <c:v>44175.375</c:v>
                </c:pt>
                <c:pt idx="5676">
                  <c:v>44175.5</c:v>
                </c:pt>
                <c:pt idx="5677">
                  <c:v>44175.625</c:v>
                </c:pt>
                <c:pt idx="5678">
                  <c:v>44175.75</c:v>
                </c:pt>
                <c:pt idx="5679">
                  <c:v>44175.875</c:v>
                </c:pt>
                <c:pt idx="5680">
                  <c:v>44176</c:v>
                </c:pt>
                <c:pt idx="5681">
                  <c:v>44176.125</c:v>
                </c:pt>
                <c:pt idx="5682">
                  <c:v>44176.25</c:v>
                </c:pt>
                <c:pt idx="5683">
                  <c:v>44176.375</c:v>
                </c:pt>
                <c:pt idx="5684">
                  <c:v>44176.5</c:v>
                </c:pt>
                <c:pt idx="5685">
                  <c:v>44176.625</c:v>
                </c:pt>
                <c:pt idx="5686">
                  <c:v>44176.75</c:v>
                </c:pt>
                <c:pt idx="5687">
                  <c:v>44176.875</c:v>
                </c:pt>
                <c:pt idx="5688">
                  <c:v>44177</c:v>
                </c:pt>
                <c:pt idx="5689">
                  <c:v>44177.125</c:v>
                </c:pt>
                <c:pt idx="5690">
                  <c:v>44177.25</c:v>
                </c:pt>
                <c:pt idx="5691">
                  <c:v>44177.375</c:v>
                </c:pt>
                <c:pt idx="5692">
                  <c:v>44177.5</c:v>
                </c:pt>
                <c:pt idx="5693">
                  <c:v>44177.625</c:v>
                </c:pt>
                <c:pt idx="5694">
                  <c:v>44177.75</c:v>
                </c:pt>
                <c:pt idx="5695">
                  <c:v>44177.875</c:v>
                </c:pt>
                <c:pt idx="5696">
                  <c:v>44178</c:v>
                </c:pt>
                <c:pt idx="5697">
                  <c:v>44178.125</c:v>
                </c:pt>
                <c:pt idx="5698">
                  <c:v>44178.25</c:v>
                </c:pt>
                <c:pt idx="5699">
                  <c:v>44178.375</c:v>
                </c:pt>
                <c:pt idx="5700">
                  <c:v>44178.5</c:v>
                </c:pt>
                <c:pt idx="5701">
                  <c:v>44178.625</c:v>
                </c:pt>
                <c:pt idx="5702">
                  <c:v>44178.75</c:v>
                </c:pt>
                <c:pt idx="5703">
                  <c:v>44178.875</c:v>
                </c:pt>
                <c:pt idx="5704">
                  <c:v>44179</c:v>
                </c:pt>
                <c:pt idx="5705">
                  <c:v>44179.125</c:v>
                </c:pt>
                <c:pt idx="5706">
                  <c:v>44179.25</c:v>
                </c:pt>
                <c:pt idx="5707">
                  <c:v>44179.375</c:v>
                </c:pt>
                <c:pt idx="5708">
                  <c:v>44179.5</c:v>
                </c:pt>
                <c:pt idx="5709">
                  <c:v>44179.625</c:v>
                </c:pt>
                <c:pt idx="5710">
                  <c:v>44179.75</c:v>
                </c:pt>
                <c:pt idx="5711">
                  <c:v>44179.875</c:v>
                </c:pt>
                <c:pt idx="5712">
                  <c:v>44180</c:v>
                </c:pt>
                <c:pt idx="5713">
                  <c:v>44180.125</c:v>
                </c:pt>
                <c:pt idx="5714">
                  <c:v>44180.25</c:v>
                </c:pt>
                <c:pt idx="5715">
                  <c:v>44180.375</c:v>
                </c:pt>
                <c:pt idx="5716">
                  <c:v>44180.5</c:v>
                </c:pt>
                <c:pt idx="5717">
                  <c:v>44180.625</c:v>
                </c:pt>
                <c:pt idx="5718">
                  <c:v>44180.75</c:v>
                </c:pt>
                <c:pt idx="5719">
                  <c:v>44180.875</c:v>
                </c:pt>
                <c:pt idx="5720">
                  <c:v>44181</c:v>
                </c:pt>
                <c:pt idx="5721">
                  <c:v>44181.125</c:v>
                </c:pt>
                <c:pt idx="5722">
                  <c:v>44181.25</c:v>
                </c:pt>
                <c:pt idx="5723">
                  <c:v>44181.375</c:v>
                </c:pt>
                <c:pt idx="5724">
                  <c:v>44181.5</c:v>
                </c:pt>
                <c:pt idx="5725">
                  <c:v>44181.625</c:v>
                </c:pt>
                <c:pt idx="5726">
                  <c:v>44181.75</c:v>
                </c:pt>
                <c:pt idx="5727">
                  <c:v>44181.875</c:v>
                </c:pt>
                <c:pt idx="5728">
                  <c:v>44182</c:v>
                </c:pt>
                <c:pt idx="5729">
                  <c:v>44182.125</c:v>
                </c:pt>
                <c:pt idx="5730">
                  <c:v>44182.25</c:v>
                </c:pt>
                <c:pt idx="5731">
                  <c:v>44182.375</c:v>
                </c:pt>
                <c:pt idx="5732">
                  <c:v>44182.5</c:v>
                </c:pt>
                <c:pt idx="5733">
                  <c:v>44182.625</c:v>
                </c:pt>
                <c:pt idx="5734">
                  <c:v>44182.75</c:v>
                </c:pt>
                <c:pt idx="5735">
                  <c:v>44182.875</c:v>
                </c:pt>
                <c:pt idx="5736">
                  <c:v>44183</c:v>
                </c:pt>
                <c:pt idx="5737">
                  <c:v>44183.125</c:v>
                </c:pt>
                <c:pt idx="5738">
                  <c:v>44183.25</c:v>
                </c:pt>
                <c:pt idx="5739">
                  <c:v>44183.375</c:v>
                </c:pt>
                <c:pt idx="5740">
                  <c:v>44183.5</c:v>
                </c:pt>
                <c:pt idx="5741">
                  <c:v>44183.625</c:v>
                </c:pt>
                <c:pt idx="5742">
                  <c:v>44183.75</c:v>
                </c:pt>
                <c:pt idx="5743">
                  <c:v>44183.875</c:v>
                </c:pt>
                <c:pt idx="5744">
                  <c:v>44184</c:v>
                </c:pt>
                <c:pt idx="5745">
                  <c:v>44184.125</c:v>
                </c:pt>
                <c:pt idx="5746">
                  <c:v>44184.25</c:v>
                </c:pt>
                <c:pt idx="5747">
                  <c:v>44184.375</c:v>
                </c:pt>
                <c:pt idx="5748">
                  <c:v>44184.5</c:v>
                </c:pt>
                <c:pt idx="5749">
                  <c:v>44184.625</c:v>
                </c:pt>
                <c:pt idx="5750">
                  <c:v>44184.75</c:v>
                </c:pt>
                <c:pt idx="5751">
                  <c:v>44184.875</c:v>
                </c:pt>
                <c:pt idx="5752">
                  <c:v>44185</c:v>
                </c:pt>
                <c:pt idx="5753">
                  <c:v>44185.125</c:v>
                </c:pt>
                <c:pt idx="5754">
                  <c:v>44185.25</c:v>
                </c:pt>
                <c:pt idx="5755">
                  <c:v>44185.375</c:v>
                </c:pt>
                <c:pt idx="5756">
                  <c:v>44185.5</c:v>
                </c:pt>
                <c:pt idx="5757">
                  <c:v>44185.625</c:v>
                </c:pt>
                <c:pt idx="5758">
                  <c:v>44185.75</c:v>
                </c:pt>
                <c:pt idx="5759">
                  <c:v>44185.875</c:v>
                </c:pt>
                <c:pt idx="5760">
                  <c:v>44186</c:v>
                </c:pt>
                <c:pt idx="5761">
                  <c:v>44186.125</c:v>
                </c:pt>
                <c:pt idx="5762">
                  <c:v>44186.25</c:v>
                </c:pt>
                <c:pt idx="5763">
                  <c:v>44186.375</c:v>
                </c:pt>
                <c:pt idx="5764">
                  <c:v>44186.5</c:v>
                </c:pt>
                <c:pt idx="5765">
                  <c:v>44186.625</c:v>
                </c:pt>
                <c:pt idx="5766">
                  <c:v>44186.75</c:v>
                </c:pt>
                <c:pt idx="5767">
                  <c:v>44186.875</c:v>
                </c:pt>
                <c:pt idx="5768">
                  <c:v>44187</c:v>
                </c:pt>
                <c:pt idx="5769">
                  <c:v>44187.125</c:v>
                </c:pt>
                <c:pt idx="5770">
                  <c:v>44187.25</c:v>
                </c:pt>
                <c:pt idx="5771">
                  <c:v>44187.375</c:v>
                </c:pt>
                <c:pt idx="5772">
                  <c:v>44187.5</c:v>
                </c:pt>
                <c:pt idx="5773">
                  <c:v>44187.625</c:v>
                </c:pt>
                <c:pt idx="5774">
                  <c:v>44187.75</c:v>
                </c:pt>
                <c:pt idx="5775">
                  <c:v>44187.875</c:v>
                </c:pt>
                <c:pt idx="5776">
                  <c:v>44188</c:v>
                </c:pt>
                <c:pt idx="5777">
                  <c:v>44188.125</c:v>
                </c:pt>
                <c:pt idx="5778">
                  <c:v>44188.25</c:v>
                </c:pt>
                <c:pt idx="5779">
                  <c:v>44188.375</c:v>
                </c:pt>
                <c:pt idx="5780">
                  <c:v>44188.5</c:v>
                </c:pt>
                <c:pt idx="5781">
                  <c:v>44188.625</c:v>
                </c:pt>
                <c:pt idx="5782">
                  <c:v>44188.75</c:v>
                </c:pt>
                <c:pt idx="5783">
                  <c:v>44188.875</c:v>
                </c:pt>
                <c:pt idx="5784">
                  <c:v>44189</c:v>
                </c:pt>
                <c:pt idx="5785">
                  <c:v>44189.125</c:v>
                </c:pt>
                <c:pt idx="5786">
                  <c:v>44189.25</c:v>
                </c:pt>
                <c:pt idx="5787">
                  <c:v>44189.375</c:v>
                </c:pt>
                <c:pt idx="5788">
                  <c:v>44189.5</c:v>
                </c:pt>
                <c:pt idx="5789">
                  <c:v>44189.625</c:v>
                </c:pt>
                <c:pt idx="5790">
                  <c:v>44189.75</c:v>
                </c:pt>
                <c:pt idx="5791">
                  <c:v>44189.875</c:v>
                </c:pt>
                <c:pt idx="5792">
                  <c:v>44190</c:v>
                </c:pt>
                <c:pt idx="5793">
                  <c:v>44190.125</c:v>
                </c:pt>
                <c:pt idx="5794">
                  <c:v>44190.25</c:v>
                </c:pt>
                <c:pt idx="5795">
                  <c:v>44190.375</c:v>
                </c:pt>
                <c:pt idx="5796">
                  <c:v>44190.5</c:v>
                </c:pt>
                <c:pt idx="5797">
                  <c:v>44190.625</c:v>
                </c:pt>
                <c:pt idx="5798">
                  <c:v>44190.75</c:v>
                </c:pt>
                <c:pt idx="5799">
                  <c:v>44190.875</c:v>
                </c:pt>
                <c:pt idx="5800">
                  <c:v>44191</c:v>
                </c:pt>
                <c:pt idx="5801">
                  <c:v>44191.125</c:v>
                </c:pt>
                <c:pt idx="5802">
                  <c:v>44191.25</c:v>
                </c:pt>
                <c:pt idx="5803">
                  <c:v>44191.375</c:v>
                </c:pt>
                <c:pt idx="5804">
                  <c:v>44191.5</c:v>
                </c:pt>
                <c:pt idx="5805">
                  <c:v>44191.625</c:v>
                </c:pt>
                <c:pt idx="5806">
                  <c:v>44191.75</c:v>
                </c:pt>
                <c:pt idx="5807">
                  <c:v>44191.875</c:v>
                </c:pt>
                <c:pt idx="5808">
                  <c:v>44192</c:v>
                </c:pt>
                <c:pt idx="5809">
                  <c:v>44192.125</c:v>
                </c:pt>
                <c:pt idx="5810">
                  <c:v>44192.25</c:v>
                </c:pt>
                <c:pt idx="5811">
                  <c:v>44192.375</c:v>
                </c:pt>
                <c:pt idx="5812">
                  <c:v>44192.5</c:v>
                </c:pt>
                <c:pt idx="5813">
                  <c:v>44192.625</c:v>
                </c:pt>
                <c:pt idx="5814">
                  <c:v>44192.75</c:v>
                </c:pt>
                <c:pt idx="5815">
                  <c:v>44192.875</c:v>
                </c:pt>
                <c:pt idx="5816">
                  <c:v>44193</c:v>
                </c:pt>
                <c:pt idx="5817">
                  <c:v>44193.125</c:v>
                </c:pt>
                <c:pt idx="5818">
                  <c:v>44193.25</c:v>
                </c:pt>
                <c:pt idx="5819">
                  <c:v>44193.375</c:v>
                </c:pt>
                <c:pt idx="5820">
                  <c:v>44193.5</c:v>
                </c:pt>
                <c:pt idx="5821">
                  <c:v>44193.625</c:v>
                </c:pt>
                <c:pt idx="5822">
                  <c:v>44193.75</c:v>
                </c:pt>
                <c:pt idx="5823">
                  <c:v>44193.875</c:v>
                </c:pt>
                <c:pt idx="5824">
                  <c:v>44194</c:v>
                </c:pt>
                <c:pt idx="5825">
                  <c:v>44194.125</c:v>
                </c:pt>
                <c:pt idx="5826">
                  <c:v>44194.25</c:v>
                </c:pt>
                <c:pt idx="5827">
                  <c:v>44194.375</c:v>
                </c:pt>
                <c:pt idx="5828">
                  <c:v>44194.5</c:v>
                </c:pt>
                <c:pt idx="5829">
                  <c:v>44194.625</c:v>
                </c:pt>
                <c:pt idx="5830">
                  <c:v>44194.75</c:v>
                </c:pt>
                <c:pt idx="5831">
                  <c:v>44194.875</c:v>
                </c:pt>
                <c:pt idx="5832">
                  <c:v>44195</c:v>
                </c:pt>
                <c:pt idx="5833">
                  <c:v>44195.125</c:v>
                </c:pt>
                <c:pt idx="5834">
                  <c:v>44195.25</c:v>
                </c:pt>
                <c:pt idx="5835">
                  <c:v>44195.375</c:v>
                </c:pt>
                <c:pt idx="5836">
                  <c:v>44195.5</c:v>
                </c:pt>
                <c:pt idx="5837">
                  <c:v>44195.625</c:v>
                </c:pt>
                <c:pt idx="5838">
                  <c:v>44195.75</c:v>
                </c:pt>
                <c:pt idx="5839">
                  <c:v>44195.875</c:v>
                </c:pt>
                <c:pt idx="5840">
                  <c:v>44196</c:v>
                </c:pt>
                <c:pt idx="5841">
                  <c:v>44196.125</c:v>
                </c:pt>
                <c:pt idx="5842">
                  <c:v>44196.25</c:v>
                </c:pt>
                <c:pt idx="5843">
                  <c:v>44196.375</c:v>
                </c:pt>
                <c:pt idx="5844">
                  <c:v>44196.5</c:v>
                </c:pt>
                <c:pt idx="5845">
                  <c:v>44196.625</c:v>
                </c:pt>
                <c:pt idx="5846">
                  <c:v>44196.75</c:v>
                </c:pt>
                <c:pt idx="5847">
                  <c:v>44196.875</c:v>
                </c:pt>
                <c:pt idx="5848">
                  <c:v>44197</c:v>
                </c:pt>
                <c:pt idx="5849">
                  <c:v>44197.125</c:v>
                </c:pt>
                <c:pt idx="5850">
                  <c:v>44197.25</c:v>
                </c:pt>
                <c:pt idx="5851">
                  <c:v>44197.375</c:v>
                </c:pt>
                <c:pt idx="5852">
                  <c:v>44197.5</c:v>
                </c:pt>
                <c:pt idx="5853">
                  <c:v>44197.625</c:v>
                </c:pt>
                <c:pt idx="5854">
                  <c:v>44197.75</c:v>
                </c:pt>
                <c:pt idx="5855">
                  <c:v>44197.875</c:v>
                </c:pt>
                <c:pt idx="5856">
                  <c:v>44198</c:v>
                </c:pt>
                <c:pt idx="5857">
                  <c:v>44198.125</c:v>
                </c:pt>
                <c:pt idx="5858">
                  <c:v>44198.25</c:v>
                </c:pt>
                <c:pt idx="5859">
                  <c:v>44198.375</c:v>
                </c:pt>
                <c:pt idx="5860">
                  <c:v>44198.5</c:v>
                </c:pt>
                <c:pt idx="5861">
                  <c:v>44198.625</c:v>
                </c:pt>
                <c:pt idx="5862">
                  <c:v>44198.75</c:v>
                </c:pt>
                <c:pt idx="5863">
                  <c:v>44198.875</c:v>
                </c:pt>
                <c:pt idx="5864">
                  <c:v>44199</c:v>
                </c:pt>
                <c:pt idx="5865">
                  <c:v>44199.125</c:v>
                </c:pt>
                <c:pt idx="5866">
                  <c:v>44199.25</c:v>
                </c:pt>
                <c:pt idx="5867">
                  <c:v>44199.375</c:v>
                </c:pt>
                <c:pt idx="5868">
                  <c:v>44199.5</c:v>
                </c:pt>
                <c:pt idx="5869">
                  <c:v>44199.625</c:v>
                </c:pt>
                <c:pt idx="5870">
                  <c:v>44199.75</c:v>
                </c:pt>
                <c:pt idx="5871">
                  <c:v>44199.875</c:v>
                </c:pt>
                <c:pt idx="5872">
                  <c:v>44200</c:v>
                </c:pt>
                <c:pt idx="5873">
                  <c:v>44200.125</c:v>
                </c:pt>
                <c:pt idx="5874">
                  <c:v>44200.25</c:v>
                </c:pt>
                <c:pt idx="5875">
                  <c:v>44200.375</c:v>
                </c:pt>
                <c:pt idx="5876">
                  <c:v>44200.5</c:v>
                </c:pt>
                <c:pt idx="5877">
                  <c:v>44200.625</c:v>
                </c:pt>
                <c:pt idx="5878">
                  <c:v>44200.75</c:v>
                </c:pt>
                <c:pt idx="5879">
                  <c:v>44200.875</c:v>
                </c:pt>
                <c:pt idx="5880">
                  <c:v>44201</c:v>
                </c:pt>
                <c:pt idx="5881">
                  <c:v>44201.125</c:v>
                </c:pt>
                <c:pt idx="5882">
                  <c:v>44201.25</c:v>
                </c:pt>
                <c:pt idx="5883">
                  <c:v>44201.375</c:v>
                </c:pt>
                <c:pt idx="5884">
                  <c:v>44201.5</c:v>
                </c:pt>
                <c:pt idx="5885">
                  <c:v>44201.625</c:v>
                </c:pt>
                <c:pt idx="5886">
                  <c:v>44201.75</c:v>
                </c:pt>
                <c:pt idx="5887">
                  <c:v>44201.875</c:v>
                </c:pt>
                <c:pt idx="5888">
                  <c:v>44202</c:v>
                </c:pt>
                <c:pt idx="5889">
                  <c:v>44202.125</c:v>
                </c:pt>
                <c:pt idx="5890">
                  <c:v>44202.25</c:v>
                </c:pt>
                <c:pt idx="5891">
                  <c:v>44202.375</c:v>
                </c:pt>
                <c:pt idx="5892">
                  <c:v>44202.5</c:v>
                </c:pt>
                <c:pt idx="5893">
                  <c:v>44202.625</c:v>
                </c:pt>
                <c:pt idx="5894">
                  <c:v>44202.75</c:v>
                </c:pt>
                <c:pt idx="5895">
                  <c:v>44202.875</c:v>
                </c:pt>
                <c:pt idx="5896">
                  <c:v>44203</c:v>
                </c:pt>
                <c:pt idx="5897">
                  <c:v>44203.125</c:v>
                </c:pt>
                <c:pt idx="5898">
                  <c:v>44203.25</c:v>
                </c:pt>
                <c:pt idx="5899">
                  <c:v>44203.375</c:v>
                </c:pt>
                <c:pt idx="5900">
                  <c:v>44203.5</c:v>
                </c:pt>
                <c:pt idx="5901">
                  <c:v>44203.625</c:v>
                </c:pt>
                <c:pt idx="5902">
                  <c:v>44203.75</c:v>
                </c:pt>
                <c:pt idx="5903">
                  <c:v>44203.875</c:v>
                </c:pt>
                <c:pt idx="5904">
                  <c:v>44204</c:v>
                </c:pt>
                <c:pt idx="5905">
                  <c:v>44204.125</c:v>
                </c:pt>
                <c:pt idx="5906">
                  <c:v>44204.25</c:v>
                </c:pt>
                <c:pt idx="5907">
                  <c:v>44204.375</c:v>
                </c:pt>
                <c:pt idx="5908">
                  <c:v>44204.5</c:v>
                </c:pt>
                <c:pt idx="5909">
                  <c:v>44204.625</c:v>
                </c:pt>
                <c:pt idx="5910">
                  <c:v>44204.75</c:v>
                </c:pt>
                <c:pt idx="5911">
                  <c:v>44204.875</c:v>
                </c:pt>
                <c:pt idx="5912">
                  <c:v>44205</c:v>
                </c:pt>
                <c:pt idx="5913">
                  <c:v>44205.125</c:v>
                </c:pt>
                <c:pt idx="5914">
                  <c:v>44205.25</c:v>
                </c:pt>
                <c:pt idx="5915">
                  <c:v>44205.375</c:v>
                </c:pt>
                <c:pt idx="5916">
                  <c:v>44205.5</c:v>
                </c:pt>
                <c:pt idx="5917">
                  <c:v>44205.625</c:v>
                </c:pt>
                <c:pt idx="5918">
                  <c:v>44205.75</c:v>
                </c:pt>
                <c:pt idx="5919">
                  <c:v>44205.875</c:v>
                </c:pt>
                <c:pt idx="5920">
                  <c:v>44206</c:v>
                </c:pt>
                <c:pt idx="5921">
                  <c:v>44206.125</c:v>
                </c:pt>
                <c:pt idx="5922">
                  <c:v>44206.25</c:v>
                </c:pt>
                <c:pt idx="5923">
                  <c:v>44206.375</c:v>
                </c:pt>
                <c:pt idx="5924">
                  <c:v>44206.5</c:v>
                </c:pt>
                <c:pt idx="5925">
                  <c:v>44206.625</c:v>
                </c:pt>
                <c:pt idx="5926">
                  <c:v>44206.75</c:v>
                </c:pt>
                <c:pt idx="5927">
                  <c:v>44206.875</c:v>
                </c:pt>
                <c:pt idx="5928">
                  <c:v>44207</c:v>
                </c:pt>
                <c:pt idx="5929">
                  <c:v>44207.125</c:v>
                </c:pt>
                <c:pt idx="5930">
                  <c:v>44207.25</c:v>
                </c:pt>
                <c:pt idx="5931">
                  <c:v>44207.375</c:v>
                </c:pt>
                <c:pt idx="5932">
                  <c:v>44207.5</c:v>
                </c:pt>
                <c:pt idx="5933">
                  <c:v>44207.625</c:v>
                </c:pt>
                <c:pt idx="5934">
                  <c:v>44207.75</c:v>
                </c:pt>
                <c:pt idx="5935">
                  <c:v>44207.875</c:v>
                </c:pt>
                <c:pt idx="5936">
                  <c:v>44208</c:v>
                </c:pt>
                <c:pt idx="5937">
                  <c:v>44208.125</c:v>
                </c:pt>
                <c:pt idx="5938">
                  <c:v>44208.25</c:v>
                </c:pt>
                <c:pt idx="5939">
                  <c:v>44208.375</c:v>
                </c:pt>
                <c:pt idx="5940">
                  <c:v>44208.5</c:v>
                </c:pt>
                <c:pt idx="5941">
                  <c:v>44208.625</c:v>
                </c:pt>
                <c:pt idx="5942">
                  <c:v>44208.75</c:v>
                </c:pt>
                <c:pt idx="5943">
                  <c:v>44208.875</c:v>
                </c:pt>
                <c:pt idx="5944">
                  <c:v>44209</c:v>
                </c:pt>
                <c:pt idx="5945">
                  <c:v>44209.125</c:v>
                </c:pt>
                <c:pt idx="5946">
                  <c:v>44209.25</c:v>
                </c:pt>
                <c:pt idx="5947">
                  <c:v>44209.375</c:v>
                </c:pt>
                <c:pt idx="5948">
                  <c:v>44209.5</c:v>
                </c:pt>
                <c:pt idx="5949">
                  <c:v>44209.625</c:v>
                </c:pt>
                <c:pt idx="5950">
                  <c:v>44209.75</c:v>
                </c:pt>
                <c:pt idx="5951">
                  <c:v>44209.875</c:v>
                </c:pt>
                <c:pt idx="5952">
                  <c:v>44210</c:v>
                </c:pt>
                <c:pt idx="5953">
                  <c:v>44210.125</c:v>
                </c:pt>
                <c:pt idx="5954">
                  <c:v>44210.25</c:v>
                </c:pt>
                <c:pt idx="5955">
                  <c:v>44210.375</c:v>
                </c:pt>
                <c:pt idx="5956">
                  <c:v>44210.5</c:v>
                </c:pt>
                <c:pt idx="5957">
                  <c:v>44210.625</c:v>
                </c:pt>
                <c:pt idx="5958">
                  <c:v>44210.75</c:v>
                </c:pt>
                <c:pt idx="5959">
                  <c:v>44210.875</c:v>
                </c:pt>
                <c:pt idx="5960">
                  <c:v>44211</c:v>
                </c:pt>
                <c:pt idx="5961">
                  <c:v>44211.125</c:v>
                </c:pt>
                <c:pt idx="5962">
                  <c:v>44211.25</c:v>
                </c:pt>
                <c:pt idx="5963">
                  <c:v>44211.375</c:v>
                </c:pt>
                <c:pt idx="5964">
                  <c:v>44211.5</c:v>
                </c:pt>
                <c:pt idx="5965">
                  <c:v>44211.625</c:v>
                </c:pt>
                <c:pt idx="5966">
                  <c:v>44211.75</c:v>
                </c:pt>
                <c:pt idx="5967">
                  <c:v>44211.875</c:v>
                </c:pt>
                <c:pt idx="5968">
                  <c:v>44212</c:v>
                </c:pt>
                <c:pt idx="5969">
                  <c:v>44212.125</c:v>
                </c:pt>
                <c:pt idx="5970">
                  <c:v>44212.25</c:v>
                </c:pt>
                <c:pt idx="5971">
                  <c:v>44212.375</c:v>
                </c:pt>
                <c:pt idx="5972">
                  <c:v>44212.5</c:v>
                </c:pt>
                <c:pt idx="5973">
                  <c:v>44212.625</c:v>
                </c:pt>
                <c:pt idx="5974">
                  <c:v>44212.75</c:v>
                </c:pt>
                <c:pt idx="5975">
                  <c:v>44212.875</c:v>
                </c:pt>
                <c:pt idx="5976">
                  <c:v>44213</c:v>
                </c:pt>
                <c:pt idx="5977">
                  <c:v>44213.125</c:v>
                </c:pt>
                <c:pt idx="5978">
                  <c:v>44213.25</c:v>
                </c:pt>
                <c:pt idx="5979">
                  <c:v>44213.375</c:v>
                </c:pt>
                <c:pt idx="5980">
                  <c:v>44213.5</c:v>
                </c:pt>
                <c:pt idx="5981">
                  <c:v>44213.625</c:v>
                </c:pt>
                <c:pt idx="5982">
                  <c:v>44213.75</c:v>
                </c:pt>
                <c:pt idx="5983">
                  <c:v>44213.875</c:v>
                </c:pt>
                <c:pt idx="5984">
                  <c:v>44214</c:v>
                </c:pt>
                <c:pt idx="5985">
                  <c:v>44214.125</c:v>
                </c:pt>
                <c:pt idx="5986">
                  <c:v>44214.25</c:v>
                </c:pt>
                <c:pt idx="5987">
                  <c:v>44214.375</c:v>
                </c:pt>
                <c:pt idx="5988">
                  <c:v>44214.5</c:v>
                </c:pt>
                <c:pt idx="5989">
                  <c:v>44214.625</c:v>
                </c:pt>
                <c:pt idx="5990">
                  <c:v>44214.75</c:v>
                </c:pt>
                <c:pt idx="5991">
                  <c:v>44214.875</c:v>
                </c:pt>
                <c:pt idx="5992">
                  <c:v>44215</c:v>
                </c:pt>
                <c:pt idx="5993">
                  <c:v>44215.125</c:v>
                </c:pt>
                <c:pt idx="5994">
                  <c:v>44215.25</c:v>
                </c:pt>
                <c:pt idx="5995">
                  <c:v>44215.375</c:v>
                </c:pt>
                <c:pt idx="5996">
                  <c:v>44215.5</c:v>
                </c:pt>
                <c:pt idx="5997">
                  <c:v>44215.625</c:v>
                </c:pt>
                <c:pt idx="5998">
                  <c:v>44215.75</c:v>
                </c:pt>
                <c:pt idx="5999">
                  <c:v>44215.875</c:v>
                </c:pt>
                <c:pt idx="6000">
                  <c:v>44216</c:v>
                </c:pt>
                <c:pt idx="6001">
                  <c:v>44216.125</c:v>
                </c:pt>
                <c:pt idx="6002">
                  <c:v>44216.25</c:v>
                </c:pt>
                <c:pt idx="6003">
                  <c:v>44216.375</c:v>
                </c:pt>
                <c:pt idx="6004">
                  <c:v>44216.5</c:v>
                </c:pt>
                <c:pt idx="6005">
                  <c:v>44216.625</c:v>
                </c:pt>
                <c:pt idx="6006">
                  <c:v>44216.75</c:v>
                </c:pt>
                <c:pt idx="6007">
                  <c:v>44216.875</c:v>
                </c:pt>
                <c:pt idx="6008">
                  <c:v>44217</c:v>
                </c:pt>
                <c:pt idx="6009">
                  <c:v>44217.125</c:v>
                </c:pt>
                <c:pt idx="6010">
                  <c:v>44217.25</c:v>
                </c:pt>
                <c:pt idx="6011">
                  <c:v>44217.375</c:v>
                </c:pt>
                <c:pt idx="6012">
                  <c:v>44217.5</c:v>
                </c:pt>
                <c:pt idx="6013">
                  <c:v>44217.625</c:v>
                </c:pt>
                <c:pt idx="6014">
                  <c:v>44217.75</c:v>
                </c:pt>
                <c:pt idx="6015">
                  <c:v>44217.875</c:v>
                </c:pt>
                <c:pt idx="6016">
                  <c:v>44218</c:v>
                </c:pt>
                <c:pt idx="6017">
                  <c:v>44218.125</c:v>
                </c:pt>
                <c:pt idx="6018">
                  <c:v>44218.25</c:v>
                </c:pt>
                <c:pt idx="6019">
                  <c:v>44218.375</c:v>
                </c:pt>
                <c:pt idx="6020">
                  <c:v>44218.5</c:v>
                </c:pt>
                <c:pt idx="6021">
                  <c:v>44218.625</c:v>
                </c:pt>
                <c:pt idx="6022">
                  <c:v>44218.75</c:v>
                </c:pt>
                <c:pt idx="6023">
                  <c:v>44218.875</c:v>
                </c:pt>
                <c:pt idx="6024">
                  <c:v>44219</c:v>
                </c:pt>
                <c:pt idx="6025">
                  <c:v>44219.125</c:v>
                </c:pt>
                <c:pt idx="6026">
                  <c:v>44219.25</c:v>
                </c:pt>
                <c:pt idx="6027">
                  <c:v>44219.375</c:v>
                </c:pt>
                <c:pt idx="6028">
                  <c:v>44219.5</c:v>
                </c:pt>
                <c:pt idx="6029">
                  <c:v>44219.625</c:v>
                </c:pt>
                <c:pt idx="6030">
                  <c:v>44219.75</c:v>
                </c:pt>
                <c:pt idx="6031">
                  <c:v>44219.875</c:v>
                </c:pt>
                <c:pt idx="6032">
                  <c:v>44220</c:v>
                </c:pt>
                <c:pt idx="6033">
                  <c:v>44220.125</c:v>
                </c:pt>
                <c:pt idx="6034">
                  <c:v>44220.25</c:v>
                </c:pt>
                <c:pt idx="6035">
                  <c:v>44220.375</c:v>
                </c:pt>
                <c:pt idx="6036">
                  <c:v>44220.5</c:v>
                </c:pt>
                <c:pt idx="6037">
                  <c:v>44220.625</c:v>
                </c:pt>
                <c:pt idx="6038">
                  <c:v>44220.75</c:v>
                </c:pt>
                <c:pt idx="6039">
                  <c:v>44220.875</c:v>
                </c:pt>
                <c:pt idx="6040">
                  <c:v>44221</c:v>
                </c:pt>
                <c:pt idx="6041">
                  <c:v>44221.125</c:v>
                </c:pt>
                <c:pt idx="6042">
                  <c:v>44221.25</c:v>
                </c:pt>
                <c:pt idx="6043">
                  <c:v>44221.375</c:v>
                </c:pt>
                <c:pt idx="6044">
                  <c:v>44221.5</c:v>
                </c:pt>
                <c:pt idx="6045">
                  <c:v>44221.625</c:v>
                </c:pt>
                <c:pt idx="6046">
                  <c:v>44221.75</c:v>
                </c:pt>
                <c:pt idx="6047">
                  <c:v>44221.875</c:v>
                </c:pt>
                <c:pt idx="6048">
                  <c:v>44222</c:v>
                </c:pt>
                <c:pt idx="6049">
                  <c:v>44222.125</c:v>
                </c:pt>
                <c:pt idx="6050">
                  <c:v>44222.25</c:v>
                </c:pt>
                <c:pt idx="6051">
                  <c:v>44222.375</c:v>
                </c:pt>
                <c:pt idx="6052">
                  <c:v>44222.5</c:v>
                </c:pt>
                <c:pt idx="6053">
                  <c:v>44222.625</c:v>
                </c:pt>
                <c:pt idx="6054">
                  <c:v>44222.75</c:v>
                </c:pt>
                <c:pt idx="6055">
                  <c:v>44222.875</c:v>
                </c:pt>
                <c:pt idx="6056">
                  <c:v>44223</c:v>
                </c:pt>
                <c:pt idx="6057">
                  <c:v>44223.125</c:v>
                </c:pt>
                <c:pt idx="6058">
                  <c:v>44223.25</c:v>
                </c:pt>
                <c:pt idx="6059">
                  <c:v>44223.375</c:v>
                </c:pt>
                <c:pt idx="6060">
                  <c:v>44223.5</c:v>
                </c:pt>
                <c:pt idx="6061">
                  <c:v>44223.625</c:v>
                </c:pt>
                <c:pt idx="6062">
                  <c:v>44223.75</c:v>
                </c:pt>
                <c:pt idx="6063">
                  <c:v>44223.875</c:v>
                </c:pt>
                <c:pt idx="6064">
                  <c:v>44224</c:v>
                </c:pt>
                <c:pt idx="6065">
                  <c:v>44224.125</c:v>
                </c:pt>
                <c:pt idx="6066">
                  <c:v>44224.25</c:v>
                </c:pt>
                <c:pt idx="6067">
                  <c:v>44224.375</c:v>
                </c:pt>
                <c:pt idx="6068">
                  <c:v>44224.5</c:v>
                </c:pt>
                <c:pt idx="6069">
                  <c:v>44224.625</c:v>
                </c:pt>
                <c:pt idx="6070">
                  <c:v>44224.75</c:v>
                </c:pt>
                <c:pt idx="6071">
                  <c:v>44224.875</c:v>
                </c:pt>
                <c:pt idx="6072">
                  <c:v>44225</c:v>
                </c:pt>
                <c:pt idx="6073">
                  <c:v>44225.125</c:v>
                </c:pt>
                <c:pt idx="6074">
                  <c:v>44225.25</c:v>
                </c:pt>
                <c:pt idx="6075">
                  <c:v>44225.375</c:v>
                </c:pt>
                <c:pt idx="6076">
                  <c:v>44225.5</c:v>
                </c:pt>
                <c:pt idx="6077">
                  <c:v>44225.625</c:v>
                </c:pt>
                <c:pt idx="6078">
                  <c:v>44225.75</c:v>
                </c:pt>
                <c:pt idx="6079">
                  <c:v>44225.875</c:v>
                </c:pt>
                <c:pt idx="6080">
                  <c:v>44226</c:v>
                </c:pt>
                <c:pt idx="6081">
                  <c:v>44226.125</c:v>
                </c:pt>
                <c:pt idx="6082">
                  <c:v>44226.25</c:v>
                </c:pt>
                <c:pt idx="6083">
                  <c:v>44226.375</c:v>
                </c:pt>
                <c:pt idx="6084">
                  <c:v>44226.5</c:v>
                </c:pt>
                <c:pt idx="6085">
                  <c:v>44226.625</c:v>
                </c:pt>
                <c:pt idx="6086">
                  <c:v>44226.75</c:v>
                </c:pt>
                <c:pt idx="6087">
                  <c:v>44226.875</c:v>
                </c:pt>
                <c:pt idx="6088">
                  <c:v>44227</c:v>
                </c:pt>
                <c:pt idx="6089">
                  <c:v>44227.125</c:v>
                </c:pt>
                <c:pt idx="6090">
                  <c:v>44227.25</c:v>
                </c:pt>
                <c:pt idx="6091">
                  <c:v>44227.375</c:v>
                </c:pt>
                <c:pt idx="6092">
                  <c:v>44227.5</c:v>
                </c:pt>
                <c:pt idx="6093">
                  <c:v>44227.625</c:v>
                </c:pt>
                <c:pt idx="6094">
                  <c:v>44227.75</c:v>
                </c:pt>
                <c:pt idx="6095">
                  <c:v>44227.875</c:v>
                </c:pt>
                <c:pt idx="6096">
                  <c:v>44228</c:v>
                </c:pt>
                <c:pt idx="6097">
                  <c:v>44228.125</c:v>
                </c:pt>
                <c:pt idx="6098">
                  <c:v>44228.25</c:v>
                </c:pt>
                <c:pt idx="6099">
                  <c:v>44228.375</c:v>
                </c:pt>
                <c:pt idx="6100">
                  <c:v>44228.5</c:v>
                </c:pt>
                <c:pt idx="6101">
                  <c:v>44228.625</c:v>
                </c:pt>
                <c:pt idx="6102">
                  <c:v>44228.75</c:v>
                </c:pt>
                <c:pt idx="6103">
                  <c:v>44228.875</c:v>
                </c:pt>
                <c:pt idx="6104">
                  <c:v>44229</c:v>
                </c:pt>
                <c:pt idx="6105">
                  <c:v>44229.125</c:v>
                </c:pt>
                <c:pt idx="6106">
                  <c:v>44229.25</c:v>
                </c:pt>
                <c:pt idx="6107">
                  <c:v>44229.375</c:v>
                </c:pt>
                <c:pt idx="6108">
                  <c:v>44229.5</c:v>
                </c:pt>
                <c:pt idx="6109">
                  <c:v>44229.625</c:v>
                </c:pt>
                <c:pt idx="6110">
                  <c:v>44229.75</c:v>
                </c:pt>
                <c:pt idx="6111">
                  <c:v>44229.875</c:v>
                </c:pt>
                <c:pt idx="6112">
                  <c:v>44230</c:v>
                </c:pt>
                <c:pt idx="6113">
                  <c:v>44230.125</c:v>
                </c:pt>
                <c:pt idx="6114">
                  <c:v>44230.25</c:v>
                </c:pt>
                <c:pt idx="6115">
                  <c:v>44230.375</c:v>
                </c:pt>
                <c:pt idx="6116">
                  <c:v>44230.5</c:v>
                </c:pt>
                <c:pt idx="6117">
                  <c:v>44230.625</c:v>
                </c:pt>
                <c:pt idx="6118">
                  <c:v>44230.75</c:v>
                </c:pt>
                <c:pt idx="6119">
                  <c:v>44230.875</c:v>
                </c:pt>
                <c:pt idx="6120">
                  <c:v>44231</c:v>
                </c:pt>
                <c:pt idx="6121">
                  <c:v>44231.125</c:v>
                </c:pt>
                <c:pt idx="6122">
                  <c:v>44231.25</c:v>
                </c:pt>
                <c:pt idx="6123">
                  <c:v>44231.375</c:v>
                </c:pt>
                <c:pt idx="6124">
                  <c:v>44231.5</c:v>
                </c:pt>
                <c:pt idx="6125">
                  <c:v>44231.625</c:v>
                </c:pt>
                <c:pt idx="6126">
                  <c:v>44231.75</c:v>
                </c:pt>
                <c:pt idx="6127">
                  <c:v>44231.875</c:v>
                </c:pt>
                <c:pt idx="6128">
                  <c:v>44232</c:v>
                </c:pt>
                <c:pt idx="6129">
                  <c:v>44232.125</c:v>
                </c:pt>
                <c:pt idx="6130">
                  <c:v>44232.25</c:v>
                </c:pt>
                <c:pt idx="6131">
                  <c:v>44232.375</c:v>
                </c:pt>
                <c:pt idx="6132">
                  <c:v>44232.5</c:v>
                </c:pt>
                <c:pt idx="6133">
                  <c:v>44232.625</c:v>
                </c:pt>
                <c:pt idx="6134">
                  <c:v>44232.75</c:v>
                </c:pt>
                <c:pt idx="6135">
                  <c:v>44232.875</c:v>
                </c:pt>
                <c:pt idx="6136">
                  <c:v>44233</c:v>
                </c:pt>
                <c:pt idx="6137">
                  <c:v>44233.125</c:v>
                </c:pt>
                <c:pt idx="6138">
                  <c:v>44233.25</c:v>
                </c:pt>
                <c:pt idx="6139">
                  <c:v>44233.375</c:v>
                </c:pt>
                <c:pt idx="6140">
                  <c:v>44233.5</c:v>
                </c:pt>
                <c:pt idx="6141">
                  <c:v>44233.625</c:v>
                </c:pt>
                <c:pt idx="6142">
                  <c:v>44233.75</c:v>
                </c:pt>
                <c:pt idx="6143">
                  <c:v>44233.875</c:v>
                </c:pt>
                <c:pt idx="6144">
                  <c:v>44234</c:v>
                </c:pt>
                <c:pt idx="6145">
                  <c:v>44234.125</c:v>
                </c:pt>
                <c:pt idx="6146">
                  <c:v>44234.25</c:v>
                </c:pt>
                <c:pt idx="6147">
                  <c:v>44234.375</c:v>
                </c:pt>
                <c:pt idx="6148">
                  <c:v>44234.5</c:v>
                </c:pt>
                <c:pt idx="6149">
                  <c:v>44234.625</c:v>
                </c:pt>
                <c:pt idx="6150">
                  <c:v>44234.75</c:v>
                </c:pt>
                <c:pt idx="6151">
                  <c:v>44234.875</c:v>
                </c:pt>
                <c:pt idx="6152">
                  <c:v>44235</c:v>
                </c:pt>
                <c:pt idx="6153">
                  <c:v>44235.125</c:v>
                </c:pt>
                <c:pt idx="6154">
                  <c:v>44235.25</c:v>
                </c:pt>
                <c:pt idx="6155">
                  <c:v>44235.375</c:v>
                </c:pt>
                <c:pt idx="6156">
                  <c:v>44235.5</c:v>
                </c:pt>
                <c:pt idx="6157">
                  <c:v>44235.625</c:v>
                </c:pt>
                <c:pt idx="6158">
                  <c:v>44235.75</c:v>
                </c:pt>
                <c:pt idx="6159">
                  <c:v>44235.875</c:v>
                </c:pt>
                <c:pt idx="6160">
                  <c:v>44236</c:v>
                </c:pt>
                <c:pt idx="6161">
                  <c:v>44236.125</c:v>
                </c:pt>
                <c:pt idx="6162">
                  <c:v>44236.25</c:v>
                </c:pt>
                <c:pt idx="6163">
                  <c:v>44236.375</c:v>
                </c:pt>
                <c:pt idx="6164">
                  <c:v>44236.5</c:v>
                </c:pt>
                <c:pt idx="6165">
                  <c:v>44236.625</c:v>
                </c:pt>
                <c:pt idx="6166">
                  <c:v>44236.75</c:v>
                </c:pt>
                <c:pt idx="6167">
                  <c:v>44236.875</c:v>
                </c:pt>
                <c:pt idx="6168">
                  <c:v>44237</c:v>
                </c:pt>
                <c:pt idx="6169">
                  <c:v>44237.125</c:v>
                </c:pt>
                <c:pt idx="6170">
                  <c:v>44237.25</c:v>
                </c:pt>
                <c:pt idx="6171">
                  <c:v>44237.375</c:v>
                </c:pt>
                <c:pt idx="6172">
                  <c:v>44237.5</c:v>
                </c:pt>
                <c:pt idx="6173">
                  <c:v>44237.625</c:v>
                </c:pt>
                <c:pt idx="6174">
                  <c:v>44237.75</c:v>
                </c:pt>
                <c:pt idx="6175">
                  <c:v>44237.875</c:v>
                </c:pt>
                <c:pt idx="6176">
                  <c:v>44238</c:v>
                </c:pt>
                <c:pt idx="6177">
                  <c:v>44238.125</c:v>
                </c:pt>
                <c:pt idx="6178">
                  <c:v>44238.25</c:v>
                </c:pt>
                <c:pt idx="6179">
                  <c:v>44238.375</c:v>
                </c:pt>
                <c:pt idx="6180">
                  <c:v>44238.5</c:v>
                </c:pt>
                <c:pt idx="6181">
                  <c:v>44238.625</c:v>
                </c:pt>
                <c:pt idx="6182">
                  <c:v>44238.75</c:v>
                </c:pt>
                <c:pt idx="6183">
                  <c:v>44238.875</c:v>
                </c:pt>
                <c:pt idx="6184">
                  <c:v>44239</c:v>
                </c:pt>
                <c:pt idx="6185">
                  <c:v>44239.125</c:v>
                </c:pt>
                <c:pt idx="6186">
                  <c:v>44239.25</c:v>
                </c:pt>
                <c:pt idx="6187">
                  <c:v>44239.375</c:v>
                </c:pt>
                <c:pt idx="6188">
                  <c:v>44239.5</c:v>
                </c:pt>
                <c:pt idx="6189">
                  <c:v>44239.625</c:v>
                </c:pt>
                <c:pt idx="6190">
                  <c:v>44239.75</c:v>
                </c:pt>
                <c:pt idx="6191">
                  <c:v>44239.875</c:v>
                </c:pt>
                <c:pt idx="6192">
                  <c:v>44240</c:v>
                </c:pt>
                <c:pt idx="6193">
                  <c:v>44240.125</c:v>
                </c:pt>
                <c:pt idx="6194">
                  <c:v>44240.25</c:v>
                </c:pt>
                <c:pt idx="6195">
                  <c:v>44240.375</c:v>
                </c:pt>
                <c:pt idx="6196">
                  <c:v>44240.5</c:v>
                </c:pt>
                <c:pt idx="6197">
                  <c:v>44240.625</c:v>
                </c:pt>
                <c:pt idx="6198">
                  <c:v>44240.75</c:v>
                </c:pt>
                <c:pt idx="6199">
                  <c:v>44240.875</c:v>
                </c:pt>
                <c:pt idx="6200">
                  <c:v>44241</c:v>
                </c:pt>
                <c:pt idx="6201">
                  <c:v>44241.125</c:v>
                </c:pt>
                <c:pt idx="6202">
                  <c:v>44241.25</c:v>
                </c:pt>
                <c:pt idx="6203">
                  <c:v>44241.375</c:v>
                </c:pt>
                <c:pt idx="6204">
                  <c:v>44241.5</c:v>
                </c:pt>
                <c:pt idx="6205">
                  <c:v>44241.625</c:v>
                </c:pt>
                <c:pt idx="6206">
                  <c:v>44241.75</c:v>
                </c:pt>
                <c:pt idx="6207">
                  <c:v>44241.875</c:v>
                </c:pt>
                <c:pt idx="6208">
                  <c:v>44242</c:v>
                </c:pt>
                <c:pt idx="6209">
                  <c:v>44242.125</c:v>
                </c:pt>
                <c:pt idx="6210">
                  <c:v>44242.25</c:v>
                </c:pt>
                <c:pt idx="6211">
                  <c:v>44242.375</c:v>
                </c:pt>
                <c:pt idx="6212">
                  <c:v>44242.5</c:v>
                </c:pt>
                <c:pt idx="6213">
                  <c:v>44242.625</c:v>
                </c:pt>
                <c:pt idx="6214">
                  <c:v>44242.75</c:v>
                </c:pt>
                <c:pt idx="6215">
                  <c:v>44242.875</c:v>
                </c:pt>
                <c:pt idx="6216">
                  <c:v>44243</c:v>
                </c:pt>
                <c:pt idx="6217">
                  <c:v>44243.125</c:v>
                </c:pt>
                <c:pt idx="6218">
                  <c:v>44243.25</c:v>
                </c:pt>
                <c:pt idx="6219">
                  <c:v>44243.375</c:v>
                </c:pt>
                <c:pt idx="6220">
                  <c:v>44243.5</c:v>
                </c:pt>
                <c:pt idx="6221">
                  <c:v>44243.625</c:v>
                </c:pt>
                <c:pt idx="6222">
                  <c:v>44243.75</c:v>
                </c:pt>
                <c:pt idx="6223">
                  <c:v>44243.875</c:v>
                </c:pt>
                <c:pt idx="6224">
                  <c:v>44244</c:v>
                </c:pt>
                <c:pt idx="6225">
                  <c:v>44244.125</c:v>
                </c:pt>
                <c:pt idx="6226">
                  <c:v>44244.25</c:v>
                </c:pt>
                <c:pt idx="6227">
                  <c:v>44244.375</c:v>
                </c:pt>
                <c:pt idx="6228">
                  <c:v>44244.5</c:v>
                </c:pt>
                <c:pt idx="6229">
                  <c:v>44244.625</c:v>
                </c:pt>
                <c:pt idx="6230">
                  <c:v>44244.75</c:v>
                </c:pt>
                <c:pt idx="6231">
                  <c:v>44244.875</c:v>
                </c:pt>
                <c:pt idx="6232">
                  <c:v>44245</c:v>
                </c:pt>
                <c:pt idx="6233">
                  <c:v>44245.125</c:v>
                </c:pt>
                <c:pt idx="6234">
                  <c:v>44245.25</c:v>
                </c:pt>
                <c:pt idx="6235">
                  <c:v>44245.375</c:v>
                </c:pt>
                <c:pt idx="6236">
                  <c:v>44245.5</c:v>
                </c:pt>
                <c:pt idx="6237">
                  <c:v>44245.625</c:v>
                </c:pt>
                <c:pt idx="6238">
                  <c:v>44245.75</c:v>
                </c:pt>
                <c:pt idx="6239">
                  <c:v>44245.875</c:v>
                </c:pt>
                <c:pt idx="6240">
                  <c:v>44246</c:v>
                </c:pt>
                <c:pt idx="6241">
                  <c:v>44246.125</c:v>
                </c:pt>
                <c:pt idx="6242">
                  <c:v>44246.25</c:v>
                </c:pt>
                <c:pt idx="6243">
                  <c:v>44246.375</c:v>
                </c:pt>
                <c:pt idx="6244">
                  <c:v>44246.5</c:v>
                </c:pt>
                <c:pt idx="6245">
                  <c:v>44246.625</c:v>
                </c:pt>
                <c:pt idx="6246">
                  <c:v>44246.75</c:v>
                </c:pt>
                <c:pt idx="6247">
                  <c:v>44246.875</c:v>
                </c:pt>
                <c:pt idx="6248">
                  <c:v>44247</c:v>
                </c:pt>
                <c:pt idx="6249">
                  <c:v>44247.125</c:v>
                </c:pt>
                <c:pt idx="6250">
                  <c:v>44247.25</c:v>
                </c:pt>
                <c:pt idx="6251">
                  <c:v>44247.375</c:v>
                </c:pt>
                <c:pt idx="6252">
                  <c:v>44247.5</c:v>
                </c:pt>
                <c:pt idx="6253">
                  <c:v>44247.625</c:v>
                </c:pt>
                <c:pt idx="6254">
                  <c:v>44247.75</c:v>
                </c:pt>
                <c:pt idx="6255">
                  <c:v>44247.875</c:v>
                </c:pt>
                <c:pt idx="6256">
                  <c:v>44248</c:v>
                </c:pt>
                <c:pt idx="6257">
                  <c:v>44248.125</c:v>
                </c:pt>
                <c:pt idx="6258">
                  <c:v>44248.25</c:v>
                </c:pt>
                <c:pt idx="6259">
                  <c:v>44248.375</c:v>
                </c:pt>
                <c:pt idx="6260">
                  <c:v>44248.5</c:v>
                </c:pt>
                <c:pt idx="6261">
                  <c:v>44248.625</c:v>
                </c:pt>
                <c:pt idx="6262">
                  <c:v>44248.75</c:v>
                </c:pt>
                <c:pt idx="6263">
                  <c:v>44248.875</c:v>
                </c:pt>
                <c:pt idx="6264">
                  <c:v>44249</c:v>
                </c:pt>
                <c:pt idx="6265">
                  <c:v>44249.125</c:v>
                </c:pt>
                <c:pt idx="6266">
                  <c:v>44249.25</c:v>
                </c:pt>
                <c:pt idx="6267">
                  <c:v>44249.375</c:v>
                </c:pt>
                <c:pt idx="6268">
                  <c:v>44249.5</c:v>
                </c:pt>
                <c:pt idx="6269">
                  <c:v>44249.625</c:v>
                </c:pt>
                <c:pt idx="6270">
                  <c:v>44249.75</c:v>
                </c:pt>
                <c:pt idx="6271">
                  <c:v>44249.875</c:v>
                </c:pt>
                <c:pt idx="6272">
                  <c:v>44250</c:v>
                </c:pt>
                <c:pt idx="6273">
                  <c:v>44250.125</c:v>
                </c:pt>
                <c:pt idx="6274">
                  <c:v>44250.25</c:v>
                </c:pt>
                <c:pt idx="6275">
                  <c:v>44250.375</c:v>
                </c:pt>
                <c:pt idx="6276">
                  <c:v>44250.5</c:v>
                </c:pt>
                <c:pt idx="6277">
                  <c:v>44250.625</c:v>
                </c:pt>
                <c:pt idx="6278">
                  <c:v>44250.75</c:v>
                </c:pt>
                <c:pt idx="6279">
                  <c:v>44250.875</c:v>
                </c:pt>
                <c:pt idx="6280">
                  <c:v>44251</c:v>
                </c:pt>
                <c:pt idx="6281">
                  <c:v>44251.125</c:v>
                </c:pt>
                <c:pt idx="6282">
                  <c:v>44251.25</c:v>
                </c:pt>
                <c:pt idx="6283">
                  <c:v>44251.375</c:v>
                </c:pt>
                <c:pt idx="6284">
                  <c:v>44251.5</c:v>
                </c:pt>
                <c:pt idx="6285">
                  <c:v>44251.625</c:v>
                </c:pt>
                <c:pt idx="6286">
                  <c:v>44251.75</c:v>
                </c:pt>
                <c:pt idx="6287">
                  <c:v>44251.875</c:v>
                </c:pt>
                <c:pt idx="6288">
                  <c:v>44252</c:v>
                </c:pt>
                <c:pt idx="6289">
                  <c:v>44252.125</c:v>
                </c:pt>
                <c:pt idx="6290">
                  <c:v>44252.25</c:v>
                </c:pt>
                <c:pt idx="6291">
                  <c:v>44252.375</c:v>
                </c:pt>
                <c:pt idx="6292">
                  <c:v>44252.5</c:v>
                </c:pt>
                <c:pt idx="6293">
                  <c:v>44252.625</c:v>
                </c:pt>
                <c:pt idx="6294">
                  <c:v>44252.75</c:v>
                </c:pt>
                <c:pt idx="6295">
                  <c:v>44252.875</c:v>
                </c:pt>
                <c:pt idx="6296">
                  <c:v>44253</c:v>
                </c:pt>
                <c:pt idx="6297">
                  <c:v>44253.125</c:v>
                </c:pt>
                <c:pt idx="6298">
                  <c:v>44253.25</c:v>
                </c:pt>
                <c:pt idx="6299">
                  <c:v>44253.375</c:v>
                </c:pt>
                <c:pt idx="6300">
                  <c:v>44253.5</c:v>
                </c:pt>
                <c:pt idx="6301">
                  <c:v>44253.625</c:v>
                </c:pt>
                <c:pt idx="6302">
                  <c:v>44253.75</c:v>
                </c:pt>
                <c:pt idx="6303">
                  <c:v>44253.875</c:v>
                </c:pt>
                <c:pt idx="6304">
                  <c:v>44254</c:v>
                </c:pt>
                <c:pt idx="6305">
                  <c:v>44254.125</c:v>
                </c:pt>
                <c:pt idx="6306">
                  <c:v>44254.25</c:v>
                </c:pt>
                <c:pt idx="6307">
                  <c:v>44254.375</c:v>
                </c:pt>
                <c:pt idx="6308">
                  <c:v>44254.5</c:v>
                </c:pt>
                <c:pt idx="6309">
                  <c:v>44254.625</c:v>
                </c:pt>
                <c:pt idx="6310">
                  <c:v>44254.75</c:v>
                </c:pt>
                <c:pt idx="6311">
                  <c:v>44254.875</c:v>
                </c:pt>
                <c:pt idx="6312">
                  <c:v>44255</c:v>
                </c:pt>
                <c:pt idx="6313">
                  <c:v>44255.125</c:v>
                </c:pt>
                <c:pt idx="6314">
                  <c:v>44255.25</c:v>
                </c:pt>
                <c:pt idx="6315">
                  <c:v>44255.375</c:v>
                </c:pt>
                <c:pt idx="6316">
                  <c:v>44255.5</c:v>
                </c:pt>
                <c:pt idx="6317">
                  <c:v>44255.625</c:v>
                </c:pt>
                <c:pt idx="6318">
                  <c:v>44255.75</c:v>
                </c:pt>
                <c:pt idx="6319">
                  <c:v>44255.875</c:v>
                </c:pt>
                <c:pt idx="6320">
                  <c:v>44256</c:v>
                </c:pt>
                <c:pt idx="6321">
                  <c:v>44256.125</c:v>
                </c:pt>
                <c:pt idx="6322">
                  <c:v>44256.25</c:v>
                </c:pt>
                <c:pt idx="6323">
                  <c:v>44256.375</c:v>
                </c:pt>
                <c:pt idx="6324">
                  <c:v>44256.5</c:v>
                </c:pt>
                <c:pt idx="6325">
                  <c:v>44256.625</c:v>
                </c:pt>
                <c:pt idx="6326">
                  <c:v>44256.75</c:v>
                </c:pt>
                <c:pt idx="6327">
                  <c:v>44256.875</c:v>
                </c:pt>
                <c:pt idx="6328">
                  <c:v>44257</c:v>
                </c:pt>
                <c:pt idx="6329">
                  <c:v>44257.125</c:v>
                </c:pt>
                <c:pt idx="6330">
                  <c:v>44257.25</c:v>
                </c:pt>
                <c:pt idx="6331">
                  <c:v>44257.375</c:v>
                </c:pt>
                <c:pt idx="6332">
                  <c:v>44257.5</c:v>
                </c:pt>
                <c:pt idx="6333">
                  <c:v>44257.625</c:v>
                </c:pt>
                <c:pt idx="6334">
                  <c:v>44257.75</c:v>
                </c:pt>
                <c:pt idx="6335">
                  <c:v>44257.875</c:v>
                </c:pt>
                <c:pt idx="6336">
                  <c:v>44258</c:v>
                </c:pt>
                <c:pt idx="6337">
                  <c:v>44258.125</c:v>
                </c:pt>
                <c:pt idx="6338">
                  <c:v>44258.25</c:v>
                </c:pt>
                <c:pt idx="6339">
                  <c:v>44258.375</c:v>
                </c:pt>
                <c:pt idx="6340">
                  <c:v>44258.5</c:v>
                </c:pt>
                <c:pt idx="6341">
                  <c:v>44258.625</c:v>
                </c:pt>
                <c:pt idx="6342">
                  <c:v>44258.75</c:v>
                </c:pt>
                <c:pt idx="6343">
                  <c:v>44258.875</c:v>
                </c:pt>
                <c:pt idx="6344">
                  <c:v>44259</c:v>
                </c:pt>
                <c:pt idx="6345">
                  <c:v>44259.125</c:v>
                </c:pt>
                <c:pt idx="6346">
                  <c:v>44259.25</c:v>
                </c:pt>
                <c:pt idx="6347">
                  <c:v>44259.375</c:v>
                </c:pt>
                <c:pt idx="6348">
                  <c:v>44259.5</c:v>
                </c:pt>
                <c:pt idx="6349">
                  <c:v>44259.625</c:v>
                </c:pt>
                <c:pt idx="6350">
                  <c:v>44259.75</c:v>
                </c:pt>
                <c:pt idx="6351">
                  <c:v>44259.875</c:v>
                </c:pt>
                <c:pt idx="6352">
                  <c:v>44260</c:v>
                </c:pt>
                <c:pt idx="6353">
                  <c:v>44260.125</c:v>
                </c:pt>
                <c:pt idx="6354">
                  <c:v>44260.25</c:v>
                </c:pt>
                <c:pt idx="6355">
                  <c:v>44260.375</c:v>
                </c:pt>
                <c:pt idx="6356">
                  <c:v>44260.5</c:v>
                </c:pt>
                <c:pt idx="6357">
                  <c:v>44260.625</c:v>
                </c:pt>
                <c:pt idx="6358">
                  <c:v>44260.75</c:v>
                </c:pt>
                <c:pt idx="6359">
                  <c:v>44260.875</c:v>
                </c:pt>
                <c:pt idx="6360">
                  <c:v>44261</c:v>
                </c:pt>
                <c:pt idx="6361">
                  <c:v>44261.125</c:v>
                </c:pt>
                <c:pt idx="6362">
                  <c:v>44261.25</c:v>
                </c:pt>
                <c:pt idx="6363">
                  <c:v>44261.375</c:v>
                </c:pt>
                <c:pt idx="6364">
                  <c:v>44261.5</c:v>
                </c:pt>
                <c:pt idx="6365">
                  <c:v>44261.625</c:v>
                </c:pt>
                <c:pt idx="6366">
                  <c:v>44261.75</c:v>
                </c:pt>
                <c:pt idx="6367">
                  <c:v>44261.875</c:v>
                </c:pt>
                <c:pt idx="6368">
                  <c:v>44262</c:v>
                </c:pt>
                <c:pt idx="6369">
                  <c:v>44262.125</c:v>
                </c:pt>
                <c:pt idx="6370">
                  <c:v>44262.25</c:v>
                </c:pt>
                <c:pt idx="6371">
                  <c:v>44262.375</c:v>
                </c:pt>
                <c:pt idx="6372">
                  <c:v>44262.5</c:v>
                </c:pt>
                <c:pt idx="6373">
                  <c:v>44262.625</c:v>
                </c:pt>
                <c:pt idx="6374">
                  <c:v>44262.75</c:v>
                </c:pt>
                <c:pt idx="6375">
                  <c:v>44262.875</c:v>
                </c:pt>
                <c:pt idx="6376">
                  <c:v>44263</c:v>
                </c:pt>
                <c:pt idx="6377">
                  <c:v>44263.125</c:v>
                </c:pt>
                <c:pt idx="6378">
                  <c:v>44263.25</c:v>
                </c:pt>
                <c:pt idx="6379">
                  <c:v>44263.375</c:v>
                </c:pt>
                <c:pt idx="6380">
                  <c:v>44263.5</c:v>
                </c:pt>
                <c:pt idx="6381">
                  <c:v>44263.625</c:v>
                </c:pt>
                <c:pt idx="6382">
                  <c:v>44263.75</c:v>
                </c:pt>
                <c:pt idx="6383">
                  <c:v>44263.875</c:v>
                </c:pt>
                <c:pt idx="6384">
                  <c:v>44264</c:v>
                </c:pt>
                <c:pt idx="6385">
                  <c:v>44264.125</c:v>
                </c:pt>
                <c:pt idx="6386">
                  <c:v>44264.25</c:v>
                </c:pt>
                <c:pt idx="6387">
                  <c:v>44264.375</c:v>
                </c:pt>
                <c:pt idx="6388">
                  <c:v>44264.5</c:v>
                </c:pt>
                <c:pt idx="6389">
                  <c:v>44264.625</c:v>
                </c:pt>
                <c:pt idx="6390">
                  <c:v>44264.75</c:v>
                </c:pt>
                <c:pt idx="6391">
                  <c:v>44264.875</c:v>
                </c:pt>
                <c:pt idx="6392">
                  <c:v>44265</c:v>
                </c:pt>
                <c:pt idx="6393">
                  <c:v>44265.125</c:v>
                </c:pt>
                <c:pt idx="6394">
                  <c:v>44265.25</c:v>
                </c:pt>
                <c:pt idx="6395">
                  <c:v>44265.375</c:v>
                </c:pt>
                <c:pt idx="6396">
                  <c:v>44265.5</c:v>
                </c:pt>
                <c:pt idx="6397">
                  <c:v>44265.625</c:v>
                </c:pt>
                <c:pt idx="6398">
                  <c:v>44265.75</c:v>
                </c:pt>
                <c:pt idx="6399">
                  <c:v>44265.875</c:v>
                </c:pt>
                <c:pt idx="6400">
                  <c:v>44266</c:v>
                </c:pt>
                <c:pt idx="6401">
                  <c:v>44266.125</c:v>
                </c:pt>
                <c:pt idx="6402">
                  <c:v>44266.25</c:v>
                </c:pt>
                <c:pt idx="6403">
                  <c:v>44266.375</c:v>
                </c:pt>
                <c:pt idx="6404">
                  <c:v>44266.5</c:v>
                </c:pt>
                <c:pt idx="6405">
                  <c:v>44266.625</c:v>
                </c:pt>
                <c:pt idx="6406">
                  <c:v>44266.75</c:v>
                </c:pt>
                <c:pt idx="6407">
                  <c:v>44266.875</c:v>
                </c:pt>
                <c:pt idx="6408">
                  <c:v>44267</c:v>
                </c:pt>
                <c:pt idx="6409">
                  <c:v>44267.125</c:v>
                </c:pt>
                <c:pt idx="6410">
                  <c:v>44267.25</c:v>
                </c:pt>
                <c:pt idx="6411">
                  <c:v>44267.375</c:v>
                </c:pt>
                <c:pt idx="6412">
                  <c:v>44267.5</c:v>
                </c:pt>
                <c:pt idx="6413">
                  <c:v>44267.625</c:v>
                </c:pt>
                <c:pt idx="6414">
                  <c:v>44267.75</c:v>
                </c:pt>
                <c:pt idx="6415">
                  <c:v>44267.875</c:v>
                </c:pt>
                <c:pt idx="6416">
                  <c:v>44268</c:v>
                </c:pt>
                <c:pt idx="6417">
                  <c:v>44268.125</c:v>
                </c:pt>
                <c:pt idx="6418">
                  <c:v>44268.25</c:v>
                </c:pt>
                <c:pt idx="6419">
                  <c:v>44268.375</c:v>
                </c:pt>
                <c:pt idx="6420">
                  <c:v>44268.5</c:v>
                </c:pt>
                <c:pt idx="6421">
                  <c:v>44268.625</c:v>
                </c:pt>
                <c:pt idx="6422">
                  <c:v>44268.75</c:v>
                </c:pt>
                <c:pt idx="6423">
                  <c:v>44268.875</c:v>
                </c:pt>
                <c:pt idx="6424">
                  <c:v>44269</c:v>
                </c:pt>
                <c:pt idx="6425">
                  <c:v>44269.125</c:v>
                </c:pt>
                <c:pt idx="6426">
                  <c:v>44269.25</c:v>
                </c:pt>
                <c:pt idx="6427">
                  <c:v>44269.375</c:v>
                </c:pt>
                <c:pt idx="6428">
                  <c:v>44269.5</c:v>
                </c:pt>
                <c:pt idx="6429">
                  <c:v>44269.625</c:v>
                </c:pt>
                <c:pt idx="6430">
                  <c:v>44269.75</c:v>
                </c:pt>
                <c:pt idx="6431">
                  <c:v>44269.875</c:v>
                </c:pt>
                <c:pt idx="6432">
                  <c:v>44270</c:v>
                </c:pt>
                <c:pt idx="6433">
                  <c:v>44270.125</c:v>
                </c:pt>
                <c:pt idx="6434">
                  <c:v>44270.25</c:v>
                </c:pt>
                <c:pt idx="6435">
                  <c:v>44270.375</c:v>
                </c:pt>
                <c:pt idx="6436">
                  <c:v>44270.5</c:v>
                </c:pt>
                <c:pt idx="6437">
                  <c:v>44270.625</c:v>
                </c:pt>
                <c:pt idx="6438">
                  <c:v>44270.75</c:v>
                </c:pt>
                <c:pt idx="6439">
                  <c:v>44270.875</c:v>
                </c:pt>
                <c:pt idx="6440">
                  <c:v>44271</c:v>
                </c:pt>
                <c:pt idx="6441">
                  <c:v>44271.125</c:v>
                </c:pt>
                <c:pt idx="6442">
                  <c:v>44271.25</c:v>
                </c:pt>
                <c:pt idx="6443">
                  <c:v>44271.375</c:v>
                </c:pt>
                <c:pt idx="6444">
                  <c:v>44271.5</c:v>
                </c:pt>
                <c:pt idx="6445">
                  <c:v>44271.625</c:v>
                </c:pt>
                <c:pt idx="6446">
                  <c:v>44271.75</c:v>
                </c:pt>
                <c:pt idx="6447">
                  <c:v>44271.875</c:v>
                </c:pt>
                <c:pt idx="6448">
                  <c:v>44272</c:v>
                </c:pt>
                <c:pt idx="6449">
                  <c:v>44272.125</c:v>
                </c:pt>
                <c:pt idx="6450">
                  <c:v>44272.25</c:v>
                </c:pt>
                <c:pt idx="6451">
                  <c:v>44272.375</c:v>
                </c:pt>
                <c:pt idx="6452">
                  <c:v>44272.5</c:v>
                </c:pt>
                <c:pt idx="6453">
                  <c:v>44272.625</c:v>
                </c:pt>
                <c:pt idx="6454">
                  <c:v>44272.75</c:v>
                </c:pt>
                <c:pt idx="6455">
                  <c:v>44272.875</c:v>
                </c:pt>
                <c:pt idx="6456">
                  <c:v>44273</c:v>
                </c:pt>
                <c:pt idx="6457">
                  <c:v>44273.125</c:v>
                </c:pt>
                <c:pt idx="6458">
                  <c:v>44273.25</c:v>
                </c:pt>
                <c:pt idx="6459">
                  <c:v>44273.375</c:v>
                </c:pt>
                <c:pt idx="6460">
                  <c:v>44273.5</c:v>
                </c:pt>
                <c:pt idx="6461">
                  <c:v>44273.625</c:v>
                </c:pt>
                <c:pt idx="6462">
                  <c:v>44273.75</c:v>
                </c:pt>
                <c:pt idx="6463">
                  <c:v>44273.875</c:v>
                </c:pt>
                <c:pt idx="6464">
                  <c:v>44274</c:v>
                </c:pt>
                <c:pt idx="6465">
                  <c:v>44274.125</c:v>
                </c:pt>
                <c:pt idx="6466">
                  <c:v>44274.25</c:v>
                </c:pt>
                <c:pt idx="6467">
                  <c:v>44274.375</c:v>
                </c:pt>
                <c:pt idx="6468">
                  <c:v>44274.5</c:v>
                </c:pt>
                <c:pt idx="6469">
                  <c:v>44274.625</c:v>
                </c:pt>
                <c:pt idx="6470">
                  <c:v>44274.75</c:v>
                </c:pt>
                <c:pt idx="6471">
                  <c:v>44274.875</c:v>
                </c:pt>
                <c:pt idx="6472">
                  <c:v>44275</c:v>
                </c:pt>
                <c:pt idx="6473">
                  <c:v>44275.125</c:v>
                </c:pt>
                <c:pt idx="6474">
                  <c:v>44275.25</c:v>
                </c:pt>
                <c:pt idx="6475">
                  <c:v>44275.375</c:v>
                </c:pt>
                <c:pt idx="6476">
                  <c:v>44275.5</c:v>
                </c:pt>
                <c:pt idx="6477">
                  <c:v>44275.625</c:v>
                </c:pt>
                <c:pt idx="6478">
                  <c:v>44275.75</c:v>
                </c:pt>
                <c:pt idx="6479">
                  <c:v>44275.875</c:v>
                </c:pt>
                <c:pt idx="6480">
                  <c:v>44276</c:v>
                </c:pt>
                <c:pt idx="6481">
                  <c:v>44276.125</c:v>
                </c:pt>
                <c:pt idx="6482">
                  <c:v>44276.25</c:v>
                </c:pt>
                <c:pt idx="6483">
                  <c:v>44276.375</c:v>
                </c:pt>
                <c:pt idx="6484">
                  <c:v>44276.5</c:v>
                </c:pt>
                <c:pt idx="6485">
                  <c:v>44276.625</c:v>
                </c:pt>
                <c:pt idx="6486">
                  <c:v>44276.75</c:v>
                </c:pt>
                <c:pt idx="6487">
                  <c:v>44276.875</c:v>
                </c:pt>
                <c:pt idx="6488">
                  <c:v>44277</c:v>
                </c:pt>
                <c:pt idx="6489">
                  <c:v>44277.125</c:v>
                </c:pt>
                <c:pt idx="6490">
                  <c:v>44277.25</c:v>
                </c:pt>
                <c:pt idx="6491">
                  <c:v>44277.375</c:v>
                </c:pt>
                <c:pt idx="6492">
                  <c:v>44277.5</c:v>
                </c:pt>
                <c:pt idx="6493">
                  <c:v>44277.625</c:v>
                </c:pt>
                <c:pt idx="6494">
                  <c:v>44277.75</c:v>
                </c:pt>
                <c:pt idx="6495">
                  <c:v>44277.875</c:v>
                </c:pt>
                <c:pt idx="6496">
                  <c:v>44278</c:v>
                </c:pt>
                <c:pt idx="6497">
                  <c:v>44278.125</c:v>
                </c:pt>
                <c:pt idx="6498">
                  <c:v>44278.25</c:v>
                </c:pt>
                <c:pt idx="6499">
                  <c:v>44278.375</c:v>
                </c:pt>
                <c:pt idx="6500">
                  <c:v>44278.5</c:v>
                </c:pt>
                <c:pt idx="6501">
                  <c:v>44278.625</c:v>
                </c:pt>
                <c:pt idx="6502">
                  <c:v>44278.75</c:v>
                </c:pt>
                <c:pt idx="6503">
                  <c:v>44278.875</c:v>
                </c:pt>
                <c:pt idx="6504">
                  <c:v>44279</c:v>
                </c:pt>
                <c:pt idx="6505">
                  <c:v>44279.125</c:v>
                </c:pt>
                <c:pt idx="6506">
                  <c:v>44279.25</c:v>
                </c:pt>
                <c:pt idx="6507">
                  <c:v>44279.375</c:v>
                </c:pt>
                <c:pt idx="6508">
                  <c:v>44279.5</c:v>
                </c:pt>
                <c:pt idx="6509">
                  <c:v>44279.625</c:v>
                </c:pt>
                <c:pt idx="6510">
                  <c:v>44279.75</c:v>
                </c:pt>
                <c:pt idx="6511">
                  <c:v>44279.875</c:v>
                </c:pt>
                <c:pt idx="6512">
                  <c:v>44280</c:v>
                </c:pt>
                <c:pt idx="6513">
                  <c:v>44280.125</c:v>
                </c:pt>
                <c:pt idx="6514">
                  <c:v>44280.25</c:v>
                </c:pt>
                <c:pt idx="6515">
                  <c:v>44280.375</c:v>
                </c:pt>
                <c:pt idx="6516">
                  <c:v>44280.5</c:v>
                </c:pt>
                <c:pt idx="6517">
                  <c:v>44280.625</c:v>
                </c:pt>
                <c:pt idx="6518">
                  <c:v>44280.75</c:v>
                </c:pt>
                <c:pt idx="6519">
                  <c:v>44280.875</c:v>
                </c:pt>
                <c:pt idx="6520">
                  <c:v>44281</c:v>
                </c:pt>
                <c:pt idx="6521">
                  <c:v>44281.125</c:v>
                </c:pt>
                <c:pt idx="6522">
                  <c:v>44281.25</c:v>
                </c:pt>
                <c:pt idx="6523">
                  <c:v>44281.375</c:v>
                </c:pt>
                <c:pt idx="6524">
                  <c:v>44281.5</c:v>
                </c:pt>
                <c:pt idx="6525">
                  <c:v>44281.625</c:v>
                </c:pt>
                <c:pt idx="6526">
                  <c:v>44281.75</c:v>
                </c:pt>
                <c:pt idx="6527">
                  <c:v>44281.875</c:v>
                </c:pt>
                <c:pt idx="6528">
                  <c:v>44282</c:v>
                </c:pt>
                <c:pt idx="6529">
                  <c:v>44282.125</c:v>
                </c:pt>
                <c:pt idx="6530">
                  <c:v>44282.25</c:v>
                </c:pt>
                <c:pt idx="6531">
                  <c:v>44282.375</c:v>
                </c:pt>
                <c:pt idx="6532">
                  <c:v>44282.5</c:v>
                </c:pt>
                <c:pt idx="6533">
                  <c:v>44282.625</c:v>
                </c:pt>
                <c:pt idx="6534">
                  <c:v>44282.75</c:v>
                </c:pt>
                <c:pt idx="6535">
                  <c:v>44282.875</c:v>
                </c:pt>
                <c:pt idx="6536">
                  <c:v>44283</c:v>
                </c:pt>
                <c:pt idx="6537">
                  <c:v>44283.125</c:v>
                </c:pt>
                <c:pt idx="6538">
                  <c:v>44283.25</c:v>
                </c:pt>
                <c:pt idx="6539">
                  <c:v>44283.375</c:v>
                </c:pt>
                <c:pt idx="6540">
                  <c:v>44283.5</c:v>
                </c:pt>
                <c:pt idx="6541">
                  <c:v>44283.625</c:v>
                </c:pt>
                <c:pt idx="6542">
                  <c:v>44283.75</c:v>
                </c:pt>
                <c:pt idx="6543">
                  <c:v>44283.875</c:v>
                </c:pt>
                <c:pt idx="6544">
                  <c:v>44284</c:v>
                </c:pt>
                <c:pt idx="6545">
                  <c:v>44284.125</c:v>
                </c:pt>
                <c:pt idx="6546">
                  <c:v>44284.25</c:v>
                </c:pt>
                <c:pt idx="6547">
                  <c:v>44284.375</c:v>
                </c:pt>
                <c:pt idx="6548">
                  <c:v>44284.5</c:v>
                </c:pt>
                <c:pt idx="6549">
                  <c:v>44284.625</c:v>
                </c:pt>
                <c:pt idx="6550">
                  <c:v>44284.75</c:v>
                </c:pt>
                <c:pt idx="6551">
                  <c:v>44284.875</c:v>
                </c:pt>
                <c:pt idx="6552">
                  <c:v>44285</c:v>
                </c:pt>
                <c:pt idx="6553">
                  <c:v>44285.125</c:v>
                </c:pt>
                <c:pt idx="6554">
                  <c:v>44285.25</c:v>
                </c:pt>
                <c:pt idx="6555">
                  <c:v>44285.375</c:v>
                </c:pt>
                <c:pt idx="6556">
                  <c:v>44285.5</c:v>
                </c:pt>
                <c:pt idx="6557">
                  <c:v>44285.625</c:v>
                </c:pt>
                <c:pt idx="6558">
                  <c:v>44285.75</c:v>
                </c:pt>
                <c:pt idx="6559">
                  <c:v>44285.875</c:v>
                </c:pt>
                <c:pt idx="6560">
                  <c:v>44286</c:v>
                </c:pt>
                <c:pt idx="6561">
                  <c:v>44286.125</c:v>
                </c:pt>
                <c:pt idx="6562">
                  <c:v>44286.25</c:v>
                </c:pt>
                <c:pt idx="6563">
                  <c:v>44286.375</c:v>
                </c:pt>
                <c:pt idx="6564">
                  <c:v>44286.5</c:v>
                </c:pt>
                <c:pt idx="6565">
                  <c:v>44286.625</c:v>
                </c:pt>
                <c:pt idx="6566">
                  <c:v>44286.75</c:v>
                </c:pt>
                <c:pt idx="6567">
                  <c:v>44286.875</c:v>
                </c:pt>
                <c:pt idx="6568">
                  <c:v>44287</c:v>
                </c:pt>
                <c:pt idx="6569">
                  <c:v>44287.125</c:v>
                </c:pt>
                <c:pt idx="6570">
                  <c:v>44287.25</c:v>
                </c:pt>
                <c:pt idx="6571">
                  <c:v>44287.375</c:v>
                </c:pt>
                <c:pt idx="6572">
                  <c:v>44287.5</c:v>
                </c:pt>
                <c:pt idx="6573">
                  <c:v>44287.625</c:v>
                </c:pt>
                <c:pt idx="6574">
                  <c:v>44287.75</c:v>
                </c:pt>
                <c:pt idx="6575">
                  <c:v>44287.875</c:v>
                </c:pt>
                <c:pt idx="6576">
                  <c:v>44288</c:v>
                </c:pt>
                <c:pt idx="6577">
                  <c:v>44288.125</c:v>
                </c:pt>
                <c:pt idx="6578">
                  <c:v>44288.25</c:v>
                </c:pt>
                <c:pt idx="6579">
                  <c:v>44288.375</c:v>
                </c:pt>
                <c:pt idx="6580">
                  <c:v>44288.5</c:v>
                </c:pt>
                <c:pt idx="6581">
                  <c:v>44288.625</c:v>
                </c:pt>
                <c:pt idx="6582">
                  <c:v>44288.75</c:v>
                </c:pt>
                <c:pt idx="6583">
                  <c:v>44288.875</c:v>
                </c:pt>
                <c:pt idx="6584">
                  <c:v>44289</c:v>
                </c:pt>
                <c:pt idx="6585">
                  <c:v>44289.125</c:v>
                </c:pt>
                <c:pt idx="6586">
                  <c:v>44289.25</c:v>
                </c:pt>
                <c:pt idx="6587">
                  <c:v>44289.375</c:v>
                </c:pt>
                <c:pt idx="6588">
                  <c:v>44289.5</c:v>
                </c:pt>
                <c:pt idx="6589">
                  <c:v>44289.625</c:v>
                </c:pt>
                <c:pt idx="6590">
                  <c:v>44289.75</c:v>
                </c:pt>
                <c:pt idx="6591">
                  <c:v>44289.875</c:v>
                </c:pt>
                <c:pt idx="6592">
                  <c:v>44290</c:v>
                </c:pt>
                <c:pt idx="6593">
                  <c:v>44290.125</c:v>
                </c:pt>
                <c:pt idx="6594">
                  <c:v>44290.25</c:v>
                </c:pt>
                <c:pt idx="6595">
                  <c:v>44290.375</c:v>
                </c:pt>
                <c:pt idx="6596">
                  <c:v>44290.5</c:v>
                </c:pt>
                <c:pt idx="6597">
                  <c:v>44290.625</c:v>
                </c:pt>
                <c:pt idx="6598">
                  <c:v>44290.75</c:v>
                </c:pt>
                <c:pt idx="6599">
                  <c:v>44290.875</c:v>
                </c:pt>
                <c:pt idx="6600">
                  <c:v>44291</c:v>
                </c:pt>
                <c:pt idx="6601">
                  <c:v>44291.125</c:v>
                </c:pt>
                <c:pt idx="6602">
                  <c:v>44291.25</c:v>
                </c:pt>
                <c:pt idx="6603">
                  <c:v>44291.375</c:v>
                </c:pt>
                <c:pt idx="6604">
                  <c:v>44291.5</c:v>
                </c:pt>
                <c:pt idx="6605">
                  <c:v>44291.625</c:v>
                </c:pt>
                <c:pt idx="6606">
                  <c:v>44291.75</c:v>
                </c:pt>
                <c:pt idx="6607">
                  <c:v>44291.875</c:v>
                </c:pt>
                <c:pt idx="6608">
                  <c:v>44292</c:v>
                </c:pt>
                <c:pt idx="6609">
                  <c:v>44292.125</c:v>
                </c:pt>
                <c:pt idx="6610">
                  <c:v>44292.25</c:v>
                </c:pt>
                <c:pt idx="6611">
                  <c:v>44292.375</c:v>
                </c:pt>
                <c:pt idx="6612">
                  <c:v>44292.5</c:v>
                </c:pt>
                <c:pt idx="6613">
                  <c:v>44292.625</c:v>
                </c:pt>
                <c:pt idx="6614">
                  <c:v>44292.75</c:v>
                </c:pt>
                <c:pt idx="6615">
                  <c:v>44292.875</c:v>
                </c:pt>
                <c:pt idx="6616">
                  <c:v>44293</c:v>
                </c:pt>
                <c:pt idx="6617">
                  <c:v>44293.125</c:v>
                </c:pt>
                <c:pt idx="6618">
                  <c:v>44293.25</c:v>
                </c:pt>
                <c:pt idx="6619">
                  <c:v>44293.375</c:v>
                </c:pt>
                <c:pt idx="6620">
                  <c:v>44293.5</c:v>
                </c:pt>
                <c:pt idx="6621">
                  <c:v>44293.625</c:v>
                </c:pt>
                <c:pt idx="6622">
                  <c:v>44293.75</c:v>
                </c:pt>
                <c:pt idx="6623">
                  <c:v>44293.875</c:v>
                </c:pt>
                <c:pt idx="6624">
                  <c:v>44294</c:v>
                </c:pt>
                <c:pt idx="6625">
                  <c:v>44294.125</c:v>
                </c:pt>
                <c:pt idx="6626">
                  <c:v>44294.25</c:v>
                </c:pt>
                <c:pt idx="6627">
                  <c:v>44294.375</c:v>
                </c:pt>
                <c:pt idx="6628">
                  <c:v>44294.5</c:v>
                </c:pt>
                <c:pt idx="6629">
                  <c:v>44294.625</c:v>
                </c:pt>
                <c:pt idx="6630">
                  <c:v>44294.75</c:v>
                </c:pt>
                <c:pt idx="6631">
                  <c:v>44294.875</c:v>
                </c:pt>
                <c:pt idx="6632">
                  <c:v>44295</c:v>
                </c:pt>
                <c:pt idx="6633">
                  <c:v>44295.125</c:v>
                </c:pt>
                <c:pt idx="6634">
                  <c:v>44295.25</c:v>
                </c:pt>
                <c:pt idx="6635">
                  <c:v>44295.375</c:v>
                </c:pt>
                <c:pt idx="6636">
                  <c:v>44295.5</c:v>
                </c:pt>
                <c:pt idx="6637">
                  <c:v>44295.625</c:v>
                </c:pt>
                <c:pt idx="6638">
                  <c:v>44295.75</c:v>
                </c:pt>
                <c:pt idx="6639">
                  <c:v>44295.875</c:v>
                </c:pt>
                <c:pt idx="6640">
                  <c:v>44296</c:v>
                </c:pt>
                <c:pt idx="6641">
                  <c:v>44296.125</c:v>
                </c:pt>
                <c:pt idx="6642">
                  <c:v>44296.25</c:v>
                </c:pt>
                <c:pt idx="6643">
                  <c:v>44296.375</c:v>
                </c:pt>
                <c:pt idx="6644">
                  <c:v>44296.5</c:v>
                </c:pt>
                <c:pt idx="6645">
                  <c:v>44296.625</c:v>
                </c:pt>
                <c:pt idx="6646">
                  <c:v>44296.75</c:v>
                </c:pt>
                <c:pt idx="6647">
                  <c:v>44296.875</c:v>
                </c:pt>
                <c:pt idx="6648">
                  <c:v>44297</c:v>
                </c:pt>
                <c:pt idx="6649">
                  <c:v>44297.125</c:v>
                </c:pt>
                <c:pt idx="6650">
                  <c:v>44297.25</c:v>
                </c:pt>
                <c:pt idx="6651">
                  <c:v>44297.375</c:v>
                </c:pt>
                <c:pt idx="6652">
                  <c:v>44297.5</c:v>
                </c:pt>
                <c:pt idx="6653">
                  <c:v>44297.625</c:v>
                </c:pt>
                <c:pt idx="6654">
                  <c:v>44297.75</c:v>
                </c:pt>
                <c:pt idx="6655">
                  <c:v>44297.875</c:v>
                </c:pt>
                <c:pt idx="6656">
                  <c:v>44298</c:v>
                </c:pt>
                <c:pt idx="6657">
                  <c:v>44298.125</c:v>
                </c:pt>
                <c:pt idx="6658">
                  <c:v>44298.25</c:v>
                </c:pt>
                <c:pt idx="6659">
                  <c:v>44298.375</c:v>
                </c:pt>
                <c:pt idx="6660">
                  <c:v>44298.5</c:v>
                </c:pt>
                <c:pt idx="6661">
                  <c:v>44298.625</c:v>
                </c:pt>
                <c:pt idx="6662">
                  <c:v>44298.75</c:v>
                </c:pt>
                <c:pt idx="6663">
                  <c:v>44298.875</c:v>
                </c:pt>
                <c:pt idx="6664">
                  <c:v>44299</c:v>
                </c:pt>
                <c:pt idx="6665">
                  <c:v>44299.125</c:v>
                </c:pt>
                <c:pt idx="6666">
                  <c:v>44299.25</c:v>
                </c:pt>
                <c:pt idx="6667">
                  <c:v>44299.375</c:v>
                </c:pt>
                <c:pt idx="6668">
                  <c:v>44299.5</c:v>
                </c:pt>
                <c:pt idx="6669">
                  <c:v>44299.625</c:v>
                </c:pt>
                <c:pt idx="6670">
                  <c:v>44299.75</c:v>
                </c:pt>
                <c:pt idx="6671">
                  <c:v>44299.875</c:v>
                </c:pt>
                <c:pt idx="6672">
                  <c:v>44300</c:v>
                </c:pt>
                <c:pt idx="6673">
                  <c:v>44300.125</c:v>
                </c:pt>
                <c:pt idx="6674">
                  <c:v>44300.25</c:v>
                </c:pt>
                <c:pt idx="6675">
                  <c:v>44300.375</c:v>
                </c:pt>
                <c:pt idx="6676">
                  <c:v>44300.5</c:v>
                </c:pt>
                <c:pt idx="6677">
                  <c:v>44300.625</c:v>
                </c:pt>
                <c:pt idx="6678">
                  <c:v>44300.75</c:v>
                </c:pt>
                <c:pt idx="6679">
                  <c:v>44300.875</c:v>
                </c:pt>
                <c:pt idx="6680">
                  <c:v>44301</c:v>
                </c:pt>
                <c:pt idx="6681">
                  <c:v>44301.125</c:v>
                </c:pt>
                <c:pt idx="6682">
                  <c:v>44301.25</c:v>
                </c:pt>
                <c:pt idx="6683">
                  <c:v>44301.375</c:v>
                </c:pt>
                <c:pt idx="6684">
                  <c:v>44301.5</c:v>
                </c:pt>
                <c:pt idx="6685">
                  <c:v>44301.625</c:v>
                </c:pt>
                <c:pt idx="6686">
                  <c:v>44301.75</c:v>
                </c:pt>
                <c:pt idx="6687">
                  <c:v>44301.875</c:v>
                </c:pt>
                <c:pt idx="6688">
                  <c:v>44302</c:v>
                </c:pt>
                <c:pt idx="6689">
                  <c:v>44302.125</c:v>
                </c:pt>
                <c:pt idx="6690">
                  <c:v>44302.25</c:v>
                </c:pt>
                <c:pt idx="6691">
                  <c:v>44302.375</c:v>
                </c:pt>
                <c:pt idx="6692">
                  <c:v>44302.5</c:v>
                </c:pt>
                <c:pt idx="6693">
                  <c:v>44302.625</c:v>
                </c:pt>
                <c:pt idx="6694">
                  <c:v>44302.75</c:v>
                </c:pt>
                <c:pt idx="6695">
                  <c:v>44302.875</c:v>
                </c:pt>
                <c:pt idx="6696">
                  <c:v>44303</c:v>
                </c:pt>
                <c:pt idx="6697">
                  <c:v>44303.125</c:v>
                </c:pt>
                <c:pt idx="6698">
                  <c:v>44303.25</c:v>
                </c:pt>
                <c:pt idx="6699">
                  <c:v>44303.375</c:v>
                </c:pt>
                <c:pt idx="6700">
                  <c:v>44303.5</c:v>
                </c:pt>
                <c:pt idx="6701">
                  <c:v>44303.625</c:v>
                </c:pt>
                <c:pt idx="6702">
                  <c:v>44303.75</c:v>
                </c:pt>
                <c:pt idx="6703">
                  <c:v>44303.875</c:v>
                </c:pt>
                <c:pt idx="6704">
                  <c:v>44304</c:v>
                </c:pt>
                <c:pt idx="6705">
                  <c:v>44304.125</c:v>
                </c:pt>
                <c:pt idx="6706">
                  <c:v>44304.25</c:v>
                </c:pt>
                <c:pt idx="6707">
                  <c:v>44304.375</c:v>
                </c:pt>
                <c:pt idx="6708">
                  <c:v>44304.5</c:v>
                </c:pt>
                <c:pt idx="6709">
                  <c:v>44304.625</c:v>
                </c:pt>
                <c:pt idx="6710">
                  <c:v>44304.75</c:v>
                </c:pt>
                <c:pt idx="6711">
                  <c:v>44304.875</c:v>
                </c:pt>
                <c:pt idx="6712">
                  <c:v>44305</c:v>
                </c:pt>
                <c:pt idx="6713">
                  <c:v>44305.125</c:v>
                </c:pt>
                <c:pt idx="6714">
                  <c:v>44305.25</c:v>
                </c:pt>
                <c:pt idx="6715">
                  <c:v>44305.375</c:v>
                </c:pt>
                <c:pt idx="6716">
                  <c:v>44305.5</c:v>
                </c:pt>
                <c:pt idx="6717">
                  <c:v>44305.625</c:v>
                </c:pt>
                <c:pt idx="6718">
                  <c:v>44305.75</c:v>
                </c:pt>
                <c:pt idx="6719">
                  <c:v>44305.875</c:v>
                </c:pt>
                <c:pt idx="6720">
                  <c:v>44306</c:v>
                </c:pt>
                <c:pt idx="6721">
                  <c:v>44306.125</c:v>
                </c:pt>
                <c:pt idx="6722">
                  <c:v>44306.25</c:v>
                </c:pt>
                <c:pt idx="6723">
                  <c:v>44306.375</c:v>
                </c:pt>
                <c:pt idx="6724">
                  <c:v>44306.5</c:v>
                </c:pt>
                <c:pt idx="6725">
                  <c:v>44306.625</c:v>
                </c:pt>
                <c:pt idx="6726">
                  <c:v>44306.75</c:v>
                </c:pt>
                <c:pt idx="6727">
                  <c:v>44306.875</c:v>
                </c:pt>
                <c:pt idx="6728">
                  <c:v>44307</c:v>
                </c:pt>
                <c:pt idx="6729">
                  <c:v>44307.125</c:v>
                </c:pt>
                <c:pt idx="6730">
                  <c:v>44307.25</c:v>
                </c:pt>
                <c:pt idx="6731">
                  <c:v>44307.375</c:v>
                </c:pt>
                <c:pt idx="6732">
                  <c:v>44307.5</c:v>
                </c:pt>
                <c:pt idx="6733">
                  <c:v>44307.625</c:v>
                </c:pt>
                <c:pt idx="6734">
                  <c:v>44307.75</c:v>
                </c:pt>
                <c:pt idx="6735">
                  <c:v>44307.875</c:v>
                </c:pt>
                <c:pt idx="6736">
                  <c:v>44308</c:v>
                </c:pt>
                <c:pt idx="6737">
                  <c:v>44308.125</c:v>
                </c:pt>
                <c:pt idx="6738">
                  <c:v>44308.25</c:v>
                </c:pt>
                <c:pt idx="6739">
                  <c:v>44308.375</c:v>
                </c:pt>
                <c:pt idx="6740">
                  <c:v>44308.5</c:v>
                </c:pt>
                <c:pt idx="6741">
                  <c:v>44308.625</c:v>
                </c:pt>
                <c:pt idx="6742">
                  <c:v>44308.75</c:v>
                </c:pt>
                <c:pt idx="6743">
                  <c:v>44308.875</c:v>
                </c:pt>
                <c:pt idx="6744">
                  <c:v>44309</c:v>
                </c:pt>
                <c:pt idx="6745">
                  <c:v>44309.125</c:v>
                </c:pt>
                <c:pt idx="6746">
                  <c:v>44309.25</c:v>
                </c:pt>
                <c:pt idx="6747">
                  <c:v>44309.375</c:v>
                </c:pt>
                <c:pt idx="6748">
                  <c:v>44309.5</c:v>
                </c:pt>
                <c:pt idx="6749">
                  <c:v>44309.625</c:v>
                </c:pt>
                <c:pt idx="6750">
                  <c:v>44309.75</c:v>
                </c:pt>
                <c:pt idx="6751">
                  <c:v>44309.875</c:v>
                </c:pt>
                <c:pt idx="6752">
                  <c:v>44310</c:v>
                </c:pt>
                <c:pt idx="6753">
                  <c:v>44310.125</c:v>
                </c:pt>
                <c:pt idx="6754">
                  <c:v>44310.25</c:v>
                </c:pt>
                <c:pt idx="6755">
                  <c:v>44310.375</c:v>
                </c:pt>
                <c:pt idx="6756">
                  <c:v>44310.5</c:v>
                </c:pt>
                <c:pt idx="6757">
                  <c:v>44310.625</c:v>
                </c:pt>
                <c:pt idx="6758">
                  <c:v>44310.75</c:v>
                </c:pt>
                <c:pt idx="6759">
                  <c:v>44310.875</c:v>
                </c:pt>
                <c:pt idx="6760">
                  <c:v>44311</c:v>
                </c:pt>
                <c:pt idx="6761">
                  <c:v>44311.125</c:v>
                </c:pt>
                <c:pt idx="6762">
                  <c:v>44311.25</c:v>
                </c:pt>
                <c:pt idx="6763">
                  <c:v>44311.375</c:v>
                </c:pt>
                <c:pt idx="6764">
                  <c:v>44311.5</c:v>
                </c:pt>
                <c:pt idx="6765">
                  <c:v>44311.625</c:v>
                </c:pt>
                <c:pt idx="6766">
                  <c:v>44311.75</c:v>
                </c:pt>
                <c:pt idx="6767">
                  <c:v>44311.875</c:v>
                </c:pt>
                <c:pt idx="6768">
                  <c:v>44312</c:v>
                </c:pt>
                <c:pt idx="6769">
                  <c:v>44312.125</c:v>
                </c:pt>
                <c:pt idx="6770">
                  <c:v>44312.25</c:v>
                </c:pt>
                <c:pt idx="6771">
                  <c:v>44312.375</c:v>
                </c:pt>
                <c:pt idx="6772">
                  <c:v>44312.5</c:v>
                </c:pt>
                <c:pt idx="6773">
                  <c:v>44312.625</c:v>
                </c:pt>
                <c:pt idx="6774">
                  <c:v>44312.75</c:v>
                </c:pt>
                <c:pt idx="6775">
                  <c:v>44312.875</c:v>
                </c:pt>
                <c:pt idx="6776">
                  <c:v>44313</c:v>
                </c:pt>
                <c:pt idx="6777">
                  <c:v>44313.125</c:v>
                </c:pt>
                <c:pt idx="6778">
                  <c:v>44313.25</c:v>
                </c:pt>
                <c:pt idx="6779">
                  <c:v>44313.375</c:v>
                </c:pt>
                <c:pt idx="6780">
                  <c:v>44313.5</c:v>
                </c:pt>
                <c:pt idx="6781">
                  <c:v>44313.625</c:v>
                </c:pt>
                <c:pt idx="6782">
                  <c:v>44313.75</c:v>
                </c:pt>
                <c:pt idx="6783">
                  <c:v>44313.875</c:v>
                </c:pt>
                <c:pt idx="6784">
                  <c:v>44314</c:v>
                </c:pt>
                <c:pt idx="6785">
                  <c:v>44314.125</c:v>
                </c:pt>
                <c:pt idx="6786">
                  <c:v>44314.25</c:v>
                </c:pt>
                <c:pt idx="6787">
                  <c:v>44314.375</c:v>
                </c:pt>
                <c:pt idx="6788">
                  <c:v>44314.5</c:v>
                </c:pt>
                <c:pt idx="6789">
                  <c:v>44314.625</c:v>
                </c:pt>
                <c:pt idx="6790">
                  <c:v>44314.75</c:v>
                </c:pt>
                <c:pt idx="6791">
                  <c:v>44314.875</c:v>
                </c:pt>
                <c:pt idx="6792">
                  <c:v>44315</c:v>
                </c:pt>
                <c:pt idx="6793">
                  <c:v>44315.125</c:v>
                </c:pt>
                <c:pt idx="6794">
                  <c:v>44315.25</c:v>
                </c:pt>
                <c:pt idx="6795">
                  <c:v>44315.375</c:v>
                </c:pt>
                <c:pt idx="6796">
                  <c:v>44315.5</c:v>
                </c:pt>
                <c:pt idx="6797">
                  <c:v>44315.625</c:v>
                </c:pt>
                <c:pt idx="6798">
                  <c:v>44315.75</c:v>
                </c:pt>
                <c:pt idx="6799">
                  <c:v>44315.875</c:v>
                </c:pt>
                <c:pt idx="6800">
                  <c:v>44316</c:v>
                </c:pt>
                <c:pt idx="6801">
                  <c:v>44316.125</c:v>
                </c:pt>
                <c:pt idx="6802">
                  <c:v>44316.25</c:v>
                </c:pt>
                <c:pt idx="6803">
                  <c:v>44316.375</c:v>
                </c:pt>
                <c:pt idx="6804">
                  <c:v>44316.5</c:v>
                </c:pt>
                <c:pt idx="6805">
                  <c:v>44316.625</c:v>
                </c:pt>
                <c:pt idx="6806">
                  <c:v>44316.75</c:v>
                </c:pt>
                <c:pt idx="6807">
                  <c:v>44316.875</c:v>
                </c:pt>
                <c:pt idx="6808">
                  <c:v>44317</c:v>
                </c:pt>
                <c:pt idx="6809">
                  <c:v>44317.125</c:v>
                </c:pt>
                <c:pt idx="6810">
                  <c:v>44317.25</c:v>
                </c:pt>
                <c:pt idx="6811">
                  <c:v>44317.375</c:v>
                </c:pt>
                <c:pt idx="6812">
                  <c:v>44317.5</c:v>
                </c:pt>
                <c:pt idx="6813">
                  <c:v>44317.625</c:v>
                </c:pt>
                <c:pt idx="6814">
                  <c:v>44317.75</c:v>
                </c:pt>
                <c:pt idx="6815">
                  <c:v>44317.875</c:v>
                </c:pt>
                <c:pt idx="6816">
                  <c:v>44318</c:v>
                </c:pt>
                <c:pt idx="6817">
                  <c:v>44318.125</c:v>
                </c:pt>
                <c:pt idx="6818">
                  <c:v>44318.25</c:v>
                </c:pt>
                <c:pt idx="6819">
                  <c:v>44318.375</c:v>
                </c:pt>
                <c:pt idx="6820">
                  <c:v>44318.5</c:v>
                </c:pt>
                <c:pt idx="6821">
                  <c:v>44318.625</c:v>
                </c:pt>
                <c:pt idx="6822">
                  <c:v>44318.75</c:v>
                </c:pt>
                <c:pt idx="6823">
                  <c:v>44318.875</c:v>
                </c:pt>
                <c:pt idx="6824">
                  <c:v>44319</c:v>
                </c:pt>
                <c:pt idx="6825">
                  <c:v>44319.125</c:v>
                </c:pt>
                <c:pt idx="6826">
                  <c:v>44319.25</c:v>
                </c:pt>
                <c:pt idx="6827">
                  <c:v>44319.375</c:v>
                </c:pt>
                <c:pt idx="6828">
                  <c:v>44319.5</c:v>
                </c:pt>
                <c:pt idx="6829">
                  <c:v>44319.625</c:v>
                </c:pt>
                <c:pt idx="6830">
                  <c:v>44319.75</c:v>
                </c:pt>
                <c:pt idx="6831">
                  <c:v>44319.875</c:v>
                </c:pt>
                <c:pt idx="6832">
                  <c:v>44320</c:v>
                </c:pt>
                <c:pt idx="6833">
                  <c:v>44320.125</c:v>
                </c:pt>
                <c:pt idx="6834">
                  <c:v>44320.25</c:v>
                </c:pt>
                <c:pt idx="6835">
                  <c:v>44320.375</c:v>
                </c:pt>
                <c:pt idx="6836">
                  <c:v>44320.5</c:v>
                </c:pt>
                <c:pt idx="6837">
                  <c:v>44320.625</c:v>
                </c:pt>
                <c:pt idx="6838">
                  <c:v>44320.75</c:v>
                </c:pt>
                <c:pt idx="6839">
                  <c:v>44320.875</c:v>
                </c:pt>
                <c:pt idx="6840">
                  <c:v>44321</c:v>
                </c:pt>
                <c:pt idx="6841">
                  <c:v>44321.125</c:v>
                </c:pt>
                <c:pt idx="6842">
                  <c:v>44321.25</c:v>
                </c:pt>
                <c:pt idx="6843">
                  <c:v>44321.375</c:v>
                </c:pt>
                <c:pt idx="6844">
                  <c:v>44321.5</c:v>
                </c:pt>
                <c:pt idx="6845">
                  <c:v>44321.625</c:v>
                </c:pt>
                <c:pt idx="6846">
                  <c:v>44321.75</c:v>
                </c:pt>
                <c:pt idx="6847">
                  <c:v>44321.875</c:v>
                </c:pt>
                <c:pt idx="6848">
                  <c:v>44322</c:v>
                </c:pt>
                <c:pt idx="6849">
                  <c:v>44322.125</c:v>
                </c:pt>
                <c:pt idx="6850">
                  <c:v>44322.25</c:v>
                </c:pt>
                <c:pt idx="6851">
                  <c:v>44322.375</c:v>
                </c:pt>
                <c:pt idx="6852">
                  <c:v>44322.5</c:v>
                </c:pt>
                <c:pt idx="6853">
                  <c:v>44322.625</c:v>
                </c:pt>
                <c:pt idx="6854">
                  <c:v>44322.75</c:v>
                </c:pt>
                <c:pt idx="6855">
                  <c:v>44322.875</c:v>
                </c:pt>
                <c:pt idx="6856">
                  <c:v>44323</c:v>
                </c:pt>
                <c:pt idx="6857">
                  <c:v>44323.125</c:v>
                </c:pt>
                <c:pt idx="6858">
                  <c:v>44323.25</c:v>
                </c:pt>
                <c:pt idx="6859">
                  <c:v>44323.375</c:v>
                </c:pt>
                <c:pt idx="6860">
                  <c:v>44323.5</c:v>
                </c:pt>
                <c:pt idx="6861">
                  <c:v>44323.625</c:v>
                </c:pt>
                <c:pt idx="6862">
                  <c:v>44323.75</c:v>
                </c:pt>
                <c:pt idx="6863">
                  <c:v>44323.875</c:v>
                </c:pt>
                <c:pt idx="6864">
                  <c:v>44324</c:v>
                </c:pt>
                <c:pt idx="6865">
                  <c:v>44324.125</c:v>
                </c:pt>
                <c:pt idx="6866">
                  <c:v>44324.25</c:v>
                </c:pt>
                <c:pt idx="6867">
                  <c:v>44324.375</c:v>
                </c:pt>
                <c:pt idx="6868">
                  <c:v>44324.5</c:v>
                </c:pt>
                <c:pt idx="6869">
                  <c:v>44324.625</c:v>
                </c:pt>
                <c:pt idx="6870">
                  <c:v>44324.75</c:v>
                </c:pt>
                <c:pt idx="6871">
                  <c:v>44324.875</c:v>
                </c:pt>
                <c:pt idx="6872">
                  <c:v>44325</c:v>
                </c:pt>
                <c:pt idx="6873">
                  <c:v>44325.125</c:v>
                </c:pt>
                <c:pt idx="6874">
                  <c:v>44325.25</c:v>
                </c:pt>
                <c:pt idx="6875">
                  <c:v>44325.375</c:v>
                </c:pt>
                <c:pt idx="6876">
                  <c:v>44325.5</c:v>
                </c:pt>
                <c:pt idx="6877">
                  <c:v>44325.625</c:v>
                </c:pt>
                <c:pt idx="6878">
                  <c:v>44325.75</c:v>
                </c:pt>
                <c:pt idx="6879">
                  <c:v>44325.875</c:v>
                </c:pt>
                <c:pt idx="6880">
                  <c:v>44326</c:v>
                </c:pt>
                <c:pt idx="6881">
                  <c:v>44326.125</c:v>
                </c:pt>
                <c:pt idx="6882">
                  <c:v>44326.25</c:v>
                </c:pt>
                <c:pt idx="6883">
                  <c:v>44326.375</c:v>
                </c:pt>
                <c:pt idx="6884">
                  <c:v>44326.5</c:v>
                </c:pt>
                <c:pt idx="6885">
                  <c:v>44326.625</c:v>
                </c:pt>
                <c:pt idx="6886">
                  <c:v>44326.75</c:v>
                </c:pt>
                <c:pt idx="6887">
                  <c:v>44326.875</c:v>
                </c:pt>
                <c:pt idx="6888">
                  <c:v>44327</c:v>
                </c:pt>
                <c:pt idx="6889">
                  <c:v>44327.125</c:v>
                </c:pt>
                <c:pt idx="6890">
                  <c:v>44327.25</c:v>
                </c:pt>
                <c:pt idx="6891">
                  <c:v>44327.375</c:v>
                </c:pt>
                <c:pt idx="6892">
                  <c:v>44327.5</c:v>
                </c:pt>
                <c:pt idx="6893">
                  <c:v>44327.625</c:v>
                </c:pt>
                <c:pt idx="6894">
                  <c:v>44327.75</c:v>
                </c:pt>
                <c:pt idx="6895">
                  <c:v>44327.875</c:v>
                </c:pt>
                <c:pt idx="6896">
                  <c:v>44328</c:v>
                </c:pt>
                <c:pt idx="6897">
                  <c:v>44328.125</c:v>
                </c:pt>
                <c:pt idx="6898">
                  <c:v>44328.25</c:v>
                </c:pt>
                <c:pt idx="6899">
                  <c:v>44328.375</c:v>
                </c:pt>
                <c:pt idx="6900">
                  <c:v>44328.5</c:v>
                </c:pt>
                <c:pt idx="6901">
                  <c:v>44328.625</c:v>
                </c:pt>
                <c:pt idx="6902">
                  <c:v>44328.75</c:v>
                </c:pt>
                <c:pt idx="6903">
                  <c:v>44328.875</c:v>
                </c:pt>
                <c:pt idx="6904">
                  <c:v>44329</c:v>
                </c:pt>
                <c:pt idx="6905">
                  <c:v>44329.125</c:v>
                </c:pt>
                <c:pt idx="6906">
                  <c:v>44329.25</c:v>
                </c:pt>
                <c:pt idx="6907">
                  <c:v>44329.375</c:v>
                </c:pt>
                <c:pt idx="6908">
                  <c:v>44329.5</c:v>
                </c:pt>
                <c:pt idx="6909">
                  <c:v>44329.625</c:v>
                </c:pt>
                <c:pt idx="6910">
                  <c:v>44329.75</c:v>
                </c:pt>
                <c:pt idx="6911">
                  <c:v>44329.875</c:v>
                </c:pt>
                <c:pt idx="6912">
                  <c:v>44330</c:v>
                </c:pt>
                <c:pt idx="6913">
                  <c:v>44330.125</c:v>
                </c:pt>
                <c:pt idx="6914">
                  <c:v>44330.25</c:v>
                </c:pt>
                <c:pt idx="6915">
                  <c:v>44330.375</c:v>
                </c:pt>
                <c:pt idx="6916">
                  <c:v>44330.5</c:v>
                </c:pt>
                <c:pt idx="6917">
                  <c:v>44330.625</c:v>
                </c:pt>
                <c:pt idx="6918">
                  <c:v>44330.75</c:v>
                </c:pt>
                <c:pt idx="6919">
                  <c:v>44330.875</c:v>
                </c:pt>
                <c:pt idx="6920">
                  <c:v>44331</c:v>
                </c:pt>
                <c:pt idx="6921">
                  <c:v>44331.125</c:v>
                </c:pt>
                <c:pt idx="6922">
                  <c:v>44331.25</c:v>
                </c:pt>
                <c:pt idx="6923">
                  <c:v>44331.375</c:v>
                </c:pt>
                <c:pt idx="6924">
                  <c:v>44331.5</c:v>
                </c:pt>
                <c:pt idx="6925">
                  <c:v>44331.625</c:v>
                </c:pt>
                <c:pt idx="6926">
                  <c:v>44331.75</c:v>
                </c:pt>
                <c:pt idx="6927">
                  <c:v>44331.875</c:v>
                </c:pt>
                <c:pt idx="6928">
                  <c:v>44332</c:v>
                </c:pt>
                <c:pt idx="6929">
                  <c:v>44332.125</c:v>
                </c:pt>
                <c:pt idx="6930">
                  <c:v>44332.25</c:v>
                </c:pt>
                <c:pt idx="6931">
                  <c:v>44332.375</c:v>
                </c:pt>
                <c:pt idx="6932">
                  <c:v>44332.5</c:v>
                </c:pt>
                <c:pt idx="6933">
                  <c:v>44332.625</c:v>
                </c:pt>
                <c:pt idx="6934">
                  <c:v>44332.75</c:v>
                </c:pt>
                <c:pt idx="6935">
                  <c:v>44332.875</c:v>
                </c:pt>
                <c:pt idx="6936">
                  <c:v>44333</c:v>
                </c:pt>
                <c:pt idx="6937">
                  <c:v>44333.125</c:v>
                </c:pt>
                <c:pt idx="6938">
                  <c:v>44333.25</c:v>
                </c:pt>
                <c:pt idx="6939">
                  <c:v>44333.375</c:v>
                </c:pt>
                <c:pt idx="6940">
                  <c:v>44333.5</c:v>
                </c:pt>
                <c:pt idx="6941">
                  <c:v>44333.625</c:v>
                </c:pt>
                <c:pt idx="6942">
                  <c:v>44333.75</c:v>
                </c:pt>
                <c:pt idx="6943">
                  <c:v>44333.875</c:v>
                </c:pt>
                <c:pt idx="6944">
                  <c:v>44334</c:v>
                </c:pt>
                <c:pt idx="6945">
                  <c:v>44334.125</c:v>
                </c:pt>
                <c:pt idx="6946">
                  <c:v>44334.25</c:v>
                </c:pt>
                <c:pt idx="6947">
                  <c:v>44334.375</c:v>
                </c:pt>
                <c:pt idx="6948">
                  <c:v>44334.5</c:v>
                </c:pt>
                <c:pt idx="6949">
                  <c:v>44334.625</c:v>
                </c:pt>
                <c:pt idx="6950">
                  <c:v>44334.75</c:v>
                </c:pt>
                <c:pt idx="6951">
                  <c:v>44334.875</c:v>
                </c:pt>
                <c:pt idx="6952">
                  <c:v>44335</c:v>
                </c:pt>
                <c:pt idx="6953">
                  <c:v>44335.125</c:v>
                </c:pt>
                <c:pt idx="6954">
                  <c:v>44335.25</c:v>
                </c:pt>
                <c:pt idx="6955">
                  <c:v>44335.375</c:v>
                </c:pt>
                <c:pt idx="6956">
                  <c:v>44335.5</c:v>
                </c:pt>
                <c:pt idx="6957">
                  <c:v>44335.625</c:v>
                </c:pt>
                <c:pt idx="6958">
                  <c:v>44335.75</c:v>
                </c:pt>
                <c:pt idx="6959">
                  <c:v>44335.875</c:v>
                </c:pt>
                <c:pt idx="6960">
                  <c:v>44336</c:v>
                </c:pt>
                <c:pt idx="6961">
                  <c:v>44336.125</c:v>
                </c:pt>
                <c:pt idx="6962">
                  <c:v>44336.25</c:v>
                </c:pt>
                <c:pt idx="6963">
                  <c:v>44336.375</c:v>
                </c:pt>
                <c:pt idx="6964">
                  <c:v>44336.5</c:v>
                </c:pt>
                <c:pt idx="6965">
                  <c:v>44336.625</c:v>
                </c:pt>
                <c:pt idx="6966">
                  <c:v>44336.75</c:v>
                </c:pt>
                <c:pt idx="6967">
                  <c:v>44336.875</c:v>
                </c:pt>
                <c:pt idx="6968">
                  <c:v>44337</c:v>
                </c:pt>
                <c:pt idx="6969">
                  <c:v>44337.125</c:v>
                </c:pt>
                <c:pt idx="6970">
                  <c:v>44337.25</c:v>
                </c:pt>
                <c:pt idx="6971">
                  <c:v>44337.375</c:v>
                </c:pt>
                <c:pt idx="6972">
                  <c:v>44337.5</c:v>
                </c:pt>
                <c:pt idx="6973">
                  <c:v>44337.625</c:v>
                </c:pt>
                <c:pt idx="6974">
                  <c:v>44337.75</c:v>
                </c:pt>
                <c:pt idx="6975">
                  <c:v>44337.875</c:v>
                </c:pt>
                <c:pt idx="6976">
                  <c:v>44338</c:v>
                </c:pt>
                <c:pt idx="6977">
                  <c:v>44338.125</c:v>
                </c:pt>
                <c:pt idx="6978">
                  <c:v>44338.25</c:v>
                </c:pt>
                <c:pt idx="6979">
                  <c:v>44338.375</c:v>
                </c:pt>
                <c:pt idx="6980">
                  <c:v>44338.5</c:v>
                </c:pt>
                <c:pt idx="6981">
                  <c:v>44338.625</c:v>
                </c:pt>
                <c:pt idx="6982">
                  <c:v>44338.75</c:v>
                </c:pt>
                <c:pt idx="6983">
                  <c:v>44338.875</c:v>
                </c:pt>
                <c:pt idx="6984">
                  <c:v>44339</c:v>
                </c:pt>
                <c:pt idx="6985">
                  <c:v>44339.125</c:v>
                </c:pt>
                <c:pt idx="6986">
                  <c:v>44339.25</c:v>
                </c:pt>
                <c:pt idx="6987">
                  <c:v>44339.375</c:v>
                </c:pt>
                <c:pt idx="6988">
                  <c:v>44339.5</c:v>
                </c:pt>
                <c:pt idx="6989">
                  <c:v>44339.625</c:v>
                </c:pt>
                <c:pt idx="6990">
                  <c:v>44339.75</c:v>
                </c:pt>
                <c:pt idx="6991">
                  <c:v>44339.875</c:v>
                </c:pt>
                <c:pt idx="6992">
                  <c:v>44340</c:v>
                </c:pt>
                <c:pt idx="6993">
                  <c:v>44340.125</c:v>
                </c:pt>
                <c:pt idx="6994">
                  <c:v>44340.25</c:v>
                </c:pt>
                <c:pt idx="6995">
                  <c:v>44340.375</c:v>
                </c:pt>
                <c:pt idx="6996">
                  <c:v>44340.5</c:v>
                </c:pt>
                <c:pt idx="6997">
                  <c:v>44340.625</c:v>
                </c:pt>
                <c:pt idx="6998">
                  <c:v>44340.75</c:v>
                </c:pt>
                <c:pt idx="6999">
                  <c:v>44340.875</c:v>
                </c:pt>
                <c:pt idx="7000">
                  <c:v>44341</c:v>
                </c:pt>
                <c:pt idx="7001">
                  <c:v>44341.125</c:v>
                </c:pt>
                <c:pt idx="7002">
                  <c:v>44341.25</c:v>
                </c:pt>
                <c:pt idx="7003">
                  <c:v>44341.375</c:v>
                </c:pt>
                <c:pt idx="7004">
                  <c:v>44341.5</c:v>
                </c:pt>
                <c:pt idx="7005">
                  <c:v>44341.625</c:v>
                </c:pt>
                <c:pt idx="7006">
                  <c:v>44341.75</c:v>
                </c:pt>
                <c:pt idx="7007">
                  <c:v>44341.875</c:v>
                </c:pt>
                <c:pt idx="7008">
                  <c:v>44342</c:v>
                </c:pt>
                <c:pt idx="7009">
                  <c:v>44342.125</c:v>
                </c:pt>
                <c:pt idx="7010">
                  <c:v>44342.25</c:v>
                </c:pt>
                <c:pt idx="7011">
                  <c:v>44342.375</c:v>
                </c:pt>
                <c:pt idx="7012">
                  <c:v>44342.5</c:v>
                </c:pt>
                <c:pt idx="7013">
                  <c:v>44342.625</c:v>
                </c:pt>
                <c:pt idx="7014">
                  <c:v>44342.75</c:v>
                </c:pt>
                <c:pt idx="7015">
                  <c:v>44342.875</c:v>
                </c:pt>
                <c:pt idx="7016">
                  <c:v>44343</c:v>
                </c:pt>
                <c:pt idx="7017">
                  <c:v>44343.125</c:v>
                </c:pt>
                <c:pt idx="7018">
                  <c:v>44343.25</c:v>
                </c:pt>
                <c:pt idx="7019">
                  <c:v>44343.375</c:v>
                </c:pt>
                <c:pt idx="7020">
                  <c:v>44343.5</c:v>
                </c:pt>
                <c:pt idx="7021">
                  <c:v>44343.625</c:v>
                </c:pt>
                <c:pt idx="7022">
                  <c:v>44343.75</c:v>
                </c:pt>
                <c:pt idx="7023">
                  <c:v>44343.875</c:v>
                </c:pt>
                <c:pt idx="7024">
                  <c:v>44344</c:v>
                </c:pt>
                <c:pt idx="7025">
                  <c:v>44344.125</c:v>
                </c:pt>
                <c:pt idx="7026">
                  <c:v>44344.25</c:v>
                </c:pt>
                <c:pt idx="7027">
                  <c:v>44344.375</c:v>
                </c:pt>
                <c:pt idx="7028">
                  <c:v>44344.5</c:v>
                </c:pt>
                <c:pt idx="7029">
                  <c:v>44344.625</c:v>
                </c:pt>
                <c:pt idx="7030">
                  <c:v>44344.75</c:v>
                </c:pt>
                <c:pt idx="7031">
                  <c:v>44344.875</c:v>
                </c:pt>
                <c:pt idx="7032">
                  <c:v>44345</c:v>
                </c:pt>
                <c:pt idx="7033">
                  <c:v>44345.125</c:v>
                </c:pt>
                <c:pt idx="7034">
                  <c:v>44345.25</c:v>
                </c:pt>
                <c:pt idx="7035">
                  <c:v>44345.375</c:v>
                </c:pt>
                <c:pt idx="7036">
                  <c:v>44345.5</c:v>
                </c:pt>
                <c:pt idx="7037">
                  <c:v>44345.625</c:v>
                </c:pt>
                <c:pt idx="7038">
                  <c:v>44345.75</c:v>
                </c:pt>
                <c:pt idx="7039">
                  <c:v>44345.875</c:v>
                </c:pt>
                <c:pt idx="7040">
                  <c:v>44346</c:v>
                </c:pt>
                <c:pt idx="7041">
                  <c:v>44346.125</c:v>
                </c:pt>
                <c:pt idx="7042">
                  <c:v>44346.25</c:v>
                </c:pt>
                <c:pt idx="7043">
                  <c:v>44346.375</c:v>
                </c:pt>
                <c:pt idx="7044">
                  <c:v>44346.5</c:v>
                </c:pt>
                <c:pt idx="7045">
                  <c:v>44346.625</c:v>
                </c:pt>
                <c:pt idx="7046">
                  <c:v>44346.75</c:v>
                </c:pt>
                <c:pt idx="7047">
                  <c:v>44346.875</c:v>
                </c:pt>
                <c:pt idx="7048">
                  <c:v>44347</c:v>
                </c:pt>
                <c:pt idx="7049">
                  <c:v>44347.125</c:v>
                </c:pt>
                <c:pt idx="7050">
                  <c:v>44347.25</c:v>
                </c:pt>
                <c:pt idx="7051">
                  <c:v>44347.375</c:v>
                </c:pt>
                <c:pt idx="7052">
                  <c:v>44347.5</c:v>
                </c:pt>
                <c:pt idx="7053">
                  <c:v>44347.625</c:v>
                </c:pt>
                <c:pt idx="7054">
                  <c:v>44347.75</c:v>
                </c:pt>
                <c:pt idx="7055">
                  <c:v>44347.875</c:v>
                </c:pt>
                <c:pt idx="7056">
                  <c:v>44348</c:v>
                </c:pt>
                <c:pt idx="7057">
                  <c:v>44348.125</c:v>
                </c:pt>
                <c:pt idx="7058">
                  <c:v>44348.25</c:v>
                </c:pt>
                <c:pt idx="7059">
                  <c:v>44348.375</c:v>
                </c:pt>
                <c:pt idx="7060">
                  <c:v>44348.5</c:v>
                </c:pt>
                <c:pt idx="7061">
                  <c:v>44348.625</c:v>
                </c:pt>
                <c:pt idx="7062">
                  <c:v>44348.75</c:v>
                </c:pt>
                <c:pt idx="7063">
                  <c:v>44348.875</c:v>
                </c:pt>
                <c:pt idx="7064">
                  <c:v>44349</c:v>
                </c:pt>
                <c:pt idx="7065">
                  <c:v>44349.125</c:v>
                </c:pt>
                <c:pt idx="7066">
                  <c:v>44349.25</c:v>
                </c:pt>
                <c:pt idx="7067">
                  <c:v>44349.375</c:v>
                </c:pt>
                <c:pt idx="7068">
                  <c:v>44349.5</c:v>
                </c:pt>
                <c:pt idx="7069">
                  <c:v>44349.625</c:v>
                </c:pt>
                <c:pt idx="7070">
                  <c:v>44349.75</c:v>
                </c:pt>
                <c:pt idx="7071">
                  <c:v>44349.875</c:v>
                </c:pt>
                <c:pt idx="7072">
                  <c:v>44350</c:v>
                </c:pt>
                <c:pt idx="7073">
                  <c:v>44350.125</c:v>
                </c:pt>
                <c:pt idx="7074">
                  <c:v>44350.25</c:v>
                </c:pt>
                <c:pt idx="7075">
                  <c:v>44350.375</c:v>
                </c:pt>
                <c:pt idx="7076">
                  <c:v>44350.5</c:v>
                </c:pt>
                <c:pt idx="7077">
                  <c:v>44350.625</c:v>
                </c:pt>
                <c:pt idx="7078">
                  <c:v>44350.75</c:v>
                </c:pt>
                <c:pt idx="7079">
                  <c:v>44350.875</c:v>
                </c:pt>
                <c:pt idx="7080">
                  <c:v>44351</c:v>
                </c:pt>
                <c:pt idx="7081">
                  <c:v>44351.125</c:v>
                </c:pt>
                <c:pt idx="7082">
                  <c:v>44351.25</c:v>
                </c:pt>
                <c:pt idx="7083">
                  <c:v>44351.375</c:v>
                </c:pt>
                <c:pt idx="7084">
                  <c:v>44351.5</c:v>
                </c:pt>
                <c:pt idx="7085">
                  <c:v>44351.625</c:v>
                </c:pt>
                <c:pt idx="7086">
                  <c:v>44351.75</c:v>
                </c:pt>
                <c:pt idx="7087">
                  <c:v>44351.875</c:v>
                </c:pt>
                <c:pt idx="7088">
                  <c:v>44352</c:v>
                </c:pt>
                <c:pt idx="7089">
                  <c:v>44352.125</c:v>
                </c:pt>
                <c:pt idx="7090">
                  <c:v>44352.25</c:v>
                </c:pt>
                <c:pt idx="7091">
                  <c:v>44352.375</c:v>
                </c:pt>
                <c:pt idx="7092">
                  <c:v>44352.5</c:v>
                </c:pt>
                <c:pt idx="7093">
                  <c:v>44352.625</c:v>
                </c:pt>
                <c:pt idx="7094">
                  <c:v>44352.75</c:v>
                </c:pt>
                <c:pt idx="7095">
                  <c:v>44352.875</c:v>
                </c:pt>
                <c:pt idx="7096">
                  <c:v>44353</c:v>
                </c:pt>
                <c:pt idx="7097">
                  <c:v>44353.125</c:v>
                </c:pt>
                <c:pt idx="7098">
                  <c:v>44353.25</c:v>
                </c:pt>
                <c:pt idx="7099">
                  <c:v>44353.375</c:v>
                </c:pt>
                <c:pt idx="7100">
                  <c:v>44353.5</c:v>
                </c:pt>
                <c:pt idx="7101">
                  <c:v>44353.625</c:v>
                </c:pt>
                <c:pt idx="7102">
                  <c:v>44353.75</c:v>
                </c:pt>
                <c:pt idx="7103">
                  <c:v>44353.875</c:v>
                </c:pt>
                <c:pt idx="7104">
                  <c:v>44354</c:v>
                </c:pt>
                <c:pt idx="7105">
                  <c:v>44354.125</c:v>
                </c:pt>
                <c:pt idx="7106">
                  <c:v>44354.25</c:v>
                </c:pt>
                <c:pt idx="7107">
                  <c:v>44354.375</c:v>
                </c:pt>
                <c:pt idx="7108">
                  <c:v>44354.5</c:v>
                </c:pt>
                <c:pt idx="7109">
                  <c:v>44354.625</c:v>
                </c:pt>
                <c:pt idx="7110">
                  <c:v>44354.75</c:v>
                </c:pt>
                <c:pt idx="7111">
                  <c:v>44354.875</c:v>
                </c:pt>
                <c:pt idx="7112">
                  <c:v>44355</c:v>
                </c:pt>
                <c:pt idx="7113">
                  <c:v>44355.125</c:v>
                </c:pt>
                <c:pt idx="7114">
                  <c:v>44355.25</c:v>
                </c:pt>
                <c:pt idx="7115">
                  <c:v>44355.375</c:v>
                </c:pt>
                <c:pt idx="7116">
                  <c:v>44355.5</c:v>
                </c:pt>
                <c:pt idx="7117">
                  <c:v>44355.625</c:v>
                </c:pt>
                <c:pt idx="7118">
                  <c:v>44355.75</c:v>
                </c:pt>
                <c:pt idx="7119">
                  <c:v>44355.875</c:v>
                </c:pt>
                <c:pt idx="7120">
                  <c:v>44356</c:v>
                </c:pt>
                <c:pt idx="7121">
                  <c:v>44356.125</c:v>
                </c:pt>
                <c:pt idx="7122">
                  <c:v>44356.25</c:v>
                </c:pt>
                <c:pt idx="7123">
                  <c:v>44356.375</c:v>
                </c:pt>
                <c:pt idx="7124">
                  <c:v>44356.5</c:v>
                </c:pt>
                <c:pt idx="7125">
                  <c:v>44356.625</c:v>
                </c:pt>
                <c:pt idx="7126">
                  <c:v>44356.75</c:v>
                </c:pt>
                <c:pt idx="7127">
                  <c:v>44356.875</c:v>
                </c:pt>
                <c:pt idx="7128">
                  <c:v>44357</c:v>
                </c:pt>
                <c:pt idx="7129">
                  <c:v>44357.125</c:v>
                </c:pt>
                <c:pt idx="7130">
                  <c:v>44357.25</c:v>
                </c:pt>
                <c:pt idx="7131">
                  <c:v>44357.375</c:v>
                </c:pt>
                <c:pt idx="7132">
                  <c:v>44357.5</c:v>
                </c:pt>
                <c:pt idx="7133">
                  <c:v>44357.625</c:v>
                </c:pt>
                <c:pt idx="7134">
                  <c:v>44357.75</c:v>
                </c:pt>
                <c:pt idx="7135">
                  <c:v>44357.875</c:v>
                </c:pt>
                <c:pt idx="7136">
                  <c:v>44358</c:v>
                </c:pt>
                <c:pt idx="7137">
                  <c:v>44358.125</c:v>
                </c:pt>
                <c:pt idx="7138">
                  <c:v>44358.25</c:v>
                </c:pt>
                <c:pt idx="7139">
                  <c:v>44358.375</c:v>
                </c:pt>
                <c:pt idx="7140">
                  <c:v>44358.5</c:v>
                </c:pt>
                <c:pt idx="7141">
                  <c:v>44358.625</c:v>
                </c:pt>
                <c:pt idx="7142">
                  <c:v>44358.75</c:v>
                </c:pt>
                <c:pt idx="7143">
                  <c:v>44358.875</c:v>
                </c:pt>
                <c:pt idx="7144">
                  <c:v>44359</c:v>
                </c:pt>
                <c:pt idx="7145">
                  <c:v>44359.125</c:v>
                </c:pt>
                <c:pt idx="7146">
                  <c:v>44359.25</c:v>
                </c:pt>
                <c:pt idx="7147">
                  <c:v>44359.375</c:v>
                </c:pt>
                <c:pt idx="7148">
                  <c:v>44359.5</c:v>
                </c:pt>
                <c:pt idx="7149">
                  <c:v>44359.625</c:v>
                </c:pt>
                <c:pt idx="7150">
                  <c:v>44359.75</c:v>
                </c:pt>
                <c:pt idx="7151">
                  <c:v>44359.875</c:v>
                </c:pt>
                <c:pt idx="7152">
                  <c:v>44360</c:v>
                </c:pt>
                <c:pt idx="7153">
                  <c:v>44360.125</c:v>
                </c:pt>
                <c:pt idx="7154">
                  <c:v>44360.25</c:v>
                </c:pt>
                <c:pt idx="7155">
                  <c:v>44360.375</c:v>
                </c:pt>
                <c:pt idx="7156">
                  <c:v>44360.5</c:v>
                </c:pt>
                <c:pt idx="7157">
                  <c:v>44360.625</c:v>
                </c:pt>
                <c:pt idx="7158">
                  <c:v>44360.75</c:v>
                </c:pt>
                <c:pt idx="7159">
                  <c:v>44360.875</c:v>
                </c:pt>
                <c:pt idx="7160">
                  <c:v>44361</c:v>
                </c:pt>
                <c:pt idx="7161">
                  <c:v>44361.125</c:v>
                </c:pt>
                <c:pt idx="7162">
                  <c:v>44361.25</c:v>
                </c:pt>
                <c:pt idx="7163">
                  <c:v>44361.375</c:v>
                </c:pt>
                <c:pt idx="7164">
                  <c:v>44361.5</c:v>
                </c:pt>
                <c:pt idx="7165">
                  <c:v>44361.625</c:v>
                </c:pt>
                <c:pt idx="7166">
                  <c:v>44361.75</c:v>
                </c:pt>
                <c:pt idx="7167">
                  <c:v>44361.875</c:v>
                </c:pt>
                <c:pt idx="7168">
                  <c:v>44362</c:v>
                </c:pt>
                <c:pt idx="7169">
                  <c:v>44362.125</c:v>
                </c:pt>
                <c:pt idx="7170">
                  <c:v>44362.25</c:v>
                </c:pt>
                <c:pt idx="7171">
                  <c:v>44362.375</c:v>
                </c:pt>
                <c:pt idx="7172">
                  <c:v>44362.5</c:v>
                </c:pt>
                <c:pt idx="7173">
                  <c:v>44362.625</c:v>
                </c:pt>
                <c:pt idx="7174">
                  <c:v>44362.75</c:v>
                </c:pt>
                <c:pt idx="7175">
                  <c:v>44362.875</c:v>
                </c:pt>
                <c:pt idx="7176">
                  <c:v>44363</c:v>
                </c:pt>
                <c:pt idx="7177">
                  <c:v>44363.125</c:v>
                </c:pt>
                <c:pt idx="7178">
                  <c:v>44363.25</c:v>
                </c:pt>
                <c:pt idx="7179">
                  <c:v>44363.375</c:v>
                </c:pt>
                <c:pt idx="7180">
                  <c:v>44363.5</c:v>
                </c:pt>
                <c:pt idx="7181">
                  <c:v>44363.625</c:v>
                </c:pt>
                <c:pt idx="7182">
                  <c:v>44363.75</c:v>
                </c:pt>
                <c:pt idx="7183">
                  <c:v>44363.875</c:v>
                </c:pt>
                <c:pt idx="7184">
                  <c:v>44364</c:v>
                </c:pt>
                <c:pt idx="7185">
                  <c:v>44364.125</c:v>
                </c:pt>
                <c:pt idx="7186">
                  <c:v>44364.25</c:v>
                </c:pt>
                <c:pt idx="7187">
                  <c:v>44364.375</c:v>
                </c:pt>
                <c:pt idx="7188">
                  <c:v>44364.5</c:v>
                </c:pt>
                <c:pt idx="7189">
                  <c:v>44364.625</c:v>
                </c:pt>
                <c:pt idx="7190">
                  <c:v>44364.75</c:v>
                </c:pt>
                <c:pt idx="7191">
                  <c:v>44364.875</c:v>
                </c:pt>
                <c:pt idx="7192">
                  <c:v>44365</c:v>
                </c:pt>
                <c:pt idx="7193">
                  <c:v>44365.125</c:v>
                </c:pt>
                <c:pt idx="7194">
                  <c:v>44365.25</c:v>
                </c:pt>
                <c:pt idx="7195">
                  <c:v>44365.375</c:v>
                </c:pt>
                <c:pt idx="7196">
                  <c:v>44365.5</c:v>
                </c:pt>
                <c:pt idx="7197">
                  <c:v>44365.625</c:v>
                </c:pt>
                <c:pt idx="7198">
                  <c:v>44365.75</c:v>
                </c:pt>
                <c:pt idx="7199">
                  <c:v>44365.875</c:v>
                </c:pt>
                <c:pt idx="7200">
                  <c:v>44366</c:v>
                </c:pt>
                <c:pt idx="7201">
                  <c:v>44366.125</c:v>
                </c:pt>
                <c:pt idx="7202">
                  <c:v>44366.25</c:v>
                </c:pt>
                <c:pt idx="7203">
                  <c:v>44366.375</c:v>
                </c:pt>
                <c:pt idx="7204">
                  <c:v>44366.5</c:v>
                </c:pt>
                <c:pt idx="7205">
                  <c:v>44366.625</c:v>
                </c:pt>
                <c:pt idx="7206">
                  <c:v>44366.75</c:v>
                </c:pt>
                <c:pt idx="7207">
                  <c:v>44366.875</c:v>
                </c:pt>
                <c:pt idx="7208">
                  <c:v>44367</c:v>
                </c:pt>
                <c:pt idx="7209">
                  <c:v>44367.125</c:v>
                </c:pt>
                <c:pt idx="7210">
                  <c:v>44367.25</c:v>
                </c:pt>
                <c:pt idx="7211">
                  <c:v>44367.375</c:v>
                </c:pt>
                <c:pt idx="7212">
                  <c:v>44367.5</c:v>
                </c:pt>
                <c:pt idx="7213">
                  <c:v>44367.625</c:v>
                </c:pt>
                <c:pt idx="7214">
                  <c:v>44367.75</c:v>
                </c:pt>
                <c:pt idx="7215">
                  <c:v>44367.875</c:v>
                </c:pt>
                <c:pt idx="7216">
                  <c:v>44368</c:v>
                </c:pt>
                <c:pt idx="7217">
                  <c:v>44368.125</c:v>
                </c:pt>
                <c:pt idx="7218">
                  <c:v>44368.25</c:v>
                </c:pt>
                <c:pt idx="7219">
                  <c:v>44368.375</c:v>
                </c:pt>
                <c:pt idx="7220">
                  <c:v>44368.5</c:v>
                </c:pt>
                <c:pt idx="7221">
                  <c:v>44368.625</c:v>
                </c:pt>
                <c:pt idx="7222">
                  <c:v>44368.75</c:v>
                </c:pt>
                <c:pt idx="7223">
                  <c:v>44368.875</c:v>
                </c:pt>
                <c:pt idx="7224">
                  <c:v>44369</c:v>
                </c:pt>
                <c:pt idx="7225">
                  <c:v>44369.125</c:v>
                </c:pt>
                <c:pt idx="7226">
                  <c:v>44369.25</c:v>
                </c:pt>
                <c:pt idx="7227">
                  <c:v>44369.375</c:v>
                </c:pt>
                <c:pt idx="7228">
                  <c:v>44369.5</c:v>
                </c:pt>
                <c:pt idx="7229">
                  <c:v>44369.625</c:v>
                </c:pt>
                <c:pt idx="7230">
                  <c:v>44369.75</c:v>
                </c:pt>
                <c:pt idx="7231">
                  <c:v>44369.875</c:v>
                </c:pt>
                <c:pt idx="7232">
                  <c:v>44370</c:v>
                </c:pt>
                <c:pt idx="7233">
                  <c:v>44370.125</c:v>
                </c:pt>
                <c:pt idx="7234">
                  <c:v>44370.25</c:v>
                </c:pt>
                <c:pt idx="7235">
                  <c:v>44370.375</c:v>
                </c:pt>
                <c:pt idx="7236">
                  <c:v>44370.5</c:v>
                </c:pt>
                <c:pt idx="7237">
                  <c:v>44370.625</c:v>
                </c:pt>
                <c:pt idx="7238">
                  <c:v>44370.75</c:v>
                </c:pt>
                <c:pt idx="7239">
                  <c:v>44370.875</c:v>
                </c:pt>
                <c:pt idx="7240">
                  <c:v>44371</c:v>
                </c:pt>
                <c:pt idx="7241">
                  <c:v>44371.125</c:v>
                </c:pt>
                <c:pt idx="7242">
                  <c:v>44371.25</c:v>
                </c:pt>
                <c:pt idx="7243">
                  <c:v>44371.375</c:v>
                </c:pt>
                <c:pt idx="7244">
                  <c:v>44371.5</c:v>
                </c:pt>
                <c:pt idx="7245">
                  <c:v>44371.625</c:v>
                </c:pt>
                <c:pt idx="7246">
                  <c:v>44371.75</c:v>
                </c:pt>
                <c:pt idx="7247">
                  <c:v>44371.875</c:v>
                </c:pt>
                <c:pt idx="7248">
                  <c:v>44372</c:v>
                </c:pt>
                <c:pt idx="7249">
                  <c:v>44372.125</c:v>
                </c:pt>
                <c:pt idx="7250">
                  <c:v>44372.25</c:v>
                </c:pt>
                <c:pt idx="7251">
                  <c:v>44372.375</c:v>
                </c:pt>
                <c:pt idx="7252">
                  <c:v>44372.5</c:v>
                </c:pt>
                <c:pt idx="7253">
                  <c:v>44372.625</c:v>
                </c:pt>
                <c:pt idx="7254">
                  <c:v>44372.75</c:v>
                </c:pt>
                <c:pt idx="7255">
                  <c:v>44372.875</c:v>
                </c:pt>
                <c:pt idx="7256">
                  <c:v>44373</c:v>
                </c:pt>
                <c:pt idx="7257">
                  <c:v>44373.125</c:v>
                </c:pt>
                <c:pt idx="7258">
                  <c:v>44373.25</c:v>
                </c:pt>
                <c:pt idx="7259">
                  <c:v>44373.375</c:v>
                </c:pt>
                <c:pt idx="7260">
                  <c:v>44373.5</c:v>
                </c:pt>
                <c:pt idx="7261">
                  <c:v>44373.625</c:v>
                </c:pt>
                <c:pt idx="7262">
                  <c:v>44373.75</c:v>
                </c:pt>
                <c:pt idx="7263">
                  <c:v>44373.875</c:v>
                </c:pt>
                <c:pt idx="7264">
                  <c:v>44374</c:v>
                </c:pt>
                <c:pt idx="7265">
                  <c:v>44374.125</c:v>
                </c:pt>
                <c:pt idx="7266">
                  <c:v>44374.25</c:v>
                </c:pt>
                <c:pt idx="7267">
                  <c:v>44374.375</c:v>
                </c:pt>
                <c:pt idx="7268">
                  <c:v>44374.5</c:v>
                </c:pt>
                <c:pt idx="7269">
                  <c:v>44374.625</c:v>
                </c:pt>
                <c:pt idx="7270">
                  <c:v>44374.75</c:v>
                </c:pt>
                <c:pt idx="7271">
                  <c:v>44374.875</c:v>
                </c:pt>
                <c:pt idx="7272">
                  <c:v>44375</c:v>
                </c:pt>
                <c:pt idx="7273">
                  <c:v>44375.125</c:v>
                </c:pt>
                <c:pt idx="7274">
                  <c:v>44375.25</c:v>
                </c:pt>
                <c:pt idx="7275">
                  <c:v>44375.375</c:v>
                </c:pt>
                <c:pt idx="7276">
                  <c:v>44375.5</c:v>
                </c:pt>
                <c:pt idx="7277">
                  <c:v>44375.625</c:v>
                </c:pt>
                <c:pt idx="7278">
                  <c:v>44375.75</c:v>
                </c:pt>
                <c:pt idx="7279">
                  <c:v>44375.875</c:v>
                </c:pt>
                <c:pt idx="7280">
                  <c:v>44376</c:v>
                </c:pt>
                <c:pt idx="7281">
                  <c:v>44376.125</c:v>
                </c:pt>
                <c:pt idx="7282">
                  <c:v>44376.25</c:v>
                </c:pt>
                <c:pt idx="7283">
                  <c:v>44376.375</c:v>
                </c:pt>
                <c:pt idx="7284">
                  <c:v>44376.5</c:v>
                </c:pt>
                <c:pt idx="7285">
                  <c:v>44376.625</c:v>
                </c:pt>
                <c:pt idx="7286">
                  <c:v>44376.75</c:v>
                </c:pt>
                <c:pt idx="7287">
                  <c:v>44376.875</c:v>
                </c:pt>
                <c:pt idx="7288">
                  <c:v>44377</c:v>
                </c:pt>
                <c:pt idx="7289">
                  <c:v>44377.125</c:v>
                </c:pt>
                <c:pt idx="7290">
                  <c:v>44377.25</c:v>
                </c:pt>
                <c:pt idx="7291">
                  <c:v>44377.375</c:v>
                </c:pt>
                <c:pt idx="7292">
                  <c:v>44377.5</c:v>
                </c:pt>
                <c:pt idx="7293">
                  <c:v>44377.625</c:v>
                </c:pt>
                <c:pt idx="7294">
                  <c:v>44377.75</c:v>
                </c:pt>
                <c:pt idx="7295">
                  <c:v>44377.875</c:v>
                </c:pt>
                <c:pt idx="7296">
                  <c:v>44378</c:v>
                </c:pt>
                <c:pt idx="7297">
                  <c:v>44378.125</c:v>
                </c:pt>
                <c:pt idx="7298">
                  <c:v>44378.25</c:v>
                </c:pt>
                <c:pt idx="7299">
                  <c:v>44378.375</c:v>
                </c:pt>
                <c:pt idx="7300">
                  <c:v>44378.5</c:v>
                </c:pt>
                <c:pt idx="7301">
                  <c:v>44378.625</c:v>
                </c:pt>
                <c:pt idx="7302">
                  <c:v>44378.75</c:v>
                </c:pt>
                <c:pt idx="7303">
                  <c:v>44378.875</c:v>
                </c:pt>
                <c:pt idx="7304">
                  <c:v>44379</c:v>
                </c:pt>
                <c:pt idx="7305">
                  <c:v>44379.125</c:v>
                </c:pt>
                <c:pt idx="7306">
                  <c:v>44379.25</c:v>
                </c:pt>
                <c:pt idx="7307">
                  <c:v>44379.375</c:v>
                </c:pt>
                <c:pt idx="7308">
                  <c:v>44379.5</c:v>
                </c:pt>
                <c:pt idx="7309">
                  <c:v>44379.625</c:v>
                </c:pt>
                <c:pt idx="7310">
                  <c:v>44379.75</c:v>
                </c:pt>
                <c:pt idx="7311">
                  <c:v>44379.875</c:v>
                </c:pt>
                <c:pt idx="7312">
                  <c:v>44380</c:v>
                </c:pt>
                <c:pt idx="7313">
                  <c:v>44380.125</c:v>
                </c:pt>
                <c:pt idx="7314">
                  <c:v>44380.25</c:v>
                </c:pt>
                <c:pt idx="7315">
                  <c:v>44380.375</c:v>
                </c:pt>
                <c:pt idx="7316">
                  <c:v>44380.5</c:v>
                </c:pt>
                <c:pt idx="7317">
                  <c:v>44380.625</c:v>
                </c:pt>
                <c:pt idx="7318">
                  <c:v>44380.75</c:v>
                </c:pt>
                <c:pt idx="7319">
                  <c:v>44380.875</c:v>
                </c:pt>
                <c:pt idx="7320">
                  <c:v>44381</c:v>
                </c:pt>
                <c:pt idx="7321">
                  <c:v>44381.125</c:v>
                </c:pt>
                <c:pt idx="7322">
                  <c:v>44381.25</c:v>
                </c:pt>
                <c:pt idx="7323">
                  <c:v>44381.375</c:v>
                </c:pt>
                <c:pt idx="7324">
                  <c:v>44381.5</c:v>
                </c:pt>
                <c:pt idx="7325">
                  <c:v>44381.625</c:v>
                </c:pt>
                <c:pt idx="7326">
                  <c:v>44381.75</c:v>
                </c:pt>
                <c:pt idx="7327">
                  <c:v>44381.875</c:v>
                </c:pt>
                <c:pt idx="7328">
                  <c:v>44382</c:v>
                </c:pt>
                <c:pt idx="7329">
                  <c:v>44382.125</c:v>
                </c:pt>
                <c:pt idx="7330">
                  <c:v>44382.25</c:v>
                </c:pt>
                <c:pt idx="7331">
                  <c:v>44382.375</c:v>
                </c:pt>
                <c:pt idx="7332">
                  <c:v>44382.5</c:v>
                </c:pt>
                <c:pt idx="7333">
                  <c:v>44382.625</c:v>
                </c:pt>
                <c:pt idx="7334">
                  <c:v>44382.75</c:v>
                </c:pt>
                <c:pt idx="7335">
                  <c:v>44382.875</c:v>
                </c:pt>
                <c:pt idx="7336">
                  <c:v>44383</c:v>
                </c:pt>
                <c:pt idx="7337">
                  <c:v>44383.125</c:v>
                </c:pt>
                <c:pt idx="7338">
                  <c:v>44383.25</c:v>
                </c:pt>
                <c:pt idx="7339">
                  <c:v>44383.375</c:v>
                </c:pt>
                <c:pt idx="7340">
                  <c:v>44383.5</c:v>
                </c:pt>
                <c:pt idx="7341">
                  <c:v>44383.625</c:v>
                </c:pt>
                <c:pt idx="7342">
                  <c:v>44383.75</c:v>
                </c:pt>
                <c:pt idx="7343">
                  <c:v>44383.875</c:v>
                </c:pt>
                <c:pt idx="7344">
                  <c:v>44384</c:v>
                </c:pt>
                <c:pt idx="7345">
                  <c:v>44384.125</c:v>
                </c:pt>
                <c:pt idx="7346">
                  <c:v>44384.25</c:v>
                </c:pt>
                <c:pt idx="7347">
                  <c:v>44384.375</c:v>
                </c:pt>
                <c:pt idx="7348">
                  <c:v>44384.5</c:v>
                </c:pt>
                <c:pt idx="7349">
                  <c:v>44384.625</c:v>
                </c:pt>
                <c:pt idx="7350">
                  <c:v>44384.75</c:v>
                </c:pt>
                <c:pt idx="7351">
                  <c:v>44384.875</c:v>
                </c:pt>
                <c:pt idx="7352">
                  <c:v>44385</c:v>
                </c:pt>
                <c:pt idx="7353">
                  <c:v>44385.125</c:v>
                </c:pt>
                <c:pt idx="7354">
                  <c:v>44385.25</c:v>
                </c:pt>
                <c:pt idx="7355">
                  <c:v>44385.375</c:v>
                </c:pt>
                <c:pt idx="7356">
                  <c:v>44385.5</c:v>
                </c:pt>
                <c:pt idx="7357">
                  <c:v>44385.625</c:v>
                </c:pt>
                <c:pt idx="7358">
                  <c:v>44385.75</c:v>
                </c:pt>
                <c:pt idx="7359">
                  <c:v>44385.875</c:v>
                </c:pt>
                <c:pt idx="7360">
                  <c:v>44386</c:v>
                </c:pt>
                <c:pt idx="7361">
                  <c:v>44386.125</c:v>
                </c:pt>
                <c:pt idx="7362">
                  <c:v>44386.25</c:v>
                </c:pt>
                <c:pt idx="7363">
                  <c:v>44386.375</c:v>
                </c:pt>
                <c:pt idx="7364">
                  <c:v>44386.5</c:v>
                </c:pt>
                <c:pt idx="7365">
                  <c:v>44386.625</c:v>
                </c:pt>
                <c:pt idx="7366">
                  <c:v>44386.75</c:v>
                </c:pt>
                <c:pt idx="7367">
                  <c:v>44386.875</c:v>
                </c:pt>
                <c:pt idx="7368">
                  <c:v>44387</c:v>
                </c:pt>
                <c:pt idx="7369">
                  <c:v>44387.125</c:v>
                </c:pt>
                <c:pt idx="7370">
                  <c:v>44387.25</c:v>
                </c:pt>
                <c:pt idx="7371">
                  <c:v>44387.375</c:v>
                </c:pt>
                <c:pt idx="7372">
                  <c:v>44387.5</c:v>
                </c:pt>
                <c:pt idx="7373">
                  <c:v>44387.625</c:v>
                </c:pt>
                <c:pt idx="7374">
                  <c:v>44387.75</c:v>
                </c:pt>
                <c:pt idx="7375">
                  <c:v>44387.875</c:v>
                </c:pt>
                <c:pt idx="7376">
                  <c:v>44388</c:v>
                </c:pt>
                <c:pt idx="7377">
                  <c:v>44388.125</c:v>
                </c:pt>
                <c:pt idx="7378">
                  <c:v>44388.25</c:v>
                </c:pt>
                <c:pt idx="7379">
                  <c:v>44388.375</c:v>
                </c:pt>
                <c:pt idx="7380">
                  <c:v>44388.5</c:v>
                </c:pt>
                <c:pt idx="7381">
                  <c:v>44388.625</c:v>
                </c:pt>
                <c:pt idx="7382">
                  <c:v>44388.75</c:v>
                </c:pt>
                <c:pt idx="7383">
                  <c:v>44388.875</c:v>
                </c:pt>
                <c:pt idx="7384">
                  <c:v>44389</c:v>
                </c:pt>
                <c:pt idx="7385">
                  <c:v>44389.125</c:v>
                </c:pt>
                <c:pt idx="7386">
                  <c:v>44389.25</c:v>
                </c:pt>
                <c:pt idx="7387">
                  <c:v>44389.375</c:v>
                </c:pt>
                <c:pt idx="7388">
                  <c:v>44389.5</c:v>
                </c:pt>
                <c:pt idx="7389">
                  <c:v>44389.625</c:v>
                </c:pt>
                <c:pt idx="7390">
                  <c:v>44389.75</c:v>
                </c:pt>
                <c:pt idx="7391">
                  <c:v>44389.875</c:v>
                </c:pt>
                <c:pt idx="7392">
                  <c:v>44390</c:v>
                </c:pt>
                <c:pt idx="7393">
                  <c:v>44390.125</c:v>
                </c:pt>
                <c:pt idx="7394">
                  <c:v>44390.25</c:v>
                </c:pt>
                <c:pt idx="7395">
                  <c:v>44390.375</c:v>
                </c:pt>
                <c:pt idx="7396">
                  <c:v>44390.5</c:v>
                </c:pt>
                <c:pt idx="7397">
                  <c:v>44390.625</c:v>
                </c:pt>
                <c:pt idx="7398">
                  <c:v>44390.75</c:v>
                </c:pt>
                <c:pt idx="7399">
                  <c:v>44390.875</c:v>
                </c:pt>
                <c:pt idx="7400">
                  <c:v>44391</c:v>
                </c:pt>
                <c:pt idx="7401">
                  <c:v>44391.125</c:v>
                </c:pt>
                <c:pt idx="7402">
                  <c:v>44391.25</c:v>
                </c:pt>
                <c:pt idx="7403">
                  <c:v>44391.375</c:v>
                </c:pt>
                <c:pt idx="7404">
                  <c:v>44391.5</c:v>
                </c:pt>
                <c:pt idx="7405">
                  <c:v>44391.625</c:v>
                </c:pt>
                <c:pt idx="7406">
                  <c:v>44391.75</c:v>
                </c:pt>
                <c:pt idx="7407">
                  <c:v>44391.875</c:v>
                </c:pt>
                <c:pt idx="7408">
                  <c:v>44392</c:v>
                </c:pt>
                <c:pt idx="7409">
                  <c:v>44392.125</c:v>
                </c:pt>
                <c:pt idx="7410">
                  <c:v>44392.25</c:v>
                </c:pt>
                <c:pt idx="7411">
                  <c:v>44392.375</c:v>
                </c:pt>
                <c:pt idx="7412">
                  <c:v>44392.5</c:v>
                </c:pt>
                <c:pt idx="7413">
                  <c:v>44392.625</c:v>
                </c:pt>
                <c:pt idx="7414">
                  <c:v>44392.75</c:v>
                </c:pt>
                <c:pt idx="7415">
                  <c:v>44392.875</c:v>
                </c:pt>
                <c:pt idx="7416">
                  <c:v>44393</c:v>
                </c:pt>
                <c:pt idx="7417">
                  <c:v>44393.125</c:v>
                </c:pt>
                <c:pt idx="7418">
                  <c:v>44393.25</c:v>
                </c:pt>
                <c:pt idx="7419">
                  <c:v>44393.375</c:v>
                </c:pt>
                <c:pt idx="7420">
                  <c:v>44393.5</c:v>
                </c:pt>
                <c:pt idx="7421">
                  <c:v>44393.625</c:v>
                </c:pt>
                <c:pt idx="7422">
                  <c:v>44393.75</c:v>
                </c:pt>
                <c:pt idx="7423">
                  <c:v>44393.875</c:v>
                </c:pt>
                <c:pt idx="7424">
                  <c:v>44394</c:v>
                </c:pt>
                <c:pt idx="7425">
                  <c:v>44394.125</c:v>
                </c:pt>
                <c:pt idx="7426">
                  <c:v>44394.25</c:v>
                </c:pt>
                <c:pt idx="7427">
                  <c:v>44394.375</c:v>
                </c:pt>
                <c:pt idx="7428">
                  <c:v>44394.5</c:v>
                </c:pt>
                <c:pt idx="7429">
                  <c:v>44394.625</c:v>
                </c:pt>
                <c:pt idx="7430">
                  <c:v>44394.75</c:v>
                </c:pt>
                <c:pt idx="7431">
                  <c:v>44394.875</c:v>
                </c:pt>
                <c:pt idx="7432">
                  <c:v>44395</c:v>
                </c:pt>
                <c:pt idx="7433">
                  <c:v>44395.125</c:v>
                </c:pt>
                <c:pt idx="7434">
                  <c:v>44395.25</c:v>
                </c:pt>
                <c:pt idx="7435">
                  <c:v>44395.375</c:v>
                </c:pt>
                <c:pt idx="7436">
                  <c:v>44395.5</c:v>
                </c:pt>
                <c:pt idx="7437">
                  <c:v>44395.625</c:v>
                </c:pt>
                <c:pt idx="7438">
                  <c:v>44395.75</c:v>
                </c:pt>
                <c:pt idx="7439">
                  <c:v>44395.875</c:v>
                </c:pt>
                <c:pt idx="7440">
                  <c:v>44396</c:v>
                </c:pt>
                <c:pt idx="7441">
                  <c:v>44396.125</c:v>
                </c:pt>
                <c:pt idx="7442">
                  <c:v>44396.25</c:v>
                </c:pt>
                <c:pt idx="7443">
                  <c:v>44396.375</c:v>
                </c:pt>
                <c:pt idx="7444">
                  <c:v>44396.5</c:v>
                </c:pt>
                <c:pt idx="7445">
                  <c:v>44396.625</c:v>
                </c:pt>
                <c:pt idx="7446">
                  <c:v>44396.75</c:v>
                </c:pt>
                <c:pt idx="7447">
                  <c:v>44396.875</c:v>
                </c:pt>
                <c:pt idx="7448">
                  <c:v>44397</c:v>
                </c:pt>
                <c:pt idx="7449">
                  <c:v>44397.125</c:v>
                </c:pt>
                <c:pt idx="7450">
                  <c:v>44397.25</c:v>
                </c:pt>
                <c:pt idx="7451">
                  <c:v>44397.375</c:v>
                </c:pt>
                <c:pt idx="7452">
                  <c:v>44397.5</c:v>
                </c:pt>
                <c:pt idx="7453">
                  <c:v>44397.625</c:v>
                </c:pt>
                <c:pt idx="7454">
                  <c:v>44397.75</c:v>
                </c:pt>
                <c:pt idx="7455">
                  <c:v>44397.875</c:v>
                </c:pt>
                <c:pt idx="7456">
                  <c:v>44398</c:v>
                </c:pt>
                <c:pt idx="7457">
                  <c:v>44398.125</c:v>
                </c:pt>
                <c:pt idx="7458">
                  <c:v>44398.25</c:v>
                </c:pt>
                <c:pt idx="7459">
                  <c:v>44398.375</c:v>
                </c:pt>
                <c:pt idx="7460">
                  <c:v>44398.5</c:v>
                </c:pt>
                <c:pt idx="7461">
                  <c:v>44398.625</c:v>
                </c:pt>
                <c:pt idx="7462">
                  <c:v>44398.75</c:v>
                </c:pt>
                <c:pt idx="7463">
                  <c:v>44398.875</c:v>
                </c:pt>
                <c:pt idx="7464">
                  <c:v>44399</c:v>
                </c:pt>
                <c:pt idx="7465">
                  <c:v>44399.125</c:v>
                </c:pt>
                <c:pt idx="7466">
                  <c:v>44399.25</c:v>
                </c:pt>
                <c:pt idx="7467">
                  <c:v>44399.375</c:v>
                </c:pt>
                <c:pt idx="7468">
                  <c:v>44399.5</c:v>
                </c:pt>
                <c:pt idx="7469">
                  <c:v>44399.625</c:v>
                </c:pt>
                <c:pt idx="7470">
                  <c:v>44399.75</c:v>
                </c:pt>
                <c:pt idx="7471">
                  <c:v>44399.875</c:v>
                </c:pt>
                <c:pt idx="7472">
                  <c:v>44400</c:v>
                </c:pt>
                <c:pt idx="7473">
                  <c:v>44400.125</c:v>
                </c:pt>
                <c:pt idx="7474">
                  <c:v>44400.25</c:v>
                </c:pt>
                <c:pt idx="7475">
                  <c:v>44400.375</c:v>
                </c:pt>
                <c:pt idx="7476">
                  <c:v>44400.5</c:v>
                </c:pt>
                <c:pt idx="7477">
                  <c:v>44400.625</c:v>
                </c:pt>
                <c:pt idx="7478">
                  <c:v>44400.75</c:v>
                </c:pt>
                <c:pt idx="7479">
                  <c:v>44400.875</c:v>
                </c:pt>
                <c:pt idx="7480">
                  <c:v>44401</c:v>
                </c:pt>
                <c:pt idx="7481">
                  <c:v>44401.125</c:v>
                </c:pt>
                <c:pt idx="7482">
                  <c:v>44401.25</c:v>
                </c:pt>
                <c:pt idx="7483">
                  <c:v>44401.375</c:v>
                </c:pt>
                <c:pt idx="7484">
                  <c:v>44401.5</c:v>
                </c:pt>
                <c:pt idx="7485">
                  <c:v>44401.625</c:v>
                </c:pt>
                <c:pt idx="7486">
                  <c:v>44401.75</c:v>
                </c:pt>
                <c:pt idx="7487">
                  <c:v>44401.875</c:v>
                </c:pt>
                <c:pt idx="7488">
                  <c:v>44402</c:v>
                </c:pt>
                <c:pt idx="7489">
                  <c:v>44402.125</c:v>
                </c:pt>
                <c:pt idx="7490">
                  <c:v>44402.25</c:v>
                </c:pt>
                <c:pt idx="7491">
                  <c:v>44402.375</c:v>
                </c:pt>
                <c:pt idx="7492">
                  <c:v>44402.5</c:v>
                </c:pt>
                <c:pt idx="7493">
                  <c:v>44402.625</c:v>
                </c:pt>
                <c:pt idx="7494">
                  <c:v>44402.75</c:v>
                </c:pt>
                <c:pt idx="7495">
                  <c:v>44402.875</c:v>
                </c:pt>
                <c:pt idx="7496">
                  <c:v>44403</c:v>
                </c:pt>
                <c:pt idx="7497">
                  <c:v>44403.125</c:v>
                </c:pt>
                <c:pt idx="7498">
                  <c:v>44403.25</c:v>
                </c:pt>
                <c:pt idx="7499">
                  <c:v>44403.375</c:v>
                </c:pt>
                <c:pt idx="7500">
                  <c:v>44403.5</c:v>
                </c:pt>
                <c:pt idx="7501">
                  <c:v>44403.625</c:v>
                </c:pt>
                <c:pt idx="7502">
                  <c:v>44403.75</c:v>
                </c:pt>
                <c:pt idx="7503">
                  <c:v>44403.875</c:v>
                </c:pt>
                <c:pt idx="7504">
                  <c:v>44404</c:v>
                </c:pt>
                <c:pt idx="7505">
                  <c:v>44404.125</c:v>
                </c:pt>
                <c:pt idx="7506">
                  <c:v>44404.25</c:v>
                </c:pt>
                <c:pt idx="7507">
                  <c:v>44404.375</c:v>
                </c:pt>
                <c:pt idx="7508">
                  <c:v>44404.5</c:v>
                </c:pt>
                <c:pt idx="7509">
                  <c:v>44404.625</c:v>
                </c:pt>
                <c:pt idx="7510">
                  <c:v>44404.75</c:v>
                </c:pt>
                <c:pt idx="7511">
                  <c:v>44404.875</c:v>
                </c:pt>
                <c:pt idx="7512">
                  <c:v>44405</c:v>
                </c:pt>
                <c:pt idx="7513">
                  <c:v>44405.125</c:v>
                </c:pt>
                <c:pt idx="7514">
                  <c:v>44405.25</c:v>
                </c:pt>
                <c:pt idx="7515">
                  <c:v>44405.375</c:v>
                </c:pt>
                <c:pt idx="7516">
                  <c:v>44405.5</c:v>
                </c:pt>
                <c:pt idx="7517">
                  <c:v>44405.625</c:v>
                </c:pt>
                <c:pt idx="7518">
                  <c:v>44405.75</c:v>
                </c:pt>
                <c:pt idx="7519">
                  <c:v>44405.875</c:v>
                </c:pt>
                <c:pt idx="7520">
                  <c:v>44406</c:v>
                </c:pt>
                <c:pt idx="7521">
                  <c:v>44406.125</c:v>
                </c:pt>
                <c:pt idx="7522">
                  <c:v>44406.25</c:v>
                </c:pt>
                <c:pt idx="7523">
                  <c:v>44406.375</c:v>
                </c:pt>
                <c:pt idx="7524">
                  <c:v>44406.5</c:v>
                </c:pt>
                <c:pt idx="7525">
                  <c:v>44406.625</c:v>
                </c:pt>
                <c:pt idx="7526">
                  <c:v>44406.75</c:v>
                </c:pt>
                <c:pt idx="7527">
                  <c:v>44406.875</c:v>
                </c:pt>
                <c:pt idx="7528">
                  <c:v>44407</c:v>
                </c:pt>
                <c:pt idx="7529">
                  <c:v>44407.125</c:v>
                </c:pt>
                <c:pt idx="7530">
                  <c:v>44407.25</c:v>
                </c:pt>
                <c:pt idx="7531">
                  <c:v>44407.375</c:v>
                </c:pt>
                <c:pt idx="7532">
                  <c:v>44407.5</c:v>
                </c:pt>
                <c:pt idx="7533">
                  <c:v>44407.625</c:v>
                </c:pt>
                <c:pt idx="7534">
                  <c:v>44407.75</c:v>
                </c:pt>
                <c:pt idx="7535">
                  <c:v>44407.875</c:v>
                </c:pt>
                <c:pt idx="7536">
                  <c:v>44408</c:v>
                </c:pt>
                <c:pt idx="7537">
                  <c:v>44408.125</c:v>
                </c:pt>
                <c:pt idx="7538">
                  <c:v>44408.25</c:v>
                </c:pt>
                <c:pt idx="7539">
                  <c:v>44408.375</c:v>
                </c:pt>
                <c:pt idx="7540">
                  <c:v>44408.5</c:v>
                </c:pt>
                <c:pt idx="7541">
                  <c:v>44408.625</c:v>
                </c:pt>
                <c:pt idx="7542">
                  <c:v>44408.75</c:v>
                </c:pt>
                <c:pt idx="7543">
                  <c:v>44408.875</c:v>
                </c:pt>
                <c:pt idx="7544">
                  <c:v>44409</c:v>
                </c:pt>
                <c:pt idx="7545">
                  <c:v>44409.125</c:v>
                </c:pt>
                <c:pt idx="7546">
                  <c:v>44409.25</c:v>
                </c:pt>
                <c:pt idx="7547">
                  <c:v>44409.375</c:v>
                </c:pt>
                <c:pt idx="7548">
                  <c:v>44409.5</c:v>
                </c:pt>
                <c:pt idx="7549">
                  <c:v>44409.625</c:v>
                </c:pt>
                <c:pt idx="7550">
                  <c:v>44409.75</c:v>
                </c:pt>
                <c:pt idx="7551">
                  <c:v>44409.875</c:v>
                </c:pt>
                <c:pt idx="7552">
                  <c:v>44410</c:v>
                </c:pt>
                <c:pt idx="7553">
                  <c:v>44410.125</c:v>
                </c:pt>
                <c:pt idx="7554">
                  <c:v>44410.25</c:v>
                </c:pt>
                <c:pt idx="7555">
                  <c:v>44410.375</c:v>
                </c:pt>
                <c:pt idx="7556">
                  <c:v>44410.5</c:v>
                </c:pt>
                <c:pt idx="7557">
                  <c:v>44410.625</c:v>
                </c:pt>
                <c:pt idx="7558">
                  <c:v>44410.75</c:v>
                </c:pt>
                <c:pt idx="7559">
                  <c:v>44410.875</c:v>
                </c:pt>
                <c:pt idx="7560">
                  <c:v>44411</c:v>
                </c:pt>
                <c:pt idx="7561">
                  <c:v>44411.125</c:v>
                </c:pt>
                <c:pt idx="7562">
                  <c:v>44411.25</c:v>
                </c:pt>
                <c:pt idx="7563">
                  <c:v>44411.375</c:v>
                </c:pt>
                <c:pt idx="7564">
                  <c:v>44411.5</c:v>
                </c:pt>
                <c:pt idx="7565">
                  <c:v>44411.625</c:v>
                </c:pt>
                <c:pt idx="7566">
                  <c:v>44411.75</c:v>
                </c:pt>
                <c:pt idx="7567">
                  <c:v>44411.875</c:v>
                </c:pt>
                <c:pt idx="7568">
                  <c:v>44412</c:v>
                </c:pt>
                <c:pt idx="7569">
                  <c:v>44412.125</c:v>
                </c:pt>
                <c:pt idx="7570">
                  <c:v>44412.25</c:v>
                </c:pt>
                <c:pt idx="7571">
                  <c:v>44412.375</c:v>
                </c:pt>
                <c:pt idx="7572">
                  <c:v>44412.5</c:v>
                </c:pt>
                <c:pt idx="7573">
                  <c:v>44412.625</c:v>
                </c:pt>
                <c:pt idx="7574">
                  <c:v>44412.75</c:v>
                </c:pt>
                <c:pt idx="7575">
                  <c:v>44412.875</c:v>
                </c:pt>
                <c:pt idx="7576">
                  <c:v>44413</c:v>
                </c:pt>
                <c:pt idx="7577">
                  <c:v>44413.125</c:v>
                </c:pt>
                <c:pt idx="7578">
                  <c:v>44413.25</c:v>
                </c:pt>
                <c:pt idx="7579">
                  <c:v>44413.375</c:v>
                </c:pt>
                <c:pt idx="7580">
                  <c:v>44413.5</c:v>
                </c:pt>
                <c:pt idx="7581">
                  <c:v>44413.625</c:v>
                </c:pt>
                <c:pt idx="7582">
                  <c:v>44413.75</c:v>
                </c:pt>
                <c:pt idx="7583">
                  <c:v>44413.875</c:v>
                </c:pt>
                <c:pt idx="7584">
                  <c:v>44414</c:v>
                </c:pt>
                <c:pt idx="7585">
                  <c:v>44414.125</c:v>
                </c:pt>
                <c:pt idx="7586">
                  <c:v>44414.25</c:v>
                </c:pt>
                <c:pt idx="7587">
                  <c:v>44414.375</c:v>
                </c:pt>
                <c:pt idx="7588">
                  <c:v>44414.5</c:v>
                </c:pt>
                <c:pt idx="7589">
                  <c:v>44414.625</c:v>
                </c:pt>
                <c:pt idx="7590">
                  <c:v>44414.75</c:v>
                </c:pt>
                <c:pt idx="7591">
                  <c:v>44414.875</c:v>
                </c:pt>
                <c:pt idx="7592">
                  <c:v>44415</c:v>
                </c:pt>
                <c:pt idx="7593">
                  <c:v>44415.125</c:v>
                </c:pt>
                <c:pt idx="7594">
                  <c:v>44415.25</c:v>
                </c:pt>
                <c:pt idx="7595">
                  <c:v>44415.375</c:v>
                </c:pt>
                <c:pt idx="7596">
                  <c:v>44415.5</c:v>
                </c:pt>
                <c:pt idx="7597">
                  <c:v>44415.625</c:v>
                </c:pt>
                <c:pt idx="7598">
                  <c:v>44415.75</c:v>
                </c:pt>
                <c:pt idx="7599">
                  <c:v>44415.875</c:v>
                </c:pt>
                <c:pt idx="7600">
                  <c:v>44416</c:v>
                </c:pt>
                <c:pt idx="7601">
                  <c:v>44416.125</c:v>
                </c:pt>
                <c:pt idx="7602">
                  <c:v>44416.25</c:v>
                </c:pt>
                <c:pt idx="7603">
                  <c:v>44416.375</c:v>
                </c:pt>
                <c:pt idx="7604">
                  <c:v>44416.5</c:v>
                </c:pt>
                <c:pt idx="7605">
                  <c:v>44416.625</c:v>
                </c:pt>
                <c:pt idx="7606">
                  <c:v>44416.75</c:v>
                </c:pt>
                <c:pt idx="7607">
                  <c:v>44416.875</c:v>
                </c:pt>
                <c:pt idx="7608">
                  <c:v>44417</c:v>
                </c:pt>
                <c:pt idx="7609">
                  <c:v>44417.125</c:v>
                </c:pt>
                <c:pt idx="7610">
                  <c:v>44417.25</c:v>
                </c:pt>
                <c:pt idx="7611">
                  <c:v>44417.375</c:v>
                </c:pt>
                <c:pt idx="7612">
                  <c:v>44417.5</c:v>
                </c:pt>
                <c:pt idx="7613">
                  <c:v>44417.625</c:v>
                </c:pt>
                <c:pt idx="7614">
                  <c:v>44417.75</c:v>
                </c:pt>
                <c:pt idx="7615">
                  <c:v>44417.875</c:v>
                </c:pt>
                <c:pt idx="7616">
                  <c:v>44418</c:v>
                </c:pt>
                <c:pt idx="7617">
                  <c:v>44418.125</c:v>
                </c:pt>
                <c:pt idx="7618">
                  <c:v>44418.25</c:v>
                </c:pt>
                <c:pt idx="7619">
                  <c:v>44418.375</c:v>
                </c:pt>
                <c:pt idx="7620">
                  <c:v>44418.5</c:v>
                </c:pt>
                <c:pt idx="7621">
                  <c:v>44418.625</c:v>
                </c:pt>
                <c:pt idx="7622">
                  <c:v>44418.75</c:v>
                </c:pt>
                <c:pt idx="7623">
                  <c:v>44418.875</c:v>
                </c:pt>
                <c:pt idx="7624">
                  <c:v>44419</c:v>
                </c:pt>
                <c:pt idx="7625">
                  <c:v>44419.125</c:v>
                </c:pt>
                <c:pt idx="7626">
                  <c:v>44419.25</c:v>
                </c:pt>
                <c:pt idx="7627">
                  <c:v>44419.375</c:v>
                </c:pt>
                <c:pt idx="7628">
                  <c:v>44419.5</c:v>
                </c:pt>
                <c:pt idx="7629">
                  <c:v>44419.625</c:v>
                </c:pt>
                <c:pt idx="7630">
                  <c:v>44419.75</c:v>
                </c:pt>
                <c:pt idx="7631">
                  <c:v>44419.875</c:v>
                </c:pt>
                <c:pt idx="7632">
                  <c:v>44420</c:v>
                </c:pt>
                <c:pt idx="7633">
                  <c:v>44420.125</c:v>
                </c:pt>
                <c:pt idx="7634">
                  <c:v>44420.25</c:v>
                </c:pt>
                <c:pt idx="7635">
                  <c:v>44420.375</c:v>
                </c:pt>
                <c:pt idx="7636">
                  <c:v>44420.5</c:v>
                </c:pt>
                <c:pt idx="7637">
                  <c:v>44420.625</c:v>
                </c:pt>
                <c:pt idx="7638">
                  <c:v>44420.75</c:v>
                </c:pt>
                <c:pt idx="7639">
                  <c:v>44420.875</c:v>
                </c:pt>
                <c:pt idx="7640">
                  <c:v>44421</c:v>
                </c:pt>
                <c:pt idx="7641">
                  <c:v>44421.125</c:v>
                </c:pt>
                <c:pt idx="7642">
                  <c:v>44421.25</c:v>
                </c:pt>
                <c:pt idx="7643">
                  <c:v>44421.375</c:v>
                </c:pt>
                <c:pt idx="7644">
                  <c:v>44421.5</c:v>
                </c:pt>
                <c:pt idx="7645">
                  <c:v>44421.625</c:v>
                </c:pt>
                <c:pt idx="7646">
                  <c:v>44421.75</c:v>
                </c:pt>
                <c:pt idx="7647">
                  <c:v>44421.875</c:v>
                </c:pt>
                <c:pt idx="7648">
                  <c:v>44422</c:v>
                </c:pt>
                <c:pt idx="7649">
                  <c:v>44422.125</c:v>
                </c:pt>
                <c:pt idx="7650">
                  <c:v>44422.25</c:v>
                </c:pt>
                <c:pt idx="7651">
                  <c:v>44422.375</c:v>
                </c:pt>
                <c:pt idx="7652">
                  <c:v>44422.5</c:v>
                </c:pt>
                <c:pt idx="7653">
                  <c:v>44422.625</c:v>
                </c:pt>
                <c:pt idx="7654">
                  <c:v>44422.75</c:v>
                </c:pt>
                <c:pt idx="7655">
                  <c:v>44422.875</c:v>
                </c:pt>
                <c:pt idx="7656">
                  <c:v>44423</c:v>
                </c:pt>
                <c:pt idx="7657">
                  <c:v>44423.125</c:v>
                </c:pt>
                <c:pt idx="7658">
                  <c:v>44423.25</c:v>
                </c:pt>
                <c:pt idx="7659">
                  <c:v>44423.375</c:v>
                </c:pt>
                <c:pt idx="7660">
                  <c:v>44423.5</c:v>
                </c:pt>
                <c:pt idx="7661">
                  <c:v>44423.625</c:v>
                </c:pt>
                <c:pt idx="7662">
                  <c:v>44423.75</c:v>
                </c:pt>
                <c:pt idx="7663">
                  <c:v>44423.875</c:v>
                </c:pt>
                <c:pt idx="7664">
                  <c:v>44424</c:v>
                </c:pt>
                <c:pt idx="7665">
                  <c:v>44424.125</c:v>
                </c:pt>
                <c:pt idx="7666">
                  <c:v>44424.25</c:v>
                </c:pt>
                <c:pt idx="7667">
                  <c:v>44424.375</c:v>
                </c:pt>
                <c:pt idx="7668">
                  <c:v>44424.5</c:v>
                </c:pt>
                <c:pt idx="7669">
                  <c:v>44424.625</c:v>
                </c:pt>
                <c:pt idx="7670">
                  <c:v>44424.75</c:v>
                </c:pt>
                <c:pt idx="7671">
                  <c:v>44424.875</c:v>
                </c:pt>
                <c:pt idx="7672">
                  <c:v>44425</c:v>
                </c:pt>
                <c:pt idx="7673">
                  <c:v>44425.125</c:v>
                </c:pt>
                <c:pt idx="7674">
                  <c:v>44425.25</c:v>
                </c:pt>
                <c:pt idx="7675">
                  <c:v>44425.375</c:v>
                </c:pt>
                <c:pt idx="7676">
                  <c:v>44425.5</c:v>
                </c:pt>
                <c:pt idx="7677">
                  <c:v>44425.625</c:v>
                </c:pt>
                <c:pt idx="7678">
                  <c:v>44425.75</c:v>
                </c:pt>
                <c:pt idx="7679">
                  <c:v>44425.875</c:v>
                </c:pt>
                <c:pt idx="7680">
                  <c:v>44426</c:v>
                </c:pt>
                <c:pt idx="7681">
                  <c:v>44426.125</c:v>
                </c:pt>
                <c:pt idx="7682">
                  <c:v>44426.25</c:v>
                </c:pt>
                <c:pt idx="7683">
                  <c:v>44426.375</c:v>
                </c:pt>
                <c:pt idx="7684">
                  <c:v>44426.5</c:v>
                </c:pt>
                <c:pt idx="7685">
                  <c:v>44426.625</c:v>
                </c:pt>
                <c:pt idx="7686">
                  <c:v>44426.75</c:v>
                </c:pt>
                <c:pt idx="7687">
                  <c:v>44426.875</c:v>
                </c:pt>
                <c:pt idx="7688">
                  <c:v>44427</c:v>
                </c:pt>
                <c:pt idx="7689">
                  <c:v>44427.125</c:v>
                </c:pt>
                <c:pt idx="7690">
                  <c:v>44427.25</c:v>
                </c:pt>
                <c:pt idx="7691">
                  <c:v>44427.375</c:v>
                </c:pt>
                <c:pt idx="7692">
                  <c:v>44427.5</c:v>
                </c:pt>
                <c:pt idx="7693">
                  <c:v>44427.625</c:v>
                </c:pt>
                <c:pt idx="7694">
                  <c:v>44427.75</c:v>
                </c:pt>
                <c:pt idx="7695">
                  <c:v>44427.875</c:v>
                </c:pt>
                <c:pt idx="7696">
                  <c:v>44428</c:v>
                </c:pt>
                <c:pt idx="7697">
                  <c:v>44428.125</c:v>
                </c:pt>
                <c:pt idx="7698">
                  <c:v>44428.25</c:v>
                </c:pt>
                <c:pt idx="7699">
                  <c:v>44428.375</c:v>
                </c:pt>
                <c:pt idx="7700">
                  <c:v>44428.5</c:v>
                </c:pt>
                <c:pt idx="7701">
                  <c:v>44428.625</c:v>
                </c:pt>
                <c:pt idx="7702">
                  <c:v>44428.75</c:v>
                </c:pt>
                <c:pt idx="7703">
                  <c:v>44428.875</c:v>
                </c:pt>
                <c:pt idx="7704">
                  <c:v>44429</c:v>
                </c:pt>
                <c:pt idx="7705">
                  <c:v>44429.125</c:v>
                </c:pt>
                <c:pt idx="7706">
                  <c:v>44429.25</c:v>
                </c:pt>
                <c:pt idx="7707">
                  <c:v>44429.375</c:v>
                </c:pt>
                <c:pt idx="7708">
                  <c:v>44429.5</c:v>
                </c:pt>
                <c:pt idx="7709">
                  <c:v>44429.625</c:v>
                </c:pt>
                <c:pt idx="7710">
                  <c:v>44429.75</c:v>
                </c:pt>
                <c:pt idx="7711">
                  <c:v>44429.875</c:v>
                </c:pt>
                <c:pt idx="7712">
                  <c:v>44430</c:v>
                </c:pt>
                <c:pt idx="7713">
                  <c:v>44430.125</c:v>
                </c:pt>
                <c:pt idx="7714">
                  <c:v>44430.25</c:v>
                </c:pt>
                <c:pt idx="7715">
                  <c:v>44430.375</c:v>
                </c:pt>
                <c:pt idx="7716">
                  <c:v>44430.5</c:v>
                </c:pt>
                <c:pt idx="7717">
                  <c:v>44430.625</c:v>
                </c:pt>
                <c:pt idx="7718">
                  <c:v>44430.75</c:v>
                </c:pt>
                <c:pt idx="7719">
                  <c:v>44430.875</c:v>
                </c:pt>
                <c:pt idx="7720">
                  <c:v>44431</c:v>
                </c:pt>
                <c:pt idx="7721">
                  <c:v>44431.125</c:v>
                </c:pt>
                <c:pt idx="7722">
                  <c:v>44431.25</c:v>
                </c:pt>
                <c:pt idx="7723">
                  <c:v>44431.375</c:v>
                </c:pt>
                <c:pt idx="7724">
                  <c:v>44431.5</c:v>
                </c:pt>
                <c:pt idx="7725">
                  <c:v>44431.625</c:v>
                </c:pt>
                <c:pt idx="7726">
                  <c:v>44431.75</c:v>
                </c:pt>
                <c:pt idx="7727">
                  <c:v>44431.875</c:v>
                </c:pt>
                <c:pt idx="7728">
                  <c:v>44432</c:v>
                </c:pt>
                <c:pt idx="7729">
                  <c:v>44432.125</c:v>
                </c:pt>
                <c:pt idx="7730">
                  <c:v>44432.25</c:v>
                </c:pt>
                <c:pt idx="7731">
                  <c:v>44432.375</c:v>
                </c:pt>
                <c:pt idx="7732">
                  <c:v>44432.5</c:v>
                </c:pt>
                <c:pt idx="7733">
                  <c:v>44432.625</c:v>
                </c:pt>
                <c:pt idx="7734">
                  <c:v>44432.75</c:v>
                </c:pt>
                <c:pt idx="7735">
                  <c:v>44432.875</c:v>
                </c:pt>
                <c:pt idx="7736">
                  <c:v>44433</c:v>
                </c:pt>
                <c:pt idx="7737">
                  <c:v>44433.125</c:v>
                </c:pt>
                <c:pt idx="7738">
                  <c:v>44433.25</c:v>
                </c:pt>
                <c:pt idx="7739">
                  <c:v>44433.375</c:v>
                </c:pt>
                <c:pt idx="7740">
                  <c:v>44433.5</c:v>
                </c:pt>
                <c:pt idx="7741">
                  <c:v>44433.625</c:v>
                </c:pt>
                <c:pt idx="7742">
                  <c:v>44433.75</c:v>
                </c:pt>
                <c:pt idx="7743">
                  <c:v>44433.875</c:v>
                </c:pt>
                <c:pt idx="7744">
                  <c:v>44434</c:v>
                </c:pt>
                <c:pt idx="7745">
                  <c:v>44434.125</c:v>
                </c:pt>
                <c:pt idx="7746">
                  <c:v>44434.25</c:v>
                </c:pt>
                <c:pt idx="7747">
                  <c:v>44434.375</c:v>
                </c:pt>
                <c:pt idx="7748">
                  <c:v>44434.5</c:v>
                </c:pt>
                <c:pt idx="7749">
                  <c:v>44434.625</c:v>
                </c:pt>
                <c:pt idx="7750">
                  <c:v>44434.75</c:v>
                </c:pt>
                <c:pt idx="7751">
                  <c:v>44434.875</c:v>
                </c:pt>
                <c:pt idx="7752">
                  <c:v>44435</c:v>
                </c:pt>
                <c:pt idx="7753">
                  <c:v>44435.125</c:v>
                </c:pt>
                <c:pt idx="7754">
                  <c:v>44435.25</c:v>
                </c:pt>
                <c:pt idx="7755">
                  <c:v>44435.375</c:v>
                </c:pt>
                <c:pt idx="7756">
                  <c:v>44435.5</c:v>
                </c:pt>
                <c:pt idx="7757">
                  <c:v>44435.625</c:v>
                </c:pt>
                <c:pt idx="7758">
                  <c:v>44435.75</c:v>
                </c:pt>
                <c:pt idx="7759">
                  <c:v>44435.875</c:v>
                </c:pt>
                <c:pt idx="7760">
                  <c:v>44436</c:v>
                </c:pt>
                <c:pt idx="7761">
                  <c:v>44436.125</c:v>
                </c:pt>
                <c:pt idx="7762">
                  <c:v>44436.25</c:v>
                </c:pt>
                <c:pt idx="7763">
                  <c:v>44436.375</c:v>
                </c:pt>
                <c:pt idx="7764">
                  <c:v>44436.5</c:v>
                </c:pt>
                <c:pt idx="7765">
                  <c:v>44436.625</c:v>
                </c:pt>
                <c:pt idx="7766">
                  <c:v>44436.75</c:v>
                </c:pt>
                <c:pt idx="7767">
                  <c:v>44436.875</c:v>
                </c:pt>
                <c:pt idx="7768">
                  <c:v>44437</c:v>
                </c:pt>
                <c:pt idx="7769">
                  <c:v>44437.125</c:v>
                </c:pt>
                <c:pt idx="7770">
                  <c:v>44437.25</c:v>
                </c:pt>
                <c:pt idx="7771">
                  <c:v>44437.375</c:v>
                </c:pt>
                <c:pt idx="7772">
                  <c:v>44437.5</c:v>
                </c:pt>
                <c:pt idx="7773">
                  <c:v>44437.625</c:v>
                </c:pt>
                <c:pt idx="7774">
                  <c:v>44437.75</c:v>
                </c:pt>
                <c:pt idx="7775">
                  <c:v>44437.875</c:v>
                </c:pt>
                <c:pt idx="7776">
                  <c:v>44438</c:v>
                </c:pt>
                <c:pt idx="7777">
                  <c:v>44438.125</c:v>
                </c:pt>
                <c:pt idx="7778">
                  <c:v>44438.25</c:v>
                </c:pt>
                <c:pt idx="7779">
                  <c:v>44438.375</c:v>
                </c:pt>
                <c:pt idx="7780">
                  <c:v>44438.5</c:v>
                </c:pt>
                <c:pt idx="7781">
                  <c:v>44438.625</c:v>
                </c:pt>
                <c:pt idx="7782">
                  <c:v>44438.75</c:v>
                </c:pt>
                <c:pt idx="7783">
                  <c:v>44438.875</c:v>
                </c:pt>
                <c:pt idx="7784">
                  <c:v>44439</c:v>
                </c:pt>
                <c:pt idx="7785">
                  <c:v>44439.125</c:v>
                </c:pt>
                <c:pt idx="7786">
                  <c:v>44439.25</c:v>
                </c:pt>
                <c:pt idx="7787">
                  <c:v>44439.375</c:v>
                </c:pt>
                <c:pt idx="7788">
                  <c:v>44439.5</c:v>
                </c:pt>
                <c:pt idx="7789">
                  <c:v>44439.625</c:v>
                </c:pt>
                <c:pt idx="7790">
                  <c:v>44439.75</c:v>
                </c:pt>
                <c:pt idx="7791">
                  <c:v>44439.875</c:v>
                </c:pt>
                <c:pt idx="7792">
                  <c:v>44440</c:v>
                </c:pt>
                <c:pt idx="7793">
                  <c:v>44440.125</c:v>
                </c:pt>
                <c:pt idx="7794">
                  <c:v>44440.25</c:v>
                </c:pt>
                <c:pt idx="7795">
                  <c:v>44440.375</c:v>
                </c:pt>
                <c:pt idx="7796">
                  <c:v>44440.5</c:v>
                </c:pt>
                <c:pt idx="7797">
                  <c:v>44440.625</c:v>
                </c:pt>
                <c:pt idx="7798">
                  <c:v>44440.75</c:v>
                </c:pt>
                <c:pt idx="7799">
                  <c:v>44440.875</c:v>
                </c:pt>
                <c:pt idx="7800">
                  <c:v>44441</c:v>
                </c:pt>
                <c:pt idx="7801">
                  <c:v>44441.125</c:v>
                </c:pt>
                <c:pt idx="7802">
                  <c:v>44441.25</c:v>
                </c:pt>
                <c:pt idx="7803">
                  <c:v>44441.375</c:v>
                </c:pt>
                <c:pt idx="7804">
                  <c:v>44441.5</c:v>
                </c:pt>
                <c:pt idx="7805">
                  <c:v>44441.625</c:v>
                </c:pt>
                <c:pt idx="7806">
                  <c:v>44441.75</c:v>
                </c:pt>
                <c:pt idx="7807">
                  <c:v>44441.875</c:v>
                </c:pt>
                <c:pt idx="7808">
                  <c:v>44442</c:v>
                </c:pt>
                <c:pt idx="7809">
                  <c:v>44442.125</c:v>
                </c:pt>
                <c:pt idx="7810">
                  <c:v>44442.25</c:v>
                </c:pt>
                <c:pt idx="7811">
                  <c:v>44442.375</c:v>
                </c:pt>
                <c:pt idx="7812">
                  <c:v>44442.5</c:v>
                </c:pt>
                <c:pt idx="7813">
                  <c:v>44442.625</c:v>
                </c:pt>
                <c:pt idx="7814">
                  <c:v>44442.75</c:v>
                </c:pt>
                <c:pt idx="7815">
                  <c:v>44442.875</c:v>
                </c:pt>
                <c:pt idx="7816">
                  <c:v>44443</c:v>
                </c:pt>
                <c:pt idx="7817">
                  <c:v>44443.125</c:v>
                </c:pt>
                <c:pt idx="7818">
                  <c:v>44443.25</c:v>
                </c:pt>
                <c:pt idx="7819">
                  <c:v>44443.375</c:v>
                </c:pt>
                <c:pt idx="7820">
                  <c:v>44443.5</c:v>
                </c:pt>
                <c:pt idx="7821">
                  <c:v>44443.625</c:v>
                </c:pt>
                <c:pt idx="7822">
                  <c:v>44443.75</c:v>
                </c:pt>
                <c:pt idx="7823">
                  <c:v>44443.875</c:v>
                </c:pt>
                <c:pt idx="7824">
                  <c:v>44444</c:v>
                </c:pt>
                <c:pt idx="7825">
                  <c:v>44444.125</c:v>
                </c:pt>
                <c:pt idx="7826">
                  <c:v>44444.25</c:v>
                </c:pt>
                <c:pt idx="7827">
                  <c:v>44444.375</c:v>
                </c:pt>
                <c:pt idx="7828">
                  <c:v>44444.5</c:v>
                </c:pt>
                <c:pt idx="7829">
                  <c:v>44444.625</c:v>
                </c:pt>
                <c:pt idx="7830">
                  <c:v>44444.75</c:v>
                </c:pt>
                <c:pt idx="7831">
                  <c:v>44444.875</c:v>
                </c:pt>
                <c:pt idx="7832">
                  <c:v>44445</c:v>
                </c:pt>
                <c:pt idx="7833">
                  <c:v>44445.125</c:v>
                </c:pt>
                <c:pt idx="7834">
                  <c:v>44445.25</c:v>
                </c:pt>
                <c:pt idx="7835">
                  <c:v>44445.375</c:v>
                </c:pt>
                <c:pt idx="7836">
                  <c:v>44445.5</c:v>
                </c:pt>
                <c:pt idx="7837">
                  <c:v>44445.625</c:v>
                </c:pt>
                <c:pt idx="7838">
                  <c:v>44445.75</c:v>
                </c:pt>
                <c:pt idx="7839">
                  <c:v>44445.875</c:v>
                </c:pt>
                <c:pt idx="7840">
                  <c:v>44446</c:v>
                </c:pt>
                <c:pt idx="7841">
                  <c:v>44446.125</c:v>
                </c:pt>
                <c:pt idx="7842">
                  <c:v>44446.25</c:v>
                </c:pt>
                <c:pt idx="7843">
                  <c:v>44446.375</c:v>
                </c:pt>
                <c:pt idx="7844">
                  <c:v>44446.5</c:v>
                </c:pt>
                <c:pt idx="7845">
                  <c:v>44446.625</c:v>
                </c:pt>
                <c:pt idx="7846">
                  <c:v>44446.75</c:v>
                </c:pt>
                <c:pt idx="7847">
                  <c:v>44446.875</c:v>
                </c:pt>
                <c:pt idx="7848">
                  <c:v>44447</c:v>
                </c:pt>
                <c:pt idx="7849">
                  <c:v>44447.125</c:v>
                </c:pt>
                <c:pt idx="7850">
                  <c:v>44447.25</c:v>
                </c:pt>
                <c:pt idx="7851">
                  <c:v>44447.375</c:v>
                </c:pt>
                <c:pt idx="7852">
                  <c:v>44447.5</c:v>
                </c:pt>
                <c:pt idx="7853">
                  <c:v>44447.625</c:v>
                </c:pt>
                <c:pt idx="7854">
                  <c:v>44447.75</c:v>
                </c:pt>
                <c:pt idx="7855">
                  <c:v>44447.875</c:v>
                </c:pt>
                <c:pt idx="7856">
                  <c:v>44448</c:v>
                </c:pt>
                <c:pt idx="7857">
                  <c:v>44448.125</c:v>
                </c:pt>
                <c:pt idx="7858">
                  <c:v>44448.25</c:v>
                </c:pt>
                <c:pt idx="7859">
                  <c:v>44448.375</c:v>
                </c:pt>
                <c:pt idx="7860">
                  <c:v>44448.5</c:v>
                </c:pt>
                <c:pt idx="7861">
                  <c:v>44448.625</c:v>
                </c:pt>
                <c:pt idx="7862">
                  <c:v>44448.75</c:v>
                </c:pt>
                <c:pt idx="7863">
                  <c:v>44448.875</c:v>
                </c:pt>
                <c:pt idx="7864">
                  <c:v>44449</c:v>
                </c:pt>
                <c:pt idx="7865">
                  <c:v>44449.125</c:v>
                </c:pt>
                <c:pt idx="7866">
                  <c:v>44449.25</c:v>
                </c:pt>
                <c:pt idx="7867">
                  <c:v>44449.375</c:v>
                </c:pt>
                <c:pt idx="7868">
                  <c:v>44449.5</c:v>
                </c:pt>
                <c:pt idx="7869">
                  <c:v>44449.625</c:v>
                </c:pt>
                <c:pt idx="7870">
                  <c:v>44449.75</c:v>
                </c:pt>
                <c:pt idx="7871">
                  <c:v>44449.875</c:v>
                </c:pt>
                <c:pt idx="7872">
                  <c:v>44450</c:v>
                </c:pt>
                <c:pt idx="7873">
                  <c:v>44450.125</c:v>
                </c:pt>
                <c:pt idx="7874">
                  <c:v>44450.25</c:v>
                </c:pt>
                <c:pt idx="7875">
                  <c:v>44450.375</c:v>
                </c:pt>
                <c:pt idx="7876">
                  <c:v>44450.5</c:v>
                </c:pt>
                <c:pt idx="7877">
                  <c:v>44450.625</c:v>
                </c:pt>
                <c:pt idx="7878">
                  <c:v>44450.75</c:v>
                </c:pt>
                <c:pt idx="7879">
                  <c:v>44450.875</c:v>
                </c:pt>
                <c:pt idx="7880">
                  <c:v>44451</c:v>
                </c:pt>
                <c:pt idx="7881">
                  <c:v>44451.125</c:v>
                </c:pt>
                <c:pt idx="7882">
                  <c:v>44451.25</c:v>
                </c:pt>
                <c:pt idx="7883">
                  <c:v>44451.375</c:v>
                </c:pt>
                <c:pt idx="7884">
                  <c:v>44451.5</c:v>
                </c:pt>
                <c:pt idx="7885">
                  <c:v>44451.625</c:v>
                </c:pt>
                <c:pt idx="7886">
                  <c:v>44451.75</c:v>
                </c:pt>
                <c:pt idx="7887">
                  <c:v>44451.875</c:v>
                </c:pt>
                <c:pt idx="7888">
                  <c:v>44452</c:v>
                </c:pt>
                <c:pt idx="7889">
                  <c:v>44452.125</c:v>
                </c:pt>
                <c:pt idx="7890">
                  <c:v>44452.25</c:v>
                </c:pt>
                <c:pt idx="7891">
                  <c:v>44452.375</c:v>
                </c:pt>
                <c:pt idx="7892">
                  <c:v>44452.5</c:v>
                </c:pt>
                <c:pt idx="7893">
                  <c:v>44452.625</c:v>
                </c:pt>
                <c:pt idx="7894">
                  <c:v>44452.75</c:v>
                </c:pt>
                <c:pt idx="7895">
                  <c:v>44452.875</c:v>
                </c:pt>
                <c:pt idx="7896">
                  <c:v>44453</c:v>
                </c:pt>
                <c:pt idx="7897">
                  <c:v>44453.125</c:v>
                </c:pt>
                <c:pt idx="7898">
                  <c:v>44453.25</c:v>
                </c:pt>
                <c:pt idx="7899">
                  <c:v>44453.375</c:v>
                </c:pt>
                <c:pt idx="7900">
                  <c:v>44453.5</c:v>
                </c:pt>
                <c:pt idx="7901">
                  <c:v>44453.625</c:v>
                </c:pt>
                <c:pt idx="7902">
                  <c:v>44453.75</c:v>
                </c:pt>
                <c:pt idx="7903">
                  <c:v>44453.875</c:v>
                </c:pt>
                <c:pt idx="7904">
                  <c:v>44454</c:v>
                </c:pt>
                <c:pt idx="7905">
                  <c:v>44454.125</c:v>
                </c:pt>
                <c:pt idx="7906">
                  <c:v>44454.25</c:v>
                </c:pt>
                <c:pt idx="7907">
                  <c:v>44454.375</c:v>
                </c:pt>
                <c:pt idx="7908">
                  <c:v>44454.5</c:v>
                </c:pt>
                <c:pt idx="7909">
                  <c:v>44454.625</c:v>
                </c:pt>
                <c:pt idx="7910">
                  <c:v>44454.75</c:v>
                </c:pt>
                <c:pt idx="7911">
                  <c:v>44454.875</c:v>
                </c:pt>
                <c:pt idx="7912">
                  <c:v>44455</c:v>
                </c:pt>
                <c:pt idx="7913">
                  <c:v>44455.125</c:v>
                </c:pt>
                <c:pt idx="7914">
                  <c:v>44455.25</c:v>
                </c:pt>
                <c:pt idx="7915">
                  <c:v>44455.375</c:v>
                </c:pt>
                <c:pt idx="7916">
                  <c:v>44455.5</c:v>
                </c:pt>
                <c:pt idx="7917">
                  <c:v>44455.625</c:v>
                </c:pt>
                <c:pt idx="7918">
                  <c:v>44455.75</c:v>
                </c:pt>
                <c:pt idx="7919">
                  <c:v>44455.875</c:v>
                </c:pt>
                <c:pt idx="7920">
                  <c:v>44456</c:v>
                </c:pt>
                <c:pt idx="7921">
                  <c:v>44456.125</c:v>
                </c:pt>
                <c:pt idx="7922">
                  <c:v>44456.25</c:v>
                </c:pt>
                <c:pt idx="7923">
                  <c:v>44456.375</c:v>
                </c:pt>
                <c:pt idx="7924">
                  <c:v>44456.5</c:v>
                </c:pt>
                <c:pt idx="7925">
                  <c:v>44456.625</c:v>
                </c:pt>
                <c:pt idx="7926">
                  <c:v>44456.75</c:v>
                </c:pt>
                <c:pt idx="7927">
                  <c:v>44456.875</c:v>
                </c:pt>
                <c:pt idx="7928">
                  <c:v>44457</c:v>
                </c:pt>
                <c:pt idx="7929">
                  <c:v>44457.125</c:v>
                </c:pt>
                <c:pt idx="7930">
                  <c:v>44457.25</c:v>
                </c:pt>
                <c:pt idx="7931">
                  <c:v>44457.375</c:v>
                </c:pt>
                <c:pt idx="7932">
                  <c:v>44457.5</c:v>
                </c:pt>
                <c:pt idx="7933">
                  <c:v>44457.625</c:v>
                </c:pt>
                <c:pt idx="7934">
                  <c:v>44457.75</c:v>
                </c:pt>
                <c:pt idx="7935">
                  <c:v>44457.875</c:v>
                </c:pt>
                <c:pt idx="7936">
                  <c:v>44458</c:v>
                </c:pt>
                <c:pt idx="7937">
                  <c:v>44458.125</c:v>
                </c:pt>
                <c:pt idx="7938">
                  <c:v>44458.25</c:v>
                </c:pt>
                <c:pt idx="7939">
                  <c:v>44458.375</c:v>
                </c:pt>
                <c:pt idx="7940">
                  <c:v>44458.5</c:v>
                </c:pt>
                <c:pt idx="7941">
                  <c:v>44458.625</c:v>
                </c:pt>
                <c:pt idx="7942">
                  <c:v>44458.75</c:v>
                </c:pt>
                <c:pt idx="7943">
                  <c:v>44458.875</c:v>
                </c:pt>
                <c:pt idx="7944">
                  <c:v>44459</c:v>
                </c:pt>
                <c:pt idx="7945">
                  <c:v>44459.125</c:v>
                </c:pt>
                <c:pt idx="7946">
                  <c:v>44459.25</c:v>
                </c:pt>
                <c:pt idx="7947">
                  <c:v>44459.375</c:v>
                </c:pt>
                <c:pt idx="7948">
                  <c:v>44459.5</c:v>
                </c:pt>
                <c:pt idx="7949">
                  <c:v>44459.625</c:v>
                </c:pt>
                <c:pt idx="7950">
                  <c:v>44459.75</c:v>
                </c:pt>
                <c:pt idx="7951">
                  <c:v>44459.875</c:v>
                </c:pt>
                <c:pt idx="7952">
                  <c:v>44460</c:v>
                </c:pt>
                <c:pt idx="7953">
                  <c:v>44460.125</c:v>
                </c:pt>
                <c:pt idx="7954">
                  <c:v>44460.25</c:v>
                </c:pt>
                <c:pt idx="7955">
                  <c:v>44460.375</c:v>
                </c:pt>
                <c:pt idx="7956">
                  <c:v>44460.5</c:v>
                </c:pt>
                <c:pt idx="7957">
                  <c:v>44460.625</c:v>
                </c:pt>
                <c:pt idx="7958">
                  <c:v>44460.75</c:v>
                </c:pt>
                <c:pt idx="7959">
                  <c:v>44460.875</c:v>
                </c:pt>
                <c:pt idx="7960">
                  <c:v>44461</c:v>
                </c:pt>
                <c:pt idx="7961">
                  <c:v>44461.125</c:v>
                </c:pt>
                <c:pt idx="7962">
                  <c:v>44461.25</c:v>
                </c:pt>
                <c:pt idx="7963">
                  <c:v>44461.375</c:v>
                </c:pt>
                <c:pt idx="7964">
                  <c:v>44461.5</c:v>
                </c:pt>
                <c:pt idx="7965">
                  <c:v>44461.625</c:v>
                </c:pt>
                <c:pt idx="7966">
                  <c:v>44461.75</c:v>
                </c:pt>
                <c:pt idx="7967">
                  <c:v>44461.875</c:v>
                </c:pt>
                <c:pt idx="7968">
                  <c:v>44462</c:v>
                </c:pt>
                <c:pt idx="7969">
                  <c:v>44462.125</c:v>
                </c:pt>
                <c:pt idx="7970">
                  <c:v>44462.25</c:v>
                </c:pt>
                <c:pt idx="7971">
                  <c:v>44462.375</c:v>
                </c:pt>
                <c:pt idx="7972">
                  <c:v>44462.5</c:v>
                </c:pt>
                <c:pt idx="7973">
                  <c:v>44462.625</c:v>
                </c:pt>
                <c:pt idx="7974">
                  <c:v>44462.75</c:v>
                </c:pt>
                <c:pt idx="7975">
                  <c:v>44462.875</c:v>
                </c:pt>
                <c:pt idx="7976">
                  <c:v>44463</c:v>
                </c:pt>
                <c:pt idx="7977">
                  <c:v>44463.125</c:v>
                </c:pt>
                <c:pt idx="7978">
                  <c:v>44463.25</c:v>
                </c:pt>
                <c:pt idx="7979">
                  <c:v>44463.375</c:v>
                </c:pt>
                <c:pt idx="7980">
                  <c:v>44463.5</c:v>
                </c:pt>
                <c:pt idx="7981">
                  <c:v>44463.625</c:v>
                </c:pt>
                <c:pt idx="7982">
                  <c:v>44463.75</c:v>
                </c:pt>
                <c:pt idx="7983">
                  <c:v>44463.875</c:v>
                </c:pt>
                <c:pt idx="7984">
                  <c:v>44464</c:v>
                </c:pt>
                <c:pt idx="7985">
                  <c:v>44464.125</c:v>
                </c:pt>
                <c:pt idx="7986">
                  <c:v>44464.25</c:v>
                </c:pt>
                <c:pt idx="7987">
                  <c:v>44464.375</c:v>
                </c:pt>
                <c:pt idx="7988">
                  <c:v>44464.5</c:v>
                </c:pt>
                <c:pt idx="7989">
                  <c:v>44464.625</c:v>
                </c:pt>
                <c:pt idx="7990">
                  <c:v>44464.75</c:v>
                </c:pt>
                <c:pt idx="7991">
                  <c:v>44464.875</c:v>
                </c:pt>
                <c:pt idx="7992">
                  <c:v>44465</c:v>
                </c:pt>
                <c:pt idx="7993">
                  <c:v>44465.125</c:v>
                </c:pt>
                <c:pt idx="7994">
                  <c:v>44465.25</c:v>
                </c:pt>
                <c:pt idx="7995">
                  <c:v>44465.375</c:v>
                </c:pt>
                <c:pt idx="7996">
                  <c:v>44465.5</c:v>
                </c:pt>
                <c:pt idx="7997">
                  <c:v>44465.625</c:v>
                </c:pt>
                <c:pt idx="7998">
                  <c:v>44465.75</c:v>
                </c:pt>
                <c:pt idx="7999">
                  <c:v>44465.875</c:v>
                </c:pt>
                <c:pt idx="8000">
                  <c:v>44466</c:v>
                </c:pt>
                <c:pt idx="8001">
                  <c:v>44466.125</c:v>
                </c:pt>
                <c:pt idx="8002">
                  <c:v>44466.25</c:v>
                </c:pt>
                <c:pt idx="8003">
                  <c:v>44466.375</c:v>
                </c:pt>
                <c:pt idx="8004">
                  <c:v>44466.5</c:v>
                </c:pt>
                <c:pt idx="8005">
                  <c:v>44466.625</c:v>
                </c:pt>
                <c:pt idx="8006">
                  <c:v>44466.75</c:v>
                </c:pt>
                <c:pt idx="8007">
                  <c:v>44466.875</c:v>
                </c:pt>
                <c:pt idx="8008">
                  <c:v>44467</c:v>
                </c:pt>
                <c:pt idx="8009">
                  <c:v>44467.125</c:v>
                </c:pt>
                <c:pt idx="8010">
                  <c:v>44467.25</c:v>
                </c:pt>
                <c:pt idx="8011">
                  <c:v>44467.375</c:v>
                </c:pt>
                <c:pt idx="8012">
                  <c:v>44467.5</c:v>
                </c:pt>
                <c:pt idx="8013">
                  <c:v>44467.625</c:v>
                </c:pt>
                <c:pt idx="8014">
                  <c:v>44467.75</c:v>
                </c:pt>
                <c:pt idx="8015">
                  <c:v>44467.875</c:v>
                </c:pt>
                <c:pt idx="8016">
                  <c:v>44468</c:v>
                </c:pt>
                <c:pt idx="8017">
                  <c:v>44468.125</c:v>
                </c:pt>
                <c:pt idx="8018">
                  <c:v>44468.25</c:v>
                </c:pt>
                <c:pt idx="8019">
                  <c:v>44468.375</c:v>
                </c:pt>
                <c:pt idx="8020">
                  <c:v>44468.5</c:v>
                </c:pt>
                <c:pt idx="8021">
                  <c:v>44468.625</c:v>
                </c:pt>
                <c:pt idx="8022">
                  <c:v>44468.75</c:v>
                </c:pt>
                <c:pt idx="8023">
                  <c:v>44468.875</c:v>
                </c:pt>
                <c:pt idx="8024">
                  <c:v>44469</c:v>
                </c:pt>
                <c:pt idx="8025">
                  <c:v>44469.125</c:v>
                </c:pt>
                <c:pt idx="8026">
                  <c:v>44469.25</c:v>
                </c:pt>
                <c:pt idx="8027">
                  <c:v>44469.375</c:v>
                </c:pt>
                <c:pt idx="8028">
                  <c:v>44469.5</c:v>
                </c:pt>
                <c:pt idx="8029">
                  <c:v>44469.625</c:v>
                </c:pt>
                <c:pt idx="8030">
                  <c:v>44469.75</c:v>
                </c:pt>
                <c:pt idx="8031">
                  <c:v>44469.875</c:v>
                </c:pt>
                <c:pt idx="8032">
                  <c:v>44470</c:v>
                </c:pt>
                <c:pt idx="8033">
                  <c:v>44470.125</c:v>
                </c:pt>
                <c:pt idx="8034">
                  <c:v>44470.25</c:v>
                </c:pt>
                <c:pt idx="8035">
                  <c:v>44470.375</c:v>
                </c:pt>
                <c:pt idx="8036">
                  <c:v>44470.5</c:v>
                </c:pt>
                <c:pt idx="8037">
                  <c:v>44470.625</c:v>
                </c:pt>
                <c:pt idx="8038">
                  <c:v>44470.75</c:v>
                </c:pt>
                <c:pt idx="8039">
                  <c:v>44470.875</c:v>
                </c:pt>
                <c:pt idx="8040">
                  <c:v>44471</c:v>
                </c:pt>
                <c:pt idx="8041">
                  <c:v>44471.125</c:v>
                </c:pt>
                <c:pt idx="8042">
                  <c:v>44471.25</c:v>
                </c:pt>
                <c:pt idx="8043">
                  <c:v>44471.375</c:v>
                </c:pt>
                <c:pt idx="8044">
                  <c:v>44471.5</c:v>
                </c:pt>
                <c:pt idx="8045">
                  <c:v>44471.625</c:v>
                </c:pt>
                <c:pt idx="8046">
                  <c:v>44471.75</c:v>
                </c:pt>
                <c:pt idx="8047">
                  <c:v>44471.875</c:v>
                </c:pt>
                <c:pt idx="8048">
                  <c:v>44472</c:v>
                </c:pt>
                <c:pt idx="8049">
                  <c:v>44472.125</c:v>
                </c:pt>
                <c:pt idx="8050">
                  <c:v>44472.25</c:v>
                </c:pt>
                <c:pt idx="8051">
                  <c:v>44472.375</c:v>
                </c:pt>
                <c:pt idx="8052">
                  <c:v>44472.5</c:v>
                </c:pt>
                <c:pt idx="8053">
                  <c:v>44472.625</c:v>
                </c:pt>
                <c:pt idx="8054">
                  <c:v>44472.75</c:v>
                </c:pt>
                <c:pt idx="8055">
                  <c:v>44472.875</c:v>
                </c:pt>
                <c:pt idx="8056">
                  <c:v>44473</c:v>
                </c:pt>
                <c:pt idx="8057">
                  <c:v>44473.125</c:v>
                </c:pt>
                <c:pt idx="8058">
                  <c:v>44473.25</c:v>
                </c:pt>
                <c:pt idx="8059">
                  <c:v>44473.375</c:v>
                </c:pt>
                <c:pt idx="8060">
                  <c:v>44473.5</c:v>
                </c:pt>
                <c:pt idx="8061">
                  <c:v>44473.625</c:v>
                </c:pt>
                <c:pt idx="8062">
                  <c:v>44473.75</c:v>
                </c:pt>
                <c:pt idx="8063">
                  <c:v>44473.875</c:v>
                </c:pt>
                <c:pt idx="8064">
                  <c:v>44474</c:v>
                </c:pt>
                <c:pt idx="8065">
                  <c:v>44474.125</c:v>
                </c:pt>
                <c:pt idx="8066">
                  <c:v>44474.25</c:v>
                </c:pt>
                <c:pt idx="8067">
                  <c:v>44474.375</c:v>
                </c:pt>
                <c:pt idx="8068">
                  <c:v>44474.5</c:v>
                </c:pt>
                <c:pt idx="8069">
                  <c:v>44474.625</c:v>
                </c:pt>
                <c:pt idx="8070">
                  <c:v>44474.75</c:v>
                </c:pt>
                <c:pt idx="8071">
                  <c:v>44474.875</c:v>
                </c:pt>
                <c:pt idx="8072">
                  <c:v>44475</c:v>
                </c:pt>
                <c:pt idx="8073">
                  <c:v>44475.125</c:v>
                </c:pt>
                <c:pt idx="8074">
                  <c:v>44475.25</c:v>
                </c:pt>
                <c:pt idx="8075">
                  <c:v>44475.375</c:v>
                </c:pt>
                <c:pt idx="8076">
                  <c:v>44475.5</c:v>
                </c:pt>
                <c:pt idx="8077">
                  <c:v>44475.625</c:v>
                </c:pt>
                <c:pt idx="8078">
                  <c:v>44475.75</c:v>
                </c:pt>
                <c:pt idx="8079">
                  <c:v>44475.875</c:v>
                </c:pt>
                <c:pt idx="8080">
                  <c:v>44476</c:v>
                </c:pt>
                <c:pt idx="8081">
                  <c:v>44476.125</c:v>
                </c:pt>
                <c:pt idx="8082">
                  <c:v>44476.25</c:v>
                </c:pt>
                <c:pt idx="8083">
                  <c:v>44476.375</c:v>
                </c:pt>
                <c:pt idx="8084">
                  <c:v>44476.5</c:v>
                </c:pt>
                <c:pt idx="8085">
                  <c:v>44476.625</c:v>
                </c:pt>
                <c:pt idx="8086">
                  <c:v>44476.75</c:v>
                </c:pt>
                <c:pt idx="8087">
                  <c:v>44476.875</c:v>
                </c:pt>
                <c:pt idx="8088">
                  <c:v>44477</c:v>
                </c:pt>
                <c:pt idx="8089">
                  <c:v>44477.125</c:v>
                </c:pt>
                <c:pt idx="8090">
                  <c:v>44477.25</c:v>
                </c:pt>
                <c:pt idx="8091">
                  <c:v>44477.375</c:v>
                </c:pt>
                <c:pt idx="8092">
                  <c:v>44477.5</c:v>
                </c:pt>
                <c:pt idx="8093">
                  <c:v>44477.625</c:v>
                </c:pt>
                <c:pt idx="8094">
                  <c:v>44477.75</c:v>
                </c:pt>
                <c:pt idx="8095">
                  <c:v>44477.875</c:v>
                </c:pt>
                <c:pt idx="8096">
                  <c:v>44478</c:v>
                </c:pt>
                <c:pt idx="8097">
                  <c:v>44478.125</c:v>
                </c:pt>
                <c:pt idx="8098">
                  <c:v>44478.25</c:v>
                </c:pt>
                <c:pt idx="8099">
                  <c:v>44478.375</c:v>
                </c:pt>
                <c:pt idx="8100">
                  <c:v>44478.5</c:v>
                </c:pt>
                <c:pt idx="8101">
                  <c:v>44478.625</c:v>
                </c:pt>
                <c:pt idx="8102">
                  <c:v>44478.75</c:v>
                </c:pt>
                <c:pt idx="8103">
                  <c:v>44478.875</c:v>
                </c:pt>
                <c:pt idx="8104">
                  <c:v>44479</c:v>
                </c:pt>
                <c:pt idx="8105">
                  <c:v>44479.125</c:v>
                </c:pt>
                <c:pt idx="8106">
                  <c:v>44479.25</c:v>
                </c:pt>
                <c:pt idx="8107">
                  <c:v>44479.375</c:v>
                </c:pt>
                <c:pt idx="8108">
                  <c:v>44479.5</c:v>
                </c:pt>
                <c:pt idx="8109">
                  <c:v>44479.625</c:v>
                </c:pt>
                <c:pt idx="8110">
                  <c:v>44479.75</c:v>
                </c:pt>
                <c:pt idx="8111">
                  <c:v>44479.875</c:v>
                </c:pt>
                <c:pt idx="8112">
                  <c:v>44480</c:v>
                </c:pt>
                <c:pt idx="8113">
                  <c:v>44480.125</c:v>
                </c:pt>
                <c:pt idx="8114">
                  <c:v>44480.25</c:v>
                </c:pt>
                <c:pt idx="8115">
                  <c:v>44480.375</c:v>
                </c:pt>
                <c:pt idx="8116">
                  <c:v>44480.5</c:v>
                </c:pt>
                <c:pt idx="8117">
                  <c:v>44480.625</c:v>
                </c:pt>
                <c:pt idx="8118">
                  <c:v>44480.75</c:v>
                </c:pt>
                <c:pt idx="8119">
                  <c:v>44480.875</c:v>
                </c:pt>
                <c:pt idx="8120">
                  <c:v>44481</c:v>
                </c:pt>
                <c:pt idx="8121">
                  <c:v>44481.125</c:v>
                </c:pt>
                <c:pt idx="8122">
                  <c:v>44481.25</c:v>
                </c:pt>
                <c:pt idx="8123">
                  <c:v>44481.375</c:v>
                </c:pt>
                <c:pt idx="8124">
                  <c:v>44481.5</c:v>
                </c:pt>
                <c:pt idx="8125">
                  <c:v>44481.625</c:v>
                </c:pt>
                <c:pt idx="8126">
                  <c:v>44481.75</c:v>
                </c:pt>
                <c:pt idx="8127">
                  <c:v>44481.875</c:v>
                </c:pt>
                <c:pt idx="8128">
                  <c:v>44482</c:v>
                </c:pt>
                <c:pt idx="8129">
                  <c:v>44482.125</c:v>
                </c:pt>
                <c:pt idx="8130">
                  <c:v>44482.25</c:v>
                </c:pt>
                <c:pt idx="8131">
                  <c:v>44482.375</c:v>
                </c:pt>
                <c:pt idx="8132">
                  <c:v>44482.5</c:v>
                </c:pt>
                <c:pt idx="8133">
                  <c:v>44482.625</c:v>
                </c:pt>
                <c:pt idx="8134">
                  <c:v>44482.75</c:v>
                </c:pt>
                <c:pt idx="8135">
                  <c:v>44482.875</c:v>
                </c:pt>
                <c:pt idx="8136">
                  <c:v>44483</c:v>
                </c:pt>
                <c:pt idx="8137">
                  <c:v>44483.125</c:v>
                </c:pt>
                <c:pt idx="8138">
                  <c:v>44483.25</c:v>
                </c:pt>
                <c:pt idx="8139">
                  <c:v>44483.375</c:v>
                </c:pt>
                <c:pt idx="8140">
                  <c:v>44483.5</c:v>
                </c:pt>
                <c:pt idx="8141">
                  <c:v>44483.625</c:v>
                </c:pt>
                <c:pt idx="8142">
                  <c:v>44483.75</c:v>
                </c:pt>
                <c:pt idx="8143">
                  <c:v>44483.875</c:v>
                </c:pt>
                <c:pt idx="8144">
                  <c:v>44484</c:v>
                </c:pt>
                <c:pt idx="8145">
                  <c:v>44484.125</c:v>
                </c:pt>
                <c:pt idx="8146">
                  <c:v>44484.25</c:v>
                </c:pt>
                <c:pt idx="8147">
                  <c:v>44484.375</c:v>
                </c:pt>
                <c:pt idx="8148">
                  <c:v>44484.5</c:v>
                </c:pt>
                <c:pt idx="8149">
                  <c:v>44484.625</c:v>
                </c:pt>
                <c:pt idx="8150">
                  <c:v>44484.75</c:v>
                </c:pt>
                <c:pt idx="8151">
                  <c:v>44484.875</c:v>
                </c:pt>
                <c:pt idx="8152">
                  <c:v>44485</c:v>
                </c:pt>
                <c:pt idx="8153">
                  <c:v>44485.125</c:v>
                </c:pt>
                <c:pt idx="8154">
                  <c:v>44485.25</c:v>
                </c:pt>
                <c:pt idx="8155">
                  <c:v>44485.375</c:v>
                </c:pt>
                <c:pt idx="8156">
                  <c:v>44485.5</c:v>
                </c:pt>
                <c:pt idx="8157">
                  <c:v>44485.625</c:v>
                </c:pt>
                <c:pt idx="8158">
                  <c:v>44485.75</c:v>
                </c:pt>
                <c:pt idx="8159">
                  <c:v>44485.875</c:v>
                </c:pt>
                <c:pt idx="8160">
                  <c:v>44486</c:v>
                </c:pt>
                <c:pt idx="8161">
                  <c:v>44486.125</c:v>
                </c:pt>
                <c:pt idx="8162">
                  <c:v>44486.25</c:v>
                </c:pt>
                <c:pt idx="8163">
                  <c:v>44486.375</c:v>
                </c:pt>
                <c:pt idx="8164">
                  <c:v>44486.5</c:v>
                </c:pt>
                <c:pt idx="8165">
                  <c:v>44486.625</c:v>
                </c:pt>
                <c:pt idx="8166">
                  <c:v>44486.75</c:v>
                </c:pt>
                <c:pt idx="8167">
                  <c:v>44486.875</c:v>
                </c:pt>
                <c:pt idx="8168">
                  <c:v>44487</c:v>
                </c:pt>
                <c:pt idx="8169">
                  <c:v>44487.125</c:v>
                </c:pt>
                <c:pt idx="8170">
                  <c:v>44487.25</c:v>
                </c:pt>
                <c:pt idx="8171">
                  <c:v>44487.375</c:v>
                </c:pt>
                <c:pt idx="8172">
                  <c:v>44487.5</c:v>
                </c:pt>
                <c:pt idx="8173">
                  <c:v>44487.625</c:v>
                </c:pt>
                <c:pt idx="8174">
                  <c:v>44487.75</c:v>
                </c:pt>
                <c:pt idx="8175">
                  <c:v>44487.875</c:v>
                </c:pt>
                <c:pt idx="8176">
                  <c:v>44488</c:v>
                </c:pt>
                <c:pt idx="8177">
                  <c:v>44488.125</c:v>
                </c:pt>
                <c:pt idx="8178">
                  <c:v>44488.25</c:v>
                </c:pt>
                <c:pt idx="8179">
                  <c:v>44488.375</c:v>
                </c:pt>
                <c:pt idx="8180">
                  <c:v>44488.5</c:v>
                </c:pt>
                <c:pt idx="8181">
                  <c:v>44488.625</c:v>
                </c:pt>
                <c:pt idx="8182">
                  <c:v>44488.75</c:v>
                </c:pt>
                <c:pt idx="8183">
                  <c:v>44488.875</c:v>
                </c:pt>
                <c:pt idx="8184">
                  <c:v>44489</c:v>
                </c:pt>
                <c:pt idx="8185">
                  <c:v>44489.125</c:v>
                </c:pt>
                <c:pt idx="8186">
                  <c:v>44489.25</c:v>
                </c:pt>
                <c:pt idx="8187">
                  <c:v>44489.375</c:v>
                </c:pt>
                <c:pt idx="8188">
                  <c:v>44489.5</c:v>
                </c:pt>
                <c:pt idx="8189">
                  <c:v>44489.625</c:v>
                </c:pt>
                <c:pt idx="8190">
                  <c:v>44489.75</c:v>
                </c:pt>
                <c:pt idx="8191">
                  <c:v>44489.875</c:v>
                </c:pt>
                <c:pt idx="8192">
                  <c:v>44490</c:v>
                </c:pt>
                <c:pt idx="8193">
                  <c:v>44490.125</c:v>
                </c:pt>
                <c:pt idx="8194">
                  <c:v>44490.25</c:v>
                </c:pt>
                <c:pt idx="8195">
                  <c:v>44490.375</c:v>
                </c:pt>
                <c:pt idx="8196">
                  <c:v>44490.5</c:v>
                </c:pt>
                <c:pt idx="8197">
                  <c:v>44490.625</c:v>
                </c:pt>
                <c:pt idx="8198">
                  <c:v>44490.75</c:v>
                </c:pt>
                <c:pt idx="8199">
                  <c:v>44490.875</c:v>
                </c:pt>
                <c:pt idx="8200">
                  <c:v>44491</c:v>
                </c:pt>
                <c:pt idx="8201">
                  <c:v>44491.125</c:v>
                </c:pt>
                <c:pt idx="8202">
                  <c:v>44491.25</c:v>
                </c:pt>
                <c:pt idx="8203">
                  <c:v>44491.375</c:v>
                </c:pt>
                <c:pt idx="8204">
                  <c:v>44491.5</c:v>
                </c:pt>
                <c:pt idx="8205">
                  <c:v>44491.625</c:v>
                </c:pt>
                <c:pt idx="8206">
                  <c:v>44491.75</c:v>
                </c:pt>
                <c:pt idx="8207">
                  <c:v>44491.875</c:v>
                </c:pt>
                <c:pt idx="8208">
                  <c:v>44492</c:v>
                </c:pt>
                <c:pt idx="8209">
                  <c:v>44492.125</c:v>
                </c:pt>
                <c:pt idx="8210">
                  <c:v>44492.25</c:v>
                </c:pt>
                <c:pt idx="8211">
                  <c:v>44492.375</c:v>
                </c:pt>
                <c:pt idx="8212">
                  <c:v>44492.5</c:v>
                </c:pt>
                <c:pt idx="8213">
                  <c:v>44492.625</c:v>
                </c:pt>
                <c:pt idx="8214">
                  <c:v>44492.75</c:v>
                </c:pt>
                <c:pt idx="8215">
                  <c:v>44492.875</c:v>
                </c:pt>
                <c:pt idx="8216">
                  <c:v>44493</c:v>
                </c:pt>
                <c:pt idx="8217">
                  <c:v>44493.125</c:v>
                </c:pt>
                <c:pt idx="8218">
                  <c:v>44493.25</c:v>
                </c:pt>
                <c:pt idx="8219">
                  <c:v>44493.375</c:v>
                </c:pt>
                <c:pt idx="8220">
                  <c:v>44493.5</c:v>
                </c:pt>
                <c:pt idx="8221">
                  <c:v>44493.625</c:v>
                </c:pt>
                <c:pt idx="8222">
                  <c:v>44493.75</c:v>
                </c:pt>
                <c:pt idx="8223">
                  <c:v>44493.875</c:v>
                </c:pt>
                <c:pt idx="8224">
                  <c:v>44494</c:v>
                </c:pt>
                <c:pt idx="8225">
                  <c:v>44494.125</c:v>
                </c:pt>
                <c:pt idx="8226">
                  <c:v>44494.25</c:v>
                </c:pt>
                <c:pt idx="8227">
                  <c:v>44494.375</c:v>
                </c:pt>
                <c:pt idx="8228">
                  <c:v>44494.5</c:v>
                </c:pt>
                <c:pt idx="8229">
                  <c:v>44494.625</c:v>
                </c:pt>
                <c:pt idx="8230">
                  <c:v>44494.75</c:v>
                </c:pt>
                <c:pt idx="8231">
                  <c:v>44494.875</c:v>
                </c:pt>
                <c:pt idx="8232">
                  <c:v>44495</c:v>
                </c:pt>
                <c:pt idx="8233">
                  <c:v>44495.125</c:v>
                </c:pt>
                <c:pt idx="8234">
                  <c:v>44495.25</c:v>
                </c:pt>
                <c:pt idx="8235">
                  <c:v>44495.375</c:v>
                </c:pt>
                <c:pt idx="8236">
                  <c:v>44495.5</c:v>
                </c:pt>
                <c:pt idx="8237">
                  <c:v>44495.625</c:v>
                </c:pt>
                <c:pt idx="8238">
                  <c:v>44495.75</c:v>
                </c:pt>
                <c:pt idx="8239">
                  <c:v>44495.875</c:v>
                </c:pt>
                <c:pt idx="8240">
                  <c:v>44496</c:v>
                </c:pt>
                <c:pt idx="8241">
                  <c:v>44496.125</c:v>
                </c:pt>
                <c:pt idx="8242">
                  <c:v>44496.25</c:v>
                </c:pt>
                <c:pt idx="8243">
                  <c:v>44496.375</c:v>
                </c:pt>
                <c:pt idx="8244">
                  <c:v>44496.5</c:v>
                </c:pt>
                <c:pt idx="8245">
                  <c:v>44496.625</c:v>
                </c:pt>
                <c:pt idx="8246">
                  <c:v>44496.75</c:v>
                </c:pt>
                <c:pt idx="8247">
                  <c:v>44496.875</c:v>
                </c:pt>
                <c:pt idx="8248">
                  <c:v>44497</c:v>
                </c:pt>
                <c:pt idx="8249">
                  <c:v>44497.125</c:v>
                </c:pt>
                <c:pt idx="8250">
                  <c:v>44497.25</c:v>
                </c:pt>
                <c:pt idx="8251">
                  <c:v>44497.375</c:v>
                </c:pt>
                <c:pt idx="8252">
                  <c:v>44497.5</c:v>
                </c:pt>
                <c:pt idx="8253">
                  <c:v>44497.625</c:v>
                </c:pt>
                <c:pt idx="8254">
                  <c:v>44497.75</c:v>
                </c:pt>
                <c:pt idx="8255">
                  <c:v>44497.875</c:v>
                </c:pt>
                <c:pt idx="8256">
                  <c:v>44498</c:v>
                </c:pt>
                <c:pt idx="8257">
                  <c:v>44498.125</c:v>
                </c:pt>
                <c:pt idx="8258">
                  <c:v>44498.25</c:v>
                </c:pt>
                <c:pt idx="8259">
                  <c:v>44498.375</c:v>
                </c:pt>
                <c:pt idx="8260">
                  <c:v>44498.5</c:v>
                </c:pt>
                <c:pt idx="8261">
                  <c:v>44498.625</c:v>
                </c:pt>
                <c:pt idx="8262">
                  <c:v>44498.75</c:v>
                </c:pt>
                <c:pt idx="8263">
                  <c:v>44498.875</c:v>
                </c:pt>
                <c:pt idx="8264">
                  <c:v>44499</c:v>
                </c:pt>
                <c:pt idx="8265">
                  <c:v>44499.125</c:v>
                </c:pt>
                <c:pt idx="8266">
                  <c:v>44499.25</c:v>
                </c:pt>
                <c:pt idx="8267">
                  <c:v>44499.375</c:v>
                </c:pt>
                <c:pt idx="8268">
                  <c:v>44499.5</c:v>
                </c:pt>
                <c:pt idx="8269">
                  <c:v>44499.625</c:v>
                </c:pt>
                <c:pt idx="8270">
                  <c:v>44499.75</c:v>
                </c:pt>
                <c:pt idx="8271">
                  <c:v>44499.875</c:v>
                </c:pt>
                <c:pt idx="8272">
                  <c:v>44500</c:v>
                </c:pt>
                <c:pt idx="8273">
                  <c:v>44500.125</c:v>
                </c:pt>
                <c:pt idx="8274">
                  <c:v>44500.25</c:v>
                </c:pt>
                <c:pt idx="8275">
                  <c:v>44500.375</c:v>
                </c:pt>
                <c:pt idx="8276">
                  <c:v>44500.5</c:v>
                </c:pt>
                <c:pt idx="8277">
                  <c:v>44500.625</c:v>
                </c:pt>
                <c:pt idx="8278">
                  <c:v>44500.75</c:v>
                </c:pt>
                <c:pt idx="8279">
                  <c:v>44500.875</c:v>
                </c:pt>
                <c:pt idx="8280">
                  <c:v>44501</c:v>
                </c:pt>
                <c:pt idx="8281">
                  <c:v>44501.125</c:v>
                </c:pt>
                <c:pt idx="8282">
                  <c:v>44501.25</c:v>
                </c:pt>
                <c:pt idx="8283">
                  <c:v>44501.375</c:v>
                </c:pt>
                <c:pt idx="8284">
                  <c:v>44501.5</c:v>
                </c:pt>
                <c:pt idx="8285">
                  <c:v>44501.625</c:v>
                </c:pt>
                <c:pt idx="8286">
                  <c:v>44501.75</c:v>
                </c:pt>
                <c:pt idx="8287">
                  <c:v>44501.875</c:v>
                </c:pt>
                <c:pt idx="8288">
                  <c:v>44502</c:v>
                </c:pt>
                <c:pt idx="8289">
                  <c:v>44502.125</c:v>
                </c:pt>
                <c:pt idx="8290">
                  <c:v>44502.25</c:v>
                </c:pt>
                <c:pt idx="8291">
                  <c:v>44502.375</c:v>
                </c:pt>
                <c:pt idx="8292">
                  <c:v>44502.5</c:v>
                </c:pt>
                <c:pt idx="8293">
                  <c:v>44502.625</c:v>
                </c:pt>
                <c:pt idx="8294">
                  <c:v>44502.75</c:v>
                </c:pt>
                <c:pt idx="8295">
                  <c:v>44502.875</c:v>
                </c:pt>
                <c:pt idx="8296">
                  <c:v>44503</c:v>
                </c:pt>
                <c:pt idx="8297">
                  <c:v>44503.125</c:v>
                </c:pt>
                <c:pt idx="8298">
                  <c:v>44503.25</c:v>
                </c:pt>
                <c:pt idx="8299">
                  <c:v>44503.375</c:v>
                </c:pt>
                <c:pt idx="8300">
                  <c:v>44503.5</c:v>
                </c:pt>
                <c:pt idx="8301">
                  <c:v>44503.625</c:v>
                </c:pt>
                <c:pt idx="8302">
                  <c:v>44503.75</c:v>
                </c:pt>
                <c:pt idx="8303">
                  <c:v>44503.875</c:v>
                </c:pt>
                <c:pt idx="8304">
                  <c:v>44504</c:v>
                </c:pt>
                <c:pt idx="8305">
                  <c:v>44504.125</c:v>
                </c:pt>
                <c:pt idx="8306">
                  <c:v>44504.25</c:v>
                </c:pt>
                <c:pt idx="8307">
                  <c:v>44504.375</c:v>
                </c:pt>
                <c:pt idx="8308">
                  <c:v>44504.5</c:v>
                </c:pt>
                <c:pt idx="8309">
                  <c:v>44504.625</c:v>
                </c:pt>
                <c:pt idx="8310">
                  <c:v>44504.75</c:v>
                </c:pt>
                <c:pt idx="8311">
                  <c:v>44504.875</c:v>
                </c:pt>
                <c:pt idx="8312">
                  <c:v>44505</c:v>
                </c:pt>
                <c:pt idx="8313">
                  <c:v>44505.125</c:v>
                </c:pt>
                <c:pt idx="8314">
                  <c:v>44505.25</c:v>
                </c:pt>
                <c:pt idx="8315">
                  <c:v>44505.375</c:v>
                </c:pt>
                <c:pt idx="8316">
                  <c:v>44505.5</c:v>
                </c:pt>
                <c:pt idx="8317">
                  <c:v>44505.625</c:v>
                </c:pt>
                <c:pt idx="8318">
                  <c:v>44505.75</c:v>
                </c:pt>
                <c:pt idx="8319">
                  <c:v>44505.875</c:v>
                </c:pt>
                <c:pt idx="8320">
                  <c:v>44506</c:v>
                </c:pt>
                <c:pt idx="8321">
                  <c:v>44506.125</c:v>
                </c:pt>
                <c:pt idx="8322">
                  <c:v>44506.25</c:v>
                </c:pt>
                <c:pt idx="8323">
                  <c:v>44506.375</c:v>
                </c:pt>
                <c:pt idx="8324">
                  <c:v>44506.5</c:v>
                </c:pt>
                <c:pt idx="8325">
                  <c:v>44506.625</c:v>
                </c:pt>
                <c:pt idx="8326">
                  <c:v>44506.75</c:v>
                </c:pt>
                <c:pt idx="8327">
                  <c:v>44506.875</c:v>
                </c:pt>
                <c:pt idx="8328">
                  <c:v>44507</c:v>
                </c:pt>
                <c:pt idx="8329">
                  <c:v>44507.125</c:v>
                </c:pt>
                <c:pt idx="8330">
                  <c:v>44507.25</c:v>
                </c:pt>
                <c:pt idx="8331">
                  <c:v>44507.375</c:v>
                </c:pt>
                <c:pt idx="8332">
                  <c:v>44507.5</c:v>
                </c:pt>
                <c:pt idx="8333">
                  <c:v>44507.625</c:v>
                </c:pt>
                <c:pt idx="8334">
                  <c:v>44507.75</c:v>
                </c:pt>
                <c:pt idx="8335">
                  <c:v>44507.875</c:v>
                </c:pt>
                <c:pt idx="8336">
                  <c:v>44508</c:v>
                </c:pt>
                <c:pt idx="8337">
                  <c:v>44508.125</c:v>
                </c:pt>
                <c:pt idx="8338">
                  <c:v>44508.25</c:v>
                </c:pt>
                <c:pt idx="8339">
                  <c:v>44508.375</c:v>
                </c:pt>
                <c:pt idx="8340">
                  <c:v>44508.5</c:v>
                </c:pt>
                <c:pt idx="8341">
                  <c:v>44508.625</c:v>
                </c:pt>
                <c:pt idx="8342">
                  <c:v>44508.75</c:v>
                </c:pt>
                <c:pt idx="8343">
                  <c:v>44508.875</c:v>
                </c:pt>
                <c:pt idx="8344">
                  <c:v>44509</c:v>
                </c:pt>
                <c:pt idx="8345">
                  <c:v>44509.125</c:v>
                </c:pt>
                <c:pt idx="8346">
                  <c:v>44509.25</c:v>
                </c:pt>
                <c:pt idx="8347">
                  <c:v>44509.375</c:v>
                </c:pt>
                <c:pt idx="8348">
                  <c:v>44509.5</c:v>
                </c:pt>
                <c:pt idx="8349">
                  <c:v>44509.625</c:v>
                </c:pt>
                <c:pt idx="8350">
                  <c:v>44509.75</c:v>
                </c:pt>
                <c:pt idx="8351">
                  <c:v>44509.875</c:v>
                </c:pt>
                <c:pt idx="8352">
                  <c:v>44510</c:v>
                </c:pt>
                <c:pt idx="8353">
                  <c:v>44510.125</c:v>
                </c:pt>
                <c:pt idx="8354">
                  <c:v>44510.25</c:v>
                </c:pt>
                <c:pt idx="8355">
                  <c:v>44510.375</c:v>
                </c:pt>
                <c:pt idx="8356">
                  <c:v>44510.5</c:v>
                </c:pt>
                <c:pt idx="8357">
                  <c:v>44510.625</c:v>
                </c:pt>
                <c:pt idx="8358">
                  <c:v>44510.75</c:v>
                </c:pt>
                <c:pt idx="8359">
                  <c:v>44510.875</c:v>
                </c:pt>
                <c:pt idx="8360">
                  <c:v>44511</c:v>
                </c:pt>
                <c:pt idx="8361">
                  <c:v>44511.125</c:v>
                </c:pt>
                <c:pt idx="8362">
                  <c:v>44511.25</c:v>
                </c:pt>
                <c:pt idx="8363">
                  <c:v>44511.375</c:v>
                </c:pt>
                <c:pt idx="8364">
                  <c:v>44511.5</c:v>
                </c:pt>
                <c:pt idx="8365">
                  <c:v>44511.625</c:v>
                </c:pt>
                <c:pt idx="8366">
                  <c:v>44511.75</c:v>
                </c:pt>
                <c:pt idx="8367">
                  <c:v>44511.875</c:v>
                </c:pt>
                <c:pt idx="8368">
                  <c:v>44512</c:v>
                </c:pt>
                <c:pt idx="8369">
                  <c:v>44512.125</c:v>
                </c:pt>
                <c:pt idx="8370">
                  <c:v>44512.25</c:v>
                </c:pt>
                <c:pt idx="8371">
                  <c:v>44512.375</c:v>
                </c:pt>
                <c:pt idx="8372">
                  <c:v>44512.5</c:v>
                </c:pt>
                <c:pt idx="8373">
                  <c:v>44512.625</c:v>
                </c:pt>
                <c:pt idx="8374">
                  <c:v>44512.75</c:v>
                </c:pt>
                <c:pt idx="8375">
                  <c:v>44512.875</c:v>
                </c:pt>
                <c:pt idx="8376">
                  <c:v>44513</c:v>
                </c:pt>
                <c:pt idx="8377">
                  <c:v>44513.125</c:v>
                </c:pt>
                <c:pt idx="8378">
                  <c:v>44513.25</c:v>
                </c:pt>
                <c:pt idx="8379">
                  <c:v>44513.375</c:v>
                </c:pt>
                <c:pt idx="8380">
                  <c:v>44513.5</c:v>
                </c:pt>
                <c:pt idx="8381">
                  <c:v>44513.625</c:v>
                </c:pt>
                <c:pt idx="8382">
                  <c:v>44513.75</c:v>
                </c:pt>
                <c:pt idx="8383">
                  <c:v>44513.875</c:v>
                </c:pt>
                <c:pt idx="8384">
                  <c:v>44514</c:v>
                </c:pt>
                <c:pt idx="8385">
                  <c:v>44514.125</c:v>
                </c:pt>
                <c:pt idx="8386">
                  <c:v>44514.25</c:v>
                </c:pt>
                <c:pt idx="8387">
                  <c:v>44514.375</c:v>
                </c:pt>
                <c:pt idx="8388">
                  <c:v>44514.5</c:v>
                </c:pt>
                <c:pt idx="8389">
                  <c:v>44514.625</c:v>
                </c:pt>
                <c:pt idx="8390">
                  <c:v>44514.75</c:v>
                </c:pt>
                <c:pt idx="8391">
                  <c:v>44514.875</c:v>
                </c:pt>
                <c:pt idx="8392">
                  <c:v>44515</c:v>
                </c:pt>
                <c:pt idx="8393">
                  <c:v>44515.125</c:v>
                </c:pt>
                <c:pt idx="8394">
                  <c:v>44515.25</c:v>
                </c:pt>
                <c:pt idx="8395">
                  <c:v>44515.375</c:v>
                </c:pt>
                <c:pt idx="8396">
                  <c:v>44515.5</c:v>
                </c:pt>
                <c:pt idx="8397">
                  <c:v>44515.625</c:v>
                </c:pt>
                <c:pt idx="8398">
                  <c:v>44515.75</c:v>
                </c:pt>
                <c:pt idx="8399">
                  <c:v>44515.875</c:v>
                </c:pt>
                <c:pt idx="8400">
                  <c:v>44516</c:v>
                </c:pt>
                <c:pt idx="8401">
                  <c:v>44516.125</c:v>
                </c:pt>
                <c:pt idx="8402">
                  <c:v>44516.25</c:v>
                </c:pt>
                <c:pt idx="8403">
                  <c:v>44516.375</c:v>
                </c:pt>
                <c:pt idx="8404">
                  <c:v>44516.5</c:v>
                </c:pt>
                <c:pt idx="8405">
                  <c:v>44516.625</c:v>
                </c:pt>
                <c:pt idx="8406">
                  <c:v>44516.75</c:v>
                </c:pt>
                <c:pt idx="8407">
                  <c:v>44516.875</c:v>
                </c:pt>
                <c:pt idx="8408">
                  <c:v>44517</c:v>
                </c:pt>
                <c:pt idx="8409">
                  <c:v>44517.125</c:v>
                </c:pt>
                <c:pt idx="8410">
                  <c:v>44517.25</c:v>
                </c:pt>
                <c:pt idx="8411">
                  <c:v>44517.375</c:v>
                </c:pt>
                <c:pt idx="8412">
                  <c:v>44517.5</c:v>
                </c:pt>
                <c:pt idx="8413">
                  <c:v>44517.625</c:v>
                </c:pt>
                <c:pt idx="8414">
                  <c:v>44517.75</c:v>
                </c:pt>
                <c:pt idx="8415">
                  <c:v>44517.875</c:v>
                </c:pt>
                <c:pt idx="8416">
                  <c:v>44518</c:v>
                </c:pt>
                <c:pt idx="8417">
                  <c:v>44518.125</c:v>
                </c:pt>
                <c:pt idx="8418">
                  <c:v>44518.25</c:v>
                </c:pt>
                <c:pt idx="8419">
                  <c:v>44518.375</c:v>
                </c:pt>
                <c:pt idx="8420">
                  <c:v>44518.5</c:v>
                </c:pt>
                <c:pt idx="8421">
                  <c:v>44518.625</c:v>
                </c:pt>
                <c:pt idx="8422">
                  <c:v>44518.75</c:v>
                </c:pt>
                <c:pt idx="8423">
                  <c:v>44518.875</c:v>
                </c:pt>
                <c:pt idx="8424">
                  <c:v>44519</c:v>
                </c:pt>
                <c:pt idx="8425">
                  <c:v>44519.125</c:v>
                </c:pt>
                <c:pt idx="8426">
                  <c:v>44519.25</c:v>
                </c:pt>
                <c:pt idx="8427">
                  <c:v>44519.375</c:v>
                </c:pt>
                <c:pt idx="8428">
                  <c:v>44519.5</c:v>
                </c:pt>
                <c:pt idx="8429">
                  <c:v>44519.625</c:v>
                </c:pt>
                <c:pt idx="8430">
                  <c:v>44519.75</c:v>
                </c:pt>
                <c:pt idx="8431">
                  <c:v>44519.875</c:v>
                </c:pt>
                <c:pt idx="8432">
                  <c:v>44520</c:v>
                </c:pt>
                <c:pt idx="8433">
                  <c:v>44520.125</c:v>
                </c:pt>
                <c:pt idx="8434">
                  <c:v>44520.25</c:v>
                </c:pt>
                <c:pt idx="8435">
                  <c:v>44520.375</c:v>
                </c:pt>
                <c:pt idx="8436">
                  <c:v>44520.5</c:v>
                </c:pt>
                <c:pt idx="8437">
                  <c:v>44520.625</c:v>
                </c:pt>
                <c:pt idx="8438">
                  <c:v>44520.75</c:v>
                </c:pt>
                <c:pt idx="8439">
                  <c:v>44520.875</c:v>
                </c:pt>
                <c:pt idx="8440">
                  <c:v>44521</c:v>
                </c:pt>
                <c:pt idx="8441">
                  <c:v>44521.125</c:v>
                </c:pt>
                <c:pt idx="8442">
                  <c:v>44521.25</c:v>
                </c:pt>
                <c:pt idx="8443">
                  <c:v>44521.375</c:v>
                </c:pt>
                <c:pt idx="8444">
                  <c:v>44521.5</c:v>
                </c:pt>
                <c:pt idx="8445">
                  <c:v>44521.625</c:v>
                </c:pt>
                <c:pt idx="8446">
                  <c:v>44521.75</c:v>
                </c:pt>
                <c:pt idx="8447">
                  <c:v>44521.875</c:v>
                </c:pt>
                <c:pt idx="8448">
                  <c:v>44522</c:v>
                </c:pt>
                <c:pt idx="8449">
                  <c:v>44522.125</c:v>
                </c:pt>
                <c:pt idx="8450">
                  <c:v>44522.25</c:v>
                </c:pt>
                <c:pt idx="8451">
                  <c:v>44522.375</c:v>
                </c:pt>
                <c:pt idx="8452">
                  <c:v>44522.5</c:v>
                </c:pt>
                <c:pt idx="8453">
                  <c:v>44522.625</c:v>
                </c:pt>
                <c:pt idx="8454">
                  <c:v>44522.75</c:v>
                </c:pt>
                <c:pt idx="8455">
                  <c:v>44522.875</c:v>
                </c:pt>
                <c:pt idx="8456">
                  <c:v>44523</c:v>
                </c:pt>
                <c:pt idx="8457">
                  <c:v>44523.125</c:v>
                </c:pt>
                <c:pt idx="8458">
                  <c:v>44523.25</c:v>
                </c:pt>
                <c:pt idx="8459">
                  <c:v>44523.375</c:v>
                </c:pt>
                <c:pt idx="8460">
                  <c:v>44523.5</c:v>
                </c:pt>
                <c:pt idx="8461">
                  <c:v>44523.625</c:v>
                </c:pt>
                <c:pt idx="8462">
                  <c:v>44523.75</c:v>
                </c:pt>
                <c:pt idx="8463">
                  <c:v>44523.875</c:v>
                </c:pt>
                <c:pt idx="8464">
                  <c:v>44524</c:v>
                </c:pt>
                <c:pt idx="8465">
                  <c:v>44524.125</c:v>
                </c:pt>
                <c:pt idx="8466">
                  <c:v>44524.25</c:v>
                </c:pt>
                <c:pt idx="8467">
                  <c:v>44524.375</c:v>
                </c:pt>
                <c:pt idx="8468">
                  <c:v>44524.5</c:v>
                </c:pt>
                <c:pt idx="8469">
                  <c:v>44524.625</c:v>
                </c:pt>
                <c:pt idx="8470">
                  <c:v>44524.75</c:v>
                </c:pt>
                <c:pt idx="8471">
                  <c:v>44524.875</c:v>
                </c:pt>
                <c:pt idx="8472">
                  <c:v>44525</c:v>
                </c:pt>
                <c:pt idx="8473">
                  <c:v>44525.125</c:v>
                </c:pt>
                <c:pt idx="8474">
                  <c:v>44525.25</c:v>
                </c:pt>
                <c:pt idx="8475">
                  <c:v>44525.375</c:v>
                </c:pt>
                <c:pt idx="8476">
                  <c:v>44525.5</c:v>
                </c:pt>
                <c:pt idx="8477">
                  <c:v>44525.625</c:v>
                </c:pt>
                <c:pt idx="8478">
                  <c:v>44525.75</c:v>
                </c:pt>
                <c:pt idx="8479">
                  <c:v>44525.875</c:v>
                </c:pt>
                <c:pt idx="8480">
                  <c:v>44526</c:v>
                </c:pt>
                <c:pt idx="8481">
                  <c:v>44526.125</c:v>
                </c:pt>
                <c:pt idx="8482">
                  <c:v>44526.25</c:v>
                </c:pt>
                <c:pt idx="8483">
                  <c:v>44526.375</c:v>
                </c:pt>
                <c:pt idx="8484">
                  <c:v>44526.5</c:v>
                </c:pt>
                <c:pt idx="8485">
                  <c:v>44526.625</c:v>
                </c:pt>
                <c:pt idx="8486">
                  <c:v>44526.75</c:v>
                </c:pt>
                <c:pt idx="8487">
                  <c:v>44526.875</c:v>
                </c:pt>
                <c:pt idx="8488">
                  <c:v>44527</c:v>
                </c:pt>
                <c:pt idx="8489">
                  <c:v>44527.125</c:v>
                </c:pt>
                <c:pt idx="8490">
                  <c:v>44527.25</c:v>
                </c:pt>
                <c:pt idx="8491">
                  <c:v>44527.375</c:v>
                </c:pt>
                <c:pt idx="8492">
                  <c:v>44527.5</c:v>
                </c:pt>
                <c:pt idx="8493">
                  <c:v>44527.625</c:v>
                </c:pt>
                <c:pt idx="8494">
                  <c:v>44527.75</c:v>
                </c:pt>
                <c:pt idx="8495">
                  <c:v>44527.875</c:v>
                </c:pt>
                <c:pt idx="8496">
                  <c:v>44528</c:v>
                </c:pt>
                <c:pt idx="8497">
                  <c:v>44528.125</c:v>
                </c:pt>
                <c:pt idx="8498">
                  <c:v>44528.25</c:v>
                </c:pt>
                <c:pt idx="8499">
                  <c:v>44528.375</c:v>
                </c:pt>
                <c:pt idx="8500">
                  <c:v>44528.5</c:v>
                </c:pt>
                <c:pt idx="8501">
                  <c:v>44528.625</c:v>
                </c:pt>
                <c:pt idx="8502">
                  <c:v>44528.75</c:v>
                </c:pt>
                <c:pt idx="8503">
                  <c:v>44528.875</c:v>
                </c:pt>
                <c:pt idx="8504">
                  <c:v>44529</c:v>
                </c:pt>
                <c:pt idx="8505">
                  <c:v>44529.125</c:v>
                </c:pt>
                <c:pt idx="8506">
                  <c:v>44529.25</c:v>
                </c:pt>
                <c:pt idx="8507">
                  <c:v>44529.375</c:v>
                </c:pt>
                <c:pt idx="8508">
                  <c:v>44529.5</c:v>
                </c:pt>
                <c:pt idx="8509">
                  <c:v>44529.625</c:v>
                </c:pt>
                <c:pt idx="8510">
                  <c:v>44529.75</c:v>
                </c:pt>
                <c:pt idx="8511">
                  <c:v>44529.875</c:v>
                </c:pt>
                <c:pt idx="8512">
                  <c:v>44530</c:v>
                </c:pt>
                <c:pt idx="8513">
                  <c:v>44530.125</c:v>
                </c:pt>
                <c:pt idx="8514">
                  <c:v>44530.25</c:v>
                </c:pt>
                <c:pt idx="8515">
                  <c:v>44530.375</c:v>
                </c:pt>
                <c:pt idx="8516">
                  <c:v>44530.5</c:v>
                </c:pt>
                <c:pt idx="8517">
                  <c:v>44530.625</c:v>
                </c:pt>
                <c:pt idx="8518">
                  <c:v>44530.75</c:v>
                </c:pt>
                <c:pt idx="8519">
                  <c:v>44530.875</c:v>
                </c:pt>
                <c:pt idx="8520">
                  <c:v>44531</c:v>
                </c:pt>
                <c:pt idx="8521">
                  <c:v>44531.125</c:v>
                </c:pt>
                <c:pt idx="8522">
                  <c:v>44531.25</c:v>
                </c:pt>
                <c:pt idx="8523">
                  <c:v>44531.375</c:v>
                </c:pt>
                <c:pt idx="8524">
                  <c:v>44531.5</c:v>
                </c:pt>
                <c:pt idx="8525">
                  <c:v>44531.625</c:v>
                </c:pt>
                <c:pt idx="8526">
                  <c:v>44531.75</c:v>
                </c:pt>
                <c:pt idx="8527">
                  <c:v>44531.875</c:v>
                </c:pt>
                <c:pt idx="8528">
                  <c:v>44532</c:v>
                </c:pt>
                <c:pt idx="8529">
                  <c:v>44532.125</c:v>
                </c:pt>
                <c:pt idx="8530">
                  <c:v>44532.25</c:v>
                </c:pt>
                <c:pt idx="8531">
                  <c:v>44532.375</c:v>
                </c:pt>
                <c:pt idx="8532">
                  <c:v>44532.5</c:v>
                </c:pt>
                <c:pt idx="8533">
                  <c:v>44532.625</c:v>
                </c:pt>
                <c:pt idx="8534">
                  <c:v>44532.75</c:v>
                </c:pt>
                <c:pt idx="8535">
                  <c:v>44532.875</c:v>
                </c:pt>
                <c:pt idx="8536">
                  <c:v>44533</c:v>
                </c:pt>
                <c:pt idx="8537">
                  <c:v>44533.125</c:v>
                </c:pt>
                <c:pt idx="8538">
                  <c:v>44533.25</c:v>
                </c:pt>
                <c:pt idx="8539">
                  <c:v>44533.375</c:v>
                </c:pt>
                <c:pt idx="8540">
                  <c:v>44533.5</c:v>
                </c:pt>
                <c:pt idx="8541">
                  <c:v>44533.625</c:v>
                </c:pt>
                <c:pt idx="8542">
                  <c:v>44533.75</c:v>
                </c:pt>
                <c:pt idx="8543">
                  <c:v>44533.875</c:v>
                </c:pt>
                <c:pt idx="8544">
                  <c:v>44534</c:v>
                </c:pt>
                <c:pt idx="8545">
                  <c:v>44534.125</c:v>
                </c:pt>
                <c:pt idx="8546">
                  <c:v>44534.25</c:v>
                </c:pt>
                <c:pt idx="8547">
                  <c:v>44534.375</c:v>
                </c:pt>
                <c:pt idx="8548">
                  <c:v>44534.5</c:v>
                </c:pt>
                <c:pt idx="8549">
                  <c:v>44534.625</c:v>
                </c:pt>
                <c:pt idx="8550">
                  <c:v>44534.75</c:v>
                </c:pt>
                <c:pt idx="8551">
                  <c:v>44534.875</c:v>
                </c:pt>
                <c:pt idx="8552">
                  <c:v>44535</c:v>
                </c:pt>
                <c:pt idx="8553">
                  <c:v>44535.125</c:v>
                </c:pt>
                <c:pt idx="8554">
                  <c:v>44535.25</c:v>
                </c:pt>
                <c:pt idx="8555">
                  <c:v>44535.375</c:v>
                </c:pt>
                <c:pt idx="8556">
                  <c:v>44535.5</c:v>
                </c:pt>
                <c:pt idx="8557">
                  <c:v>44535.625</c:v>
                </c:pt>
                <c:pt idx="8558">
                  <c:v>44535.75</c:v>
                </c:pt>
                <c:pt idx="8559">
                  <c:v>44535.875</c:v>
                </c:pt>
                <c:pt idx="8560">
                  <c:v>44536</c:v>
                </c:pt>
                <c:pt idx="8561">
                  <c:v>44536.125</c:v>
                </c:pt>
                <c:pt idx="8562">
                  <c:v>44536.25</c:v>
                </c:pt>
                <c:pt idx="8563">
                  <c:v>44536.375</c:v>
                </c:pt>
                <c:pt idx="8564">
                  <c:v>44536.5</c:v>
                </c:pt>
                <c:pt idx="8565">
                  <c:v>44536.625</c:v>
                </c:pt>
                <c:pt idx="8566">
                  <c:v>44536.75</c:v>
                </c:pt>
                <c:pt idx="8567">
                  <c:v>44536.875</c:v>
                </c:pt>
                <c:pt idx="8568">
                  <c:v>44537</c:v>
                </c:pt>
                <c:pt idx="8569">
                  <c:v>44537.125</c:v>
                </c:pt>
                <c:pt idx="8570">
                  <c:v>44537.25</c:v>
                </c:pt>
                <c:pt idx="8571">
                  <c:v>44537.375</c:v>
                </c:pt>
                <c:pt idx="8572">
                  <c:v>44537.5</c:v>
                </c:pt>
                <c:pt idx="8573">
                  <c:v>44537.625</c:v>
                </c:pt>
                <c:pt idx="8574">
                  <c:v>44537.75</c:v>
                </c:pt>
                <c:pt idx="8575">
                  <c:v>44537.875</c:v>
                </c:pt>
                <c:pt idx="8576">
                  <c:v>44538</c:v>
                </c:pt>
                <c:pt idx="8577">
                  <c:v>44538.125</c:v>
                </c:pt>
                <c:pt idx="8578">
                  <c:v>44538.25</c:v>
                </c:pt>
                <c:pt idx="8579">
                  <c:v>44538.375</c:v>
                </c:pt>
                <c:pt idx="8580">
                  <c:v>44538.5</c:v>
                </c:pt>
                <c:pt idx="8581">
                  <c:v>44538.625</c:v>
                </c:pt>
                <c:pt idx="8582">
                  <c:v>44538.75</c:v>
                </c:pt>
                <c:pt idx="8583">
                  <c:v>44538.875</c:v>
                </c:pt>
                <c:pt idx="8584">
                  <c:v>44539</c:v>
                </c:pt>
                <c:pt idx="8585">
                  <c:v>44539.125</c:v>
                </c:pt>
                <c:pt idx="8586">
                  <c:v>44539.25</c:v>
                </c:pt>
                <c:pt idx="8587">
                  <c:v>44539.375</c:v>
                </c:pt>
                <c:pt idx="8588">
                  <c:v>44539.5</c:v>
                </c:pt>
                <c:pt idx="8589">
                  <c:v>44539.625</c:v>
                </c:pt>
                <c:pt idx="8590">
                  <c:v>44539.75</c:v>
                </c:pt>
                <c:pt idx="8591">
                  <c:v>44539.875</c:v>
                </c:pt>
                <c:pt idx="8592">
                  <c:v>44540</c:v>
                </c:pt>
                <c:pt idx="8593">
                  <c:v>44540.125</c:v>
                </c:pt>
                <c:pt idx="8594">
                  <c:v>44540.25</c:v>
                </c:pt>
                <c:pt idx="8595">
                  <c:v>44540.375</c:v>
                </c:pt>
                <c:pt idx="8596">
                  <c:v>44540.5</c:v>
                </c:pt>
                <c:pt idx="8597">
                  <c:v>44540.625</c:v>
                </c:pt>
                <c:pt idx="8598">
                  <c:v>44540.75</c:v>
                </c:pt>
                <c:pt idx="8599">
                  <c:v>44540.875</c:v>
                </c:pt>
                <c:pt idx="8600">
                  <c:v>44541</c:v>
                </c:pt>
                <c:pt idx="8601">
                  <c:v>44541.125</c:v>
                </c:pt>
                <c:pt idx="8602">
                  <c:v>44541.25</c:v>
                </c:pt>
                <c:pt idx="8603">
                  <c:v>44541.375</c:v>
                </c:pt>
                <c:pt idx="8604">
                  <c:v>44541.5</c:v>
                </c:pt>
                <c:pt idx="8605">
                  <c:v>44541.625</c:v>
                </c:pt>
                <c:pt idx="8606">
                  <c:v>44541.75</c:v>
                </c:pt>
                <c:pt idx="8607">
                  <c:v>44541.875</c:v>
                </c:pt>
                <c:pt idx="8608">
                  <c:v>44542</c:v>
                </c:pt>
                <c:pt idx="8609">
                  <c:v>44542.125</c:v>
                </c:pt>
                <c:pt idx="8610">
                  <c:v>44542.25</c:v>
                </c:pt>
                <c:pt idx="8611">
                  <c:v>44542.375</c:v>
                </c:pt>
                <c:pt idx="8612">
                  <c:v>44542.5</c:v>
                </c:pt>
                <c:pt idx="8613">
                  <c:v>44542.625</c:v>
                </c:pt>
                <c:pt idx="8614">
                  <c:v>44542.75</c:v>
                </c:pt>
                <c:pt idx="8615">
                  <c:v>44542.875</c:v>
                </c:pt>
                <c:pt idx="8616">
                  <c:v>44543</c:v>
                </c:pt>
                <c:pt idx="8617">
                  <c:v>44543.125</c:v>
                </c:pt>
                <c:pt idx="8618">
                  <c:v>44543.25</c:v>
                </c:pt>
                <c:pt idx="8619">
                  <c:v>44543.375</c:v>
                </c:pt>
                <c:pt idx="8620">
                  <c:v>44543.5</c:v>
                </c:pt>
                <c:pt idx="8621">
                  <c:v>44543.625</c:v>
                </c:pt>
                <c:pt idx="8622">
                  <c:v>44543.75</c:v>
                </c:pt>
                <c:pt idx="8623">
                  <c:v>44543.875</c:v>
                </c:pt>
                <c:pt idx="8624">
                  <c:v>44544</c:v>
                </c:pt>
                <c:pt idx="8625">
                  <c:v>44544.125</c:v>
                </c:pt>
                <c:pt idx="8626">
                  <c:v>44544.25</c:v>
                </c:pt>
                <c:pt idx="8627">
                  <c:v>44544.375</c:v>
                </c:pt>
                <c:pt idx="8628">
                  <c:v>44544.5</c:v>
                </c:pt>
                <c:pt idx="8629">
                  <c:v>44544.625</c:v>
                </c:pt>
                <c:pt idx="8630">
                  <c:v>44544.75</c:v>
                </c:pt>
                <c:pt idx="8631">
                  <c:v>44544.875</c:v>
                </c:pt>
                <c:pt idx="8632">
                  <c:v>44545</c:v>
                </c:pt>
                <c:pt idx="8633">
                  <c:v>44545.125</c:v>
                </c:pt>
                <c:pt idx="8634">
                  <c:v>44545.25</c:v>
                </c:pt>
                <c:pt idx="8635">
                  <c:v>44545.375</c:v>
                </c:pt>
                <c:pt idx="8636">
                  <c:v>44545.5</c:v>
                </c:pt>
                <c:pt idx="8637">
                  <c:v>44545.625</c:v>
                </c:pt>
                <c:pt idx="8638">
                  <c:v>44545.75</c:v>
                </c:pt>
                <c:pt idx="8639">
                  <c:v>44545.875</c:v>
                </c:pt>
                <c:pt idx="8640">
                  <c:v>44546</c:v>
                </c:pt>
                <c:pt idx="8641">
                  <c:v>44546.125</c:v>
                </c:pt>
                <c:pt idx="8642">
                  <c:v>44546.25</c:v>
                </c:pt>
                <c:pt idx="8643">
                  <c:v>44546.375</c:v>
                </c:pt>
                <c:pt idx="8644">
                  <c:v>44546.5</c:v>
                </c:pt>
                <c:pt idx="8645">
                  <c:v>44546.625</c:v>
                </c:pt>
                <c:pt idx="8646">
                  <c:v>44546.75</c:v>
                </c:pt>
                <c:pt idx="8647">
                  <c:v>44546.875</c:v>
                </c:pt>
                <c:pt idx="8648">
                  <c:v>44547</c:v>
                </c:pt>
                <c:pt idx="8649">
                  <c:v>44547.125</c:v>
                </c:pt>
                <c:pt idx="8650">
                  <c:v>44547.25</c:v>
                </c:pt>
                <c:pt idx="8651">
                  <c:v>44547.375</c:v>
                </c:pt>
                <c:pt idx="8652">
                  <c:v>44547.5</c:v>
                </c:pt>
                <c:pt idx="8653">
                  <c:v>44547.625</c:v>
                </c:pt>
                <c:pt idx="8654">
                  <c:v>44547.75</c:v>
                </c:pt>
                <c:pt idx="8655">
                  <c:v>44547.875</c:v>
                </c:pt>
                <c:pt idx="8656">
                  <c:v>44548</c:v>
                </c:pt>
                <c:pt idx="8657">
                  <c:v>44548.125</c:v>
                </c:pt>
                <c:pt idx="8658">
                  <c:v>44548.25</c:v>
                </c:pt>
                <c:pt idx="8659">
                  <c:v>44548.375</c:v>
                </c:pt>
                <c:pt idx="8660">
                  <c:v>44548.5</c:v>
                </c:pt>
                <c:pt idx="8661">
                  <c:v>44548.625</c:v>
                </c:pt>
                <c:pt idx="8662">
                  <c:v>44548.75</c:v>
                </c:pt>
                <c:pt idx="8663">
                  <c:v>44548.875</c:v>
                </c:pt>
                <c:pt idx="8664">
                  <c:v>44549</c:v>
                </c:pt>
                <c:pt idx="8665">
                  <c:v>44549.125</c:v>
                </c:pt>
                <c:pt idx="8666">
                  <c:v>44549.25</c:v>
                </c:pt>
                <c:pt idx="8667">
                  <c:v>44549.375</c:v>
                </c:pt>
                <c:pt idx="8668">
                  <c:v>44549.5</c:v>
                </c:pt>
                <c:pt idx="8669">
                  <c:v>44549.625</c:v>
                </c:pt>
                <c:pt idx="8670">
                  <c:v>44549.75</c:v>
                </c:pt>
                <c:pt idx="8671">
                  <c:v>44549.875</c:v>
                </c:pt>
                <c:pt idx="8672">
                  <c:v>44550</c:v>
                </c:pt>
                <c:pt idx="8673">
                  <c:v>44550.125</c:v>
                </c:pt>
                <c:pt idx="8674">
                  <c:v>44550.25</c:v>
                </c:pt>
                <c:pt idx="8675">
                  <c:v>44550.375</c:v>
                </c:pt>
                <c:pt idx="8676">
                  <c:v>44550.5</c:v>
                </c:pt>
                <c:pt idx="8677">
                  <c:v>44550.625</c:v>
                </c:pt>
                <c:pt idx="8678">
                  <c:v>44550.75</c:v>
                </c:pt>
                <c:pt idx="8679">
                  <c:v>44550.875</c:v>
                </c:pt>
                <c:pt idx="8680">
                  <c:v>44551</c:v>
                </c:pt>
                <c:pt idx="8681">
                  <c:v>44551.125</c:v>
                </c:pt>
                <c:pt idx="8682">
                  <c:v>44551.25</c:v>
                </c:pt>
                <c:pt idx="8683">
                  <c:v>44551.375</c:v>
                </c:pt>
                <c:pt idx="8684">
                  <c:v>44551.5</c:v>
                </c:pt>
                <c:pt idx="8685">
                  <c:v>44551.625</c:v>
                </c:pt>
                <c:pt idx="8686">
                  <c:v>44551.75</c:v>
                </c:pt>
                <c:pt idx="8687">
                  <c:v>44551.875</c:v>
                </c:pt>
                <c:pt idx="8688">
                  <c:v>44552</c:v>
                </c:pt>
                <c:pt idx="8689">
                  <c:v>44552.125</c:v>
                </c:pt>
                <c:pt idx="8690">
                  <c:v>44552.25</c:v>
                </c:pt>
                <c:pt idx="8691">
                  <c:v>44552.375</c:v>
                </c:pt>
                <c:pt idx="8692">
                  <c:v>44552.5</c:v>
                </c:pt>
                <c:pt idx="8693">
                  <c:v>44552.625</c:v>
                </c:pt>
                <c:pt idx="8694">
                  <c:v>44552.75</c:v>
                </c:pt>
                <c:pt idx="8695">
                  <c:v>44552.875</c:v>
                </c:pt>
                <c:pt idx="8696">
                  <c:v>44553</c:v>
                </c:pt>
                <c:pt idx="8697">
                  <c:v>44553.125</c:v>
                </c:pt>
                <c:pt idx="8698">
                  <c:v>44553.25</c:v>
                </c:pt>
                <c:pt idx="8699">
                  <c:v>44553.375</c:v>
                </c:pt>
                <c:pt idx="8700">
                  <c:v>44553.5</c:v>
                </c:pt>
                <c:pt idx="8701">
                  <c:v>44553.625</c:v>
                </c:pt>
                <c:pt idx="8702">
                  <c:v>44553.75</c:v>
                </c:pt>
                <c:pt idx="8703">
                  <c:v>44553.875</c:v>
                </c:pt>
                <c:pt idx="8704">
                  <c:v>44554</c:v>
                </c:pt>
                <c:pt idx="8705">
                  <c:v>44554.125</c:v>
                </c:pt>
                <c:pt idx="8706">
                  <c:v>44554.25</c:v>
                </c:pt>
                <c:pt idx="8707">
                  <c:v>44554.375</c:v>
                </c:pt>
                <c:pt idx="8708">
                  <c:v>44554.5</c:v>
                </c:pt>
                <c:pt idx="8709">
                  <c:v>44554.625</c:v>
                </c:pt>
                <c:pt idx="8710">
                  <c:v>44554.75</c:v>
                </c:pt>
                <c:pt idx="8711">
                  <c:v>44554.875</c:v>
                </c:pt>
                <c:pt idx="8712">
                  <c:v>44555</c:v>
                </c:pt>
                <c:pt idx="8713">
                  <c:v>44555.125</c:v>
                </c:pt>
                <c:pt idx="8714">
                  <c:v>44555.25</c:v>
                </c:pt>
                <c:pt idx="8715">
                  <c:v>44555.375</c:v>
                </c:pt>
                <c:pt idx="8716">
                  <c:v>44555.5</c:v>
                </c:pt>
                <c:pt idx="8717">
                  <c:v>44555.625</c:v>
                </c:pt>
                <c:pt idx="8718">
                  <c:v>44555.75</c:v>
                </c:pt>
                <c:pt idx="8719">
                  <c:v>44555.875</c:v>
                </c:pt>
                <c:pt idx="8720">
                  <c:v>44556</c:v>
                </c:pt>
                <c:pt idx="8721">
                  <c:v>44556.125</c:v>
                </c:pt>
                <c:pt idx="8722">
                  <c:v>44556.25</c:v>
                </c:pt>
                <c:pt idx="8723">
                  <c:v>44556.375</c:v>
                </c:pt>
                <c:pt idx="8724">
                  <c:v>44556.5</c:v>
                </c:pt>
                <c:pt idx="8725">
                  <c:v>44556.625</c:v>
                </c:pt>
                <c:pt idx="8726">
                  <c:v>44556.75</c:v>
                </c:pt>
                <c:pt idx="8727">
                  <c:v>44556.875</c:v>
                </c:pt>
                <c:pt idx="8728">
                  <c:v>44557</c:v>
                </c:pt>
                <c:pt idx="8729">
                  <c:v>44557.125</c:v>
                </c:pt>
                <c:pt idx="8730">
                  <c:v>44557.25</c:v>
                </c:pt>
                <c:pt idx="8731">
                  <c:v>44557.375</c:v>
                </c:pt>
                <c:pt idx="8732">
                  <c:v>44557.5</c:v>
                </c:pt>
                <c:pt idx="8733">
                  <c:v>44557.625</c:v>
                </c:pt>
                <c:pt idx="8734">
                  <c:v>44557.75</c:v>
                </c:pt>
                <c:pt idx="8735">
                  <c:v>44557.875</c:v>
                </c:pt>
                <c:pt idx="8736">
                  <c:v>44558</c:v>
                </c:pt>
                <c:pt idx="8737">
                  <c:v>44558.125</c:v>
                </c:pt>
                <c:pt idx="8738">
                  <c:v>44558.25</c:v>
                </c:pt>
                <c:pt idx="8739">
                  <c:v>44558.375</c:v>
                </c:pt>
                <c:pt idx="8740">
                  <c:v>44558.5</c:v>
                </c:pt>
                <c:pt idx="8741">
                  <c:v>44558.625</c:v>
                </c:pt>
                <c:pt idx="8742">
                  <c:v>44558.75</c:v>
                </c:pt>
                <c:pt idx="8743">
                  <c:v>44558.875</c:v>
                </c:pt>
                <c:pt idx="8744">
                  <c:v>44559</c:v>
                </c:pt>
                <c:pt idx="8745">
                  <c:v>44559.125</c:v>
                </c:pt>
                <c:pt idx="8746">
                  <c:v>44559.25</c:v>
                </c:pt>
                <c:pt idx="8747">
                  <c:v>44559.375</c:v>
                </c:pt>
                <c:pt idx="8748">
                  <c:v>44559.5</c:v>
                </c:pt>
                <c:pt idx="8749">
                  <c:v>44559.625</c:v>
                </c:pt>
                <c:pt idx="8750">
                  <c:v>44559.75</c:v>
                </c:pt>
                <c:pt idx="8751">
                  <c:v>44559.875</c:v>
                </c:pt>
                <c:pt idx="8752">
                  <c:v>44560</c:v>
                </c:pt>
                <c:pt idx="8753">
                  <c:v>44560.125</c:v>
                </c:pt>
                <c:pt idx="8754">
                  <c:v>44560.25</c:v>
                </c:pt>
                <c:pt idx="8755">
                  <c:v>44560.375</c:v>
                </c:pt>
                <c:pt idx="8756">
                  <c:v>44560.5</c:v>
                </c:pt>
                <c:pt idx="8757">
                  <c:v>44560.625</c:v>
                </c:pt>
                <c:pt idx="8758">
                  <c:v>44560.75</c:v>
                </c:pt>
                <c:pt idx="8759">
                  <c:v>44560.875</c:v>
                </c:pt>
                <c:pt idx="8760">
                  <c:v>44561</c:v>
                </c:pt>
                <c:pt idx="8761">
                  <c:v>44561.125</c:v>
                </c:pt>
                <c:pt idx="8762">
                  <c:v>44561.25</c:v>
                </c:pt>
                <c:pt idx="8763">
                  <c:v>44561.375</c:v>
                </c:pt>
                <c:pt idx="8764">
                  <c:v>44561.5</c:v>
                </c:pt>
                <c:pt idx="8765">
                  <c:v>44561.625</c:v>
                </c:pt>
                <c:pt idx="8766">
                  <c:v>44561.75</c:v>
                </c:pt>
                <c:pt idx="8767">
                  <c:v>44561.875</c:v>
                </c:pt>
                <c:pt idx="8768">
                  <c:v>44562</c:v>
                </c:pt>
                <c:pt idx="8769">
                  <c:v>44562.125</c:v>
                </c:pt>
                <c:pt idx="8770">
                  <c:v>44562.25</c:v>
                </c:pt>
                <c:pt idx="8771">
                  <c:v>44562.375</c:v>
                </c:pt>
                <c:pt idx="8772">
                  <c:v>44562.5</c:v>
                </c:pt>
                <c:pt idx="8773">
                  <c:v>44562.625</c:v>
                </c:pt>
                <c:pt idx="8774">
                  <c:v>44562.75</c:v>
                </c:pt>
                <c:pt idx="8775">
                  <c:v>44562.875</c:v>
                </c:pt>
                <c:pt idx="8776">
                  <c:v>44563</c:v>
                </c:pt>
                <c:pt idx="8777">
                  <c:v>44563.125</c:v>
                </c:pt>
                <c:pt idx="8778">
                  <c:v>44563.25</c:v>
                </c:pt>
                <c:pt idx="8779">
                  <c:v>44563.375</c:v>
                </c:pt>
                <c:pt idx="8780">
                  <c:v>44563.5</c:v>
                </c:pt>
                <c:pt idx="8781">
                  <c:v>44563.625</c:v>
                </c:pt>
                <c:pt idx="8782">
                  <c:v>44563.75</c:v>
                </c:pt>
                <c:pt idx="8783">
                  <c:v>44563.875</c:v>
                </c:pt>
                <c:pt idx="8784">
                  <c:v>44564</c:v>
                </c:pt>
                <c:pt idx="8785">
                  <c:v>44564.125</c:v>
                </c:pt>
                <c:pt idx="8786">
                  <c:v>44564.25</c:v>
                </c:pt>
                <c:pt idx="8787">
                  <c:v>44564.375</c:v>
                </c:pt>
                <c:pt idx="8788">
                  <c:v>44564.5</c:v>
                </c:pt>
                <c:pt idx="8789">
                  <c:v>44564.625</c:v>
                </c:pt>
                <c:pt idx="8790">
                  <c:v>44564.75</c:v>
                </c:pt>
                <c:pt idx="8791">
                  <c:v>44564.875</c:v>
                </c:pt>
                <c:pt idx="8792">
                  <c:v>44565</c:v>
                </c:pt>
                <c:pt idx="8793">
                  <c:v>44565.125</c:v>
                </c:pt>
                <c:pt idx="8794">
                  <c:v>44565.25</c:v>
                </c:pt>
                <c:pt idx="8795">
                  <c:v>44565.375</c:v>
                </c:pt>
                <c:pt idx="8796">
                  <c:v>44565.5</c:v>
                </c:pt>
                <c:pt idx="8797">
                  <c:v>44565.625</c:v>
                </c:pt>
                <c:pt idx="8798">
                  <c:v>44565.75</c:v>
                </c:pt>
                <c:pt idx="8799">
                  <c:v>44565.875</c:v>
                </c:pt>
                <c:pt idx="8800">
                  <c:v>44566</c:v>
                </c:pt>
                <c:pt idx="8801">
                  <c:v>44566.125</c:v>
                </c:pt>
                <c:pt idx="8802">
                  <c:v>44566.25</c:v>
                </c:pt>
                <c:pt idx="8803">
                  <c:v>44566.375</c:v>
                </c:pt>
                <c:pt idx="8804">
                  <c:v>44566.5</c:v>
                </c:pt>
                <c:pt idx="8805">
                  <c:v>44566.625</c:v>
                </c:pt>
                <c:pt idx="8806">
                  <c:v>44566.75</c:v>
                </c:pt>
                <c:pt idx="8807">
                  <c:v>44566.875</c:v>
                </c:pt>
                <c:pt idx="8808">
                  <c:v>44567</c:v>
                </c:pt>
                <c:pt idx="8809">
                  <c:v>44567.125</c:v>
                </c:pt>
                <c:pt idx="8810">
                  <c:v>44567.25</c:v>
                </c:pt>
                <c:pt idx="8811">
                  <c:v>44567.375</c:v>
                </c:pt>
                <c:pt idx="8812">
                  <c:v>44567.5</c:v>
                </c:pt>
                <c:pt idx="8813">
                  <c:v>44567.625</c:v>
                </c:pt>
                <c:pt idx="8814">
                  <c:v>44567.75</c:v>
                </c:pt>
                <c:pt idx="8815">
                  <c:v>44567.875</c:v>
                </c:pt>
                <c:pt idx="8816">
                  <c:v>44568</c:v>
                </c:pt>
                <c:pt idx="8817">
                  <c:v>44568.125</c:v>
                </c:pt>
                <c:pt idx="8818">
                  <c:v>44568.25</c:v>
                </c:pt>
                <c:pt idx="8819">
                  <c:v>44568.375</c:v>
                </c:pt>
                <c:pt idx="8820">
                  <c:v>44568.5</c:v>
                </c:pt>
                <c:pt idx="8821">
                  <c:v>44568.625</c:v>
                </c:pt>
                <c:pt idx="8822">
                  <c:v>44568.75</c:v>
                </c:pt>
                <c:pt idx="8823">
                  <c:v>44568.875</c:v>
                </c:pt>
                <c:pt idx="8824">
                  <c:v>44569</c:v>
                </c:pt>
                <c:pt idx="8825">
                  <c:v>44569.125</c:v>
                </c:pt>
                <c:pt idx="8826">
                  <c:v>44569.25</c:v>
                </c:pt>
                <c:pt idx="8827">
                  <c:v>44569.375</c:v>
                </c:pt>
                <c:pt idx="8828">
                  <c:v>44569.5</c:v>
                </c:pt>
                <c:pt idx="8829">
                  <c:v>44569.625</c:v>
                </c:pt>
                <c:pt idx="8830">
                  <c:v>44569.75</c:v>
                </c:pt>
                <c:pt idx="8831">
                  <c:v>44569.875</c:v>
                </c:pt>
                <c:pt idx="8832">
                  <c:v>44570</c:v>
                </c:pt>
                <c:pt idx="8833">
                  <c:v>44570.125</c:v>
                </c:pt>
                <c:pt idx="8834">
                  <c:v>44570.25</c:v>
                </c:pt>
                <c:pt idx="8835">
                  <c:v>44570.375</c:v>
                </c:pt>
                <c:pt idx="8836">
                  <c:v>44570.5</c:v>
                </c:pt>
                <c:pt idx="8837">
                  <c:v>44570.625</c:v>
                </c:pt>
                <c:pt idx="8838">
                  <c:v>44570.75</c:v>
                </c:pt>
                <c:pt idx="8839">
                  <c:v>44570.875</c:v>
                </c:pt>
                <c:pt idx="8840">
                  <c:v>44571</c:v>
                </c:pt>
                <c:pt idx="8841">
                  <c:v>44571.125</c:v>
                </c:pt>
                <c:pt idx="8842">
                  <c:v>44571.25</c:v>
                </c:pt>
                <c:pt idx="8843">
                  <c:v>44571.375</c:v>
                </c:pt>
                <c:pt idx="8844">
                  <c:v>44571.5</c:v>
                </c:pt>
                <c:pt idx="8845">
                  <c:v>44571.625</c:v>
                </c:pt>
                <c:pt idx="8846">
                  <c:v>44571.75</c:v>
                </c:pt>
                <c:pt idx="8847">
                  <c:v>44571.875</c:v>
                </c:pt>
                <c:pt idx="8848">
                  <c:v>44572</c:v>
                </c:pt>
                <c:pt idx="8849">
                  <c:v>44572.125</c:v>
                </c:pt>
                <c:pt idx="8850">
                  <c:v>44572.25</c:v>
                </c:pt>
                <c:pt idx="8851">
                  <c:v>44572.375</c:v>
                </c:pt>
                <c:pt idx="8852">
                  <c:v>44572.5</c:v>
                </c:pt>
                <c:pt idx="8853">
                  <c:v>44572.625</c:v>
                </c:pt>
                <c:pt idx="8854">
                  <c:v>44572.75</c:v>
                </c:pt>
                <c:pt idx="8855">
                  <c:v>44572.875</c:v>
                </c:pt>
                <c:pt idx="8856">
                  <c:v>44573</c:v>
                </c:pt>
                <c:pt idx="8857">
                  <c:v>44573.125</c:v>
                </c:pt>
                <c:pt idx="8858">
                  <c:v>44573.25</c:v>
                </c:pt>
                <c:pt idx="8859">
                  <c:v>44573.375</c:v>
                </c:pt>
                <c:pt idx="8860">
                  <c:v>44573.5</c:v>
                </c:pt>
                <c:pt idx="8861">
                  <c:v>44573.625</c:v>
                </c:pt>
                <c:pt idx="8862">
                  <c:v>44573.75</c:v>
                </c:pt>
                <c:pt idx="8863">
                  <c:v>44573.875</c:v>
                </c:pt>
                <c:pt idx="8864">
                  <c:v>44574</c:v>
                </c:pt>
                <c:pt idx="8865">
                  <c:v>44574.125</c:v>
                </c:pt>
                <c:pt idx="8866">
                  <c:v>44574.25</c:v>
                </c:pt>
                <c:pt idx="8867">
                  <c:v>44574.375</c:v>
                </c:pt>
                <c:pt idx="8868">
                  <c:v>44574.5</c:v>
                </c:pt>
                <c:pt idx="8869">
                  <c:v>44574.625</c:v>
                </c:pt>
                <c:pt idx="8870">
                  <c:v>44574.75</c:v>
                </c:pt>
                <c:pt idx="8871">
                  <c:v>44574.875</c:v>
                </c:pt>
                <c:pt idx="8872">
                  <c:v>44575</c:v>
                </c:pt>
                <c:pt idx="8873">
                  <c:v>44575.125</c:v>
                </c:pt>
                <c:pt idx="8874">
                  <c:v>44575.25</c:v>
                </c:pt>
                <c:pt idx="8875">
                  <c:v>44575.375</c:v>
                </c:pt>
                <c:pt idx="8876">
                  <c:v>44575.5</c:v>
                </c:pt>
                <c:pt idx="8877">
                  <c:v>44575.625</c:v>
                </c:pt>
                <c:pt idx="8878">
                  <c:v>44575.75</c:v>
                </c:pt>
                <c:pt idx="8879">
                  <c:v>44575.875</c:v>
                </c:pt>
                <c:pt idx="8880">
                  <c:v>44576</c:v>
                </c:pt>
                <c:pt idx="8881">
                  <c:v>44576.125</c:v>
                </c:pt>
                <c:pt idx="8882">
                  <c:v>44576.25</c:v>
                </c:pt>
                <c:pt idx="8883">
                  <c:v>44576.375</c:v>
                </c:pt>
                <c:pt idx="8884">
                  <c:v>44576.5</c:v>
                </c:pt>
                <c:pt idx="8885">
                  <c:v>44576.625</c:v>
                </c:pt>
                <c:pt idx="8886">
                  <c:v>44576.75</c:v>
                </c:pt>
                <c:pt idx="8887">
                  <c:v>44576.875</c:v>
                </c:pt>
                <c:pt idx="8888">
                  <c:v>44577</c:v>
                </c:pt>
                <c:pt idx="8889">
                  <c:v>44577.125</c:v>
                </c:pt>
                <c:pt idx="8890">
                  <c:v>44577.25</c:v>
                </c:pt>
                <c:pt idx="8891">
                  <c:v>44577.375</c:v>
                </c:pt>
                <c:pt idx="8892">
                  <c:v>44577.5</c:v>
                </c:pt>
                <c:pt idx="8893">
                  <c:v>44577.625</c:v>
                </c:pt>
                <c:pt idx="8894">
                  <c:v>44577.75</c:v>
                </c:pt>
                <c:pt idx="8895">
                  <c:v>44577.875</c:v>
                </c:pt>
                <c:pt idx="8896">
                  <c:v>44578</c:v>
                </c:pt>
                <c:pt idx="8897">
                  <c:v>44578.125</c:v>
                </c:pt>
                <c:pt idx="8898">
                  <c:v>44578.25</c:v>
                </c:pt>
                <c:pt idx="8899">
                  <c:v>44578.375</c:v>
                </c:pt>
                <c:pt idx="8900">
                  <c:v>44578.5</c:v>
                </c:pt>
                <c:pt idx="8901">
                  <c:v>44578.625</c:v>
                </c:pt>
                <c:pt idx="8902">
                  <c:v>44578.75</c:v>
                </c:pt>
                <c:pt idx="8903">
                  <c:v>44578.875</c:v>
                </c:pt>
                <c:pt idx="8904">
                  <c:v>44579</c:v>
                </c:pt>
                <c:pt idx="8905">
                  <c:v>44579.125</c:v>
                </c:pt>
                <c:pt idx="8906">
                  <c:v>44579.25</c:v>
                </c:pt>
                <c:pt idx="8907">
                  <c:v>44579.375</c:v>
                </c:pt>
                <c:pt idx="8908">
                  <c:v>44579.5</c:v>
                </c:pt>
                <c:pt idx="8909">
                  <c:v>44579.625</c:v>
                </c:pt>
                <c:pt idx="8910">
                  <c:v>44579.75</c:v>
                </c:pt>
                <c:pt idx="8911">
                  <c:v>44579.875</c:v>
                </c:pt>
                <c:pt idx="8912">
                  <c:v>44580</c:v>
                </c:pt>
                <c:pt idx="8913">
                  <c:v>44580.125</c:v>
                </c:pt>
                <c:pt idx="8914">
                  <c:v>44580.25</c:v>
                </c:pt>
                <c:pt idx="8915">
                  <c:v>44580.375</c:v>
                </c:pt>
                <c:pt idx="8916">
                  <c:v>44580.5</c:v>
                </c:pt>
                <c:pt idx="8917">
                  <c:v>44580.625</c:v>
                </c:pt>
                <c:pt idx="8918">
                  <c:v>44580.75</c:v>
                </c:pt>
                <c:pt idx="8919">
                  <c:v>44580.875</c:v>
                </c:pt>
                <c:pt idx="8920">
                  <c:v>44581</c:v>
                </c:pt>
                <c:pt idx="8921">
                  <c:v>44581.125</c:v>
                </c:pt>
                <c:pt idx="8922">
                  <c:v>44581.25</c:v>
                </c:pt>
                <c:pt idx="8923">
                  <c:v>44581.375</c:v>
                </c:pt>
                <c:pt idx="8924">
                  <c:v>44581.5</c:v>
                </c:pt>
                <c:pt idx="8925">
                  <c:v>44581.625</c:v>
                </c:pt>
                <c:pt idx="8926">
                  <c:v>44581.75</c:v>
                </c:pt>
                <c:pt idx="8927">
                  <c:v>44581.875</c:v>
                </c:pt>
                <c:pt idx="8928">
                  <c:v>44582</c:v>
                </c:pt>
                <c:pt idx="8929">
                  <c:v>44582.125</c:v>
                </c:pt>
                <c:pt idx="8930">
                  <c:v>44582.25</c:v>
                </c:pt>
                <c:pt idx="8931">
                  <c:v>44582.375</c:v>
                </c:pt>
                <c:pt idx="8932">
                  <c:v>44582.5</c:v>
                </c:pt>
                <c:pt idx="8933">
                  <c:v>44582.625</c:v>
                </c:pt>
                <c:pt idx="8934">
                  <c:v>44582.75</c:v>
                </c:pt>
                <c:pt idx="8935">
                  <c:v>44582.875</c:v>
                </c:pt>
                <c:pt idx="8936">
                  <c:v>44583</c:v>
                </c:pt>
                <c:pt idx="8937">
                  <c:v>44583.125</c:v>
                </c:pt>
                <c:pt idx="8938">
                  <c:v>44583.25</c:v>
                </c:pt>
                <c:pt idx="8939">
                  <c:v>44583.375</c:v>
                </c:pt>
                <c:pt idx="8940">
                  <c:v>44583.5</c:v>
                </c:pt>
                <c:pt idx="8941">
                  <c:v>44583.625</c:v>
                </c:pt>
                <c:pt idx="8942">
                  <c:v>44583.75</c:v>
                </c:pt>
                <c:pt idx="8943">
                  <c:v>44583.875</c:v>
                </c:pt>
                <c:pt idx="8944">
                  <c:v>44584</c:v>
                </c:pt>
                <c:pt idx="8945">
                  <c:v>44584.125</c:v>
                </c:pt>
                <c:pt idx="8946">
                  <c:v>44584.25</c:v>
                </c:pt>
                <c:pt idx="8947">
                  <c:v>44584.375</c:v>
                </c:pt>
                <c:pt idx="8948">
                  <c:v>44584.5</c:v>
                </c:pt>
                <c:pt idx="8949">
                  <c:v>44584.625</c:v>
                </c:pt>
                <c:pt idx="8950">
                  <c:v>44584.75</c:v>
                </c:pt>
                <c:pt idx="8951">
                  <c:v>44584.875</c:v>
                </c:pt>
                <c:pt idx="8952">
                  <c:v>44585</c:v>
                </c:pt>
                <c:pt idx="8953">
                  <c:v>44585.125</c:v>
                </c:pt>
                <c:pt idx="8954">
                  <c:v>44585.25</c:v>
                </c:pt>
                <c:pt idx="8955">
                  <c:v>44585.375</c:v>
                </c:pt>
                <c:pt idx="8956">
                  <c:v>44585.5</c:v>
                </c:pt>
                <c:pt idx="8957">
                  <c:v>44585.625</c:v>
                </c:pt>
                <c:pt idx="8958">
                  <c:v>44585.75</c:v>
                </c:pt>
                <c:pt idx="8959">
                  <c:v>44585.875</c:v>
                </c:pt>
                <c:pt idx="8960">
                  <c:v>44586</c:v>
                </c:pt>
                <c:pt idx="8961">
                  <c:v>44586.125</c:v>
                </c:pt>
                <c:pt idx="8962">
                  <c:v>44586.25</c:v>
                </c:pt>
                <c:pt idx="8963">
                  <c:v>44586.375</c:v>
                </c:pt>
                <c:pt idx="8964">
                  <c:v>44586.5</c:v>
                </c:pt>
                <c:pt idx="8965">
                  <c:v>44586.625</c:v>
                </c:pt>
                <c:pt idx="8966">
                  <c:v>44586.75</c:v>
                </c:pt>
                <c:pt idx="8967">
                  <c:v>44586.875</c:v>
                </c:pt>
                <c:pt idx="8968">
                  <c:v>44587</c:v>
                </c:pt>
                <c:pt idx="8969">
                  <c:v>44587.125</c:v>
                </c:pt>
                <c:pt idx="8970">
                  <c:v>44587.25</c:v>
                </c:pt>
                <c:pt idx="8971">
                  <c:v>44587.375</c:v>
                </c:pt>
                <c:pt idx="8972">
                  <c:v>44587.5</c:v>
                </c:pt>
                <c:pt idx="8973">
                  <c:v>44587.625</c:v>
                </c:pt>
                <c:pt idx="8974">
                  <c:v>44587.75</c:v>
                </c:pt>
                <c:pt idx="8975">
                  <c:v>44587.875</c:v>
                </c:pt>
                <c:pt idx="8976">
                  <c:v>44588</c:v>
                </c:pt>
                <c:pt idx="8977">
                  <c:v>44588.125</c:v>
                </c:pt>
                <c:pt idx="8978">
                  <c:v>44588.25</c:v>
                </c:pt>
                <c:pt idx="8979">
                  <c:v>44588.375</c:v>
                </c:pt>
                <c:pt idx="8980">
                  <c:v>44588.5</c:v>
                </c:pt>
                <c:pt idx="8981">
                  <c:v>44588.625</c:v>
                </c:pt>
                <c:pt idx="8982">
                  <c:v>44588.75</c:v>
                </c:pt>
                <c:pt idx="8983">
                  <c:v>44588.875</c:v>
                </c:pt>
                <c:pt idx="8984">
                  <c:v>44589</c:v>
                </c:pt>
                <c:pt idx="8985">
                  <c:v>44589.125</c:v>
                </c:pt>
                <c:pt idx="8986">
                  <c:v>44589.25</c:v>
                </c:pt>
                <c:pt idx="8987">
                  <c:v>44589.375</c:v>
                </c:pt>
                <c:pt idx="8988">
                  <c:v>44589.5</c:v>
                </c:pt>
                <c:pt idx="8989">
                  <c:v>44589.625</c:v>
                </c:pt>
                <c:pt idx="8990">
                  <c:v>44589.75</c:v>
                </c:pt>
                <c:pt idx="8991">
                  <c:v>44589.875</c:v>
                </c:pt>
                <c:pt idx="8992">
                  <c:v>44590</c:v>
                </c:pt>
                <c:pt idx="8993">
                  <c:v>44590.125</c:v>
                </c:pt>
                <c:pt idx="8994">
                  <c:v>44590.25</c:v>
                </c:pt>
                <c:pt idx="8995">
                  <c:v>44590.375</c:v>
                </c:pt>
                <c:pt idx="8996">
                  <c:v>44590.5</c:v>
                </c:pt>
                <c:pt idx="8997">
                  <c:v>44590.625</c:v>
                </c:pt>
                <c:pt idx="8998">
                  <c:v>44590.75</c:v>
                </c:pt>
                <c:pt idx="8999">
                  <c:v>44590.875</c:v>
                </c:pt>
                <c:pt idx="9000">
                  <c:v>44591</c:v>
                </c:pt>
                <c:pt idx="9001">
                  <c:v>44591.125</c:v>
                </c:pt>
                <c:pt idx="9002">
                  <c:v>44591.25</c:v>
                </c:pt>
                <c:pt idx="9003">
                  <c:v>44591.375</c:v>
                </c:pt>
                <c:pt idx="9004">
                  <c:v>44591.5</c:v>
                </c:pt>
                <c:pt idx="9005">
                  <c:v>44591.625</c:v>
                </c:pt>
                <c:pt idx="9006">
                  <c:v>44591.75</c:v>
                </c:pt>
                <c:pt idx="9007">
                  <c:v>44591.875</c:v>
                </c:pt>
                <c:pt idx="9008">
                  <c:v>44592</c:v>
                </c:pt>
                <c:pt idx="9009">
                  <c:v>44592.125</c:v>
                </c:pt>
                <c:pt idx="9010">
                  <c:v>44592.25</c:v>
                </c:pt>
                <c:pt idx="9011">
                  <c:v>44592.375</c:v>
                </c:pt>
                <c:pt idx="9012">
                  <c:v>44592.5</c:v>
                </c:pt>
                <c:pt idx="9013">
                  <c:v>44592.625</c:v>
                </c:pt>
                <c:pt idx="9014">
                  <c:v>44592.75</c:v>
                </c:pt>
                <c:pt idx="9015">
                  <c:v>44592.875</c:v>
                </c:pt>
                <c:pt idx="9016">
                  <c:v>44593</c:v>
                </c:pt>
                <c:pt idx="9017">
                  <c:v>44593.125</c:v>
                </c:pt>
                <c:pt idx="9018">
                  <c:v>44593.25</c:v>
                </c:pt>
                <c:pt idx="9019">
                  <c:v>44593.375</c:v>
                </c:pt>
                <c:pt idx="9020">
                  <c:v>44593.5</c:v>
                </c:pt>
                <c:pt idx="9021">
                  <c:v>44593.625</c:v>
                </c:pt>
                <c:pt idx="9022">
                  <c:v>44593.75</c:v>
                </c:pt>
                <c:pt idx="9023">
                  <c:v>44593.875</c:v>
                </c:pt>
                <c:pt idx="9024">
                  <c:v>44594</c:v>
                </c:pt>
                <c:pt idx="9025">
                  <c:v>44594.125</c:v>
                </c:pt>
                <c:pt idx="9026">
                  <c:v>44594.25</c:v>
                </c:pt>
                <c:pt idx="9027">
                  <c:v>44594.375</c:v>
                </c:pt>
                <c:pt idx="9028">
                  <c:v>44594.5</c:v>
                </c:pt>
                <c:pt idx="9029">
                  <c:v>44594.625</c:v>
                </c:pt>
                <c:pt idx="9030">
                  <c:v>44594.75</c:v>
                </c:pt>
                <c:pt idx="9031">
                  <c:v>44594.875</c:v>
                </c:pt>
                <c:pt idx="9032">
                  <c:v>44595</c:v>
                </c:pt>
                <c:pt idx="9033">
                  <c:v>44595.125</c:v>
                </c:pt>
                <c:pt idx="9034">
                  <c:v>44595.25</c:v>
                </c:pt>
                <c:pt idx="9035">
                  <c:v>44595.375</c:v>
                </c:pt>
                <c:pt idx="9036">
                  <c:v>44595.5</c:v>
                </c:pt>
                <c:pt idx="9037">
                  <c:v>44595.625</c:v>
                </c:pt>
                <c:pt idx="9038">
                  <c:v>44595.75</c:v>
                </c:pt>
                <c:pt idx="9039">
                  <c:v>44595.875</c:v>
                </c:pt>
                <c:pt idx="9040">
                  <c:v>44596</c:v>
                </c:pt>
                <c:pt idx="9041">
                  <c:v>44596.125</c:v>
                </c:pt>
                <c:pt idx="9042">
                  <c:v>44596.25</c:v>
                </c:pt>
                <c:pt idx="9043">
                  <c:v>44596.375</c:v>
                </c:pt>
                <c:pt idx="9044">
                  <c:v>44596.5</c:v>
                </c:pt>
                <c:pt idx="9045">
                  <c:v>44596.625</c:v>
                </c:pt>
                <c:pt idx="9046">
                  <c:v>44596.75</c:v>
                </c:pt>
                <c:pt idx="9047">
                  <c:v>44596.875</c:v>
                </c:pt>
                <c:pt idx="9048">
                  <c:v>44597</c:v>
                </c:pt>
                <c:pt idx="9049">
                  <c:v>44597.125</c:v>
                </c:pt>
                <c:pt idx="9050">
                  <c:v>44597.25</c:v>
                </c:pt>
                <c:pt idx="9051">
                  <c:v>44597.375</c:v>
                </c:pt>
                <c:pt idx="9052">
                  <c:v>44597.5</c:v>
                </c:pt>
                <c:pt idx="9053">
                  <c:v>44597.625</c:v>
                </c:pt>
                <c:pt idx="9054">
                  <c:v>44597.75</c:v>
                </c:pt>
                <c:pt idx="9055">
                  <c:v>44597.875</c:v>
                </c:pt>
                <c:pt idx="9056">
                  <c:v>44598</c:v>
                </c:pt>
                <c:pt idx="9057">
                  <c:v>44598.125</c:v>
                </c:pt>
                <c:pt idx="9058">
                  <c:v>44598.25</c:v>
                </c:pt>
                <c:pt idx="9059">
                  <c:v>44598.375</c:v>
                </c:pt>
                <c:pt idx="9060">
                  <c:v>44598.5</c:v>
                </c:pt>
                <c:pt idx="9061">
                  <c:v>44598.625</c:v>
                </c:pt>
                <c:pt idx="9062">
                  <c:v>44598.75</c:v>
                </c:pt>
                <c:pt idx="9063">
                  <c:v>44598.875</c:v>
                </c:pt>
                <c:pt idx="9064">
                  <c:v>44599</c:v>
                </c:pt>
                <c:pt idx="9065">
                  <c:v>44599.125</c:v>
                </c:pt>
                <c:pt idx="9066">
                  <c:v>44599.25</c:v>
                </c:pt>
                <c:pt idx="9067">
                  <c:v>44599.375</c:v>
                </c:pt>
                <c:pt idx="9068">
                  <c:v>44599.5</c:v>
                </c:pt>
                <c:pt idx="9069">
                  <c:v>44599.625</c:v>
                </c:pt>
                <c:pt idx="9070">
                  <c:v>44599.75</c:v>
                </c:pt>
                <c:pt idx="9071">
                  <c:v>44599.875</c:v>
                </c:pt>
                <c:pt idx="9072">
                  <c:v>44600</c:v>
                </c:pt>
                <c:pt idx="9073">
                  <c:v>44600.125</c:v>
                </c:pt>
                <c:pt idx="9074">
                  <c:v>44600.25</c:v>
                </c:pt>
                <c:pt idx="9075">
                  <c:v>44600.375</c:v>
                </c:pt>
                <c:pt idx="9076">
                  <c:v>44600.5</c:v>
                </c:pt>
                <c:pt idx="9077">
                  <c:v>44600.625</c:v>
                </c:pt>
                <c:pt idx="9078">
                  <c:v>44600.75</c:v>
                </c:pt>
                <c:pt idx="9079">
                  <c:v>44600.875</c:v>
                </c:pt>
                <c:pt idx="9080">
                  <c:v>44601</c:v>
                </c:pt>
                <c:pt idx="9081">
                  <c:v>44601.125</c:v>
                </c:pt>
                <c:pt idx="9082">
                  <c:v>44601.25</c:v>
                </c:pt>
                <c:pt idx="9083">
                  <c:v>44601.375</c:v>
                </c:pt>
                <c:pt idx="9084">
                  <c:v>44601.5</c:v>
                </c:pt>
                <c:pt idx="9085">
                  <c:v>44601.625</c:v>
                </c:pt>
                <c:pt idx="9086">
                  <c:v>44601.75</c:v>
                </c:pt>
                <c:pt idx="9087">
                  <c:v>44601.875</c:v>
                </c:pt>
                <c:pt idx="9088">
                  <c:v>44602</c:v>
                </c:pt>
                <c:pt idx="9089">
                  <c:v>44602.125</c:v>
                </c:pt>
                <c:pt idx="9090">
                  <c:v>44602.25</c:v>
                </c:pt>
                <c:pt idx="9091">
                  <c:v>44602.375</c:v>
                </c:pt>
                <c:pt idx="9092">
                  <c:v>44602.5</c:v>
                </c:pt>
                <c:pt idx="9093">
                  <c:v>44602.625</c:v>
                </c:pt>
                <c:pt idx="9094">
                  <c:v>44602.75</c:v>
                </c:pt>
                <c:pt idx="9095">
                  <c:v>44602.875</c:v>
                </c:pt>
                <c:pt idx="9096">
                  <c:v>44603</c:v>
                </c:pt>
                <c:pt idx="9097">
                  <c:v>44603.125</c:v>
                </c:pt>
                <c:pt idx="9098">
                  <c:v>44603.25</c:v>
                </c:pt>
                <c:pt idx="9099">
                  <c:v>44603.375</c:v>
                </c:pt>
                <c:pt idx="9100">
                  <c:v>44603.5</c:v>
                </c:pt>
                <c:pt idx="9101">
                  <c:v>44603.625</c:v>
                </c:pt>
                <c:pt idx="9102">
                  <c:v>44603.75</c:v>
                </c:pt>
                <c:pt idx="9103">
                  <c:v>44603.875</c:v>
                </c:pt>
                <c:pt idx="9104">
                  <c:v>44604</c:v>
                </c:pt>
                <c:pt idx="9105">
                  <c:v>44604.125</c:v>
                </c:pt>
                <c:pt idx="9106">
                  <c:v>44604.25</c:v>
                </c:pt>
                <c:pt idx="9107">
                  <c:v>44604.375</c:v>
                </c:pt>
                <c:pt idx="9108">
                  <c:v>44604.5</c:v>
                </c:pt>
                <c:pt idx="9109">
                  <c:v>44604.625</c:v>
                </c:pt>
                <c:pt idx="9110">
                  <c:v>44604.75</c:v>
                </c:pt>
                <c:pt idx="9111">
                  <c:v>44604.875</c:v>
                </c:pt>
                <c:pt idx="9112">
                  <c:v>44605</c:v>
                </c:pt>
                <c:pt idx="9113">
                  <c:v>44605.125</c:v>
                </c:pt>
                <c:pt idx="9114">
                  <c:v>44605.25</c:v>
                </c:pt>
                <c:pt idx="9115">
                  <c:v>44605.375</c:v>
                </c:pt>
                <c:pt idx="9116">
                  <c:v>44605.5</c:v>
                </c:pt>
                <c:pt idx="9117">
                  <c:v>44605.625</c:v>
                </c:pt>
                <c:pt idx="9118">
                  <c:v>44605.75</c:v>
                </c:pt>
                <c:pt idx="9119">
                  <c:v>44605.875</c:v>
                </c:pt>
                <c:pt idx="9120">
                  <c:v>44606</c:v>
                </c:pt>
                <c:pt idx="9121">
                  <c:v>44606.125</c:v>
                </c:pt>
                <c:pt idx="9122">
                  <c:v>44606.25</c:v>
                </c:pt>
                <c:pt idx="9123">
                  <c:v>44606.375</c:v>
                </c:pt>
                <c:pt idx="9124">
                  <c:v>44606.5</c:v>
                </c:pt>
                <c:pt idx="9125">
                  <c:v>44606.625</c:v>
                </c:pt>
                <c:pt idx="9126">
                  <c:v>44606.75</c:v>
                </c:pt>
                <c:pt idx="9127">
                  <c:v>44606.875</c:v>
                </c:pt>
                <c:pt idx="9128">
                  <c:v>44607</c:v>
                </c:pt>
                <c:pt idx="9129">
                  <c:v>44607.125</c:v>
                </c:pt>
                <c:pt idx="9130">
                  <c:v>44607.25</c:v>
                </c:pt>
                <c:pt idx="9131">
                  <c:v>44607.375</c:v>
                </c:pt>
                <c:pt idx="9132">
                  <c:v>44607.5</c:v>
                </c:pt>
                <c:pt idx="9133">
                  <c:v>44607.625</c:v>
                </c:pt>
                <c:pt idx="9134">
                  <c:v>44607.75</c:v>
                </c:pt>
                <c:pt idx="9135">
                  <c:v>44607.875</c:v>
                </c:pt>
                <c:pt idx="9136">
                  <c:v>44608</c:v>
                </c:pt>
                <c:pt idx="9137">
                  <c:v>44608.125</c:v>
                </c:pt>
                <c:pt idx="9138">
                  <c:v>44608.25</c:v>
                </c:pt>
                <c:pt idx="9139">
                  <c:v>44608.375</c:v>
                </c:pt>
                <c:pt idx="9140">
                  <c:v>44608.5</c:v>
                </c:pt>
                <c:pt idx="9141">
                  <c:v>44608.625</c:v>
                </c:pt>
                <c:pt idx="9142">
                  <c:v>44608.75</c:v>
                </c:pt>
                <c:pt idx="9143">
                  <c:v>44608.875</c:v>
                </c:pt>
                <c:pt idx="9144">
                  <c:v>44609</c:v>
                </c:pt>
                <c:pt idx="9145">
                  <c:v>44609.125</c:v>
                </c:pt>
                <c:pt idx="9146">
                  <c:v>44609.25</c:v>
                </c:pt>
                <c:pt idx="9147">
                  <c:v>44609.375</c:v>
                </c:pt>
                <c:pt idx="9148">
                  <c:v>44609.5</c:v>
                </c:pt>
                <c:pt idx="9149">
                  <c:v>44609.625</c:v>
                </c:pt>
                <c:pt idx="9150">
                  <c:v>44609.75</c:v>
                </c:pt>
                <c:pt idx="9151">
                  <c:v>44609.875</c:v>
                </c:pt>
                <c:pt idx="9152">
                  <c:v>44610</c:v>
                </c:pt>
                <c:pt idx="9153">
                  <c:v>44610.125</c:v>
                </c:pt>
                <c:pt idx="9154">
                  <c:v>44610.25</c:v>
                </c:pt>
                <c:pt idx="9155">
                  <c:v>44610.375</c:v>
                </c:pt>
                <c:pt idx="9156">
                  <c:v>44610.5</c:v>
                </c:pt>
                <c:pt idx="9157">
                  <c:v>44610.625</c:v>
                </c:pt>
                <c:pt idx="9158">
                  <c:v>44610.75</c:v>
                </c:pt>
                <c:pt idx="9159">
                  <c:v>44610.875</c:v>
                </c:pt>
                <c:pt idx="9160">
                  <c:v>44611</c:v>
                </c:pt>
                <c:pt idx="9161">
                  <c:v>44611.125</c:v>
                </c:pt>
                <c:pt idx="9162">
                  <c:v>44611.25</c:v>
                </c:pt>
                <c:pt idx="9163">
                  <c:v>44611.375</c:v>
                </c:pt>
                <c:pt idx="9164">
                  <c:v>44611.5</c:v>
                </c:pt>
                <c:pt idx="9165">
                  <c:v>44611.625</c:v>
                </c:pt>
                <c:pt idx="9166">
                  <c:v>44611.75</c:v>
                </c:pt>
                <c:pt idx="9167">
                  <c:v>44611.875</c:v>
                </c:pt>
                <c:pt idx="9168">
                  <c:v>44612</c:v>
                </c:pt>
                <c:pt idx="9169">
                  <c:v>44612.125</c:v>
                </c:pt>
                <c:pt idx="9170">
                  <c:v>44612.25</c:v>
                </c:pt>
                <c:pt idx="9171">
                  <c:v>44612.375</c:v>
                </c:pt>
                <c:pt idx="9172">
                  <c:v>44612.5</c:v>
                </c:pt>
                <c:pt idx="9173">
                  <c:v>44612.625</c:v>
                </c:pt>
                <c:pt idx="9174">
                  <c:v>44612.75</c:v>
                </c:pt>
                <c:pt idx="9175">
                  <c:v>44612.875</c:v>
                </c:pt>
                <c:pt idx="9176">
                  <c:v>44613</c:v>
                </c:pt>
                <c:pt idx="9177">
                  <c:v>44613.125</c:v>
                </c:pt>
                <c:pt idx="9178">
                  <c:v>44613.25</c:v>
                </c:pt>
                <c:pt idx="9179">
                  <c:v>44613.375</c:v>
                </c:pt>
                <c:pt idx="9180">
                  <c:v>44613.5</c:v>
                </c:pt>
                <c:pt idx="9181">
                  <c:v>44613.625</c:v>
                </c:pt>
                <c:pt idx="9182">
                  <c:v>44613.75</c:v>
                </c:pt>
                <c:pt idx="9183">
                  <c:v>44613.875</c:v>
                </c:pt>
                <c:pt idx="9184">
                  <c:v>44614</c:v>
                </c:pt>
                <c:pt idx="9185">
                  <c:v>44614.125</c:v>
                </c:pt>
                <c:pt idx="9186">
                  <c:v>44614.25</c:v>
                </c:pt>
                <c:pt idx="9187">
                  <c:v>44614.375</c:v>
                </c:pt>
                <c:pt idx="9188">
                  <c:v>44614.5</c:v>
                </c:pt>
                <c:pt idx="9189">
                  <c:v>44614.625</c:v>
                </c:pt>
                <c:pt idx="9190">
                  <c:v>44614.75</c:v>
                </c:pt>
                <c:pt idx="9191">
                  <c:v>44614.875</c:v>
                </c:pt>
                <c:pt idx="9192">
                  <c:v>44615</c:v>
                </c:pt>
                <c:pt idx="9193">
                  <c:v>44615.125</c:v>
                </c:pt>
                <c:pt idx="9194">
                  <c:v>44615.25</c:v>
                </c:pt>
                <c:pt idx="9195">
                  <c:v>44615.375</c:v>
                </c:pt>
                <c:pt idx="9196">
                  <c:v>44615.5</c:v>
                </c:pt>
                <c:pt idx="9197">
                  <c:v>44615.625</c:v>
                </c:pt>
                <c:pt idx="9198">
                  <c:v>44615.75</c:v>
                </c:pt>
                <c:pt idx="9199">
                  <c:v>44615.875</c:v>
                </c:pt>
                <c:pt idx="9200">
                  <c:v>44616</c:v>
                </c:pt>
                <c:pt idx="9201">
                  <c:v>44616.125</c:v>
                </c:pt>
                <c:pt idx="9202">
                  <c:v>44616.25</c:v>
                </c:pt>
                <c:pt idx="9203">
                  <c:v>44616.375</c:v>
                </c:pt>
                <c:pt idx="9204">
                  <c:v>44616.5</c:v>
                </c:pt>
                <c:pt idx="9205">
                  <c:v>44616.625</c:v>
                </c:pt>
                <c:pt idx="9206">
                  <c:v>44616.75</c:v>
                </c:pt>
                <c:pt idx="9207">
                  <c:v>44616.875</c:v>
                </c:pt>
                <c:pt idx="9208">
                  <c:v>44617</c:v>
                </c:pt>
                <c:pt idx="9209">
                  <c:v>44617.125</c:v>
                </c:pt>
                <c:pt idx="9210">
                  <c:v>44617.25</c:v>
                </c:pt>
                <c:pt idx="9211">
                  <c:v>44617.375</c:v>
                </c:pt>
                <c:pt idx="9212">
                  <c:v>44617.5</c:v>
                </c:pt>
                <c:pt idx="9213">
                  <c:v>44617.625</c:v>
                </c:pt>
                <c:pt idx="9214">
                  <c:v>44617.75</c:v>
                </c:pt>
                <c:pt idx="9215">
                  <c:v>44617.875</c:v>
                </c:pt>
                <c:pt idx="9216">
                  <c:v>44618</c:v>
                </c:pt>
                <c:pt idx="9217">
                  <c:v>44618.125</c:v>
                </c:pt>
                <c:pt idx="9218">
                  <c:v>44618.25</c:v>
                </c:pt>
                <c:pt idx="9219">
                  <c:v>44618.375</c:v>
                </c:pt>
                <c:pt idx="9220">
                  <c:v>44618.5</c:v>
                </c:pt>
                <c:pt idx="9221">
                  <c:v>44618.625</c:v>
                </c:pt>
                <c:pt idx="9222">
                  <c:v>44618.75</c:v>
                </c:pt>
                <c:pt idx="9223">
                  <c:v>44618.875</c:v>
                </c:pt>
                <c:pt idx="9224">
                  <c:v>44619</c:v>
                </c:pt>
                <c:pt idx="9225">
                  <c:v>44619.125</c:v>
                </c:pt>
                <c:pt idx="9226">
                  <c:v>44619.25</c:v>
                </c:pt>
                <c:pt idx="9227">
                  <c:v>44619.375</c:v>
                </c:pt>
                <c:pt idx="9228">
                  <c:v>44619.5</c:v>
                </c:pt>
                <c:pt idx="9229">
                  <c:v>44619.625</c:v>
                </c:pt>
                <c:pt idx="9230">
                  <c:v>44619.75</c:v>
                </c:pt>
                <c:pt idx="9231">
                  <c:v>44619.875</c:v>
                </c:pt>
                <c:pt idx="9232">
                  <c:v>44620</c:v>
                </c:pt>
                <c:pt idx="9233">
                  <c:v>44620.125</c:v>
                </c:pt>
                <c:pt idx="9234">
                  <c:v>44620.25</c:v>
                </c:pt>
                <c:pt idx="9235">
                  <c:v>44620.375</c:v>
                </c:pt>
                <c:pt idx="9236">
                  <c:v>44620.5</c:v>
                </c:pt>
                <c:pt idx="9237">
                  <c:v>44620.625</c:v>
                </c:pt>
                <c:pt idx="9238">
                  <c:v>44620.75</c:v>
                </c:pt>
                <c:pt idx="9239">
                  <c:v>44620.875</c:v>
                </c:pt>
                <c:pt idx="9240">
                  <c:v>44621</c:v>
                </c:pt>
                <c:pt idx="9241">
                  <c:v>44621.125</c:v>
                </c:pt>
                <c:pt idx="9242">
                  <c:v>44621.25</c:v>
                </c:pt>
                <c:pt idx="9243">
                  <c:v>44621.375</c:v>
                </c:pt>
                <c:pt idx="9244">
                  <c:v>44621.5</c:v>
                </c:pt>
                <c:pt idx="9245">
                  <c:v>44621.625</c:v>
                </c:pt>
                <c:pt idx="9246">
                  <c:v>44621.75</c:v>
                </c:pt>
                <c:pt idx="9247">
                  <c:v>44621.875</c:v>
                </c:pt>
                <c:pt idx="9248">
                  <c:v>44622</c:v>
                </c:pt>
                <c:pt idx="9249">
                  <c:v>44622.125</c:v>
                </c:pt>
                <c:pt idx="9250">
                  <c:v>44622.25</c:v>
                </c:pt>
                <c:pt idx="9251">
                  <c:v>44622.375</c:v>
                </c:pt>
                <c:pt idx="9252">
                  <c:v>44622.5</c:v>
                </c:pt>
                <c:pt idx="9253">
                  <c:v>44622.625</c:v>
                </c:pt>
                <c:pt idx="9254">
                  <c:v>44622.75</c:v>
                </c:pt>
                <c:pt idx="9255">
                  <c:v>44622.875</c:v>
                </c:pt>
                <c:pt idx="9256">
                  <c:v>44623</c:v>
                </c:pt>
                <c:pt idx="9257">
                  <c:v>44623.125</c:v>
                </c:pt>
                <c:pt idx="9258">
                  <c:v>44623.25</c:v>
                </c:pt>
                <c:pt idx="9259">
                  <c:v>44623.375</c:v>
                </c:pt>
                <c:pt idx="9260">
                  <c:v>44623.5</c:v>
                </c:pt>
                <c:pt idx="9261">
                  <c:v>44623.625</c:v>
                </c:pt>
                <c:pt idx="9262">
                  <c:v>44623.75</c:v>
                </c:pt>
                <c:pt idx="9263">
                  <c:v>44623.875</c:v>
                </c:pt>
                <c:pt idx="9264">
                  <c:v>44624</c:v>
                </c:pt>
                <c:pt idx="9265">
                  <c:v>44624.125</c:v>
                </c:pt>
                <c:pt idx="9266">
                  <c:v>44624.25</c:v>
                </c:pt>
                <c:pt idx="9267">
                  <c:v>44624.375</c:v>
                </c:pt>
                <c:pt idx="9268">
                  <c:v>44624.5</c:v>
                </c:pt>
                <c:pt idx="9269">
                  <c:v>44624.625</c:v>
                </c:pt>
                <c:pt idx="9270">
                  <c:v>44624.75</c:v>
                </c:pt>
                <c:pt idx="9271">
                  <c:v>44624.875</c:v>
                </c:pt>
                <c:pt idx="9272">
                  <c:v>44625</c:v>
                </c:pt>
                <c:pt idx="9273">
                  <c:v>44625.125</c:v>
                </c:pt>
                <c:pt idx="9274">
                  <c:v>44625.25</c:v>
                </c:pt>
                <c:pt idx="9275">
                  <c:v>44625.375</c:v>
                </c:pt>
                <c:pt idx="9276">
                  <c:v>44625.5</c:v>
                </c:pt>
                <c:pt idx="9277">
                  <c:v>44625.625</c:v>
                </c:pt>
                <c:pt idx="9278">
                  <c:v>44625.75</c:v>
                </c:pt>
                <c:pt idx="9279">
                  <c:v>44625.875</c:v>
                </c:pt>
                <c:pt idx="9280">
                  <c:v>44626</c:v>
                </c:pt>
                <c:pt idx="9281">
                  <c:v>44626.125</c:v>
                </c:pt>
                <c:pt idx="9282">
                  <c:v>44626.25</c:v>
                </c:pt>
                <c:pt idx="9283">
                  <c:v>44626.375</c:v>
                </c:pt>
                <c:pt idx="9284">
                  <c:v>44626.5</c:v>
                </c:pt>
                <c:pt idx="9285">
                  <c:v>44626.625</c:v>
                </c:pt>
                <c:pt idx="9286">
                  <c:v>44626.75</c:v>
                </c:pt>
                <c:pt idx="9287">
                  <c:v>44626.875</c:v>
                </c:pt>
                <c:pt idx="9288">
                  <c:v>44627</c:v>
                </c:pt>
                <c:pt idx="9289">
                  <c:v>44627.125</c:v>
                </c:pt>
                <c:pt idx="9290">
                  <c:v>44627.25</c:v>
                </c:pt>
                <c:pt idx="9291">
                  <c:v>44627.375</c:v>
                </c:pt>
                <c:pt idx="9292">
                  <c:v>44627.5</c:v>
                </c:pt>
                <c:pt idx="9293">
                  <c:v>44627.625</c:v>
                </c:pt>
                <c:pt idx="9294">
                  <c:v>44627.75</c:v>
                </c:pt>
                <c:pt idx="9295">
                  <c:v>44627.875</c:v>
                </c:pt>
                <c:pt idx="9296">
                  <c:v>44628</c:v>
                </c:pt>
                <c:pt idx="9297">
                  <c:v>44628.125</c:v>
                </c:pt>
                <c:pt idx="9298">
                  <c:v>44628.25</c:v>
                </c:pt>
                <c:pt idx="9299">
                  <c:v>44628.375</c:v>
                </c:pt>
                <c:pt idx="9300">
                  <c:v>44628.5</c:v>
                </c:pt>
                <c:pt idx="9301">
                  <c:v>44628.625</c:v>
                </c:pt>
                <c:pt idx="9302">
                  <c:v>44628.75</c:v>
                </c:pt>
                <c:pt idx="9303">
                  <c:v>44628.875</c:v>
                </c:pt>
                <c:pt idx="9304">
                  <c:v>44629</c:v>
                </c:pt>
                <c:pt idx="9305">
                  <c:v>44629.125</c:v>
                </c:pt>
                <c:pt idx="9306">
                  <c:v>44629.25</c:v>
                </c:pt>
                <c:pt idx="9307">
                  <c:v>44629.375</c:v>
                </c:pt>
                <c:pt idx="9308">
                  <c:v>44629.5</c:v>
                </c:pt>
                <c:pt idx="9309">
                  <c:v>44629.625</c:v>
                </c:pt>
                <c:pt idx="9310">
                  <c:v>44629.75</c:v>
                </c:pt>
                <c:pt idx="9311">
                  <c:v>44629.875</c:v>
                </c:pt>
                <c:pt idx="9312">
                  <c:v>44630</c:v>
                </c:pt>
                <c:pt idx="9313">
                  <c:v>44630.125</c:v>
                </c:pt>
                <c:pt idx="9314">
                  <c:v>44630.25</c:v>
                </c:pt>
                <c:pt idx="9315">
                  <c:v>44630.375</c:v>
                </c:pt>
                <c:pt idx="9316">
                  <c:v>44630.5</c:v>
                </c:pt>
                <c:pt idx="9317">
                  <c:v>44630.625</c:v>
                </c:pt>
                <c:pt idx="9318">
                  <c:v>44630.75</c:v>
                </c:pt>
                <c:pt idx="9319">
                  <c:v>44630.875</c:v>
                </c:pt>
                <c:pt idx="9320">
                  <c:v>44631</c:v>
                </c:pt>
                <c:pt idx="9321">
                  <c:v>44631.125</c:v>
                </c:pt>
                <c:pt idx="9322">
                  <c:v>44631.25</c:v>
                </c:pt>
                <c:pt idx="9323">
                  <c:v>44631.375</c:v>
                </c:pt>
                <c:pt idx="9324">
                  <c:v>44631.5</c:v>
                </c:pt>
                <c:pt idx="9325">
                  <c:v>44631.625</c:v>
                </c:pt>
                <c:pt idx="9326">
                  <c:v>44631.75</c:v>
                </c:pt>
                <c:pt idx="9327">
                  <c:v>44631.875</c:v>
                </c:pt>
                <c:pt idx="9328">
                  <c:v>44632</c:v>
                </c:pt>
                <c:pt idx="9329">
                  <c:v>44632.125</c:v>
                </c:pt>
                <c:pt idx="9330">
                  <c:v>44632.25</c:v>
                </c:pt>
                <c:pt idx="9331">
                  <c:v>44632.375</c:v>
                </c:pt>
                <c:pt idx="9332">
                  <c:v>44632.5</c:v>
                </c:pt>
                <c:pt idx="9333">
                  <c:v>44632.625</c:v>
                </c:pt>
                <c:pt idx="9334">
                  <c:v>44632.75</c:v>
                </c:pt>
                <c:pt idx="9335">
                  <c:v>44632.875</c:v>
                </c:pt>
                <c:pt idx="9336">
                  <c:v>44633</c:v>
                </c:pt>
                <c:pt idx="9337">
                  <c:v>44633.125</c:v>
                </c:pt>
                <c:pt idx="9338">
                  <c:v>44633.25</c:v>
                </c:pt>
                <c:pt idx="9339">
                  <c:v>44633.375</c:v>
                </c:pt>
                <c:pt idx="9340">
                  <c:v>44633.5</c:v>
                </c:pt>
                <c:pt idx="9341">
                  <c:v>44633.625</c:v>
                </c:pt>
                <c:pt idx="9342">
                  <c:v>44633.75</c:v>
                </c:pt>
                <c:pt idx="9343">
                  <c:v>44633.875</c:v>
                </c:pt>
                <c:pt idx="9344">
                  <c:v>44634</c:v>
                </c:pt>
                <c:pt idx="9345">
                  <c:v>44634.125</c:v>
                </c:pt>
                <c:pt idx="9346">
                  <c:v>44634.25</c:v>
                </c:pt>
                <c:pt idx="9347">
                  <c:v>44634.375</c:v>
                </c:pt>
                <c:pt idx="9348">
                  <c:v>44634.5</c:v>
                </c:pt>
                <c:pt idx="9349">
                  <c:v>44634.625</c:v>
                </c:pt>
                <c:pt idx="9350">
                  <c:v>44634.75</c:v>
                </c:pt>
                <c:pt idx="9351">
                  <c:v>44634.875</c:v>
                </c:pt>
                <c:pt idx="9352">
                  <c:v>44635</c:v>
                </c:pt>
                <c:pt idx="9353">
                  <c:v>44635.125</c:v>
                </c:pt>
                <c:pt idx="9354">
                  <c:v>44635.25</c:v>
                </c:pt>
                <c:pt idx="9355">
                  <c:v>44635.375</c:v>
                </c:pt>
                <c:pt idx="9356">
                  <c:v>44635.5</c:v>
                </c:pt>
                <c:pt idx="9357">
                  <c:v>44635.625</c:v>
                </c:pt>
                <c:pt idx="9358">
                  <c:v>44635.75</c:v>
                </c:pt>
                <c:pt idx="9359">
                  <c:v>44635.875</c:v>
                </c:pt>
                <c:pt idx="9360">
                  <c:v>44636</c:v>
                </c:pt>
                <c:pt idx="9361">
                  <c:v>44636.125</c:v>
                </c:pt>
                <c:pt idx="9362">
                  <c:v>44636.25</c:v>
                </c:pt>
                <c:pt idx="9363">
                  <c:v>44636.375</c:v>
                </c:pt>
                <c:pt idx="9364">
                  <c:v>44636.5</c:v>
                </c:pt>
                <c:pt idx="9365">
                  <c:v>44636.625</c:v>
                </c:pt>
                <c:pt idx="9366">
                  <c:v>44636.75</c:v>
                </c:pt>
                <c:pt idx="9367">
                  <c:v>44636.875</c:v>
                </c:pt>
                <c:pt idx="9368">
                  <c:v>44637</c:v>
                </c:pt>
                <c:pt idx="9369">
                  <c:v>44637.125</c:v>
                </c:pt>
                <c:pt idx="9370">
                  <c:v>44637.25</c:v>
                </c:pt>
                <c:pt idx="9371">
                  <c:v>44637.375</c:v>
                </c:pt>
                <c:pt idx="9372">
                  <c:v>44637.5</c:v>
                </c:pt>
                <c:pt idx="9373">
                  <c:v>44637.625</c:v>
                </c:pt>
                <c:pt idx="9374">
                  <c:v>44637.75</c:v>
                </c:pt>
                <c:pt idx="9375">
                  <c:v>44637.875</c:v>
                </c:pt>
                <c:pt idx="9376">
                  <c:v>44638</c:v>
                </c:pt>
                <c:pt idx="9377">
                  <c:v>44638.125</c:v>
                </c:pt>
                <c:pt idx="9378">
                  <c:v>44638.25</c:v>
                </c:pt>
                <c:pt idx="9379">
                  <c:v>44638.375</c:v>
                </c:pt>
                <c:pt idx="9380">
                  <c:v>44638.5</c:v>
                </c:pt>
                <c:pt idx="9381">
                  <c:v>44638.625</c:v>
                </c:pt>
                <c:pt idx="9382">
                  <c:v>44638.75</c:v>
                </c:pt>
                <c:pt idx="9383">
                  <c:v>44638.875</c:v>
                </c:pt>
                <c:pt idx="9384">
                  <c:v>44639</c:v>
                </c:pt>
                <c:pt idx="9385">
                  <c:v>44639.125</c:v>
                </c:pt>
                <c:pt idx="9386">
                  <c:v>44639.25</c:v>
                </c:pt>
                <c:pt idx="9387">
                  <c:v>44639.375</c:v>
                </c:pt>
                <c:pt idx="9388">
                  <c:v>44639.5</c:v>
                </c:pt>
                <c:pt idx="9389">
                  <c:v>44639.625</c:v>
                </c:pt>
                <c:pt idx="9390">
                  <c:v>44639.75</c:v>
                </c:pt>
                <c:pt idx="9391">
                  <c:v>44639.875</c:v>
                </c:pt>
                <c:pt idx="9392">
                  <c:v>44640</c:v>
                </c:pt>
                <c:pt idx="9393">
                  <c:v>44640.125</c:v>
                </c:pt>
                <c:pt idx="9394">
                  <c:v>44640.25</c:v>
                </c:pt>
                <c:pt idx="9395">
                  <c:v>44640.375</c:v>
                </c:pt>
                <c:pt idx="9396">
                  <c:v>44640.5</c:v>
                </c:pt>
                <c:pt idx="9397">
                  <c:v>44640.625</c:v>
                </c:pt>
                <c:pt idx="9398">
                  <c:v>44640.75</c:v>
                </c:pt>
                <c:pt idx="9399">
                  <c:v>44640.875</c:v>
                </c:pt>
                <c:pt idx="9400">
                  <c:v>44641</c:v>
                </c:pt>
                <c:pt idx="9401">
                  <c:v>44641.125</c:v>
                </c:pt>
                <c:pt idx="9402">
                  <c:v>44641.25</c:v>
                </c:pt>
                <c:pt idx="9403">
                  <c:v>44641.375</c:v>
                </c:pt>
                <c:pt idx="9404">
                  <c:v>44641.5</c:v>
                </c:pt>
                <c:pt idx="9405">
                  <c:v>44641.625</c:v>
                </c:pt>
                <c:pt idx="9406">
                  <c:v>44641.75</c:v>
                </c:pt>
                <c:pt idx="9407">
                  <c:v>44641.875</c:v>
                </c:pt>
                <c:pt idx="9408">
                  <c:v>44642</c:v>
                </c:pt>
                <c:pt idx="9409">
                  <c:v>44642.125</c:v>
                </c:pt>
                <c:pt idx="9410">
                  <c:v>44642.25</c:v>
                </c:pt>
                <c:pt idx="9411">
                  <c:v>44642.375</c:v>
                </c:pt>
                <c:pt idx="9412">
                  <c:v>44642.5</c:v>
                </c:pt>
                <c:pt idx="9413">
                  <c:v>44642.625</c:v>
                </c:pt>
                <c:pt idx="9414">
                  <c:v>44642.75</c:v>
                </c:pt>
                <c:pt idx="9415">
                  <c:v>44642.875</c:v>
                </c:pt>
                <c:pt idx="9416">
                  <c:v>44643</c:v>
                </c:pt>
                <c:pt idx="9417">
                  <c:v>44643.125</c:v>
                </c:pt>
                <c:pt idx="9418">
                  <c:v>44643.25</c:v>
                </c:pt>
                <c:pt idx="9419">
                  <c:v>44643.375</c:v>
                </c:pt>
                <c:pt idx="9420">
                  <c:v>44643.5</c:v>
                </c:pt>
                <c:pt idx="9421">
                  <c:v>44643.625</c:v>
                </c:pt>
                <c:pt idx="9422">
                  <c:v>44643.75</c:v>
                </c:pt>
                <c:pt idx="9423">
                  <c:v>44643.875</c:v>
                </c:pt>
                <c:pt idx="9424">
                  <c:v>44644</c:v>
                </c:pt>
                <c:pt idx="9425">
                  <c:v>44644.125</c:v>
                </c:pt>
                <c:pt idx="9426">
                  <c:v>44644.25</c:v>
                </c:pt>
                <c:pt idx="9427">
                  <c:v>44644.375</c:v>
                </c:pt>
                <c:pt idx="9428">
                  <c:v>44644.5</c:v>
                </c:pt>
                <c:pt idx="9429">
                  <c:v>44644.625</c:v>
                </c:pt>
                <c:pt idx="9430">
                  <c:v>44644.75</c:v>
                </c:pt>
                <c:pt idx="9431">
                  <c:v>44644.875</c:v>
                </c:pt>
                <c:pt idx="9432">
                  <c:v>44645</c:v>
                </c:pt>
                <c:pt idx="9433">
                  <c:v>44645.125</c:v>
                </c:pt>
                <c:pt idx="9434">
                  <c:v>44645.25</c:v>
                </c:pt>
                <c:pt idx="9435">
                  <c:v>44645.375</c:v>
                </c:pt>
                <c:pt idx="9436">
                  <c:v>44645.5</c:v>
                </c:pt>
                <c:pt idx="9437">
                  <c:v>44645.625</c:v>
                </c:pt>
                <c:pt idx="9438">
                  <c:v>44645.75</c:v>
                </c:pt>
                <c:pt idx="9439">
                  <c:v>44645.875</c:v>
                </c:pt>
                <c:pt idx="9440">
                  <c:v>44646</c:v>
                </c:pt>
                <c:pt idx="9441">
                  <c:v>44646.125</c:v>
                </c:pt>
                <c:pt idx="9442">
                  <c:v>44646.25</c:v>
                </c:pt>
                <c:pt idx="9443">
                  <c:v>44646.375</c:v>
                </c:pt>
                <c:pt idx="9444">
                  <c:v>44646.5</c:v>
                </c:pt>
                <c:pt idx="9445">
                  <c:v>44646.625</c:v>
                </c:pt>
                <c:pt idx="9446">
                  <c:v>44646.75</c:v>
                </c:pt>
                <c:pt idx="9447">
                  <c:v>44646.875</c:v>
                </c:pt>
                <c:pt idx="9448">
                  <c:v>44647</c:v>
                </c:pt>
                <c:pt idx="9449">
                  <c:v>44647.125</c:v>
                </c:pt>
                <c:pt idx="9450">
                  <c:v>44647.25</c:v>
                </c:pt>
                <c:pt idx="9451">
                  <c:v>44647.375</c:v>
                </c:pt>
                <c:pt idx="9452">
                  <c:v>44647.5</c:v>
                </c:pt>
                <c:pt idx="9453">
                  <c:v>44647.625</c:v>
                </c:pt>
                <c:pt idx="9454">
                  <c:v>44647.75</c:v>
                </c:pt>
                <c:pt idx="9455">
                  <c:v>44647.875</c:v>
                </c:pt>
                <c:pt idx="9456">
                  <c:v>44648</c:v>
                </c:pt>
                <c:pt idx="9457">
                  <c:v>44648.125</c:v>
                </c:pt>
                <c:pt idx="9458">
                  <c:v>44648.25</c:v>
                </c:pt>
                <c:pt idx="9459">
                  <c:v>44648.375</c:v>
                </c:pt>
                <c:pt idx="9460">
                  <c:v>44648.5</c:v>
                </c:pt>
                <c:pt idx="9461">
                  <c:v>44648.625</c:v>
                </c:pt>
                <c:pt idx="9462">
                  <c:v>44648.75</c:v>
                </c:pt>
                <c:pt idx="9463">
                  <c:v>44648.875</c:v>
                </c:pt>
                <c:pt idx="9464">
                  <c:v>44649</c:v>
                </c:pt>
                <c:pt idx="9465">
                  <c:v>44649.125</c:v>
                </c:pt>
                <c:pt idx="9466">
                  <c:v>44649.25</c:v>
                </c:pt>
                <c:pt idx="9467">
                  <c:v>44649.375</c:v>
                </c:pt>
                <c:pt idx="9468">
                  <c:v>44649.5</c:v>
                </c:pt>
                <c:pt idx="9469">
                  <c:v>44649.625</c:v>
                </c:pt>
                <c:pt idx="9470">
                  <c:v>44649.75</c:v>
                </c:pt>
                <c:pt idx="9471">
                  <c:v>44649.875</c:v>
                </c:pt>
                <c:pt idx="9472">
                  <c:v>44650</c:v>
                </c:pt>
                <c:pt idx="9473">
                  <c:v>44650.125</c:v>
                </c:pt>
                <c:pt idx="9474">
                  <c:v>44650.25</c:v>
                </c:pt>
                <c:pt idx="9475">
                  <c:v>44650.375</c:v>
                </c:pt>
                <c:pt idx="9476">
                  <c:v>44650.5</c:v>
                </c:pt>
                <c:pt idx="9477">
                  <c:v>44650.625</c:v>
                </c:pt>
                <c:pt idx="9478">
                  <c:v>44650.75</c:v>
                </c:pt>
                <c:pt idx="9479">
                  <c:v>44650.875</c:v>
                </c:pt>
                <c:pt idx="9480">
                  <c:v>44651</c:v>
                </c:pt>
                <c:pt idx="9481">
                  <c:v>44651.125</c:v>
                </c:pt>
                <c:pt idx="9482">
                  <c:v>44651.25</c:v>
                </c:pt>
                <c:pt idx="9483">
                  <c:v>44651.375</c:v>
                </c:pt>
                <c:pt idx="9484">
                  <c:v>44651.5</c:v>
                </c:pt>
                <c:pt idx="9485">
                  <c:v>44651.625</c:v>
                </c:pt>
                <c:pt idx="9486">
                  <c:v>44651.75</c:v>
                </c:pt>
                <c:pt idx="9487">
                  <c:v>44651.875</c:v>
                </c:pt>
                <c:pt idx="9488">
                  <c:v>44652</c:v>
                </c:pt>
                <c:pt idx="9489">
                  <c:v>44652.125</c:v>
                </c:pt>
                <c:pt idx="9490">
                  <c:v>44652.25</c:v>
                </c:pt>
                <c:pt idx="9491">
                  <c:v>44652.375</c:v>
                </c:pt>
                <c:pt idx="9492">
                  <c:v>44652.5</c:v>
                </c:pt>
                <c:pt idx="9493">
                  <c:v>44652.625</c:v>
                </c:pt>
                <c:pt idx="9494">
                  <c:v>44652.75</c:v>
                </c:pt>
                <c:pt idx="9495">
                  <c:v>44652.875</c:v>
                </c:pt>
                <c:pt idx="9496">
                  <c:v>44653</c:v>
                </c:pt>
                <c:pt idx="9497">
                  <c:v>44653.125</c:v>
                </c:pt>
                <c:pt idx="9498">
                  <c:v>44653.25</c:v>
                </c:pt>
                <c:pt idx="9499">
                  <c:v>44653.375</c:v>
                </c:pt>
                <c:pt idx="9500">
                  <c:v>44653.5</c:v>
                </c:pt>
                <c:pt idx="9501">
                  <c:v>44653.625</c:v>
                </c:pt>
                <c:pt idx="9502">
                  <c:v>44653.75</c:v>
                </c:pt>
                <c:pt idx="9503">
                  <c:v>44653.875</c:v>
                </c:pt>
                <c:pt idx="9504">
                  <c:v>44654</c:v>
                </c:pt>
                <c:pt idx="9505">
                  <c:v>44654.125</c:v>
                </c:pt>
                <c:pt idx="9506">
                  <c:v>44654.25</c:v>
                </c:pt>
                <c:pt idx="9507">
                  <c:v>44654.375</c:v>
                </c:pt>
                <c:pt idx="9508">
                  <c:v>44654.5</c:v>
                </c:pt>
                <c:pt idx="9509">
                  <c:v>44654.625</c:v>
                </c:pt>
                <c:pt idx="9510">
                  <c:v>44654.75</c:v>
                </c:pt>
                <c:pt idx="9511">
                  <c:v>44654.875</c:v>
                </c:pt>
                <c:pt idx="9512">
                  <c:v>44655</c:v>
                </c:pt>
                <c:pt idx="9513">
                  <c:v>44655.125</c:v>
                </c:pt>
                <c:pt idx="9514">
                  <c:v>44655.25</c:v>
                </c:pt>
                <c:pt idx="9515">
                  <c:v>44655.375</c:v>
                </c:pt>
                <c:pt idx="9516">
                  <c:v>44655.5</c:v>
                </c:pt>
                <c:pt idx="9517">
                  <c:v>44655.625</c:v>
                </c:pt>
                <c:pt idx="9518">
                  <c:v>44655.75</c:v>
                </c:pt>
                <c:pt idx="9519">
                  <c:v>44655.875</c:v>
                </c:pt>
                <c:pt idx="9520">
                  <c:v>44656</c:v>
                </c:pt>
                <c:pt idx="9521">
                  <c:v>44656.125</c:v>
                </c:pt>
                <c:pt idx="9522">
                  <c:v>44656.25</c:v>
                </c:pt>
                <c:pt idx="9523">
                  <c:v>44656.375</c:v>
                </c:pt>
                <c:pt idx="9524">
                  <c:v>44656.5</c:v>
                </c:pt>
                <c:pt idx="9525">
                  <c:v>44656.625</c:v>
                </c:pt>
                <c:pt idx="9526">
                  <c:v>44656.75</c:v>
                </c:pt>
                <c:pt idx="9527">
                  <c:v>44656.875</c:v>
                </c:pt>
                <c:pt idx="9528">
                  <c:v>44657</c:v>
                </c:pt>
                <c:pt idx="9529">
                  <c:v>44657.125</c:v>
                </c:pt>
                <c:pt idx="9530">
                  <c:v>44657.25</c:v>
                </c:pt>
                <c:pt idx="9531">
                  <c:v>44657.375</c:v>
                </c:pt>
                <c:pt idx="9532">
                  <c:v>44657.5</c:v>
                </c:pt>
                <c:pt idx="9533">
                  <c:v>44657.625</c:v>
                </c:pt>
                <c:pt idx="9534">
                  <c:v>44657.75</c:v>
                </c:pt>
                <c:pt idx="9535">
                  <c:v>44657.875</c:v>
                </c:pt>
                <c:pt idx="9536">
                  <c:v>44658</c:v>
                </c:pt>
                <c:pt idx="9537">
                  <c:v>44658.125</c:v>
                </c:pt>
                <c:pt idx="9538">
                  <c:v>44658.25</c:v>
                </c:pt>
                <c:pt idx="9539">
                  <c:v>44658.375</c:v>
                </c:pt>
                <c:pt idx="9540">
                  <c:v>44658.5</c:v>
                </c:pt>
                <c:pt idx="9541">
                  <c:v>44658.625</c:v>
                </c:pt>
                <c:pt idx="9542">
                  <c:v>44658.75</c:v>
                </c:pt>
                <c:pt idx="9543">
                  <c:v>44658.875</c:v>
                </c:pt>
                <c:pt idx="9544">
                  <c:v>44659</c:v>
                </c:pt>
                <c:pt idx="9545">
                  <c:v>44659.125</c:v>
                </c:pt>
                <c:pt idx="9546">
                  <c:v>44659.25</c:v>
                </c:pt>
                <c:pt idx="9547">
                  <c:v>44659.375</c:v>
                </c:pt>
                <c:pt idx="9548">
                  <c:v>44659.5</c:v>
                </c:pt>
                <c:pt idx="9549">
                  <c:v>44659.625</c:v>
                </c:pt>
                <c:pt idx="9550">
                  <c:v>44659.75</c:v>
                </c:pt>
                <c:pt idx="9551">
                  <c:v>44659.875</c:v>
                </c:pt>
                <c:pt idx="9552">
                  <c:v>44660</c:v>
                </c:pt>
                <c:pt idx="9553">
                  <c:v>44660.125</c:v>
                </c:pt>
                <c:pt idx="9554">
                  <c:v>44660.25</c:v>
                </c:pt>
                <c:pt idx="9555">
                  <c:v>44660.375</c:v>
                </c:pt>
                <c:pt idx="9556">
                  <c:v>44660.5</c:v>
                </c:pt>
                <c:pt idx="9557">
                  <c:v>44660.625</c:v>
                </c:pt>
                <c:pt idx="9558">
                  <c:v>44660.75</c:v>
                </c:pt>
                <c:pt idx="9559">
                  <c:v>44660.875</c:v>
                </c:pt>
                <c:pt idx="9560">
                  <c:v>44661</c:v>
                </c:pt>
                <c:pt idx="9561">
                  <c:v>44661.125</c:v>
                </c:pt>
                <c:pt idx="9562">
                  <c:v>44661.25</c:v>
                </c:pt>
                <c:pt idx="9563">
                  <c:v>44661.375</c:v>
                </c:pt>
                <c:pt idx="9564">
                  <c:v>44661.5</c:v>
                </c:pt>
                <c:pt idx="9565">
                  <c:v>44661.625</c:v>
                </c:pt>
                <c:pt idx="9566">
                  <c:v>44661.75</c:v>
                </c:pt>
                <c:pt idx="9567">
                  <c:v>44661.875</c:v>
                </c:pt>
                <c:pt idx="9568">
                  <c:v>44662</c:v>
                </c:pt>
                <c:pt idx="9569">
                  <c:v>44662.125</c:v>
                </c:pt>
                <c:pt idx="9570">
                  <c:v>44662.25</c:v>
                </c:pt>
                <c:pt idx="9571">
                  <c:v>44662.375</c:v>
                </c:pt>
                <c:pt idx="9572">
                  <c:v>44662.5</c:v>
                </c:pt>
                <c:pt idx="9573">
                  <c:v>44662.625</c:v>
                </c:pt>
                <c:pt idx="9574">
                  <c:v>44662.75</c:v>
                </c:pt>
                <c:pt idx="9575">
                  <c:v>44662.875</c:v>
                </c:pt>
                <c:pt idx="9576">
                  <c:v>44663</c:v>
                </c:pt>
                <c:pt idx="9577">
                  <c:v>44663.125</c:v>
                </c:pt>
                <c:pt idx="9578">
                  <c:v>44663.25</c:v>
                </c:pt>
                <c:pt idx="9579">
                  <c:v>44663.375</c:v>
                </c:pt>
                <c:pt idx="9580">
                  <c:v>44663.5</c:v>
                </c:pt>
                <c:pt idx="9581">
                  <c:v>44663.625</c:v>
                </c:pt>
                <c:pt idx="9582">
                  <c:v>44663.75</c:v>
                </c:pt>
                <c:pt idx="9583">
                  <c:v>44663.875</c:v>
                </c:pt>
                <c:pt idx="9584">
                  <c:v>44664</c:v>
                </c:pt>
                <c:pt idx="9585">
                  <c:v>44664.125</c:v>
                </c:pt>
                <c:pt idx="9586">
                  <c:v>44664.25</c:v>
                </c:pt>
                <c:pt idx="9587">
                  <c:v>44664.375</c:v>
                </c:pt>
                <c:pt idx="9588">
                  <c:v>44664.5</c:v>
                </c:pt>
                <c:pt idx="9589">
                  <c:v>44664.625</c:v>
                </c:pt>
                <c:pt idx="9590">
                  <c:v>44664.75</c:v>
                </c:pt>
                <c:pt idx="9591">
                  <c:v>44664.875</c:v>
                </c:pt>
                <c:pt idx="9592">
                  <c:v>44665</c:v>
                </c:pt>
                <c:pt idx="9593">
                  <c:v>44665.125</c:v>
                </c:pt>
                <c:pt idx="9594">
                  <c:v>44665.25</c:v>
                </c:pt>
                <c:pt idx="9595">
                  <c:v>44665.375</c:v>
                </c:pt>
                <c:pt idx="9596">
                  <c:v>44665.5</c:v>
                </c:pt>
                <c:pt idx="9597">
                  <c:v>44665.625</c:v>
                </c:pt>
                <c:pt idx="9598">
                  <c:v>44665.75</c:v>
                </c:pt>
                <c:pt idx="9599">
                  <c:v>44665.875</c:v>
                </c:pt>
                <c:pt idx="9600">
                  <c:v>44666</c:v>
                </c:pt>
                <c:pt idx="9601">
                  <c:v>44666.125</c:v>
                </c:pt>
                <c:pt idx="9602">
                  <c:v>44666.25</c:v>
                </c:pt>
                <c:pt idx="9603">
                  <c:v>44666.375</c:v>
                </c:pt>
                <c:pt idx="9604">
                  <c:v>44666.5</c:v>
                </c:pt>
                <c:pt idx="9605">
                  <c:v>44666.625</c:v>
                </c:pt>
                <c:pt idx="9606">
                  <c:v>44666.75</c:v>
                </c:pt>
                <c:pt idx="9607">
                  <c:v>44666.875</c:v>
                </c:pt>
                <c:pt idx="9608">
                  <c:v>44667</c:v>
                </c:pt>
                <c:pt idx="9609">
                  <c:v>44667.125</c:v>
                </c:pt>
                <c:pt idx="9610">
                  <c:v>44667.25</c:v>
                </c:pt>
                <c:pt idx="9611">
                  <c:v>44667.375</c:v>
                </c:pt>
                <c:pt idx="9612">
                  <c:v>44667.5</c:v>
                </c:pt>
                <c:pt idx="9613">
                  <c:v>44667.625</c:v>
                </c:pt>
                <c:pt idx="9614">
                  <c:v>44667.75</c:v>
                </c:pt>
                <c:pt idx="9615">
                  <c:v>44667.875</c:v>
                </c:pt>
                <c:pt idx="9616">
                  <c:v>44668</c:v>
                </c:pt>
                <c:pt idx="9617">
                  <c:v>44668.125</c:v>
                </c:pt>
                <c:pt idx="9618">
                  <c:v>44668.25</c:v>
                </c:pt>
                <c:pt idx="9619">
                  <c:v>44668.375</c:v>
                </c:pt>
                <c:pt idx="9620">
                  <c:v>44668.5</c:v>
                </c:pt>
                <c:pt idx="9621">
                  <c:v>44668.625</c:v>
                </c:pt>
                <c:pt idx="9622">
                  <c:v>44668.75</c:v>
                </c:pt>
                <c:pt idx="9623">
                  <c:v>44668.875</c:v>
                </c:pt>
                <c:pt idx="9624">
                  <c:v>44669</c:v>
                </c:pt>
                <c:pt idx="9625">
                  <c:v>44669.125</c:v>
                </c:pt>
                <c:pt idx="9626">
                  <c:v>44669.25</c:v>
                </c:pt>
                <c:pt idx="9627">
                  <c:v>44669.375</c:v>
                </c:pt>
                <c:pt idx="9628">
                  <c:v>44669.5</c:v>
                </c:pt>
                <c:pt idx="9629">
                  <c:v>44669.625</c:v>
                </c:pt>
                <c:pt idx="9630">
                  <c:v>44669.75</c:v>
                </c:pt>
                <c:pt idx="9631">
                  <c:v>44669.875</c:v>
                </c:pt>
                <c:pt idx="9632">
                  <c:v>44670</c:v>
                </c:pt>
                <c:pt idx="9633">
                  <c:v>44670.125</c:v>
                </c:pt>
                <c:pt idx="9634">
                  <c:v>44670.25</c:v>
                </c:pt>
                <c:pt idx="9635">
                  <c:v>44670.375</c:v>
                </c:pt>
                <c:pt idx="9636">
                  <c:v>44670.5</c:v>
                </c:pt>
                <c:pt idx="9637">
                  <c:v>44670.625</c:v>
                </c:pt>
                <c:pt idx="9638">
                  <c:v>44670.75</c:v>
                </c:pt>
                <c:pt idx="9639">
                  <c:v>44670.875</c:v>
                </c:pt>
                <c:pt idx="9640">
                  <c:v>44671</c:v>
                </c:pt>
                <c:pt idx="9641">
                  <c:v>44671.125</c:v>
                </c:pt>
                <c:pt idx="9642">
                  <c:v>44671.25</c:v>
                </c:pt>
                <c:pt idx="9643">
                  <c:v>44671.375</c:v>
                </c:pt>
                <c:pt idx="9644">
                  <c:v>44671.5</c:v>
                </c:pt>
                <c:pt idx="9645">
                  <c:v>44671.625</c:v>
                </c:pt>
                <c:pt idx="9646">
                  <c:v>44671.75</c:v>
                </c:pt>
                <c:pt idx="9647">
                  <c:v>44671.875</c:v>
                </c:pt>
                <c:pt idx="9648">
                  <c:v>44672</c:v>
                </c:pt>
                <c:pt idx="9649">
                  <c:v>44672.125</c:v>
                </c:pt>
                <c:pt idx="9650">
                  <c:v>44672.25</c:v>
                </c:pt>
                <c:pt idx="9651">
                  <c:v>44672.375</c:v>
                </c:pt>
                <c:pt idx="9652">
                  <c:v>44672.5</c:v>
                </c:pt>
                <c:pt idx="9653">
                  <c:v>44672.625</c:v>
                </c:pt>
                <c:pt idx="9654">
                  <c:v>44672.75</c:v>
                </c:pt>
                <c:pt idx="9655">
                  <c:v>44672.875</c:v>
                </c:pt>
                <c:pt idx="9656">
                  <c:v>44673</c:v>
                </c:pt>
                <c:pt idx="9657">
                  <c:v>44673.125</c:v>
                </c:pt>
                <c:pt idx="9658">
                  <c:v>44673.25</c:v>
                </c:pt>
                <c:pt idx="9659">
                  <c:v>44673.375</c:v>
                </c:pt>
                <c:pt idx="9660">
                  <c:v>44673.5</c:v>
                </c:pt>
                <c:pt idx="9661">
                  <c:v>44673.625</c:v>
                </c:pt>
                <c:pt idx="9662">
                  <c:v>44673.75</c:v>
                </c:pt>
                <c:pt idx="9663">
                  <c:v>44673.875</c:v>
                </c:pt>
                <c:pt idx="9664">
                  <c:v>44674</c:v>
                </c:pt>
                <c:pt idx="9665">
                  <c:v>44674.125</c:v>
                </c:pt>
                <c:pt idx="9666">
                  <c:v>44674.25</c:v>
                </c:pt>
                <c:pt idx="9667">
                  <c:v>44674.375</c:v>
                </c:pt>
                <c:pt idx="9668">
                  <c:v>44674.5</c:v>
                </c:pt>
                <c:pt idx="9669">
                  <c:v>44674.625</c:v>
                </c:pt>
                <c:pt idx="9670">
                  <c:v>44674.75</c:v>
                </c:pt>
                <c:pt idx="9671">
                  <c:v>44674.875</c:v>
                </c:pt>
                <c:pt idx="9672">
                  <c:v>44675</c:v>
                </c:pt>
                <c:pt idx="9673">
                  <c:v>44675.125</c:v>
                </c:pt>
                <c:pt idx="9674">
                  <c:v>44675.25</c:v>
                </c:pt>
                <c:pt idx="9675">
                  <c:v>44675.375</c:v>
                </c:pt>
                <c:pt idx="9676">
                  <c:v>44675.5</c:v>
                </c:pt>
                <c:pt idx="9677">
                  <c:v>44675.625</c:v>
                </c:pt>
                <c:pt idx="9678">
                  <c:v>44675.75</c:v>
                </c:pt>
                <c:pt idx="9679">
                  <c:v>44675.875</c:v>
                </c:pt>
                <c:pt idx="9680">
                  <c:v>44676</c:v>
                </c:pt>
                <c:pt idx="9681">
                  <c:v>44676.125</c:v>
                </c:pt>
                <c:pt idx="9682">
                  <c:v>44676.25</c:v>
                </c:pt>
                <c:pt idx="9683">
                  <c:v>44676.375</c:v>
                </c:pt>
                <c:pt idx="9684">
                  <c:v>44676.5</c:v>
                </c:pt>
                <c:pt idx="9685">
                  <c:v>44676.625</c:v>
                </c:pt>
                <c:pt idx="9686">
                  <c:v>44676.75</c:v>
                </c:pt>
                <c:pt idx="9687">
                  <c:v>44676.875</c:v>
                </c:pt>
                <c:pt idx="9688">
                  <c:v>44677</c:v>
                </c:pt>
                <c:pt idx="9689">
                  <c:v>44677.125</c:v>
                </c:pt>
                <c:pt idx="9690">
                  <c:v>44677.25</c:v>
                </c:pt>
                <c:pt idx="9691">
                  <c:v>44677.375</c:v>
                </c:pt>
                <c:pt idx="9692">
                  <c:v>44677.5</c:v>
                </c:pt>
                <c:pt idx="9693">
                  <c:v>44677.625</c:v>
                </c:pt>
                <c:pt idx="9694">
                  <c:v>44677.75</c:v>
                </c:pt>
                <c:pt idx="9695">
                  <c:v>44677.875</c:v>
                </c:pt>
                <c:pt idx="9696">
                  <c:v>44678</c:v>
                </c:pt>
                <c:pt idx="9697">
                  <c:v>44678.125</c:v>
                </c:pt>
                <c:pt idx="9698">
                  <c:v>44678.25</c:v>
                </c:pt>
                <c:pt idx="9699">
                  <c:v>44678.375</c:v>
                </c:pt>
                <c:pt idx="9700">
                  <c:v>44678.5</c:v>
                </c:pt>
                <c:pt idx="9701">
                  <c:v>44678.625</c:v>
                </c:pt>
                <c:pt idx="9702">
                  <c:v>44678.75</c:v>
                </c:pt>
                <c:pt idx="9703">
                  <c:v>44678.875</c:v>
                </c:pt>
                <c:pt idx="9704">
                  <c:v>44679</c:v>
                </c:pt>
                <c:pt idx="9705">
                  <c:v>44679.125</c:v>
                </c:pt>
                <c:pt idx="9706">
                  <c:v>44679.25</c:v>
                </c:pt>
                <c:pt idx="9707">
                  <c:v>44679.375</c:v>
                </c:pt>
                <c:pt idx="9708">
                  <c:v>44679.5</c:v>
                </c:pt>
                <c:pt idx="9709">
                  <c:v>44679.625</c:v>
                </c:pt>
                <c:pt idx="9710">
                  <c:v>44679.75</c:v>
                </c:pt>
                <c:pt idx="9711">
                  <c:v>44679.875</c:v>
                </c:pt>
                <c:pt idx="9712">
                  <c:v>44680</c:v>
                </c:pt>
                <c:pt idx="9713">
                  <c:v>44680.125</c:v>
                </c:pt>
                <c:pt idx="9714">
                  <c:v>44680.25</c:v>
                </c:pt>
                <c:pt idx="9715">
                  <c:v>44680.375</c:v>
                </c:pt>
                <c:pt idx="9716">
                  <c:v>44680.5</c:v>
                </c:pt>
                <c:pt idx="9717">
                  <c:v>44680.625</c:v>
                </c:pt>
                <c:pt idx="9718">
                  <c:v>44680.75</c:v>
                </c:pt>
                <c:pt idx="9719">
                  <c:v>44680.875</c:v>
                </c:pt>
                <c:pt idx="9720">
                  <c:v>44681</c:v>
                </c:pt>
                <c:pt idx="9721">
                  <c:v>44681.125</c:v>
                </c:pt>
                <c:pt idx="9722">
                  <c:v>44681.25</c:v>
                </c:pt>
                <c:pt idx="9723">
                  <c:v>44681.375</c:v>
                </c:pt>
                <c:pt idx="9724">
                  <c:v>44681.5</c:v>
                </c:pt>
                <c:pt idx="9725">
                  <c:v>44681.625</c:v>
                </c:pt>
                <c:pt idx="9726">
                  <c:v>44681.75</c:v>
                </c:pt>
                <c:pt idx="9727">
                  <c:v>44681.875</c:v>
                </c:pt>
                <c:pt idx="9728">
                  <c:v>44682</c:v>
                </c:pt>
                <c:pt idx="9729">
                  <c:v>44682.125</c:v>
                </c:pt>
                <c:pt idx="9730">
                  <c:v>44682.25</c:v>
                </c:pt>
                <c:pt idx="9731">
                  <c:v>44682.375</c:v>
                </c:pt>
                <c:pt idx="9732">
                  <c:v>44682.5</c:v>
                </c:pt>
                <c:pt idx="9733">
                  <c:v>44682.625</c:v>
                </c:pt>
                <c:pt idx="9734">
                  <c:v>44682.75</c:v>
                </c:pt>
                <c:pt idx="9735">
                  <c:v>44682.875</c:v>
                </c:pt>
                <c:pt idx="9736">
                  <c:v>44683</c:v>
                </c:pt>
                <c:pt idx="9737">
                  <c:v>44683.125</c:v>
                </c:pt>
                <c:pt idx="9738">
                  <c:v>44683.25</c:v>
                </c:pt>
                <c:pt idx="9739">
                  <c:v>44683.375</c:v>
                </c:pt>
                <c:pt idx="9740">
                  <c:v>44683.5</c:v>
                </c:pt>
                <c:pt idx="9741">
                  <c:v>44683.625</c:v>
                </c:pt>
                <c:pt idx="9742">
                  <c:v>44683.75</c:v>
                </c:pt>
                <c:pt idx="9743">
                  <c:v>44683.875</c:v>
                </c:pt>
                <c:pt idx="9744">
                  <c:v>44684</c:v>
                </c:pt>
                <c:pt idx="9745">
                  <c:v>44684.125</c:v>
                </c:pt>
                <c:pt idx="9746">
                  <c:v>44684.25</c:v>
                </c:pt>
                <c:pt idx="9747">
                  <c:v>44684.375</c:v>
                </c:pt>
                <c:pt idx="9748">
                  <c:v>44684.5</c:v>
                </c:pt>
                <c:pt idx="9749">
                  <c:v>44684.625</c:v>
                </c:pt>
                <c:pt idx="9750">
                  <c:v>44684.75</c:v>
                </c:pt>
                <c:pt idx="9751">
                  <c:v>44684.875</c:v>
                </c:pt>
                <c:pt idx="9752">
                  <c:v>44685</c:v>
                </c:pt>
                <c:pt idx="9753">
                  <c:v>44685.125</c:v>
                </c:pt>
                <c:pt idx="9754">
                  <c:v>44685.25</c:v>
                </c:pt>
                <c:pt idx="9755">
                  <c:v>44685.375</c:v>
                </c:pt>
                <c:pt idx="9756">
                  <c:v>44685.5</c:v>
                </c:pt>
                <c:pt idx="9757">
                  <c:v>44685.625</c:v>
                </c:pt>
                <c:pt idx="9758">
                  <c:v>44685.75</c:v>
                </c:pt>
                <c:pt idx="9759">
                  <c:v>44685.875</c:v>
                </c:pt>
                <c:pt idx="9760">
                  <c:v>44686</c:v>
                </c:pt>
                <c:pt idx="9761">
                  <c:v>44686.125</c:v>
                </c:pt>
                <c:pt idx="9762">
                  <c:v>44686.25</c:v>
                </c:pt>
                <c:pt idx="9763">
                  <c:v>44686.375</c:v>
                </c:pt>
                <c:pt idx="9764">
                  <c:v>44686.5</c:v>
                </c:pt>
                <c:pt idx="9765">
                  <c:v>44686.625</c:v>
                </c:pt>
                <c:pt idx="9766">
                  <c:v>44686.75</c:v>
                </c:pt>
                <c:pt idx="9767">
                  <c:v>44686.875</c:v>
                </c:pt>
                <c:pt idx="9768">
                  <c:v>44687</c:v>
                </c:pt>
                <c:pt idx="9769">
                  <c:v>44687.125</c:v>
                </c:pt>
                <c:pt idx="9770">
                  <c:v>44687.25</c:v>
                </c:pt>
                <c:pt idx="9771">
                  <c:v>44687.375</c:v>
                </c:pt>
                <c:pt idx="9772">
                  <c:v>44687.5</c:v>
                </c:pt>
                <c:pt idx="9773">
                  <c:v>44687.625</c:v>
                </c:pt>
                <c:pt idx="9774">
                  <c:v>44687.75</c:v>
                </c:pt>
                <c:pt idx="9775">
                  <c:v>44687.875</c:v>
                </c:pt>
                <c:pt idx="9776">
                  <c:v>44688</c:v>
                </c:pt>
                <c:pt idx="9777">
                  <c:v>44688.125</c:v>
                </c:pt>
                <c:pt idx="9778">
                  <c:v>44688.25</c:v>
                </c:pt>
                <c:pt idx="9779">
                  <c:v>44688.375</c:v>
                </c:pt>
                <c:pt idx="9780">
                  <c:v>44688.5</c:v>
                </c:pt>
                <c:pt idx="9781">
                  <c:v>44688.625</c:v>
                </c:pt>
                <c:pt idx="9782">
                  <c:v>44688.75</c:v>
                </c:pt>
                <c:pt idx="9783">
                  <c:v>44688.875</c:v>
                </c:pt>
                <c:pt idx="9784">
                  <c:v>44689</c:v>
                </c:pt>
                <c:pt idx="9785">
                  <c:v>44689.125</c:v>
                </c:pt>
                <c:pt idx="9786">
                  <c:v>44689.25</c:v>
                </c:pt>
                <c:pt idx="9787">
                  <c:v>44689.375</c:v>
                </c:pt>
                <c:pt idx="9788">
                  <c:v>44689.5</c:v>
                </c:pt>
                <c:pt idx="9789">
                  <c:v>44689.625</c:v>
                </c:pt>
                <c:pt idx="9790">
                  <c:v>44689.75</c:v>
                </c:pt>
                <c:pt idx="9791">
                  <c:v>44689.875</c:v>
                </c:pt>
                <c:pt idx="9792">
                  <c:v>44690</c:v>
                </c:pt>
                <c:pt idx="9793">
                  <c:v>44690.125</c:v>
                </c:pt>
                <c:pt idx="9794">
                  <c:v>44690.25</c:v>
                </c:pt>
                <c:pt idx="9795">
                  <c:v>44690.375</c:v>
                </c:pt>
                <c:pt idx="9796">
                  <c:v>44690.5</c:v>
                </c:pt>
                <c:pt idx="9797">
                  <c:v>44690.625</c:v>
                </c:pt>
                <c:pt idx="9798">
                  <c:v>44690.75</c:v>
                </c:pt>
                <c:pt idx="9799">
                  <c:v>44690.875</c:v>
                </c:pt>
                <c:pt idx="9800">
                  <c:v>44691</c:v>
                </c:pt>
                <c:pt idx="9801">
                  <c:v>44691.125</c:v>
                </c:pt>
                <c:pt idx="9802">
                  <c:v>44691.25</c:v>
                </c:pt>
                <c:pt idx="9803">
                  <c:v>44691.375</c:v>
                </c:pt>
                <c:pt idx="9804">
                  <c:v>44691.5</c:v>
                </c:pt>
                <c:pt idx="9805">
                  <c:v>44691.625</c:v>
                </c:pt>
                <c:pt idx="9806">
                  <c:v>44691.75</c:v>
                </c:pt>
                <c:pt idx="9807">
                  <c:v>44691.875</c:v>
                </c:pt>
                <c:pt idx="9808">
                  <c:v>44692</c:v>
                </c:pt>
                <c:pt idx="9809">
                  <c:v>44692.125</c:v>
                </c:pt>
                <c:pt idx="9810">
                  <c:v>44692.25</c:v>
                </c:pt>
                <c:pt idx="9811">
                  <c:v>44692.375</c:v>
                </c:pt>
                <c:pt idx="9812">
                  <c:v>44692.5</c:v>
                </c:pt>
                <c:pt idx="9813">
                  <c:v>44692.625</c:v>
                </c:pt>
                <c:pt idx="9814">
                  <c:v>44692.75</c:v>
                </c:pt>
                <c:pt idx="9815">
                  <c:v>44692.875</c:v>
                </c:pt>
                <c:pt idx="9816">
                  <c:v>44693</c:v>
                </c:pt>
                <c:pt idx="9817">
                  <c:v>44693.125</c:v>
                </c:pt>
                <c:pt idx="9818">
                  <c:v>44693.25</c:v>
                </c:pt>
                <c:pt idx="9819">
                  <c:v>44693.375</c:v>
                </c:pt>
                <c:pt idx="9820">
                  <c:v>44693.5</c:v>
                </c:pt>
                <c:pt idx="9821">
                  <c:v>44693.625</c:v>
                </c:pt>
                <c:pt idx="9822">
                  <c:v>44693.75</c:v>
                </c:pt>
                <c:pt idx="9823">
                  <c:v>44693.875</c:v>
                </c:pt>
                <c:pt idx="9824">
                  <c:v>44694</c:v>
                </c:pt>
                <c:pt idx="9825">
                  <c:v>44694.125</c:v>
                </c:pt>
                <c:pt idx="9826">
                  <c:v>44694.25</c:v>
                </c:pt>
                <c:pt idx="9827">
                  <c:v>44694.375</c:v>
                </c:pt>
                <c:pt idx="9828">
                  <c:v>44694.5</c:v>
                </c:pt>
                <c:pt idx="9829">
                  <c:v>44694.625</c:v>
                </c:pt>
                <c:pt idx="9830">
                  <c:v>44694.75</c:v>
                </c:pt>
                <c:pt idx="9831">
                  <c:v>44694.875</c:v>
                </c:pt>
                <c:pt idx="9832">
                  <c:v>44695</c:v>
                </c:pt>
                <c:pt idx="9833">
                  <c:v>44695.125</c:v>
                </c:pt>
                <c:pt idx="9834">
                  <c:v>44695.25</c:v>
                </c:pt>
                <c:pt idx="9835">
                  <c:v>44695.375</c:v>
                </c:pt>
                <c:pt idx="9836">
                  <c:v>44695.5</c:v>
                </c:pt>
                <c:pt idx="9837">
                  <c:v>44695.625</c:v>
                </c:pt>
                <c:pt idx="9838">
                  <c:v>44695.75</c:v>
                </c:pt>
                <c:pt idx="9839">
                  <c:v>44695.875</c:v>
                </c:pt>
                <c:pt idx="9840">
                  <c:v>44696</c:v>
                </c:pt>
                <c:pt idx="9841">
                  <c:v>44696.125</c:v>
                </c:pt>
                <c:pt idx="9842">
                  <c:v>44696.25</c:v>
                </c:pt>
                <c:pt idx="9843">
                  <c:v>44696.375</c:v>
                </c:pt>
                <c:pt idx="9844">
                  <c:v>44696.5</c:v>
                </c:pt>
                <c:pt idx="9845">
                  <c:v>44696.625</c:v>
                </c:pt>
                <c:pt idx="9846">
                  <c:v>44696.75</c:v>
                </c:pt>
                <c:pt idx="9847">
                  <c:v>44696.875</c:v>
                </c:pt>
                <c:pt idx="9848">
                  <c:v>44697</c:v>
                </c:pt>
                <c:pt idx="9849">
                  <c:v>44697.125</c:v>
                </c:pt>
                <c:pt idx="9850">
                  <c:v>44697.25</c:v>
                </c:pt>
                <c:pt idx="9851">
                  <c:v>44697.375</c:v>
                </c:pt>
                <c:pt idx="9852">
                  <c:v>44697.5</c:v>
                </c:pt>
                <c:pt idx="9853">
                  <c:v>44697.625</c:v>
                </c:pt>
                <c:pt idx="9854">
                  <c:v>44697.75</c:v>
                </c:pt>
                <c:pt idx="9855">
                  <c:v>44697.875</c:v>
                </c:pt>
                <c:pt idx="9856">
                  <c:v>44698</c:v>
                </c:pt>
                <c:pt idx="9857">
                  <c:v>44698.125</c:v>
                </c:pt>
                <c:pt idx="9858">
                  <c:v>44698.25</c:v>
                </c:pt>
                <c:pt idx="9859">
                  <c:v>44698.375</c:v>
                </c:pt>
                <c:pt idx="9860">
                  <c:v>44698.5</c:v>
                </c:pt>
                <c:pt idx="9861">
                  <c:v>44698.625</c:v>
                </c:pt>
                <c:pt idx="9862">
                  <c:v>44698.75</c:v>
                </c:pt>
                <c:pt idx="9863">
                  <c:v>44698.875</c:v>
                </c:pt>
                <c:pt idx="9864">
                  <c:v>44699</c:v>
                </c:pt>
                <c:pt idx="9865">
                  <c:v>44699.125</c:v>
                </c:pt>
                <c:pt idx="9866">
                  <c:v>44699.25</c:v>
                </c:pt>
                <c:pt idx="9867">
                  <c:v>44699.375</c:v>
                </c:pt>
                <c:pt idx="9868">
                  <c:v>44699.5</c:v>
                </c:pt>
                <c:pt idx="9869">
                  <c:v>44699.625</c:v>
                </c:pt>
                <c:pt idx="9870">
                  <c:v>44699.75</c:v>
                </c:pt>
                <c:pt idx="9871">
                  <c:v>44699.875</c:v>
                </c:pt>
                <c:pt idx="9872">
                  <c:v>44700</c:v>
                </c:pt>
                <c:pt idx="9873">
                  <c:v>44700.125</c:v>
                </c:pt>
                <c:pt idx="9874">
                  <c:v>44700.25</c:v>
                </c:pt>
                <c:pt idx="9875">
                  <c:v>44700.375</c:v>
                </c:pt>
                <c:pt idx="9876">
                  <c:v>44700.5</c:v>
                </c:pt>
                <c:pt idx="9877">
                  <c:v>44700.625</c:v>
                </c:pt>
                <c:pt idx="9878">
                  <c:v>44700.75</c:v>
                </c:pt>
                <c:pt idx="9879">
                  <c:v>44700.875</c:v>
                </c:pt>
                <c:pt idx="9880">
                  <c:v>44701</c:v>
                </c:pt>
                <c:pt idx="9881">
                  <c:v>44701.125</c:v>
                </c:pt>
                <c:pt idx="9882">
                  <c:v>44701.25</c:v>
                </c:pt>
                <c:pt idx="9883">
                  <c:v>44701.375</c:v>
                </c:pt>
                <c:pt idx="9884">
                  <c:v>44701.5</c:v>
                </c:pt>
                <c:pt idx="9885">
                  <c:v>44701.625</c:v>
                </c:pt>
                <c:pt idx="9886">
                  <c:v>44701.75</c:v>
                </c:pt>
                <c:pt idx="9887">
                  <c:v>44701.875</c:v>
                </c:pt>
                <c:pt idx="9888">
                  <c:v>44702</c:v>
                </c:pt>
                <c:pt idx="9889">
                  <c:v>44702.125</c:v>
                </c:pt>
                <c:pt idx="9890">
                  <c:v>44702.25</c:v>
                </c:pt>
                <c:pt idx="9891">
                  <c:v>44702.375</c:v>
                </c:pt>
                <c:pt idx="9892">
                  <c:v>44702.5</c:v>
                </c:pt>
                <c:pt idx="9893">
                  <c:v>44702.625</c:v>
                </c:pt>
                <c:pt idx="9894">
                  <c:v>44702.75</c:v>
                </c:pt>
                <c:pt idx="9895">
                  <c:v>44702.875</c:v>
                </c:pt>
                <c:pt idx="9896">
                  <c:v>44703</c:v>
                </c:pt>
                <c:pt idx="9897">
                  <c:v>44703.125</c:v>
                </c:pt>
                <c:pt idx="9898">
                  <c:v>44703.25</c:v>
                </c:pt>
                <c:pt idx="9899">
                  <c:v>44703.375</c:v>
                </c:pt>
                <c:pt idx="9900">
                  <c:v>44703.5</c:v>
                </c:pt>
                <c:pt idx="9901">
                  <c:v>44703.625</c:v>
                </c:pt>
                <c:pt idx="9902">
                  <c:v>44703.75</c:v>
                </c:pt>
                <c:pt idx="9903">
                  <c:v>44703.875</c:v>
                </c:pt>
                <c:pt idx="9904">
                  <c:v>44704</c:v>
                </c:pt>
                <c:pt idx="9905">
                  <c:v>44704.125</c:v>
                </c:pt>
                <c:pt idx="9906">
                  <c:v>44704.25</c:v>
                </c:pt>
                <c:pt idx="9907">
                  <c:v>44704.375</c:v>
                </c:pt>
                <c:pt idx="9908">
                  <c:v>44704.5</c:v>
                </c:pt>
                <c:pt idx="9909">
                  <c:v>44704.625</c:v>
                </c:pt>
                <c:pt idx="9910">
                  <c:v>44704.75</c:v>
                </c:pt>
                <c:pt idx="9911">
                  <c:v>44704.875</c:v>
                </c:pt>
                <c:pt idx="9912">
                  <c:v>44705</c:v>
                </c:pt>
                <c:pt idx="9913">
                  <c:v>44705.125</c:v>
                </c:pt>
                <c:pt idx="9914">
                  <c:v>44705.25</c:v>
                </c:pt>
                <c:pt idx="9915">
                  <c:v>44705.375</c:v>
                </c:pt>
                <c:pt idx="9916">
                  <c:v>44705.5</c:v>
                </c:pt>
                <c:pt idx="9917">
                  <c:v>44705.625</c:v>
                </c:pt>
                <c:pt idx="9918">
                  <c:v>44705.75</c:v>
                </c:pt>
                <c:pt idx="9919">
                  <c:v>44705.875</c:v>
                </c:pt>
                <c:pt idx="9920">
                  <c:v>44706</c:v>
                </c:pt>
                <c:pt idx="9921">
                  <c:v>44706.125</c:v>
                </c:pt>
                <c:pt idx="9922">
                  <c:v>44706.25</c:v>
                </c:pt>
                <c:pt idx="9923">
                  <c:v>44706.375</c:v>
                </c:pt>
                <c:pt idx="9924">
                  <c:v>44706.5</c:v>
                </c:pt>
                <c:pt idx="9925">
                  <c:v>44706.625</c:v>
                </c:pt>
                <c:pt idx="9926">
                  <c:v>44706.75</c:v>
                </c:pt>
                <c:pt idx="9927">
                  <c:v>44706.875</c:v>
                </c:pt>
                <c:pt idx="9928">
                  <c:v>44707</c:v>
                </c:pt>
                <c:pt idx="9929">
                  <c:v>44707.125</c:v>
                </c:pt>
                <c:pt idx="9930">
                  <c:v>44707.25</c:v>
                </c:pt>
                <c:pt idx="9931">
                  <c:v>44707.375</c:v>
                </c:pt>
                <c:pt idx="9932">
                  <c:v>44707.5</c:v>
                </c:pt>
                <c:pt idx="9933">
                  <c:v>44707.625</c:v>
                </c:pt>
                <c:pt idx="9934">
                  <c:v>44707.75</c:v>
                </c:pt>
                <c:pt idx="9935">
                  <c:v>44707.875</c:v>
                </c:pt>
                <c:pt idx="9936">
                  <c:v>44708</c:v>
                </c:pt>
                <c:pt idx="9937">
                  <c:v>44708.125</c:v>
                </c:pt>
                <c:pt idx="9938">
                  <c:v>44708.25</c:v>
                </c:pt>
                <c:pt idx="9939">
                  <c:v>44708.375</c:v>
                </c:pt>
                <c:pt idx="9940">
                  <c:v>44708.5</c:v>
                </c:pt>
                <c:pt idx="9941">
                  <c:v>44708.625</c:v>
                </c:pt>
                <c:pt idx="9942">
                  <c:v>44708.75</c:v>
                </c:pt>
                <c:pt idx="9943">
                  <c:v>44708.875</c:v>
                </c:pt>
                <c:pt idx="9944">
                  <c:v>44709</c:v>
                </c:pt>
                <c:pt idx="9945">
                  <c:v>44709.125</c:v>
                </c:pt>
                <c:pt idx="9946">
                  <c:v>44709.25</c:v>
                </c:pt>
                <c:pt idx="9947">
                  <c:v>44709.375</c:v>
                </c:pt>
                <c:pt idx="9948">
                  <c:v>44709.5</c:v>
                </c:pt>
                <c:pt idx="9949">
                  <c:v>44709.625</c:v>
                </c:pt>
                <c:pt idx="9950">
                  <c:v>44709.75</c:v>
                </c:pt>
                <c:pt idx="9951">
                  <c:v>44709.875</c:v>
                </c:pt>
                <c:pt idx="9952">
                  <c:v>44710</c:v>
                </c:pt>
                <c:pt idx="9953">
                  <c:v>44710.125</c:v>
                </c:pt>
                <c:pt idx="9954">
                  <c:v>44710.25</c:v>
                </c:pt>
                <c:pt idx="9955">
                  <c:v>44710.375</c:v>
                </c:pt>
                <c:pt idx="9956">
                  <c:v>44710.5</c:v>
                </c:pt>
                <c:pt idx="9957">
                  <c:v>44710.625</c:v>
                </c:pt>
                <c:pt idx="9958">
                  <c:v>44710.75</c:v>
                </c:pt>
                <c:pt idx="9959">
                  <c:v>44710.875</c:v>
                </c:pt>
                <c:pt idx="9960">
                  <c:v>44711</c:v>
                </c:pt>
                <c:pt idx="9961">
                  <c:v>44711.125</c:v>
                </c:pt>
                <c:pt idx="9962">
                  <c:v>44711.25</c:v>
                </c:pt>
                <c:pt idx="9963">
                  <c:v>44711.375</c:v>
                </c:pt>
                <c:pt idx="9964">
                  <c:v>44711.5</c:v>
                </c:pt>
                <c:pt idx="9965">
                  <c:v>44711.625</c:v>
                </c:pt>
                <c:pt idx="9966">
                  <c:v>44711.75</c:v>
                </c:pt>
                <c:pt idx="9967">
                  <c:v>44711.875</c:v>
                </c:pt>
                <c:pt idx="9968">
                  <c:v>44712</c:v>
                </c:pt>
                <c:pt idx="9969">
                  <c:v>44712.125</c:v>
                </c:pt>
                <c:pt idx="9970">
                  <c:v>44712.25</c:v>
                </c:pt>
                <c:pt idx="9971">
                  <c:v>44712.375</c:v>
                </c:pt>
                <c:pt idx="9972">
                  <c:v>44712.5</c:v>
                </c:pt>
                <c:pt idx="9973">
                  <c:v>44712.625</c:v>
                </c:pt>
                <c:pt idx="9974">
                  <c:v>44712.75</c:v>
                </c:pt>
                <c:pt idx="9975">
                  <c:v>44712.875</c:v>
                </c:pt>
                <c:pt idx="9976">
                  <c:v>44713</c:v>
                </c:pt>
                <c:pt idx="9977">
                  <c:v>44713.125</c:v>
                </c:pt>
                <c:pt idx="9978">
                  <c:v>44713.25</c:v>
                </c:pt>
                <c:pt idx="9979">
                  <c:v>44713.375</c:v>
                </c:pt>
                <c:pt idx="9980">
                  <c:v>44713.5</c:v>
                </c:pt>
                <c:pt idx="9981">
                  <c:v>44713.625</c:v>
                </c:pt>
                <c:pt idx="9982">
                  <c:v>44713.75</c:v>
                </c:pt>
                <c:pt idx="9983">
                  <c:v>44713.875</c:v>
                </c:pt>
                <c:pt idx="9984">
                  <c:v>44714</c:v>
                </c:pt>
                <c:pt idx="9985">
                  <c:v>44714.125</c:v>
                </c:pt>
                <c:pt idx="9986">
                  <c:v>44714.25</c:v>
                </c:pt>
                <c:pt idx="9987">
                  <c:v>44714.375</c:v>
                </c:pt>
                <c:pt idx="9988">
                  <c:v>44714.5</c:v>
                </c:pt>
                <c:pt idx="9989">
                  <c:v>44714.625</c:v>
                </c:pt>
                <c:pt idx="9990">
                  <c:v>44714.75</c:v>
                </c:pt>
                <c:pt idx="9991">
                  <c:v>44714.875</c:v>
                </c:pt>
                <c:pt idx="9992">
                  <c:v>44715</c:v>
                </c:pt>
                <c:pt idx="9993">
                  <c:v>44715.125</c:v>
                </c:pt>
                <c:pt idx="9994">
                  <c:v>44715.25</c:v>
                </c:pt>
                <c:pt idx="9995">
                  <c:v>44715.375</c:v>
                </c:pt>
                <c:pt idx="9996">
                  <c:v>44715.5</c:v>
                </c:pt>
                <c:pt idx="9997">
                  <c:v>44715.625</c:v>
                </c:pt>
                <c:pt idx="9998">
                  <c:v>44715.75</c:v>
                </c:pt>
                <c:pt idx="9999">
                  <c:v>44715.875</c:v>
                </c:pt>
                <c:pt idx="10000">
                  <c:v>44716</c:v>
                </c:pt>
                <c:pt idx="10001">
                  <c:v>44716.125</c:v>
                </c:pt>
                <c:pt idx="10002">
                  <c:v>44716.25</c:v>
                </c:pt>
                <c:pt idx="10003">
                  <c:v>44716.375</c:v>
                </c:pt>
                <c:pt idx="10004">
                  <c:v>44716.5</c:v>
                </c:pt>
                <c:pt idx="10005">
                  <c:v>44716.625</c:v>
                </c:pt>
                <c:pt idx="10006">
                  <c:v>44716.75</c:v>
                </c:pt>
                <c:pt idx="10007">
                  <c:v>44716.875</c:v>
                </c:pt>
                <c:pt idx="10008">
                  <c:v>44717</c:v>
                </c:pt>
                <c:pt idx="10009">
                  <c:v>44717.125</c:v>
                </c:pt>
                <c:pt idx="10010">
                  <c:v>44717.25</c:v>
                </c:pt>
                <c:pt idx="10011">
                  <c:v>44717.375</c:v>
                </c:pt>
                <c:pt idx="10012">
                  <c:v>44717.5</c:v>
                </c:pt>
                <c:pt idx="10013">
                  <c:v>44717.625</c:v>
                </c:pt>
                <c:pt idx="10014">
                  <c:v>44717.75</c:v>
                </c:pt>
                <c:pt idx="10015">
                  <c:v>44717.875</c:v>
                </c:pt>
                <c:pt idx="10016">
                  <c:v>44718</c:v>
                </c:pt>
                <c:pt idx="10017">
                  <c:v>44718.125</c:v>
                </c:pt>
                <c:pt idx="10018">
                  <c:v>44718.25</c:v>
                </c:pt>
                <c:pt idx="10019">
                  <c:v>44718.375</c:v>
                </c:pt>
                <c:pt idx="10020">
                  <c:v>44718.5</c:v>
                </c:pt>
                <c:pt idx="10021">
                  <c:v>44718.625</c:v>
                </c:pt>
                <c:pt idx="10022">
                  <c:v>44718.75</c:v>
                </c:pt>
                <c:pt idx="10023">
                  <c:v>44718.875</c:v>
                </c:pt>
                <c:pt idx="10024">
                  <c:v>44719</c:v>
                </c:pt>
                <c:pt idx="10025">
                  <c:v>44719.125</c:v>
                </c:pt>
                <c:pt idx="10026">
                  <c:v>44719.25</c:v>
                </c:pt>
                <c:pt idx="10027">
                  <c:v>44719.375</c:v>
                </c:pt>
                <c:pt idx="10028">
                  <c:v>44719.5</c:v>
                </c:pt>
                <c:pt idx="10029">
                  <c:v>44719.625</c:v>
                </c:pt>
                <c:pt idx="10030">
                  <c:v>44719.75</c:v>
                </c:pt>
                <c:pt idx="10031">
                  <c:v>44719.875</c:v>
                </c:pt>
                <c:pt idx="10032">
                  <c:v>44720</c:v>
                </c:pt>
                <c:pt idx="10033">
                  <c:v>44720.125</c:v>
                </c:pt>
                <c:pt idx="10034">
                  <c:v>44720.25</c:v>
                </c:pt>
                <c:pt idx="10035">
                  <c:v>44720.375</c:v>
                </c:pt>
                <c:pt idx="10036">
                  <c:v>44720.5</c:v>
                </c:pt>
                <c:pt idx="10037">
                  <c:v>44720.625</c:v>
                </c:pt>
                <c:pt idx="10038">
                  <c:v>44720.75</c:v>
                </c:pt>
                <c:pt idx="10039">
                  <c:v>44720.875</c:v>
                </c:pt>
                <c:pt idx="10040">
                  <c:v>44721</c:v>
                </c:pt>
                <c:pt idx="10041">
                  <c:v>44721.125</c:v>
                </c:pt>
                <c:pt idx="10042">
                  <c:v>44721.25</c:v>
                </c:pt>
                <c:pt idx="10043">
                  <c:v>44721.375</c:v>
                </c:pt>
                <c:pt idx="10044">
                  <c:v>44721.5</c:v>
                </c:pt>
                <c:pt idx="10045">
                  <c:v>44721.625</c:v>
                </c:pt>
                <c:pt idx="10046">
                  <c:v>44721.75</c:v>
                </c:pt>
                <c:pt idx="10047">
                  <c:v>44721.875</c:v>
                </c:pt>
                <c:pt idx="10048">
                  <c:v>44722</c:v>
                </c:pt>
                <c:pt idx="10049">
                  <c:v>44722.125</c:v>
                </c:pt>
                <c:pt idx="10050">
                  <c:v>44722.25</c:v>
                </c:pt>
                <c:pt idx="10051">
                  <c:v>44722.375</c:v>
                </c:pt>
                <c:pt idx="10052">
                  <c:v>44722.5</c:v>
                </c:pt>
                <c:pt idx="10053">
                  <c:v>44722.625</c:v>
                </c:pt>
                <c:pt idx="10054">
                  <c:v>44722.75</c:v>
                </c:pt>
                <c:pt idx="10055">
                  <c:v>44722.875</c:v>
                </c:pt>
                <c:pt idx="10056">
                  <c:v>44723</c:v>
                </c:pt>
                <c:pt idx="10057">
                  <c:v>44723.125</c:v>
                </c:pt>
                <c:pt idx="10058">
                  <c:v>44723.25</c:v>
                </c:pt>
                <c:pt idx="10059">
                  <c:v>44723.375</c:v>
                </c:pt>
                <c:pt idx="10060">
                  <c:v>44723.5</c:v>
                </c:pt>
                <c:pt idx="10061">
                  <c:v>44723.625</c:v>
                </c:pt>
                <c:pt idx="10062">
                  <c:v>44723.75</c:v>
                </c:pt>
                <c:pt idx="10063">
                  <c:v>44723.875</c:v>
                </c:pt>
                <c:pt idx="10064">
                  <c:v>44724</c:v>
                </c:pt>
                <c:pt idx="10065">
                  <c:v>44724.125</c:v>
                </c:pt>
                <c:pt idx="10066">
                  <c:v>44724.25</c:v>
                </c:pt>
                <c:pt idx="10067">
                  <c:v>44724.375</c:v>
                </c:pt>
                <c:pt idx="10068">
                  <c:v>44724.5</c:v>
                </c:pt>
                <c:pt idx="10069">
                  <c:v>44724.625</c:v>
                </c:pt>
                <c:pt idx="10070">
                  <c:v>44724.75</c:v>
                </c:pt>
                <c:pt idx="10071">
                  <c:v>44724.875</c:v>
                </c:pt>
                <c:pt idx="10072">
                  <c:v>44725</c:v>
                </c:pt>
                <c:pt idx="10073">
                  <c:v>44725.125</c:v>
                </c:pt>
                <c:pt idx="10074">
                  <c:v>44725.25</c:v>
                </c:pt>
                <c:pt idx="10075">
                  <c:v>44725.375</c:v>
                </c:pt>
                <c:pt idx="10076">
                  <c:v>44725.5</c:v>
                </c:pt>
                <c:pt idx="10077">
                  <c:v>44725.625</c:v>
                </c:pt>
                <c:pt idx="10078">
                  <c:v>44725.75</c:v>
                </c:pt>
                <c:pt idx="10079">
                  <c:v>44725.875</c:v>
                </c:pt>
                <c:pt idx="10080">
                  <c:v>44726</c:v>
                </c:pt>
                <c:pt idx="10081">
                  <c:v>44726.125</c:v>
                </c:pt>
                <c:pt idx="10082">
                  <c:v>44726.25</c:v>
                </c:pt>
                <c:pt idx="10083">
                  <c:v>44726.375</c:v>
                </c:pt>
                <c:pt idx="10084">
                  <c:v>44726.5</c:v>
                </c:pt>
                <c:pt idx="10085">
                  <c:v>44726.625</c:v>
                </c:pt>
                <c:pt idx="10086">
                  <c:v>44726.75</c:v>
                </c:pt>
                <c:pt idx="10087">
                  <c:v>44726.875</c:v>
                </c:pt>
                <c:pt idx="10088">
                  <c:v>44727</c:v>
                </c:pt>
                <c:pt idx="10089">
                  <c:v>44727.125</c:v>
                </c:pt>
                <c:pt idx="10090">
                  <c:v>44727.25</c:v>
                </c:pt>
                <c:pt idx="10091">
                  <c:v>44727.375</c:v>
                </c:pt>
                <c:pt idx="10092">
                  <c:v>44727.5</c:v>
                </c:pt>
                <c:pt idx="10093">
                  <c:v>44727.625</c:v>
                </c:pt>
                <c:pt idx="10094">
                  <c:v>44727.75</c:v>
                </c:pt>
                <c:pt idx="10095">
                  <c:v>44727.875</c:v>
                </c:pt>
                <c:pt idx="10096">
                  <c:v>44728</c:v>
                </c:pt>
                <c:pt idx="10097">
                  <c:v>44728.125</c:v>
                </c:pt>
                <c:pt idx="10098">
                  <c:v>44728.25</c:v>
                </c:pt>
                <c:pt idx="10099">
                  <c:v>44728.375</c:v>
                </c:pt>
                <c:pt idx="10100">
                  <c:v>44728.5</c:v>
                </c:pt>
                <c:pt idx="10101">
                  <c:v>44728.625</c:v>
                </c:pt>
                <c:pt idx="10102">
                  <c:v>44728.75</c:v>
                </c:pt>
                <c:pt idx="10103">
                  <c:v>44728.875</c:v>
                </c:pt>
                <c:pt idx="10104">
                  <c:v>44729</c:v>
                </c:pt>
                <c:pt idx="10105">
                  <c:v>44729.125</c:v>
                </c:pt>
                <c:pt idx="10106">
                  <c:v>44729.25</c:v>
                </c:pt>
                <c:pt idx="10107">
                  <c:v>44729.375</c:v>
                </c:pt>
                <c:pt idx="10108">
                  <c:v>44729.5</c:v>
                </c:pt>
                <c:pt idx="10109">
                  <c:v>44729.625</c:v>
                </c:pt>
                <c:pt idx="10110">
                  <c:v>44729.75</c:v>
                </c:pt>
                <c:pt idx="10111">
                  <c:v>44729.875</c:v>
                </c:pt>
                <c:pt idx="10112">
                  <c:v>44730</c:v>
                </c:pt>
                <c:pt idx="10113">
                  <c:v>44730.125</c:v>
                </c:pt>
                <c:pt idx="10114">
                  <c:v>44730.25</c:v>
                </c:pt>
                <c:pt idx="10115">
                  <c:v>44730.375</c:v>
                </c:pt>
                <c:pt idx="10116">
                  <c:v>44730.5</c:v>
                </c:pt>
                <c:pt idx="10117">
                  <c:v>44730.625</c:v>
                </c:pt>
                <c:pt idx="10118">
                  <c:v>44730.75</c:v>
                </c:pt>
                <c:pt idx="10119">
                  <c:v>44730.875</c:v>
                </c:pt>
                <c:pt idx="10120">
                  <c:v>44731</c:v>
                </c:pt>
                <c:pt idx="10121">
                  <c:v>44731.125</c:v>
                </c:pt>
                <c:pt idx="10122">
                  <c:v>44731.25</c:v>
                </c:pt>
                <c:pt idx="10123">
                  <c:v>44731.375</c:v>
                </c:pt>
                <c:pt idx="10124">
                  <c:v>44731.5</c:v>
                </c:pt>
                <c:pt idx="10125">
                  <c:v>44731.625</c:v>
                </c:pt>
                <c:pt idx="10126">
                  <c:v>44731.75</c:v>
                </c:pt>
                <c:pt idx="10127">
                  <c:v>44731.875</c:v>
                </c:pt>
                <c:pt idx="10128">
                  <c:v>44732</c:v>
                </c:pt>
                <c:pt idx="10129">
                  <c:v>44732.125</c:v>
                </c:pt>
                <c:pt idx="10130">
                  <c:v>44732.25</c:v>
                </c:pt>
                <c:pt idx="10131">
                  <c:v>44732.375</c:v>
                </c:pt>
                <c:pt idx="10132">
                  <c:v>44732.5</c:v>
                </c:pt>
                <c:pt idx="10133">
                  <c:v>44732.625</c:v>
                </c:pt>
                <c:pt idx="10134">
                  <c:v>44732.75</c:v>
                </c:pt>
                <c:pt idx="10135">
                  <c:v>44732.875</c:v>
                </c:pt>
                <c:pt idx="10136">
                  <c:v>44733</c:v>
                </c:pt>
                <c:pt idx="10137">
                  <c:v>44733.125</c:v>
                </c:pt>
                <c:pt idx="10138">
                  <c:v>44733.25</c:v>
                </c:pt>
                <c:pt idx="10139">
                  <c:v>44733.375</c:v>
                </c:pt>
                <c:pt idx="10140">
                  <c:v>44733.5</c:v>
                </c:pt>
                <c:pt idx="10141">
                  <c:v>44733.625</c:v>
                </c:pt>
                <c:pt idx="10142">
                  <c:v>44733.75</c:v>
                </c:pt>
                <c:pt idx="10143">
                  <c:v>44733.875</c:v>
                </c:pt>
                <c:pt idx="10144">
                  <c:v>44734</c:v>
                </c:pt>
                <c:pt idx="10145">
                  <c:v>44734.125</c:v>
                </c:pt>
                <c:pt idx="10146">
                  <c:v>44734.25</c:v>
                </c:pt>
                <c:pt idx="10147">
                  <c:v>44734.375</c:v>
                </c:pt>
                <c:pt idx="10148">
                  <c:v>44734.5</c:v>
                </c:pt>
                <c:pt idx="10149">
                  <c:v>44734.625</c:v>
                </c:pt>
                <c:pt idx="10150">
                  <c:v>44734.75</c:v>
                </c:pt>
                <c:pt idx="10151">
                  <c:v>44734.875</c:v>
                </c:pt>
                <c:pt idx="10152">
                  <c:v>44735</c:v>
                </c:pt>
                <c:pt idx="10153">
                  <c:v>44735.125</c:v>
                </c:pt>
                <c:pt idx="10154">
                  <c:v>44735.25</c:v>
                </c:pt>
                <c:pt idx="10155">
                  <c:v>44735.375</c:v>
                </c:pt>
                <c:pt idx="10156">
                  <c:v>44735.5</c:v>
                </c:pt>
                <c:pt idx="10157">
                  <c:v>44735.625</c:v>
                </c:pt>
                <c:pt idx="10158">
                  <c:v>44735.75</c:v>
                </c:pt>
                <c:pt idx="10159">
                  <c:v>44735.875</c:v>
                </c:pt>
                <c:pt idx="10160">
                  <c:v>44736</c:v>
                </c:pt>
                <c:pt idx="10161">
                  <c:v>44736.125</c:v>
                </c:pt>
                <c:pt idx="10162">
                  <c:v>44736.25</c:v>
                </c:pt>
                <c:pt idx="10163">
                  <c:v>44736.375</c:v>
                </c:pt>
                <c:pt idx="10164">
                  <c:v>44736.5</c:v>
                </c:pt>
                <c:pt idx="10165">
                  <c:v>44736.625</c:v>
                </c:pt>
                <c:pt idx="10166">
                  <c:v>44736.75</c:v>
                </c:pt>
                <c:pt idx="10167">
                  <c:v>44736.875</c:v>
                </c:pt>
                <c:pt idx="10168">
                  <c:v>44737</c:v>
                </c:pt>
                <c:pt idx="10169">
                  <c:v>44737.125</c:v>
                </c:pt>
                <c:pt idx="10170">
                  <c:v>44737.25</c:v>
                </c:pt>
                <c:pt idx="10171">
                  <c:v>44737.375</c:v>
                </c:pt>
                <c:pt idx="10172">
                  <c:v>44737.5</c:v>
                </c:pt>
                <c:pt idx="10173">
                  <c:v>44737.625</c:v>
                </c:pt>
                <c:pt idx="10174">
                  <c:v>44737.75</c:v>
                </c:pt>
                <c:pt idx="10175">
                  <c:v>44737.875</c:v>
                </c:pt>
                <c:pt idx="10176">
                  <c:v>44738</c:v>
                </c:pt>
                <c:pt idx="10177">
                  <c:v>44738.125</c:v>
                </c:pt>
                <c:pt idx="10178">
                  <c:v>44738.25</c:v>
                </c:pt>
                <c:pt idx="10179">
                  <c:v>44738.375</c:v>
                </c:pt>
                <c:pt idx="10180">
                  <c:v>44738.5</c:v>
                </c:pt>
                <c:pt idx="10181">
                  <c:v>44738.625</c:v>
                </c:pt>
                <c:pt idx="10182">
                  <c:v>44738.75</c:v>
                </c:pt>
                <c:pt idx="10183">
                  <c:v>44738.875</c:v>
                </c:pt>
                <c:pt idx="10184">
                  <c:v>44739</c:v>
                </c:pt>
                <c:pt idx="10185">
                  <c:v>44739.125</c:v>
                </c:pt>
                <c:pt idx="10186">
                  <c:v>44739.25</c:v>
                </c:pt>
                <c:pt idx="10187">
                  <c:v>44739.375</c:v>
                </c:pt>
                <c:pt idx="10188">
                  <c:v>44739.5</c:v>
                </c:pt>
                <c:pt idx="10189">
                  <c:v>44739.625</c:v>
                </c:pt>
                <c:pt idx="10190">
                  <c:v>44739.75</c:v>
                </c:pt>
                <c:pt idx="10191">
                  <c:v>44739.875</c:v>
                </c:pt>
                <c:pt idx="10192">
                  <c:v>44740</c:v>
                </c:pt>
                <c:pt idx="10193">
                  <c:v>44740.125</c:v>
                </c:pt>
                <c:pt idx="10194">
                  <c:v>44740.25</c:v>
                </c:pt>
                <c:pt idx="10195">
                  <c:v>44740.375</c:v>
                </c:pt>
                <c:pt idx="10196">
                  <c:v>44740.5</c:v>
                </c:pt>
                <c:pt idx="10197">
                  <c:v>44740.625</c:v>
                </c:pt>
                <c:pt idx="10198">
                  <c:v>44740.75</c:v>
                </c:pt>
                <c:pt idx="10199">
                  <c:v>44740.875</c:v>
                </c:pt>
                <c:pt idx="10200">
                  <c:v>44741</c:v>
                </c:pt>
                <c:pt idx="10201">
                  <c:v>44741.125</c:v>
                </c:pt>
                <c:pt idx="10202">
                  <c:v>44741.25</c:v>
                </c:pt>
                <c:pt idx="10203">
                  <c:v>44741.375</c:v>
                </c:pt>
                <c:pt idx="10204">
                  <c:v>44741.5</c:v>
                </c:pt>
                <c:pt idx="10205">
                  <c:v>44741.625</c:v>
                </c:pt>
                <c:pt idx="10206">
                  <c:v>44741.75</c:v>
                </c:pt>
                <c:pt idx="10207">
                  <c:v>44741.875</c:v>
                </c:pt>
                <c:pt idx="10208">
                  <c:v>44742</c:v>
                </c:pt>
                <c:pt idx="10209">
                  <c:v>44742.125</c:v>
                </c:pt>
                <c:pt idx="10210">
                  <c:v>44742.25</c:v>
                </c:pt>
                <c:pt idx="10211">
                  <c:v>44742.375</c:v>
                </c:pt>
                <c:pt idx="10212">
                  <c:v>44742.5</c:v>
                </c:pt>
                <c:pt idx="10213">
                  <c:v>44742.625</c:v>
                </c:pt>
                <c:pt idx="10214">
                  <c:v>44742.75</c:v>
                </c:pt>
                <c:pt idx="10215">
                  <c:v>44742.875</c:v>
                </c:pt>
                <c:pt idx="10216">
                  <c:v>44743</c:v>
                </c:pt>
                <c:pt idx="10217">
                  <c:v>44743.125</c:v>
                </c:pt>
                <c:pt idx="10218">
                  <c:v>44743.25</c:v>
                </c:pt>
                <c:pt idx="10219">
                  <c:v>44743.375</c:v>
                </c:pt>
                <c:pt idx="10220">
                  <c:v>44743.5</c:v>
                </c:pt>
                <c:pt idx="10221">
                  <c:v>44743.625</c:v>
                </c:pt>
                <c:pt idx="10222">
                  <c:v>44743.75</c:v>
                </c:pt>
                <c:pt idx="10223">
                  <c:v>44743.875</c:v>
                </c:pt>
                <c:pt idx="10224">
                  <c:v>44744</c:v>
                </c:pt>
                <c:pt idx="10225">
                  <c:v>44744.125</c:v>
                </c:pt>
                <c:pt idx="10226">
                  <c:v>44744.25</c:v>
                </c:pt>
                <c:pt idx="10227">
                  <c:v>44744.375</c:v>
                </c:pt>
                <c:pt idx="10228">
                  <c:v>44744.5</c:v>
                </c:pt>
                <c:pt idx="10229">
                  <c:v>44744.625</c:v>
                </c:pt>
                <c:pt idx="10230">
                  <c:v>44744.75</c:v>
                </c:pt>
                <c:pt idx="10231">
                  <c:v>44744.875</c:v>
                </c:pt>
                <c:pt idx="10232">
                  <c:v>44745</c:v>
                </c:pt>
                <c:pt idx="10233">
                  <c:v>44745.125</c:v>
                </c:pt>
                <c:pt idx="10234">
                  <c:v>44745.25</c:v>
                </c:pt>
                <c:pt idx="10235">
                  <c:v>44745.375</c:v>
                </c:pt>
                <c:pt idx="10236">
                  <c:v>44745.5</c:v>
                </c:pt>
                <c:pt idx="10237">
                  <c:v>44745.625</c:v>
                </c:pt>
                <c:pt idx="10238">
                  <c:v>44745.75</c:v>
                </c:pt>
                <c:pt idx="10239">
                  <c:v>44745.875</c:v>
                </c:pt>
                <c:pt idx="10240">
                  <c:v>44746</c:v>
                </c:pt>
                <c:pt idx="10241">
                  <c:v>44746.125</c:v>
                </c:pt>
                <c:pt idx="10242">
                  <c:v>44746.25</c:v>
                </c:pt>
                <c:pt idx="10243">
                  <c:v>44746.375</c:v>
                </c:pt>
                <c:pt idx="10244">
                  <c:v>44746.5</c:v>
                </c:pt>
                <c:pt idx="10245">
                  <c:v>44746.625</c:v>
                </c:pt>
                <c:pt idx="10246">
                  <c:v>44746.75</c:v>
                </c:pt>
                <c:pt idx="10247">
                  <c:v>44746.875</c:v>
                </c:pt>
                <c:pt idx="10248">
                  <c:v>44747</c:v>
                </c:pt>
                <c:pt idx="10249">
                  <c:v>44747.125</c:v>
                </c:pt>
                <c:pt idx="10250">
                  <c:v>44747.25</c:v>
                </c:pt>
                <c:pt idx="10251">
                  <c:v>44747.375</c:v>
                </c:pt>
                <c:pt idx="10252">
                  <c:v>44747.5</c:v>
                </c:pt>
                <c:pt idx="10253">
                  <c:v>44747.625</c:v>
                </c:pt>
                <c:pt idx="10254">
                  <c:v>44747.75</c:v>
                </c:pt>
                <c:pt idx="10255">
                  <c:v>44747.875</c:v>
                </c:pt>
                <c:pt idx="10256">
                  <c:v>44748</c:v>
                </c:pt>
                <c:pt idx="10257">
                  <c:v>44748.125</c:v>
                </c:pt>
                <c:pt idx="10258">
                  <c:v>44748.25</c:v>
                </c:pt>
                <c:pt idx="10259">
                  <c:v>44748.375</c:v>
                </c:pt>
                <c:pt idx="10260">
                  <c:v>44748.5</c:v>
                </c:pt>
                <c:pt idx="10261">
                  <c:v>44748.625</c:v>
                </c:pt>
                <c:pt idx="10262">
                  <c:v>44748.75</c:v>
                </c:pt>
                <c:pt idx="10263">
                  <c:v>44748.875</c:v>
                </c:pt>
                <c:pt idx="10264">
                  <c:v>44749</c:v>
                </c:pt>
                <c:pt idx="10265">
                  <c:v>44749.125</c:v>
                </c:pt>
                <c:pt idx="10266">
                  <c:v>44749.25</c:v>
                </c:pt>
                <c:pt idx="10267">
                  <c:v>44749.375</c:v>
                </c:pt>
                <c:pt idx="10268">
                  <c:v>44749.5</c:v>
                </c:pt>
                <c:pt idx="10269">
                  <c:v>44749.625</c:v>
                </c:pt>
                <c:pt idx="10270">
                  <c:v>44749.75</c:v>
                </c:pt>
                <c:pt idx="10271">
                  <c:v>44749.875</c:v>
                </c:pt>
                <c:pt idx="10272">
                  <c:v>44750</c:v>
                </c:pt>
                <c:pt idx="10273">
                  <c:v>44750.125</c:v>
                </c:pt>
                <c:pt idx="10274">
                  <c:v>44750.25</c:v>
                </c:pt>
                <c:pt idx="10275">
                  <c:v>44750.375</c:v>
                </c:pt>
                <c:pt idx="10276">
                  <c:v>44750.5</c:v>
                </c:pt>
                <c:pt idx="10277">
                  <c:v>44750.625</c:v>
                </c:pt>
                <c:pt idx="10278">
                  <c:v>44750.75</c:v>
                </c:pt>
                <c:pt idx="10279">
                  <c:v>44750.875</c:v>
                </c:pt>
                <c:pt idx="10280">
                  <c:v>44751</c:v>
                </c:pt>
                <c:pt idx="10281">
                  <c:v>44751.125</c:v>
                </c:pt>
                <c:pt idx="10282">
                  <c:v>44751.25</c:v>
                </c:pt>
                <c:pt idx="10283">
                  <c:v>44751.375</c:v>
                </c:pt>
                <c:pt idx="10284">
                  <c:v>44751.5</c:v>
                </c:pt>
                <c:pt idx="10285">
                  <c:v>44751.625</c:v>
                </c:pt>
                <c:pt idx="10286">
                  <c:v>44751.75</c:v>
                </c:pt>
                <c:pt idx="10287">
                  <c:v>44751.875</c:v>
                </c:pt>
                <c:pt idx="10288">
                  <c:v>44752</c:v>
                </c:pt>
                <c:pt idx="10289">
                  <c:v>44752.125</c:v>
                </c:pt>
                <c:pt idx="10290">
                  <c:v>44752.25</c:v>
                </c:pt>
                <c:pt idx="10291">
                  <c:v>44752.375</c:v>
                </c:pt>
                <c:pt idx="10292">
                  <c:v>44752.5</c:v>
                </c:pt>
                <c:pt idx="10293">
                  <c:v>44752.625</c:v>
                </c:pt>
                <c:pt idx="10294">
                  <c:v>44752.75</c:v>
                </c:pt>
                <c:pt idx="10295">
                  <c:v>44752.875</c:v>
                </c:pt>
                <c:pt idx="10296">
                  <c:v>44753</c:v>
                </c:pt>
                <c:pt idx="10297">
                  <c:v>44753.125</c:v>
                </c:pt>
                <c:pt idx="10298">
                  <c:v>44753.25</c:v>
                </c:pt>
                <c:pt idx="10299">
                  <c:v>44753.375</c:v>
                </c:pt>
                <c:pt idx="10300">
                  <c:v>44753.5</c:v>
                </c:pt>
                <c:pt idx="10301">
                  <c:v>44753.625</c:v>
                </c:pt>
                <c:pt idx="10302">
                  <c:v>44753.75</c:v>
                </c:pt>
                <c:pt idx="10303">
                  <c:v>44753.875</c:v>
                </c:pt>
                <c:pt idx="10304">
                  <c:v>44754</c:v>
                </c:pt>
                <c:pt idx="10305">
                  <c:v>44754.125</c:v>
                </c:pt>
                <c:pt idx="10306">
                  <c:v>44754.25</c:v>
                </c:pt>
                <c:pt idx="10307">
                  <c:v>44754.375</c:v>
                </c:pt>
                <c:pt idx="10308">
                  <c:v>44754.5</c:v>
                </c:pt>
                <c:pt idx="10309">
                  <c:v>44754.625</c:v>
                </c:pt>
                <c:pt idx="10310">
                  <c:v>44754.75</c:v>
                </c:pt>
                <c:pt idx="10311">
                  <c:v>44754.875</c:v>
                </c:pt>
                <c:pt idx="10312">
                  <c:v>44755</c:v>
                </c:pt>
                <c:pt idx="10313">
                  <c:v>44755.125</c:v>
                </c:pt>
                <c:pt idx="10314">
                  <c:v>44755.25</c:v>
                </c:pt>
                <c:pt idx="10315">
                  <c:v>44755.375</c:v>
                </c:pt>
                <c:pt idx="10316">
                  <c:v>44755.5</c:v>
                </c:pt>
                <c:pt idx="10317">
                  <c:v>44755.625</c:v>
                </c:pt>
                <c:pt idx="10318">
                  <c:v>44755.75</c:v>
                </c:pt>
                <c:pt idx="10319">
                  <c:v>44755.875</c:v>
                </c:pt>
                <c:pt idx="10320">
                  <c:v>44756</c:v>
                </c:pt>
                <c:pt idx="10321">
                  <c:v>44756.125</c:v>
                </c:pt>
                <c:pt idx="10322">
                  <c:v>44756.25</c:v>
                </c:pt>
                <c:pt idx="10323">
                  <c:v>44756.375</c:v>
                </c:pt>
                <c:pt idx="10324">
                  <c:v>44756.5</c:v>
                </c:pt>
                <c:pt idx="10325">
                  <c:v>44756.625</c:v>
                </c:pt>
                <c:pt idx="10326">
                  <c:v>44756.75</c:v>
                </c:pt>
                <c:pt idx="10327">
                  <c:v>44756.875</c:v>
                </c:pt>
                <c:pt idx="10328">
                  <c:v>44757</c:v>
                </c:pt>
                <c:pt idx="10329">
                  <c:v>44757.125</c:v>
                </c:pt>
                <c:pt idx="10330">
                  <c:v>44757.25</c:v>
                </c:pt>
                <c:pt idx="10331">
                  <c:v>44757.375</c:v>
                </c:pt>
                <c:pt idx="10332">
                  <c:v>44757.5</c:v>
                </c:pt>
                <c:pt idx="10333">
                  <c:v>44757.625</c:v>
                </c:pt>
                <c:pt idx="10334">
                  <c:v>44757.75</c:v>
                </c:pt>
                <c:pt idx="10335">
                  <c:v>44757.875</c:v>
                </c:pt>
                <c:pt idx="10336">
                  <c:v>44758</c:v>
                </c:pt>
                <c:pt idx="10337">
                  <c:v>44758.125</c:v>
                </c:pt>
                <c:pt idx="10338">
                  <c:v>44758.25</c:v>
                </c:pt>
                <c:pt idx="10339">
                  <c:v>44758.375</c:v>
                </c:pt>
                <c:pt idx="10340">
                  <c:v>44758.5</c:v>
                </c:pt>
                <c:pt idx="10341">
                  <c:v>44758.625</c:v>
                </c:pt>
                <c:pt idx="10342">
                  <c:v>44758.75</c:v>
                </c:pt>
                <c:pt idx="10343">
                  <c:v>44758.875</c:v>
                </c:pt>
                <c:pt idx="10344">
                  <c:v>44759</c:v>
                </c:pt>
                <c:pt idx="10345">
                  <c:v>44759.125</c:v>
                </c:pt>
                <c:pt idx="10346">
                  <c:v>44759.25</c:v>
                </c:pt>
                <c:pt idx="10347">
                  <c:v>44759.375</c:v>
                </c:pt>
                <c:pt idx="10348">
                  <c:v>44759.5</c:v>
                </c:pt>
                <c:pt idx="10349">
                  <c:v>44759.625</c:v>
                </c:pt>
                <c:pt idx="10350">
                  <c:v>44759.75</c:v>
                </c:pt>
                <c:pt idx="10351">
                  <c:v>44759.875</c:v>
                </c:pt>
                <c:pt idx="10352">
                  <c:v>44760</c:v>
                </c:pt>
                <c:pt idx="10353">
                  <c:v>44760.125</c:v>
                </c:pt>
                <c:pt idx="10354">
                  <c:v>44760.25</c:v>
                </c:pt>
                <c:pt idx="10355">
                  <c:v>44760.375</c:v>
                </c:pt>
                <c:pt idx="10356">
                  <c:v>44760.5</c:v>
                </c:pt>
                <c:pt idx="10357">
                  <c:v>44760.625</c:v>
                </c:pt>
                <c:pt idx="10358">
                  <c:v>44760.75</c:v>
                </c:pt>
                <c:pt idx="10359">
                  <c:v>44760.875</c:v>
                </c:pt>
                <c:pt idx="10360">
                  <c:v>44761</c:v>
                </c:pt>
                <c:pt idx="10361">
                  <c:v>44761.125</c:v>
                </c:pt>
                <c:pt idx="10362">
                  <c:v>44761.25</c:v>
                </c:pt>
                <c:pt idx="10363">
                  <c:v>44761.375</c:v>
                </c:pt>
                <c:pt idx="10364">
                  <c:v>44761.5</c:v>
                </c:pt>
                <c:pt idx="10365">
                  <c:v>44761.625</c:v>
                </c:pt>
                <c:pt idx="10366">
                  <c:v>44761.75</c:v>
                </c:pt>
                <c:pt idx="10367">
                  <c:v>44761.875</c:v>
                </c:pt>
                <c:pt idx="10368">
                  <c:v>44762</c:v>
                </c:pt>
                <c:pt idx="10369">
                  <c:v>44762.125</c:v>
                </c:pt>
                <c:pt idx="10370">
                  <c:v>44762.25</c:v>
                </c:pt>
                <c:pt idx="10371">
                  <c:v>44762.375</c:v>
                </c:pt>
                <c:pt idx="10372">
                  <c:v>44762.5</c:v>
                </c:pt>
                <c:pt idx="10373">
                  <c:v>44762.625</c:v>
                </c:pt>
                <c:pt idx="10374">
                  <c:v>44762.75</c:v>
                </c:pt>
                <c:pt idx="10375">
                  <c:v>44762.875</c:v>
                </c:pt>
                <c:pt idx="10376">
                  <c:v>44763</c:v>
                </c:pt>
                <c:pt idx="10377">
                  <c:v>44763.125</c:v>
                </c:pt>
                <c:pt idx="10378">
                  <c:v>44763.25</c:v>
                </c:pt>
                <c:pt idx="10379">
                  <c:v>44763.375</c:v>
                </c:pt>
                <c:pt idx="10380">
                  <c:v>44763.5</c:v>
                </c:pt>
                <c:pt idx="10381">
                  <c:v>44763.625</c:v>
                </c:pt>
                <c:pt idx="10382">
                  <c:v>44763.75</c:v>
                </c:pt>
                <c:pt idx="10383">
                  <c:v>44763.875</c:v>
                </c:pt>
                <c:pt idx="10384">
                  <c:v>44764</c:v>
                </c:pt>
                <c:pt idx="10385">
                  <c:v>44764.125</c:v>
                </c:pt>
                <c:pt idx="10386">
                  <c:v>44764.25</c:v>
                </c:pt>
                <c:pt idx="10387">
                  <c:v>44764.375</c:v>
                </c:pt>
                <c:pt idx="10388">
                  <c:v>44764.5</c:v>
                </c:pt>
                <c:pt idx="10389">
                  <c:v>44764.625</c:v>
                </c:pt>
                <c:pt idx="10390">
                  <c:v>44764.75</c:v>
                </c:pt>
                <c:pt idx="10391">
                  <c:v>44764.875</c:v>
                </c:pt>
                <c:pt idx="10392">
                  <c:v>44765</c:v>
                </c:pt>
                <c:pt idx="10393">
                  <c:v>44765.125</c:v>
                </c:pt>
                <c:pt idx="10394">
                  <c:v>44765.25</c:v>
                </c:pt>
                <c:pt idx="10395">
                  <c:v>44765.375</c:v>
                </c:pt>
                <c:pt idx="10396">
                  <c:v>44765.5</c:v>
                </c:pt>
                <c:pt idx="10397">
                  <c:v>44765.625</c:v>
                </c:pt>
                <c:pt idx="10398">
                  <c:v>44765.75</c:v>
                </c:pt>
                <c:pt idx="10399">
                  <c:v>44765.875</c:v>
                </c:pt>
                <c:pt idx="10400">
                  <c:v>44766</c:v>
                </c:pt>
                <c:pt idx="10401">
                  <c:v>44766.125</c:v>
                </c:pt>
                <c:pt idx="10402">
                  <c:v>44766.25</c:v>
                </c:pt>
                <c:pt idx="10403">
                  <c:v>44766.375</c:v>
                </c:pt>
                <c:pt idx="10404">
                  <c:v>44766.5</c:v>
                </c:pt>
                <c:pt idx="10405">
                  <c:v>44766.625</c:v>
                </c:pt>
                <c:pt idx="10406">
                  <c:v>44766.75</c:v>
                </c:pt>
                <c:pt idx="10407">
                  <c:v>44766.875</c:v>
                </c:pt>
                <c:pt idx="10408">
                  <c:v>44767</c:v>
                </c:pt>
                <c:pt idx="10409">
                  <c:v>44767.125</c:v>
                </c:pt>
                <c:pt idx="10410">
                  <c:v>44767.25</c:v>
                </c:pt>
                <c:pt idx="10411">
                  <c:v>44767.375</c:v>
                </c:pt>
                <c:pt idx="10412">
                  <c:v>44767.5</c:v>
                </c:pt>
                <c:pt idx="10413">
                  <c:v>44767.625</c:v>
                </c:pt>
                <c:pt idx="10414">
                  <c:v>44767.75</c:v>
                </c:pt>
                <c:pt idx="10415">
                  <c:v>44767.875</c:v>
                </c:pt>
                <c:pt idx="10416">
                  <c:v>44768</c:v>
                </c:pt>
                <c:pt idx="10417">
                  <c:v>44768.125</c:v>
                </c:pt>
                <c:pt idx="10418">
                  <c:v>44768.25</c:v>
                </c:pt>
                <c:pt idx="10419">
                  <c:v>44768.375</c:v>
                </c:pt>
                <c:pt idx="10420">
                  <c:v>44768.5</c:v>
                </c:pt>
                <c:pt idx="10421">
                  <c:v>44768.625</c:v>
                </c:pt>
                <c:pt idx="10422">
                  <c:v>44768.75</c:v>
                </c:pt>
                <c:pt idx="10423">
                  <c:v>44768.875</c:v>
                </c:pt>
                <c:pt idx="10424">
                  <c:v>44769</c:v>
                </c:pt>
                <c:pt idx="10425">
                  <c:v>44769.125</c:v>
                </c:pt>
                <c:pt idx="10426">
                  <c:v>44769.25</c:v>
                </c:pt>
                <c:pt idx="10427">
                  <c:v>44769.375</c:v>
                </c:pt>
                <c:pt idx="10428">
                  <c:v>44769.5</c:v>
                </c:pt>
                <c:pt idx="10429">
                  <c:v>44769.625</c:v>
                </c:pt>
                <c:pt idx="10430">
                  <c:v>44769.75</c:v>
                </c:pt>
                <c:pt idx="10431">
                  <c:v>44769.875</c:v>
                </c:pt>
                <c:pt idx="10432">
                  <c:v>44770</c:v>
                </c:pt>
                <c:pt idx="10433">
                  <c:v>44770.125</c:v>
                </c:pt>
                <c:pt idx="10434">
                  <c:v>44770.25</c:v>
                </c:pt>
                <c:pt idx="10435">
                  <c:v>44770.375</c:v>
                </c:pt>
                <c:pt idx="10436">
                  <c:v>44770.5</c:v>
                </c:pt>
                <c:pt idx="10437">
                  <c:v>44770.625</c:v>
                </c:pt>
                <c:pt idx="10438">
                  <c:v>44770.75</c:v>
                </c:pt>
                <c:pt idx="10439">
                  <c:v>44770.875</c:v>
                </c:pt>
                <c:pt idx="10440">
                  <c:v>44771</c:v>
                </c:pt>
                <c:pt idx="10441">
                  <c:v>44771.125</c:v>
                </c:pt>
                <c:pt idx="10442">
                  <c:v>44771.25</c:v>
                </c:pt>
                <c:pt idx="10443">
                  <c:v>44771.375</c:v>
                </c:pt>
                <c:pt idx="10444">
                  <c:v>44771.5</c:v>
                </c:pt>
                <c:pt idx="10445">
                  <c:v>44771.625</c:v>
                </c:pt>
                <c:pt idx="10446">
                  <c:v>44771.75</c:v>
                </c:pt>
                <c:pt idx="10447">
                  <c:v>44771.875</c:v>
                </c:pt>
                <c:pt idx="10448">
                  <c:v>44772</c:v>
                </c:pt>
                <c:pt idx="10449">
                  <c:v>44772.125</c:v>
                </c:pt>
                <c:pt idx="10450">
                  <c:v>44772.25</c:v>
                </c:pt>
                <c:pt idx="10451">
                  <c:v>44772.375</c:v>
                </c:pt>
                <c:pt idx="10452">
                  <c:v>44772.5</c:v>
                </c:pt>
                <c:pt idx="10453">
                  <c:v>44772.625</c:v>
                </c:pt>
                <c:pt idx="10454">
                  <c:v>44772.75</c:v>
                </c:pt>
                <c:pt idx="10455">
                  <c:v>44772.875</c:v>
                </c:pt>
                <c:pt idx="10456">
                  <c:v>44773</c:v>
                </c:pt>
                <c:pt idx="10457">
                  <c:v>44773.125</c:v>
                </c:pt>
                <c:pt idx="10458">
                  <c:v>44773.25</c:v>
                </c:pt>
                <c:pt idx="10459">
                  <c:v>44773.375</c:v>
                </c:pt>
                <c:pt idx="10460">
                  <c:v>44773.5</c:v>
                </c:pt>
                <c:pt idx="10461">
                  <c:v>44773.625</c:v>
                </c:pt>
                <c:pt idx="10462">
                  <c:v>44773.75</c:v>
                </c:pt>
                <c:pt idx="10463">
                  <c:v>44773.875</c:v>
                </c:pt>
                <c:pt idx="10464">
                  <c:v>44774</c:v>
                </c:pt>
                <c:pt idx="10465">
                  <c:v>44774.125</c:v>
                </c:pt>
                <c:pt idx="10466">
                  <c:v>44774.25</c:v>
                </c:pt>
                <c:pt idx="10467">
                  <c:v>44774.375</c:v>
                </c:pt>
                <c:pt idx="10468">
                  <c:v>44774.5</c:v>
                </c:pt>
                <c:pt idx="10469">
                  <c:v>44774.625</c:v>
                </c:pt>
                <c:pt idx="10470">
                  <c:v>44774.75</c:v>
                </c:pt>
                <c:pt idx="10471">
                  <c:v>44774.875</c:v>
                </c:pt>
                <c:pt idx="10472">
                  <c:v>44775</c:v>
                </c:pt>
                <c:pt idx="10473">
                  <c:v>44775.125</c:v>
                </c:pt>
                <c:pt idx="10474">
                  <c:v>44775.25</c:v>
                </c:pt>
                <c:pt idx="10475">
                  <c:v>44775.375</c:v>
                </c:pt>
                <c:pt idx="10476">
                  <c:v>44775.5</c:v>
                </c:pt>
                <c:pt idx="10477">
                  <c:v>44775.625</c:v>
                </c:pt>
                <c:pt idx="10478">
                  <c:v>44775.75</c:v>
                </c:pt>
                <c:pt idx="10479">
                  <c:v>44775.875</c:v>
                </c:pt>
                <c:pt idx="10480">
                  <c:v>44776</c:v>
                </c:pt>
                <c:pt idx="10481">
                  <c:v>44776.125</c:v>
                </c:pt>
                <c:pt idx="10482">
                  <c:v>44776.25</c:v>
                </c:pt>
                <c:pt idx="10483">
                  <c:v>44776.375</c:v>
                </c:pt>
                <c:pt idx="10484">
                  <c:v>44776.5</c:v>
                </c:pt>
                <c:pt idx="10485">
                  <c:v>44776.625</c:v>
                </c:pt>
                <c:pt idx="10486">
                  <c:v>44776.75</c:v>
                </c:pt>
                <c:pt idx="10487">
                  <c:v>44776.875</c:v>
                </c:pt>
                <c:pt idx="10488">
                  <c:v>44777</c:v>
                </c:pt>
                <c:pt idx="10489">
                  <c:v>44777.125</c:v>
                </c:pt>
                <c:pt idx="10490">
                  <c:v>44777.25</c:v>
                </c:pt>
                <c:pt idx="10491">
                  <c:v>44777.375</c:v>
                </c:pt>
                <c:pt idx="10492">
                  <c:v>44777.5</c:v>
                </c:pt>
                <c:pt idx="10493">
                  <c:v>44777.625</c:v>
                </c:pt>
                <c:pt idx="10494">
                  <c:v>44777.75</c:v>
                </c:pt>
                <c:pt idx="10495">
                  <c:v>44777.875</c:v>
                </c:pt>
                <c:pt idx="10496">
                  <c:v>44778</c:v>
                </c:pt>
                <c:pt idx="10497">
                  <c:v>44778.125</c:v>
                </c:pt>
                <c:pt idx="10498">
                  <c:v>44778.25</c:v>
                </c:pt>
                <c:pt idx="10499">
                  <c:v>44778.375</c:v>
                </c:pt>
                <c:pt idx="10500">
                  <c:v>44778.5</c:v>
                </c:pt>
                <c:pt idx="10501">
                  <c:v>44778.625</c:v>
                </c:pt>
                <c:pt idx="10502">
                  <c:v>44778.75</c:v>
                </c:pt>
                <c:pt idx="10503">
                  <c:v>44778.875</c:v>
                </c:pt>
                <c:pt idx="10504">
                  <c:v>44779</c:v>
                </c:pt>
                <c:pt idx="10505">
                  <c:v>44779.125</c:v>
                </c:pt>
                <c:pt idx="10506">
                  <c:v>44779.25</c:v>
                </c:pt>
                <c:pt idx="10507">
                  <c:v>44779.375</c:v>
                </c:pt>
                <c:pt idx="10508">
                  <c:v>44779.5</c:v>
                </c:pt>
                <c:pt idx="10509">
                  <c:v>44779.625</c:v>
                </c:pt>
                <c:pt idx="10510">
                  <c:v>44779.75</c:v>
                </c:pt>
                <c:pt idx="10511">
                  <c:v>44779.875</c:v>
                </c:pt>
                <c:pt idx="10512">
                  <c:v>44780</c:v>
                </c:pt>
                <c:pt idx="10513">
                  <c:v>44780.125</c:v>
                </c:pt>
                <c:pt idx="10514">
                  <c:v>44780.25</c:v>
                </c:pt>
                <c:pt idx="10515">
                  <c:v>44780.375</c:v>
                </c:pt>
                <c:pt idx="10516">
                  <c:v>44780.5</c:v>
                </c:pt>
                <c:pt idx="10517">
                  <c:v>44780.625</c:v>
                </c:pt>
                <c:pt idx="10518">
                  <c:v>44780.75</c:v>
                </c:pt>
                <c:pt idx="10519">
                  <c:v>44780.875</c:v>
                </c:pt>
                <c:pt idx="10520">
                  <c:v>44781</c:v>
                </c:pt>
                <c:pt idx="10521">
                  <c:v>44781.125</c:v>
                </c:pt>
                <c:pt idx="10522">
                  <c:v>44781.25</c:v>
                </c:pt>
                <c:pt idx="10523">
                  <c:v>44781.375</c:v>
                </c:pt>
                <c:pt idx="10524">
                  <c:v>44781.5</c:v>
                </c:pt>
                <c:pt idx="10525">
                  <c:v>44781.625</c:v>
                </c:pt>
                <c:pt idx="10526">
                  <c:v>44781.75</c:v>
                </c:pt>
                <c:pt idx="10527">
                  <c:v>44781.875</c:v>
                </c:pt>
                <c:pt idx="10528">
                  <c:v>44782</c:v>
                </c:pt>
                <c:pt idx="10529">
                  <c:v>44782.125</c:v>
                </c:pt>
                <c:pt idx="10530">
                  <c:v>44782.25</c:v>
                </c:pt>
                <c:pt idx="10531">
                  <c:v>44782.375</c:v>
                </c:pt>
                <c:pt idx="10532">
                  <c:v>44782.5</c:v>
                </c:pt>
                <c:pt idx="10533">
                  <c:v>44782.625</c:v>
                </c:pt>
                <c:pt idx="10534">
                  <c:v>44782.75</c:v>
                </c:pt>
                <c:pt idx="10535">
                  <c:v>44782.875</c:v>
                </c:pt>
                <c:pt idx="10536">
                  <c:v>44783</c:v>
                </c:pt>
                <c:pt idx="10537">
                  <c:v>44783.125</c:v>
                </c:pt>
                <c:pt idx="10538">
                  <c:v>44783.25</c:v>
                </c:pt>
                <c:pt idx="10539">
                  <c:v>44783.375</c:v>
                </c:pt>
                <c:pt idx="10540">
                  <c:v>44783.5</c:v>
                </c:pt>
                <c:pt idx="10541">
                  <c:v>44783.625</c:v>
                </c:pt>
                <c:pt idx="10542">
                  <c:v>44783.75</c:v>
                </c:pt>
                <c:pt idx="10543">
                  <c:v>44783.875</c:v>
                </c:pt>
                <c:pt idx="10544">
                  <c:v>44784</c:v>
                </c:pt>
                <c:pt idx="10545">
                  <c:v>44784.125</c:v>
                </c:pt>
                <c:pt idx="10546">
                  <c:v>44784.25</c:v>
                </c:pt>
                <c:pt idx="10547">
                  <c:v>44784.375</c:v>
                </c:pt>
                <c:pt idx="10548">
                  <c:v>44784.5</c:v>
                </c:pt>
                <c:pt idx="10549">
                  <c:v>44784.625</c:v>
                </c:pt>
                <c:pt idx="10550">
                  <c:v>44784.75</c:v>
                </c:pt>
                <c:pt idx="10551">
                  <c:v>44784.875</c:v>
                </c:pt>
                <c:pt idx="10552">
                  <c:v>44785</c:v>
                </c:pt>
                <c:pt idx="10553">
                  <c:v>44785.125</c:v>
                </c:pt>
                <c:pt idx="10554">
                  <c:v>44785.25</c:v>
                </c:pt>
                <c:pt idx="10555">
                  <c:v>44785.375</c:v>
                </c:pt>
                <c:pt idx="10556">
                  <c:v>44785.5</c:v>
                </c:pt>
                <c:pt idx="10557">
                  <c:v>44785.625</c:v>
                </c:pt>
                <c:pt idx="10558">
                  <c:v>44785.75</c:v>
                </c:pt>
                <c:pt idx="10559">
                  <c:v>44785.875</c:v>
                </c:pt>
                <c:pt idx="10560">
                  <c:v>44786</c:v>
                </c:pt>
                <c:pt idx="10561">
                  <c:v>44786.125</c:v>
                </c:pt>
                <c:pt idx="10562">
                  <c:v>44786.25</c:v>
                </c:pt>
                <c:pt idx="10563">
                  <c:v>44786.375</c:v>
                </c:pt>
                <c:pt idx="10564">
                  <c:v>44786.5</c:v>
                </c:pt>
                <c:pt idx="10565">
                  <c:v>44786.625</c:v>
                </c:pt>
                <c:pt idx="10566">
                  <c:v>44786.75</c:v>
                </c:pt>
                <c:pt idx="10567">
                  <c:v>44786.875</c:v>
                </c:pt>
                <c:pt idx="10568">
                  <c:v>44787</c:v>
                </c:pt>
                <c:pt idx="10569">
                  <c:v>44787.125</c:v>
                </c:pt>
                <c:pt idx="10570">
                  <c:v>44787.25</c:v>
                </c:pt>
                <c:pt idx="10571">
                  <c:v>44787.375</c:v>
                </c:pt>
                <c:pt idx="10572">
                  <c:v>44787.5</c:v>
                </c:pt>
                <c:pt idx="10573">
                  <c:v>44787.625</c:v>
                </c:pt>
                <c:pt idx="10574">
                  <c:v>44787.75</c:v>
                </c:pt>
                <c:pt idx="10575">
                  <c:v>44787.875</c:v>
                </c:pt>
                <c:pt idx="10576">
                  <c:v>44788</c:v>
                </c:pt>
                <c:pt idx="10577">
                  <c:v>44788.125</c:v>
                </c:pt>
                <c:pt idx="10578">
                  <c:v>44788.25</c:v>
                </c:pt>
                <c:pt idx="10579">
                  <c:v>44788.375</c:v>
                </c:pt>
                <c:pt idx="10580">
                  <c:v>44788.5</c:v>
                </c:pt>
                <c:pt idx="10581">
                  <c:v>44788.625</c:v>
                </c:pt>
                <c:pt idx="10582">
                  <c:v>44788.75</c:v>
                </c:pt>
                <c:pt idx="10583">
                  <c:v>44788.875</c:v>
                </c:pt>
                <c:pt idx="10584">
                  <c:v>44789</c:v>
                </c:pt>
                <c:pt idx="10585">
                  <c:v>44789.125</c:v>
                </c:pt>
                <c:pt idx="10586">
                  <c:v>44789.25</c:v>
                </c:pt>
                <c:pt idx="10587">
                  <c:v>44789.375</c:v>
                </c:pt>
                <c:pt idx="10588">
                  <c:v>44789.5</c:v>
                </c:pt>
                <c:pt idx="10589">
                  <c:v>44789.625</c:v>
                </c:pt>
                <c:pt idx="10590">
                  <c:v>44789.75</c:v>
                </c:pt>
                <c:pt idx="10591">
                  <c:v>44789.875</c:v>
                </c:pt>
                <c:pt idx="10592">
                  <c:v>44790</c:v>
                </c:pt>
                <c:pt idx="10593">
                  <c:v>44790.125</c:v>
                </c:pt>
                <c:pt idx="10594">
                  <c:v>44790.25</c:v>
                </c:pt>
                <c:pt idx="10595">
                  <c:v>44790.375</c:v>
                </c:pt>
                <c:pt idx="10596">
                  <c:v>44790.5</c:v>
                </c:pt>
                <c:pt idx="10597">
                  <c:v>44790.625</c:v>
                </c:pt>
                <c:pt idx="10598">
                  <c:v>44790.75</c:v>
                </c:pt>
                <c:pt idx="10599">
                  <c:v>44790.875</c:v>
                </c:pt>
                <c:pt idx="10600">
                  <c:v>44791</c:v>
                </c:pt>
                <c:pt idx="10601">
                  <c:v>44791.125</c:v>
                </c:pt>
                <c:pt idx="10602">
                  <c:v>44791.25</c:v>
                </c:pt>
                <c:pt idx="10603">
                  <c:v>44791.375</c:v>
                </c:pt>
                <c:pt idx="10604">
                  <c:v>44791.5</c:v>
                </c:pt>
                <c:pt idx="10605">
                  <c:v>44791.625</c:v>
                </c:pt>
                <c:pt idx="10606">
                  <c:v>44791.75</c:v>
                </c:pt>
                <c:pt idx="10607">
                  <c:v>44791.875</c:v>
                </c:pt>
                <c:pt idx="10608">
                  <c:v>44792</c:v>
                </c:pt>
                <c:pt idx="10609">
                  <c:v>44792.125</c:v>
                </c:pt>
                <c:pt idx="10610">
                  <c:v>44792.25</c:v>
                </c:pt>
                <c:pt idx="10611">
                  <c:v>44792.375</c:v>
                </c:pt>
                <c:pt idx="10612">
                  <c:v>44792.5</c:v>
                </c:pt>
                <c:pt idx="10613">
                  <c:v>44792.625</c:v>
                </c:pt>
                <c:pt idx="10614">
                  <c:v>44792.75</c:v>
                </c:pt>
                <c:pt idx="10615">
                  <c:v>44792.875</c:v>
                </c:pt>
                <c:pt idx="10616">
                  <c:v>44793</c:v>
                </c:pt>
                <c:pt idx="10617">
                  <c:v>44793.125</c:v>
                </c:pt>
                <c:pt idx="10618">
                  <c:v>44793.25</c:v>
                </c:pt>
                <c:pt idx="10619">
                  <c:v>44793.375</c:v>
                </c:pt>
                <c:pt idx="10620">
                  <c:v>44793.5</c:v>
                </c:pt>
                <c:pt idx="10621">
                  <c:v>44793.625</c:v>
                </c:pt>
                <c:pt idx="10622">
                  <c:v>44793.75</c:v>
                </c:pt>
                <c:pt idx="10623">
                  <c:v>44793.875</c:v>
                </c:pt>
                <c:pt idx="10624">
                  <c:v>44794</c:v>
                </c:pt>
                <c:pt idx="10625">
                  <c:v>44794.125</c:v>
                </c:pt>
                <c:pt idx="10626">
                  <c:v>44794.25</c:v>
                </c:pt>
                <c:pt idx="10627">
                  <c:v>44794.375</c:v>
                </c:pt>
                <c:pt idx="10628">
                  <c:v>44794.5</c:v>
                </c:pt>
                <c:pt idx="10629">
                  <c:v>44794.625</c:v>
                </c:pt>
                <c:pt idx="10630">
                  <c:v>44794.75</c:v>
                </c:pt>
                <c:pt idx="10631">
                  <c:v>44794.875</c:v>
                </c:pt>
                <c:pt idx="10632">
                  <c:v>44795</c:v>
                </c:pt>
                <c:pt idx="10633">
                  <c:v>44795.125</c:v>
                </c:pt>
                <c:pt idx="10634">
                  <c:v>44795.25</c:v>
                </c:pt>
                <c:pt idx="10635">
                  <c:v>44795.375</c:v>
                </c:pt>
                <c:pt idx="10636">
                  <c:v>44795.5</c:v>
                </c:pt>
                <c:pt idx="10637">
                  <c:v>44795.625</c:v>
                </c:pt>
                <c:pt idx="10638">
                  <c:v>44795.75</c:v>
                </c:pt>
                <c:pt idx="10639">
                  <c:v>44795.875</c:v>
                </c:pt>
                <c:pt idx="10640">
                  <c:v>44796</c:v>
                </c:pt>
                <c:pt idx="10641">
                  <c:v>44796.125</c:v>
                </c:pt>
                <c:pt idx="10642">
                  <c:v>44796.25</c:v>
                </c:pt>
                <c:pt idx="10643">
                  <c:v>44796.375</c:v>
                </c:pt>
                <c:pt idx="10644">
                  <c:v>44796.5</c:v>
                </c:pt>
                <c:pt idx="10645">
                  <c:v>44796.625</c:v>
                </c:pt>
                <c:pt idx="10646">
                  <c:v>44796.75</c:v>
                </c:pt>
                <c:pt idx="10647">
                  <c:v>44796.875</c:v>
                </c:pt>
                <c:pt idx="10648">
                  <c:v>44797</c:v>
                </c:pt>
                <c:pt idx="10649">
                  <c:v>44797.125</c:v>
                </c:pt>
                <c:pt idx="10650">
                  <c:v>44797.25</c:v>
                </c:pt>
                <c:pt idx="10651">
                  <c:v>44797.375</c:v>
                </c:pt>
                <c:pt idx="10652">
                  <c:v>44797.5</c:v>
                </c:pt>
                <c:pt idx="10653">
                  <c:v>44797.625</c:v>
                </c:pt>
                <c:pt idx="10654">
                  <c:v>44797.75</c:v>
                </c:pt>
                <c:pt idx="10655">
                  <c:v>44797.875</c:v>
                </c:pt>
                <c:pt idx="10656">
                  <c:v>44798</c:v>
                </c:pt>
                <c:pt idx="10657">
                  <c:v>44798.125</c:v>
                </c:pt>
                <c:pt idx="10658">
                  <c:v>44798.25</c:v>
                </c:pt>
                <c:pt idx="10659">
                  <c:v>44798.375</c:v>
                </c:pt>
                <c:pt idx="10660">
                  <c:v>44798.5</c:v>
                </c:pt>
                <c:pt idx="10661">
                  <c:v>44798.625</c:v>
                </c:pt>
                <c:pt idx="10662">
                  <c:v>44798.75</c:v>
                </c:pt>
                <c:pt idx="10663">
                  <c:v>44798.875</c:v>
                </c:pt>
                <c:pt idx="10664">
                  <c:v>44799</c:v>
                </c:pt>
                <c:pt idx="10665">
                  <c:v>44799.125</c:v>
                </c:pt>
                <c:pt idx="10666">
                  <c:v>44799.25</c:v>
                </c:pt>
                <c:pt idx="10667">
                  <c:v>44799.375</c:v>
                </c:pt>
                <c:pt idx="10668">
                  <c:v>44799.5</c:v>
                </c:pt>
                <c:pt idx="10669">
                  <c:v>44799.625</c:v>
                </c:pt>
                <c:pt idx="10670">
                  <c:v>44799.75</c:v>
                </c:pt>
                <c:pt idx="10671">
                  <c:v>44799.875</c:v>
                </c:pt>
                <c:pt idx="10672">
                  <c:v>44800</c:v>
                </c:pt>
                <c:pt idx="10673">
                  <c:v>44800.125</c:v>
                </c:pt>
                <c:pt idx="10674">
                  <c:v>44800.25</c:v>
                </c:pt>
                <c:pt idx="10675">
                  <c:v>44800.375</c:v>
                </c:pt>
                <c:pt idx="10676">
                  <c:v>44800.5</c:v>
                </c:pt>
                <c:pt idx="10677">
                  <c:v>44800.625</c:v>
                </c:pt>
                <c:pt idx="10678">
                  <c:v>44800.75</c:v>
                </c:pt>
                <c:pt idx="10679">
                  <c:v>44800.875</c:v>
                </c:pt>
                <c:pt idx="10680">
                  <c:v>44801</c:v>
                </c:pt>
                <c:pt idx="10681">
                  <c:v>44801.125</c:v>
                </c:pt>
                <c:pt idx="10682">
                  <c:v>44801.25</c:v>
                </c:pt>
                <c:pt idx="10683">
                  <c:v>44801.375</c:v>
                </c:pt>
                <c:pt idx="10684">
                  <c:v>44801.5</c:v>
                </c:pt>
                <c:pt idx="10685">
                  <c:v>44801.625</c:v>
                </c:pt>
                <c:pt idx="10686">
                  <c:v>44801.75</c:v>
                </c:pt>
                <c:pt idx="10687">
                  <c:v>44801.875</c:v>
                </c:pt>
                <c:pt idx="10688">
                  <c:v>44802</c:v>
                </c:pt>
                <c:pt idx="10689">
                  <c:v>44802.125</c:v>
                </c:pt>
                <c:pt idx="10690">
                  <c:v>44802.25</c:v>
                </c:pt>
                <c:pt idx="10691">
                  <c:v>44802.375</c:v>
                </c:pt>
                <c:pt idx="10692">
                  <c:v>44802.5</c:v>
                </c:pt>
                <c:pt idx="10693">
                  <c:v>44802.625</c:v>
                </c:pt>
                <c:pt idx="10694">
                  <c:v>44802.75</c:v>
                </c:pt>
                <c:pt idx="10695">
                  <c:v>44802.875</c:v>
                </c:pt>
                <c:pt idx="10696">
                  <c:v>44803</c:v>
                </c:pt>
                <c:pt idx="10697">
                  <c:v>44803.125</c:v>
                </c:pt>
                <c:pt idx="10698">
                  <c:v>44803.25</c:v>
                </c:pt>
                <c:pt idx="10699">
                  <c:v>44803.375</c:v>
                </c:pt>
                <c:pt idx="10700">
                  <c:v>44803.5</c:v>
                </c:pt>
                <c:pt idx="10701">
                  <c:v>44803.625</c:v>
                </c:pt>
                <c:pt idx="10702">
                  <c:v>44803.75</c:v>
                </c:pt>
                <c:pt idx="10703">
                  <c:v>44803.875</c:v>
                </c:pt>
                <c:pt idx="10704">
                  <c:v>44804</c:v>
                </c:pt>
                <c:pt idx="10705">
                  <c:v>44804.125</c:v>
                </c:pt>
                <c:pt idx="10706">
                  <c:v>44804.25</c:v>
                </c:pt>
                <c:pt idx="10707">
                  <c:v>44804.375</c:v>
                </c:pt>
                <c:pt idx="10708">
                  <c:v>44804.5</c:v>
                </c:pt>
                <c:pt idx="10709">
                  <c:v>44804.625</c:v>
                </c:pt>
                <c:pt idx="10710">
                  <c:v>44804.75</c:v>
                </c:pt>
                <c:pt idx="10711">
                  <c:v>44804.875</c:v>
                </c:pt>
                <c:pt idx="10712">
                  <c:v>44805</c:v>
                </c:pt>
                <c:pt idx="10713">
                  <c:v>44805.125</c:v>
                </c:pt>
                <c:pt idx="10714">
                  <c:v>44805.25</c:v>
                </c:pt>
                <c:pt idx="10715">
                  <c:v>44805.375</c:v>
                </c:pt>
                <c:pt idx="10716">
                  <c:v>44805.5</c:v>
                </c:pt>
                <c:pt idx="10717">
                  <c:v>44805.625</c:v>
                </c:pt>
                <c:pt idx="10718">
                  <c:v>44805.75</c:v>
                </c:pt>
                <c:pt idx="10719">
                  <c:v>44805.875</c:v>
                </c:pt>
                <c:pt idx="10720">
                  <c:v>44806</c:v>
                </c:pt>
                <c:pt idx="10721">
                  <c:v>44806.125</c:v>
                </c:pt>
                <c:pt idx="10722">
                  <c:v>44806.25</c:v>
                </c:pt>
                <c:pt idx="10723">
                  <c:v>44806.375</c:v>
                </c:pt>
                <c:pt idx="10724">
                  <c:v>44806.5</c:v>
                </c:pt>
                <c:pt idx="10725">
                  <c:v>44806.625</c:v>
                </c:pt>
                <c:pt idx="10726">
                  <c:v>44806.75</c:v>
                </c:pt>
                <c:pt idx="10727">
                  <c:v>44806.875</c:v>
                </c:pt>
                <c:pt idx="10728">
                  <c:v>44807</c:v>
                </c:pt>
                <c:pt idx="10729">
                  <c:v>44807.125</c:v>
                </c:pt>
                <c:pt idx="10730">
                  <c:v>44807.25</c:v>
                </c:pt>
                <c:pt idx="10731">
                  <c:v>44807.375</c:v>
                </c:pt>
                <c:pt idx="10732">
                  <c:v>44807.5</c:v>
                </c:pt>
                <c:pt idx="10733">
                  <c:v>44807.625</c:v>
                </c:pt>
                <c:pt idx="10734">
                  <c:v>44807.75</c:v>
                </c:pt>
                <c:pt idx="10735">
                  <c:v>44807.875</c:v>
                </c:pt>
                <c:pt idx="10736">
                  <c:v>44808</c:v>
                </c:pt>
                <c:pt idx="10737">
                  <c:v>44808.125</c:v>
                </c:pt>
                <c:pt idx="10738">
                  <c:v>44808.25</c:v>
                </c:pt>
                <c:pt idx="10739">
                  <c:v>44808.375</c:v>
                </c:pt>
                <c:pt idx="10740">
                  <c:v>44808.5</c:v>
                </c:pt>
                <c:pt idx="10741">
                  <c:v>44808.625</c:v>
                </c:pt>
                <c:pt idx="10742">
                  <c:v>44808.75</c:v>
                </c:pt>
                <c:pt idx="10743">
                  <c:v>44808.875</c:v>
                </c:pt>
                <c:pt idx="10744">
                  <c:v>44809</c:v>
                </c:pt>
                <c:pt idx="10745">
                  <c:v>44809.125</c:v>
                </c:pt>
                <c:pt idx="10746">
                  <c:v>44809.25</c:v>
                </c:pt>
                <c:pt idx="10747">
                  <c:v>44809.375</c:v>
                </c:pt>
                <c:pt idx="10748">
                  <c:v>44809.5</c:v>
                </c:pt>
                <c:pt idx="10749">
                  <c:v>44809.625</c:v>
                </c:pt>
                <c:pt idx="10750">
                  <c:v>44809.75</c:v>
                </c:pt>
                <c:pt idx="10751">
                  <c:v>44809.875</c:v>
                </c:pt>
                <c:pt idx="10752">
                  <c:v>44810</c:v>
                </c:pt>
                <c:pt idx="10753">
                  <c:v>44810.125</c:v>
                </c:pt>
                <c:pt idx="10754">
                  <c:v>44810.25</c:v>
                </c:pt>
                <c:pt idx="10755">
                  <c:v>44810.375</c:v>
                </c:pt>
                <c:pt idx="10756">
                  <c:v>44810.5</c:v>
                </c:pt>
                <c:pt idx="10757">
                  <c:v>44810.625</c:v>
                </c:pt>
                <c:pt idx="10758">
                  <c:v>44810.75</c:v>
                </c:pt>
                <c:pt idx="10759">
                  <c:v>44810.875</c:v>
                </c:pt>
                <c:pt idx="10760">
                  <c:v>44811</c:v>
                </c:pt>
                <c:pt idx="10761">
                  <c:v>44811.125</c:v>
                </c:pt>
                <c:pt idx="10762">
                  <c:v>44811.25</c:v>
                </c:pt>
                <c:pt idx="10763">
                  <c:v>44811.375</c:v>
                </c:pt>
                <c:pt idx="10764">
                  <c:v>44811.5</c:v>
                </c:pt>
                <c:pt idx="10765">
                  <c:v>44811.625</c:v>
                </c:pt>
                <c:pt idx="10766">
                  <c:v>44811.75</c:v>
                </c:pt>
                <c:pt idx="10767">
                  <c:v>44811.875</c:v>
                </c:pt>
                <c:pt idx="10768">
                  <c:v>44812</c:v>
                </c:pt>
                <c:pt idx="10769">
                  <c:v>44812.125</c:v>
                </c:pt>
                <c:pt idx="10770">
                  <c:v>44812.25</c:v>
                </c:pt>
                <c:pt idx="10771">
                  <c:v>44812.375</c:v>
                </c:pt>
                <c:pt idx="10772">
                  <c:v>44812.5</c:v>
                </c:pt>
                <c:pt idx="10773">
                  <c:v>44812.625</c:v>
                </c:pt>
                <c:pt idx="10774">
                  <c:v>44812.75</c:v>
                </c:pt>
                <c:pt idx="10775">
                  <c:v>44812.875</c:v>
                </c:pt>
                <c:pt idx="10776">
                  <c:v>44813</c:v>
                </c:pt>
                <c:pt idx="10777">
                  <c:v>44813.125</c:v>
                </c:pt>
                <c:pt idx="10778">
                  <c:v>44813.25</c:v>
                </c:pt>
                <c:pt idx="10779">
                  <c:v>44813.375</c:v>
                </c:pt>
                <c:pt idx="10780">
                  <c:v>44813.5</c:v>
                </c:pt>
                <c:pt idx="10781">
                  <c:v>44813.625</c:v>
                </c:pt>
                <c:pt idx="10782">
                  <c:v>44813.75</c:v>
                </c:pt>
                <c:pt idx="10783">
                  <c:v>44813.875</c:v>
                </c:pt>
                <c:pt idx="10784">
                  <c:v>44814</c:v>
                </c:pt>
                <c:pt idx="10785">
                  <c:v>44814.125</c:v>
                </c:pt>
                <c:pt idx="10786">
                  <c:v>44814.25</c:v>
                </c:pt>
                <c:pt idx="10787">
                  <c:v>44814.375</c:v>
                </c:pt>
                <c:pt idx="10788">
                  <c:v>44814.5</c:v>
                </c:pt>
                <c:pt idx="10789">
                  <c:v>44814.625</c:v>
                </c:pt>
                <c:pt idx="10790">
                  <c:v>44814.75</c:v>
                </c:pt>
                <c:pt idx="10791">
                  <c:v>44814.875</c:v>
                </c:pt>
                <c:pt idx="10792">
                  <c:v>44815</c:v>
                </c:pt>
                <c:pt idx="10793">
                  <c:v>44815.125</c:v>
                </c:pt>
                <c:pt idx="10794">
                  <c:v>44815.25</c:v>
                </c:pt>
                <c:pt idx="10795">
                  <c:v>44815.375</c:v>
                </c:pt>
                <c:pt idx="10796">
                  <c:v>44815.5</c:v>
                </c:pt>
                <c:pt idx="10797">
                  <c:v>44815.625</c:v>
                </c:pt>
                <c:pt idx="10798">
                  <c:v>44815.75</c:v>
                </c:pt>
                <c:pt idx="10799">
                  <c:v>44815.875</c:v>
                </c:pt>
                <c:pt idx="10800">
                  <c:v>44816</c:v>
                </c:pt>
                <c:pt idx="10801">
                  <c:v>44816.125</c:v>
                </c:pt>
                <c:pt idx="10802">
                  <c:v>44816.25</c:v>
                </c:pt>
                <c:pt idx="10803">
                  <c:v>44816.375</c:v>
                </c:pt>
                <c:pt idx="10804">
                  <c:v>44816.5</c:v>
                </c:pt>
                <c:pt idx="10805">
                  <c:v>44816.625</c:v>
                </c:pt>
                <c:pt idx="10806">
                  <c:v>44816.75</c:v>
                </c:pt>
                <c:pt idx="10807">
                  <c:v>44816.875</c:v>
                </c:pt>
                <c:pt idx="10808">
                  <c:v>44817</c:v>
                </c:pt>
                <c:pt idx="10809">
                  <c:v>44817.125</c:v>
                </c:pt>
                <c:pt idx="10810">
                  <c:v>44817.25</c:v>
                </c:pt>
                <c:pt idx="10811">
                  <c:v>44817.375</c:v>
                </c:pt>
                <c:pt idx="10812">
                  <c:v>44817.5</c:v>
                </c:pt>
                <c:pt idx="10813">
                  <c:v>44817.625</c:v>
                </c:pt>
                <c:pt idx="10814">
                  <c:v>44817.75</c:v>
                </c:pt>
                <c:pt idx="10815">
                  <c:v>44817.875</c:v>
                </c:pt>
                <c:pt idx="10816">
                  <c:v>44818</c:v>
                </c:pt>
                <c:pt idx="10817">
                  <c:v>44818.125</c:v>
                </c:pt>
                <c:pt idx="10818">
                  <c:v>44818.25</c:v>
                </c:pt>
                <c:pt idx="10819">
                  <c:v>44818.375</c:v>
                </c:pt>
                <c:pt idx="10820">
                  <c:v>44818.5</c:v>
                </c:pt>
                <c:pt idx="10821">
                  <c:v>44818.625</c:v>
                </c:pt>
                <c:pt idx="10822">
                  <c:v>44818.75</c:v>
                </c:pt>
                <c:pt idx="10823">
                  <c:v>44818.875</c:v>
                </c:pt>
                <c:pt idx="10824">
                  <c:v>44819</c:v>
                </c:pt>
                <c:pt idx="10825">
                  <c:v>44819.125</c:v>
                </c:pt>
                <c:pt idx="10826">
                  <c:v>44819.25</c:v>
                </c:pt>
                <c:pt idx="10827">
                  <c:v>44819.375</c:v>
                </c:pt>
                <c:pt idx="10828">
                  <c:v>44819.5</c:v>
                </c:pt>
                <c:pt idx="10829">
                  <c:v>44819.625</c:v>
                </c:pt>
                <c:pt idx="10830">
                  <c:v>44819.75</c:v>
                </c:pt>
                <c:pt idx="10831">
                  <c:v>44819.875</c:v>
                </c:pt>
                <c:pt idx="10832">
                  <c:v>44820</c:v>
                </c:pt>
                <c:pt idx="10833">
                  <c:v>44820.125</c:v>
                </c:pt>
                <c:pt idx="10834">
                  <c:v>44820.25</c:v>
                </c:pt>
                <c:pt idx="10835">
                  <c:v>44820.375</c:v>
                </c:pt>
                <c:pt idx="10836">
                  <c:v>44820.5</c:v>
                </c:pt>
                <c:pt idx="10837">
                  <c:v>44820.625</c:v>
                </c:pt>
                <c:pt idx="10838">
                  <c:v>44820.75</c:v>
                </c:pt>
                <c:pt idx="10839">
                  <c:v>44820.875</c:v>
                </c:pt>
                <c:pt idx="10840">
                  <c:v>44821</c:v>
                </c:pt>
                <c:pt idx="10841">
                  <c:v>44821.125</c:v>
                </c:pt>
                <c:pt idx="10842">
                  <c:v>44821.25</c:v>
                </c:pt>
                <c:pt idx="10843">
                  <c:v>44821.375</c:v>
                </c:pt>
                <c:pt idx="10844">
                  <c:v>44821.5</c:v>
                </c:pt>
                <c:pt idx="10845">
                  <c:v>44821.625</c:v>
                </c:pt>
                <c:pt idx="10846">
                  <c:v>44821.75</c:v>
                </c:pt>
                <c:pt idx="10847">
                  <c:v>44821.875</c:v>
                </c:pt>
                <c:pt idx="10848">
                  <c:v>44822</c:v>
                </c:pt>
                <c:pt idx="10849">
                  <c:v>44822.125</c:v>
                </c:pt>
                <c:pt idx="10850">
                  <c:v>44822.25</c:v>
                </c:pt>
                <c:pt idx="10851">
                  <c:v>44822.375</c:v>
                </c:pt>
                <c:pt idx="10852">
                  <c:v>44822.5</c:v>
                </c:pt>
                <c:pt idx="10853">
                  <c:v>44822.625</c:v>
                </c:pt>
                <c:pt idx="10854">
                  <c:v>44822.75</c:v>
                </c:pt>
                <c:pt idx="10855">
                  <c:v>44822.875</c:v>
                </c:pt>
                <c:pt idx="10856">
                  <c:v>44823</c:v>
                </c:pt>
                <c:pt idx="10857">
                  <c:v>44823.125</c:v>
                </c:pt>
                <c:pt idx="10858">
                  <c:v>44823.25</c:v>
                </c:pt>
                <c:pt idx="10859">
                  <c:v>44823.375</c:v>
                </c:pt>
                <c:pt idx="10860">
                  <c:v>44823.5</c:v>
                </c:pt>
                <c:pt idx="10861">
                  <c:v>44823.625</c:v>
                </c:pt>
                <c:pt idx="10862">
                  <c:v>44823.75</c:v>
                </c:pt>
                <c:pt idx="10863">
                  <c:v>44823.875</c:v>
                </c:pt>
                <c:pt idx="10864">
                  <c:v>44824</c:v>
                </c:pt>
                <c:pt idx="10865">
                  <c:v>44824.125</c:v>
                </c:pt>
                <c:pt idx="10866">
                  <c:v>44824.25</c:v>
                </c:pt>
                <c:pt idx="10867">
                  <c:v>44824.375</c:v>
                </c:pt>
                <c:pt idx="10868">
                  <c:v>44824.5</c:v>
                </c:pt>
                <c:pt idx="10869">
                  <c:v>44824.625</c:v>
                </c:pt>
                <c:pt idx="10870">
                  <c:v>44824.75</c:v>
                </c:pt>
                <c:pt idx="10871">
                  <c:v>44824.875</c:v>
                </c:pt>
                <c:pt idx="10872">
                  <c:v>44825</c:v>
                </c:pt>
                <c:pt idx="10873">
                  <c:v>44825.125</c:v>
                </c:pt>
                <c:pt idx="10874">
                  <c:v>44825.25</c:v>
                </c:pt>
                <c:pt idx="10875">
                  <c:v>44825.375</c:v>
                </c:pt>
                <c:pt idx="10876">
                  <c:v>44825.5</c:v>
                </c:pt>
                <c:pt idx="10877">
                  <c:v>44825.625</c:v>
                </c:pt>
                <c:pt idx="10878">
                  <c:v>44825.75</c:v>
                </c:pt>
                <c:pt idx="10879">
                  <c:v>44825.875</c:v>
                </c:pt>
                <c:pt idx="10880">
                  <c:v>44826</c:v>
                </c:pt>
                <c:pt idx="10881">
                  <c:v>44826.125</c:v>
                </c:pt>
                <c:pt idx="10882">
                  <c:v>44826.25</c:v>
                </c:pt>
                <c:pt idx="10883">
                  <c:v>44826.375</c:v>
                </c:pt>
                <c:pt idx="10884">
                  <c:v>44826.5</c:v>
                </c:pt>
                <c:pt idx="10885">
                  <c:v>44826.625</c:v>
                </c:pt>
                <c:pt idx="10886">
                  <c:v>44826.75</c:v>
                </c:pt>
                <c:pt idx="10887">
                  <c:v>44826.875</c:v>
                </c:pt>
                <c:pt idx="10888">
                  <c:v>44827</c:v>
                </c:pt>
                <c:pt idx="10889">
                  <c:v>44827.125</c:v>
                </c:pt>
                <c:pt idx="10890">
                  <c:v>44827.25</c:v>
                </c:pt>
                <c:pt idx="10891">
                  <c:v>44827.375</c:v>
                </c:pt>
                <c:pt idx="10892">
                  <c:v>44827.5</c:v>
                </c:pt>
                <c:pt idx="10893">
                  <c:v>44827.625</c:v>
                </c:pt>
                <c:pt idx="10894">
                  <c:v>44827.75</c:v>
                </c:pt>
                <c:pt idx="10895">
                  <c:v>44827.875</c:v>
                </c:pt>
                <c:pt idx="10896">
                  <c:v>44828</c:v>
                </c:pt>
                <c:pt idx="10897">
                  <c:v>44828.125</c:v>
                </c:pt>
                <c:pt idx="10898">
                  <c:v>44828.25</c:v>
                </c:pt>
                <c:pt idx="10899">
                  <c:v>44828.375</c:v>
                </c:pt>
                <c:pt idx="10900">
                  <c:v>44828.5</c:v>
                </c:pt>
                <c:pt idx="10901">
                  <c:v>44828.625</c:v>
                </c:pt>
                <c:pt idx="10902">
                  <c:v>44828.75</c:v>
                </c:pt>
                <c:pt idx="10903">
                  <c:v>44828.875</c:v>
                </c:pt>
                <c:pt idx="10904">
                  <c:v>44829</c:v>
                </c:pt>
                <c:pt idx="10905">
                  <c:v>44829.125</c:v>
                </c:pt>
                <c:pt idx="10906">
                  <c:v>44829.25</c:v>
                </c:pt>
                <c:pt idx="10907">
                  <c:v>44829.375</c:v>
                </c:pt>
                <c:pt idx="10908">
                  <c:v>44829.5</c:v>
                </c:pt>
                <c:pt idx="10909">
                  <c:v>44829.625</c:v>
                </c:pt>
                <c:pt idx="10910">
                  <c:v>44829.75</c:v>
                </c:pt>
                <c:pt idx="10911">
                  <c:v>44829.875</c:v>
                </c:pt>
                <c:pt idx="10912">
                  <c:v>44830</c:v>
                </c:pt>
                <c:pt idx="10913">
                  <c:v>44830.125</c:v>
                </c:pt>
                <c:pt idx="10914">
                  <c:v>44830.25</c:v>
                </c:pt>
                <c:pt idx="10915">
                  <c:v>44830.375</c:v>
                </c:pt>
                <c:pt idx="10916">
                  <c:v>44830.5</c:v>
                </c:pt>
                <c:pt idx="10917">
                  <c:v>44830.625</c:v>
                </c:pt>
                <c:pt idx="10918">
                  <c:v>44830.75</c:v>
                </c:pt>
                <c:pt idx="10919">
                  <c:v>44830.875</c:v>
                </c:pt>
                <c:pt idx="10920">
                  <c:v>44831</c:v>
                </c:pt>
                <c:pt idx="10921">
                  <c:v>44831.125</c:v>
                </c:pt>
                <c:pt idx="10922">
                  <c:v>44831.25</c:v>
                </c:pt>
                <c:pt idx="10923">
                  <c:v>44831.375</c:v>
                </c:pt>
                <c:pt idx="10924">
                  <c:v>44831.5</c:v>
                </c:pt>
                <c:pt idx="10925">
                  <c:v>44831.625</c:v>
                </c:pt>
                <c:pt idx="10926">
                  <c:v>44831.75</c:v>
                </c:pt>
                <c:pt idx="10927">
                  <c:v>44831.875</c:v>
                </c:pt>
                <c:pt idx="10928">
                  <c:v>44832</c:v>
                </c:pt>
                <c:pt idx="10929">
                  <c:v>44832.125</c:v>
                </c:pt>
                <c:pt idx="10930">
                  <c:v>44832.25</c:v>
                </c:pt>
                <c:pt idx="10931">
                  <c:v>44832.375</c:v>
                </c:pt>
                <c:pt idx="10932">
                  <c:v>44832.5</c:v>
                </c:pt>
                <c:pt idx="10933">
                  <c:v>44832.625</c:v>
                </c:pt>
                <c:pt idx="10934">
                  <c:v>44832.75</c:v>
                </c:pt>
                <c:pt idx="10935">
                  <c:v>44832.875</c:v>
                </c:pt>
                <c:pt idx="10936">
                  <c:v>44833</c:v>
                </c:pt>
                <c:pt idx="10937">
                  <c:v>44833.125</c:v>
                </c:pt>
                <c:pt idx="10938">
                  <c:v>44833.25</c:v>
                </c:pt>
                <c:pt idx="10939">
                  <c:v>44833.375</c:v>
                </c:pt>
                <c:pt idx="10940">
                  <c:v>44833.5</c:v>
                </c:pt>
                <c:pt idx="10941">
                  <c:v>44833.625</c:v>
                </c:pt>
                <c:pt idx="10942">
                  <c:v>44833.75</c:v>
                </c:pt>
                <c:pt idx="10943">
                  <c:v>44833.875</c:v>
                </c:pt>
                <c:pt idx="10944">
                  <c:v>44834</c:v>
                </c:pt>
                <c:pt idx="10945">
                  <c:v>44834.125</c:v>
                </c:pt>
                <c:pt idx="10946">
                  <c:v>44834.25</c:v>
                </c:pt>
                <c:pt idx="10947">
                  <c:v>44834.375</c:v>
                </c:pt>
                <c:pt idx="10948">
                  <c:v>44834.5</c:v>
                </c:pt>
                <c:pt idx="10949">
                  <c:v>44834.625</c:v>
                </c:pt>
                <c:pt idx="10950">
                  <c:v>44834.75</c:v>
                </c:pt>
                <c:pt idx="10951">
                  <c:v>44834.875</c:v>
                </c:pt>
                <c:pt idx="10952">
                  <c:v>44835</c:v>
                </c:pt>
                <c:pt idx="10953">
                  <c:v>44835.125</c:v>
                </c:pt>
                <c:pt idx="10954">
                  <c:v>44835.25</c:v>
                </c:pt>
                <c:pt idx="10955">
                  <c:v>44835.375</c:v>
                </c:pt>
                <c:pt idx="10956">
                  <c:v>44835.5</c:v>
                </c:pt>
                <c:pt idx="10957">
                  <c:v>44835.625</c:v>
                </c:pt>
                <c:pt idx="10958">
                  <c:v>44835.75</c:v>
                </c:pt>
                <c:pt idx="10959">
                  <c:v>44835.875</c:v>
                </c:pt>
                <c:pt idx="10960">
                  <c:v>44836</c:v>
                </c:pt>
                <c:pt idx="10961">
                  <c:v>44836.125</c:v>
                </c:pt>
                <c:pt idx="10962">
                  <c:v>44836.25</c:v>
                </c:pt>
                <c:pt idx="10963">
                  <c:v>44836.375</c:v>
                </c:pt>
                <c:pt idx="10964">
                  <c:v>44836.5</c:v>
                </c:pt>
                <c:pt idx="10965">
                  <c:v>44836.625</c:v>
                </c:pt>
                <c:pt idx="10966">
                  <c:v>44836.75</c:v>
                </c:pt>
                <c:pt idx="10967">
                  <c:v>44836.875</c:v>
                </c:pt>
                <c:pt idx="10968">
                  <c:v>44837</c:v>
                </c:pt>
                <c:pt idx="10969">
                  <c:v>44837.125</c:v>
                </c:pt>
                <c:pt idx="10970">
                  <c:v>44837.25</c:v>
                </c:pt>
                <c:pt idx="10971">
                  <c:v>44837.375</c:v>
                </c:pt>
                <c:pt idx="10972">
                  <c:v>44837.5</c:v>
                </c:pt>
                <c:pt idx="10973">
                  <c:v>44837.625</c:v>
                </c:pt>
                <c:pt idx="10974">
                  <c:v>44837.75</c:v>
                </c:pt>
                <c:pt idx="10975">
                  <c:v>44837.875</c:v>
                </c:pt>
                <c:pt idx="10976">
                  <c:v>44838</c:v>
                </c:pt>
                <c:pt idx="10977">
                  <c:v>44838.125</c:v>
                </c:pt>
                <c:pt idx="10978">
                  <c:v>44838.25</c:v>
                </c:pt>
                <c:pt idx="10979">
                  <c:v>44838.375</c:v>
                </c:pt>
                <c:pt idx="10980">
                  <c:v>44838.5</c:v>
                </c:pt>
                <c:pt idx="10981">
                  <c:v>44838.625</c:v>
                </c:pt>
                <c:pt idx="10982">
                  <c:v>44838.75</c:v>
                </c:pt>
                <c:pt idx="10983">
                  <c:v>44838.875</c:v>
                </c:pt>
                <c:pt idx="10984">
                  <c:v>44839</c:v>
                </c:pt>
                <c:pt idx="10985">
                  <c:v>44839.125</c:v>
                </c:pt>
                <c:pt idx="10986">
                  <c:v>44839.25</c:v>
                </c:pt>
                <c:pt idx="10987">
                  <c:v>44839.375</c:v>
                </c:pt>
                <c:pt idx="10988">
                  <c:v>44839.5</c:v>
                </c:pt>
                <c:pt idx="10989">
                  <c:v>44839.625</c:v>
                </c:pt>
                <c:pt idx="10990">
                  <c:v>44839.75</c:v>
                </c:pt>
                <c:pt idx="10991">
                  <c:v>44839.875</c:v>
                </c:pt>
                <c:pt idx="10992">
                  <c:v>44840</c:v>
                </c:pt>
                <c:pt idx="10993">
                  <c:v>44840.125</c:v>
                </c:pt>
                <c:pt idx="10994">
                  <c:v>44840.25</c:v>
                </c:pt>
                <c:pt idx="10995">
                  <c:v>44840.375</c:v>
                </c:pt>
                <c:pt idx="10996">
                  <c:v>44840.5</c:v>
                </c:pt>
                <c:pt idx="10997">
                  <c:v>44840.625</c:v>
                </c:pt>
                <c:pt idx="10998">
                  <c:v>44840.75</c:v>
                </c:pt>
                <c:pt idx="10999">
                  <c:v>44840.875</c:v>
                </c:pt>
                <c:pt idx="11000">
                  <c:v>44841</c:v>
                </c:pt>
                <c:pt idx="11001">
                  <c:v>44841.125</c:v>
                </c:pt>
                <c:pt idx="11002">
                  <c:v>44841.25</c:v>
                </c:pt>
                <c:pt idx="11003">
                  <c:v>44841.375</c:v>
                </c:pt>
                <c:pt idx="11004">
                  <c:v>44841.5</c:v>
                </c:pt>
                <c:pt idx="11005">
                  <c:v>44841.625</c:v>
                </c:pt>
                <c:pt idx="11006">
                  <c:v>44841.75</c:v>
                </c:pt>
                <c:pt idx="11007">
                  <c:v>44841.875</c:v>
                </c:pt>
                <c:pt idx="11008">
                  <c:v>44842</c:v>
                </c:pt>
                <c:pt idx="11009">
                  <c:v>44842.125</c:v>
                </c:pt>
                <c:pt idx="11010">
                  <c:v>44842.25</c:v>
                </c:pt>
                <c:pt idx="11011">
                  <c:v>44842.375</c:v>
                </c:pt>
                <c:pt idx="11012">
                  <c:v>44842.5</c:v>
                </c:pt>
                <c:pt idx="11013">
                  <c:v>44842.625</c:v>
                </c:pt>
                <c:pt idx="11014">
                  <c:v>44842.75</c:v>
                </c:pt>
                <c:pt idx="11015">
                  <c:v>44842.875</c:v>
                </c:pt>
                <c:pt idx="11016">
                  <c:v>44843</c:v>
                </c:pt>
                <c:pt idx="11017">
                  <c:v>44843.125</c:v>
                </c:pt>
                <c:pt idx="11018">
                  <c:v>44843.25</c:v>
                </c:pt>
                <c:pt idx="11019">
                  <c:v>44843.375</c:v>
                </c:pt>
                <c:pt idx="11020">
                  <c:v>44843.5</c:v>
                </c:pt>
                <c:pt idx="11021">
                  <c:v>44843.625</c:v>
                </c:pt>
                <c:pt idx="11022">
                  <c:v>44843.75</c:v>
                </c:pt>
                <c:pt idx="11023">
                  <c:v>44843.875</c:v>
                </c:pt>
                <c:pt idx="11024">
                  <c:v>44844</c:v>
                </c:pt>
                <c:pt idx="11025">
                  <c:v>44844.125</c:v>
                </c:pt>
                <c:pt idx="11026">
                  <c:v>44844.25</c:v>
                </c:pt>
                <c:pt idx="11027">
                  <c:v>44844.375</c:v>
                </c:pt>
                <c:pt idx="11028">
                  <c:v>44844.5</c:v>
                </c:pt>
                <c:pt idx="11029">
                  <c:v>44844.625</c:v>
                </c:pt>
                <c:pt idx="11030">
                  <c:v>44844.75</c:v>
                </c:pt>
                <c:pt idx="11031">
                  <c:v>44844.875</c:v>
                </c:pt>
                <c:pt idx="11032">
                  <c:v>44845</c:v>
                </c:pt>
                <c:pt idx="11033">
                  <c:v>44845.125</c:v>
                </c:pt>
                <c:pt idx="11034">
                  <c:v>44845.25</c:v>
                </c:pt>
                <c:pt idx="11035">
                  <c:v>44845.375</c:v>
                </c:pt>
                <c:pt idx="11036">
                  <c:v>44845.5</c:v>
                </c:pt>
                <c:pt idx="11037">
                  <c:v>44845.625</c:v>
                </c:pt>
                <c:pt idx="11038">
                  <c:v>44845.75</c:v>
                </c:pt>
                <c:pt idx="11039">
                  <c:v>44845.875</c:v>
                </c:pt>
                <c:pt idx="11040">
                  <c:v>44846</c:v>
                </c:pt>
                <c:pt idx="11041">
                  <c:v>44846.125</c:v>
                </c:pt>
                <c:pt idx="11042">
                  <c:v>44846.25</c:v>
                </c:pt>
                <c:pt idx="11043">
                  <c:v>44846.375</c:v>
                </c:pt>
                <c:pt idx="11044">
                  <c:v>44846.5</c:v>
                </c:pt>
                <c:pt idx="11045">
                  <c:v>44846.625</c:v>
                </c:pt>
                <c:pt idx="11046">
                  <c:v>44846.75</c:v>
                </c:pt>
                <c:pt idx="11047">
                  <c:v>44846.875</c:v>
                </c:pt>
                <c:pt idx="11048">
                  <c:v>44847</c:v>
                </c:pt>
                <c:pt idx="11049">
                  <c:v>44847.125</c:v>
                </c:pt>
                <c:pt idx="11050">
                  <c:v>44847.25</c:v>
                </c:pt>
                <c:pt idx="11051">
                  <c:v>44847.375</c:v>
                </c:pt>
                <c:pt idx="11052">
                  <c:v>44847.5</c:v>
                </c:pt>
                <c:pt idx="11053">
                  <c:v>44847.625</c:v>
                </c:pt>
                <c:pt idx="11054">
                  <c:v>44847.75</c:v>
                </c:pt>
                <c:pt idx="11055">
                  <c:v>44847.875</c:v>
                </c:pt>
                <c:pt idx="11056">
                  <c:v>44848</c:v>
                </c:pt>
                <c:pt idx="11057">
                  <c:v>44848.125</c:v>
                </c:pt>
                <c:pt idx="11058">
                  <c:v>44848.25</c:v>
                </c:pt>
                <c:pt idx="11059">
                  <c:v>44848.375</c:v>
                </c:pt>
                <c:pt idx="11060">
                  <c:v>44848.5</c:v>
                </c:pt>
                <c:pt idx="11061">
                  <c:v>44848.625</c:v>
                </c:pt>
                <c:pt idx="11062">
                  <c:v>44848.75</c:v>
                </c:pt>
                <c:pt idx="11063">
                  <c:v>44848.875</c:v>
                </c:pt>
                <c:pt idx="11064">
                  <c:v>44849</c:v>
                </c:pt>
                <c:pt idx="11065">
                  <c:v>44849.125</c:v>
                </c:pt>
                <c:pt idx="11066">
                  <c:v>44849.25</c:v>
                </c:pt>
                <c:pt idx="11067">
                  <c:v>44849.375</c:v>
                </c:pt>
                <c:pt idx="11068">
                  <c:v>44849.5</c:v>
                </c:pt>
                <c:pt idx="11069">
                  <c:v>44849.625</c:v>
                </c:pt>
                <c:pt idx="11070">
                  <c:v>44849.75</c:v>
                </c:pt>
                <c:pt idx="11071">
                  <c:v>44849.875</c:v>
                </c:pt>
                <c:pt idx="11072">
                  <c:v>44850</c:v>
                </c:pt>
                <c:pt idx="11073">
                  <c:v>44850.125</c:v>
                </c:pt>
                <c:pt idx="11074">
                  <c:v>44850.25</c:v>
                </c:pt>
                <c:pt idx="11075">
                  <c:v>44850.375</c:v>
                </c:pt>
                <c:pt idx="11076">
                  <c:v>44850.5</c:v>
                </c:pt>
                <c:pt idx="11077">
                  <c:v>44850.625</c:v>
                </c:pt>
                <c:pt idx="11078">
                  <c:v>44850.75</c:v>
                </c:pt>
                <c:pt idx="11079">
                  <c:v>44850.875</c:v>
                </c:pt>
                <c:pt idx="11080">
                  <c:v>44851</c:v>
                </c:pt>
                <c:pt idx="11081">
                  <c:v>44851.125</c:v>
                </c:pt>
                <c:pt idx="11082">
                  <c:v>44851.25</c:v>
                </c:pt>
                <c:pt idx="11083">
                  <c:v>44851.375</c:v>
                </c:pt>
                <c:pt idx="11084">
                  <c:v>44851.5</c:v>
                </c:pt>
                <c:pt idx="11085">
                  <c:v>44851.625</c:v>
                </c:pt>
                <c:pt idx="11086">
                  <c:v>44851.75</c:v>
                </c:pt>
                <c:pt idx="11087">
                  <c:v>44851.875</c:v>
                </c:pt>
                <c:pt idx="11088">
                  <c:v>44852</c:v>
                </c:pt>
                <c:pt idx="11089">
                  <c:v>44852.125</c:v>
                </c:pt>
                <c:pt idx="11090">
                  <c:v>44852.25</c:v>
                </c:pt>
                <c:pt idx="11091">
                  <c:v>44852.375</c:v>
                </c:pt>
                <c:pt idx="11092">
                  <c:v>44852.5</c:v>
                </c:pt>
                <c:pt idx="11093">
                  <c:v>44852.625</c:v>
                </c:pt>
                <c:pt idx="11094">
                  <c:v>44852.75</c:v>
                </c:pt>
                <c:pt idx="11095">
                  <c:v>44852.875</c:v>
                </c:pt>
                <c:pt idx="11096">
                  <c:v>44853</c:v>
                </c:pt>
                <c:pt idx="11097">
                  <c:v>44853.125</c:v>
                </c:pt>
                <c:pt idx="11098">
                  <c:v>44853.25</c:v>
                </c:pt>
                <c:pt idx="11099">
                  <c:v>44853.375</c:v>
                </c:pt>
                <c:pt idx="11100">
                  <c:v>44853.5</c:v>
                </c:pt>
                <c:pt idx="11101">
                  <c:v>44853.625</c:v>
                </c:pt>
                <c:pt idx="11102">
                  <c:v>44853.75</c:v>
                </c:pt>
                <c:pt idx="11103">
                  <c:v>44853.875</c:v>
                </c:pt>
                <c:pt idx="11104">
                  <c:v>44854</c:v>
                </c:pt>
                <c:pt idx="11105">
                  <c:v>44854.125</c:v>
                </c:pt>
                <c:pt idx="11106">
                  <c:v>44854.25</c:v>
                </c:pt>
                <c:pt idx="11107">
                  <c:v>44854.375</c:v>
                </c:pt>
                <c:pt idx="11108">
                  <c:v>44854.5</c:v>
                </c:pt>
                <c:pt idx="11109">
                  <c:v>44854.625</c:v>
                </c:pt>
                <c:pt idx="11110">
                  <c:v>44854.75</c:v>
                </c:pt>
                <c:pt idx="11111">
                  <c:v>44854.875</c:v>
                </c:pt>
                <c:pt idx="11112">
                  <c:v>44855</c:v>
                </c:pt>
                <c:pt idx="11113">
                  <c:v>44855.125</c:v>
                </c:pt>
                <c:pt idx="11114">
                  <c:v>44855.25</c:v>
                </c:pt>
                <c:pt idx="11115">
                  <c:v>44855.375</c:v>
                </c:pt>
                <c:pt idx="11116">
                  <c:v>44855.5</c:v>
                </c:pt>
                <c:pt idx="11117">
                  <c:v>44855.625</c:v>
                </c:pt>
                <c:pt idx="11118">
                  <c:v>44855.75</c:v>
                </c:pt>
                <c:pt idx="11119">
                  <c:v>44855.875</c:v>
                </c:pt>
                <c:pt idx="11120">
                  <c:v>44856</c:v>
                </c:pt>
                <c:pt idx="11121">
                  <c:v>44856.125</c:v>
                </c:pt>
                <c:pt idx="11122">
                  <c:v>44856.25</c:v>
                </c:pt>
                <c:pt idx="11123">
                  <c:v>44856.375</c:v>
                </c:pt>
                <c:pt idx="11124">
                  <c:v>44856.5</c:v>
                </c:pt>
                <c:pt idx="11125">
                  <c:v>44856.625</c:v>
                </c:pt>
                <c:pt idx="11126">
                  <c:v>44856.75</c:v>
                </c:pt>
                <c:pt idx="11127">
                  <c:v>44856.875</c:v>
                </c:pt>
                <c:pt idx="11128">
                  <c:v>44857</c:v>
                </c:pt>
                <c:pt idx="11129">
                  <c:v>44857.125</c:v>
                </c:pt>
                <c:pt idx="11130">
                  <c:v>44857.25</c:v>
                </c:pt>
                <c:pt idx="11131">
                  <c:v>44857.375</c:v>
                </c:pt>
                <c:pt idx="11132">
                  <c:v>44857.5</c:v>
                </c:pt>
                <c:pt idx="11133">
                  <c:v>44857.625</c:v>
                </c:pt>
                <c:pt idx="11134">
                  <c:v>44857.75</c:v>
                </c:pt>
                <c:pt idx="11135">
                  <c:v>44857.875</c:v>
                </c:pt>
                <c:pt idx="11136">
                  <c:v>44858</c:v>
                </c:pt>
                <c:pt idx="11137">
                  <c:v>44858.125</c:v>
                </c:pt>
                <c:pt idx="11138">
                  <c:v>44858.25</c:v>
                </c:pt>
                <c:pt idx="11139">
                  <c:v>44858.375</c:v>
                </c:pt>
                <c:pt idx="11140">
                  <c:v>44858.5</c:v>
                </c:pt>
                <c:pt idx="11141">
                  <c:v>44858.625</c:v>
                </c:pt>
                <c:pt idx="11142">
                  <c:v>44858.75</c:v>
                </c:pt>
                <c:pt idx="11143">
                  <c:v>44858.875</c:v>
                </c:pt>
                <c:pt idx="11144">
                  <c:v>44859</c:v>
                </c:pt>
                <c:pt idx="11145">
                  <c:v>44859.125</c:v>
                </c:pt>
                <c:pt idx="11146">
                  <c:v>44859.25</c:v>
                </c:pt>
                <c:pt idx="11147">
                  <c:v>44859.375</c:v>
                </c:pt>
                <c:pt idx="11148">
                  <c:v>44859.5</c:v>
                </c:pt>
                <c:pt idx="11149">
                  <c:v>44859.625</c:v>
                </c:pt>
                <c:pt idx="11150">
                  <c:v>44859.75</c:v>
                </c:pt>
                <c:pt idx="11151">
                  <c:v>44859.875</c:v>
                </c:pt>
                <c:pt idx="11152">
                  <c:v>44860</c:v>
                </c:pt>
                <c:pt idx="11153">
                  <c:v>44860.125</c:v>
                </c:pt>
                <c:pt idx="11154">
                  <c:v>44860.25</c:v>
                </c:pt>
                <c:pt idx="11155">
                  <c:v>44860.375</c:v>
                </c:pt>
                <c:pt idx="11156">
                  <c:v>44860.5</c:v>
                </c:pt>
                <c:pt idx="11157">
                  <c:v>44860.625</c:v>
                </c:pt>
                <c:pt idx="11158">
                  <c:v>44860.75</c:v>
                </c:pt>
                <c:pt idx="11159">
                  <c:v>44860.875</c:v>
                </c:pt>
                <c:pt idx="11160">
                  <c:v>44861</c:v>
                </c:pt>
                <c:pt idx="11161">
                  <c:v>44861.125</c:v>
                </c:pt>
                <c:pt idx="11162">
                  <c:v>44861.25</c:v>
                </c:pt>
                <c:pt idx="11163">
                  <c:v>44861.375</c:v>
                </c:pt>
                <c:pt idx="11164">
                  <c:v>44861.5</c:v>
                </c:pt>
                <c:pt idx="11165">
                  <c:v>44861.625</c:v>
                </c:pt>
                <c:pt idx="11166">
                  <c:v>44861.75</c:v>
                </c:pt>
                <c:pt idx="11167">
                  <c:v>44861.875</c:v>
                </c:pt>
                <c:pt idx="11168">
                  <c:v>44862</c:v>
                </c:pt>
                <c:pt idx="11169">
                  <c:v>44862.125</c:v>
                </c:pt>
                <c:pt idx="11170">
                  <c:v>44862.25</c:v>
                </c:pt>
                <c:pt idx="11171">
                  <c:v>44862.375</c:v>
                </c:pt>
                <c:pt idx="11172">
                  <c:v>44862.5</c:v>
                </c:pt>
                <c:pt idx="11173">
                  <c:v>44862.625</c:v>
                </c:pt>
                <c:pt idx="11174">
                  <c:v>44862.75</c:v>
                </c:pt>
                <c:pt idx="11175">
                  <c:v>44862.875</c:v>
                </c:pt>
                <c:pt idx="11176">
                  <c:v>44863</c:v>
                </c:pt>
                <c:pt idx="11177">
                  <c:v>44863.125</c:v>
                </c:pt>
                <c:pt idx="11178">
                  <c:v>44863.25</c:v>
                </c:pt>
                <c:pt idx="11179">
                  <c:v>44863.375</c:v>
                </c:pt>
                <c:pt idx="11180">
                  <c:v>44863.5</c:v>
                </c:pt>
                <c:pt idx="11181">
                  <c:v>44863.625</c:v>
                </c:pt>
                <c:pt idx="11182">
                  <c:v>44863.75</c:v>
                </c:pt>
                <c:pt idx="11183">
                  <c:v>44863.875</c:v>
                </c:pt>
                <c:pt idx="11184">
                  <c:v>44864</c:v>
                </c:pt>
                <c:pt idx="11185">
                  <c:v>44864.125</c:v>
                </c:pt>
                <c:pt idx="11186">
                  <c:v>44864.25</c:v>
                </c:pt>
                <c:pt idx="11187">
                  <c:v>44864.375</c:v>
                </c:pt>
                <c:pt idx="11188">
                  <c:v>44864.5</c:v>
                </c:pt>
                <c:pt idx="11189">
                  <c:v>44864.625</c:v>
                </c:pt>
                <c:pt idx="11190">
                  <c:v>44864.75</c:v>
                </c:pt>
                <c:pt idx="11191">
                  <c:v>44864.875</c:v>
                </c:pt>
                <c:pt idx="11192">
                  <c:v>44865</c:v>
                </c:pt>
                <c:pt idx="11193">
                  <c:v>44865.125</c:v>
                </c:pt>
                <c:pt idx="11194">
                  <c:v>44865.25</c:v>
                </c:pt>
                <c:pt idx="11195">
                  <c:v>44865.375</c:v>
                </c:pt>
                <c:pt idx="11196">
                  <c:v>44865.5</c:v>
                </c:pt>
                <c:pt idx="11197">
                  <c:v>44865.625</c:v>
                </c:pt>
                <c:pt idx="11198">
                  <c:v>44865.75</c:v>
                </c:pt>
                <c:pt idx="11199">
                  <c:v>44865.875</c:v>
                </c:pt>
                <c:pt idx="11200">
                  <c:v>44866</c:v>
                </c:pt>
                <c:pt idx="11201">
                  <c:v>44866.125</c:v>
                </c:pt>
                <c:pt idx="11202">
                  <c:v>44866.25</c:v>
                </c:pt>
                <c:pt idx="11203">
                  <c:v>44866.375</c:v>
                </c:pt>
                <c:pt idx="11204">
                  <c:v>44866.5</c:v>
                </c:pt>
                <c:pt idx="11205">
                  <c:v>44866.625</c:v>
                </c:pt>
                <c:pt idx="11206">
                  <c:v>44866.75</c:v>
                </c:pt>
                <c:pt idx="11207">
                  <c:v>44866.875</c:v>
                </c:pt>
                <c:pt idx="11208">
                  <c:v>44867</c:v>
                </c:pt>
                <c:pt idx="11209">
                  <c:v>44867.125</c:v>
                </c:pt>
                <c:pt idx="11210">
                  <c:v>44867.25</c:v>
                </c:pt>
                <c:pt idx="11211">
                  <c:v>44867.375</c:v>
                </c:pt>
                <c:pt idx="11212">
                  <c:v>44867.5</c:v>
                </c:pt>
                <c:pt idx="11213">
                  <c:v>44867.625</c:v>
                </c:pt>
                <c:pt idx="11214">
                  <c:v>44867.75</c:v>
                </c:pt>
                <c:pt idx="11215">
                  <c:v>44867.875</c:v>
                </c:pt>
                <c:pt idx="11216">
                  <c:v>44868</c:v>
                </c:pt>
                <c:pt idx="11217">
                  <c:v>44868.125</c:v>
                </c:pt>
                <c:pt idx="11218">
                  <c:v>44868.25</c:v>
                </c:pt>
                <c:pt idx="11219">
                  <c:v>44868.375</c:v>
                </c:pt>
                <c:pt idx="11220">
                  <c:v>44868.5</c:v>
                </c:pt>
                <c:pt idx="11221">
                  <c:v>44868.625</c:v>
                </c:pt>
                <c:pt idx="11222">
                  <c:v>44868.75</c:v>
                </c:pt>
                <c:pt idx="11223">
                  <c:v>44868.875</c:v>
                </c:pt>
                <c:pt idx="11224">
                  <c:v>44869</c:v>
                </c:pt>
                <c:pt idx="11225">
                  <c:v>44869.125</c:v>
                </c:pt>
                <c:pt idx="11226">
                  <c:v>44869.25</c:v>
                </c:pt>
                <c:pt idx="11227">
                  <c:v>44869.375</c:v>
                </c:pt>
                <c:pt idx="11228">
                  <c:v>44869.5</c:v>
                </c:pt>
                <c:pt idx="11229">
                  <c:v>44869.625</c:v>
                </c:pt>
                <c:pt idx="11230">
                  <c:v>44869.75</c:v>
                </c:pt>
                <c:pt idx="11231">
                  <c:v>44869.875</c:v>
                </c:pt>
                <c:pt idx="11232">
                  <c:v>44870</c:v>
                </c:pt>
                <c:pt idx="11233">
                  <c:v>44870.125</c:v>
                </c:pt>
                <c:pt idx="11234">
                  <c:v>44870.25</c:v>
                </c:pt>
                <c:pt idx="11235">
                  <c:v>44870.375</c:v>
                </c:pt>
                <c:pt idx="11236">
                  <c:v>44870.5</c:v>
                </c:pt>
                <c:pt idx="11237">
                  <c:v>44870.625</c:v>
                </c:pt>
                <c:pt idx="11238">
                  <c:v>44870.75</c:v>
                </c:pt>
                <c:pt idx="11239">
                  <c:v>44870.875</c:v>
                </c:pt>
                <c:pt idx="11240">
                  <c:v>44871</c:v>
                </c:pt>
                <c:pt idx="11241">
                  <c:v>44871.125</c:v>
                </c:pt>
                <c:pt idx="11242">
                  <c:v>44871.25</c:v>
                </c:pt>
                <c:pt idx="11243">
                  <c:v>44871.375</c:v>
                </c:pt>
                <c:pt idx="11244">
                  <c:v>44871.5</c:v>
                </c:pt>
                <c:pt idx="11245">
                  <c:v>44871.625</c:v>
                </c:pt>
                <c:pt idx="11246">
                  <c:v>44871.75</c:v>
                </c:pt>
                <c:pt idx="11247">
                  <c:v>44871.875</c:v>
                </c:pt>
                <c:pt idx="11248">
                  <c:v>44872</c:v>
                </c:pt>
                <c:pt idx="11249">
                  <c:v>44872.125</c:v>
                </c:pt>
                <c:pt idx="11250">
                  <c:v>44872.25</c:v>
                </c:pt>
                <c:pt idx="11251">
                  <c:v>44872.375</c:v>
                </c:pt>
                <c:pt idx="11252">
                  <c:v>44872.5</c:v>
                </c:pt>
                <c:pt idx="11253">
                  <c:v>44872.625</c:v>
                </c:pt>
                <c:pt idx="11254">
                  <c:v>44872.75</c:v>
                </c:pt>
                <c:pt idx="11255">
                  <c:v>44872.875</c:v>
                </c:pt>
                <c:pt idx="11256">
                  <c:v>44873</c:v>
                </c:pt>
                <c:pt idx="11257">
                  <c:v>44873.125</c:v>
                </c:pt>
                <c:pt idx="11258">
                  <c:v>44873.25</c:v>
                </c:pt>
                <c:pt idx="11259">
                  <c:v>44873.375</c:v>
                </c:pt>
                <c:pt idx="11260">
                  <c:v>44873.5</c:v>
                </c:pt>
                <c:pt idx="11261">
                  <c:v>44873.625</c:v>
                </c:pt>
                <c:pt idx="11262">
                  <c:v>44873.75</c:v>
                </c:pt>
                <c:pt idx="11263">
                  <c:v>44873.875</c:v>
                </c:pt>
                <c:pt idx="11264">
                  <c:v>44874</c:v>
                </c:pt>
                <c:pt idx="11265">
                  <c:v>44874.125</c:v>
                </c:pt>
                <c:pt idx="11266">
                  <c:v>44874.25</c:v>
                </c:pt>
                <c:pt idx="11267">
                  <c:v>44874.375</c:v>
                </c:pt>
                <c:pt idx="11268">
                  <c:v>44874.5</c:v>
                </c:pt>
                <c:pt idx="11269">
                  <c:v>44874.625</c:v>
                </c:pt>
                <c:pt idx="11270">
                  <c:v>44874.75</c:v>
                </c:pt>
                <c:pt idx="11271">
                  <c:v>44874.875</c:v>
                </c:pt>
                <c:pt idx="11272">
                  <c:v>44875</c:v>
                </c:pt>
                <c:pt idx="11273">
                  <c:v>44875.125</c:v>
                </c:pt>
                <c:pt idx="11274">
                  <c:v>44875.25</c:v>
                </c:pt>
                <c:pt idx="11275">
                  <c:v>44875.375</c:v>
                </c:pt>
                <c:pt idx="11276">
                  <c:v>44875.5</c:v>
                </c:pt>
                <c:pt idx="11277">
                  <c:v>44875.625</c:v>
                </c:pt>
                <c:pt idx="11278">
                  <c:v>44875.75</c:v>
                </c:pt>
                <c:pt idx="11279">
                  <c:v>44875.875</c:v>
                </c:pt>
                <c:pt idx="11280">
                  <c:v>44876</c:v>
                </c:pt>
                <c:pt idx="11281">
                  <c:v>44876.125</c:v>
                </c:pt>
                <c:pt idx="11282">
                  <c:v>44876.25</c:v>
                </c:pt>
                <c:pt idx="11283">
                  <c:v>44876.375</c:v>
                </c:pt>
                <c:pt idx="11284">
                  <c:v>44876.5</c:v>
                </c:pt>
                <c:pt idx="11285">
                  <c:v>44876.625</c:v>
                </c:pt>
                <c:pt idx="11286">
                  <c:v>44876.75</c:v>
                </c:pt>
                <c:pt idx="11287">
                  <c:v>44876.875</c:v>
                </c:pt>
                <c:pt idx="11288">
                  <c:v>44877</c:v>
                </c:pt>
                <c:pt idx="11289">
                  <c:v>44877.125</c:v>
                </c:pt>
                <c:pt idx="11290">
                  <c:v>44877.25</c:v>
                </c:pt>
                <c:pt idx="11291">
                  <c:v>44877.375</c:v>
                </c:pt>
                <c:pt idx="11292">
                  <c:v>44877.5</c:v>
                </c:pt>
                <c:pt idx="11293">
                  <c:v>44877.625</c:v>
                </c:pt>
                <c:pt idx="11294">
                  <c:v>44877.75</c:v>
                </c:pt>
                <c:pt idx="11295">
                  <c:v>44877.875</c:v>
                </c:pt>
                <c:pt idx="11296">
                  <c:v>44878</c:v>
                </c:pt>
                <c:pt idx="11297">
                  <c:v>44878.125</c:v>
                </c:pt>
                <c:pt idx="11298">
                  <c:v>44878.25</c:v>
                </c:pt>
                <c:pt idx="11299">
                  <c:v>44878.375</c:v>
                </c:pt>
                <c:pt idx="11300">
                  <c:v>44878.5</c:v>
                </c:pt>
                <c:pt idx="11301">
                  <c:v>44878.625</c:v>
                </c:pt>
                <c:pt idx="11302">
                  <c:v>44878.75</c:v>
                </c:pt>
                <c:pt idx="11303">
                  <c:v>44878.875</c:v>
                </c:pt>
                <c:pt idx="11304">
                  <c:v>44879</c:v>
                </c:pt>
                <c:pt idx="11305">
                  <c:v>44879.125</c:v>
                </c:pt>
                <c:pt idx="11306">
                  <c:v>44879.25</c:v>
                </c:pt>
                <c:pt idx="11307">
                  <c:v>44879.375</c:v>
                </c:pt>
                <c:pt idx="11308">
                  <c:v>44879.5</c:v>
                </c:pt>
                <c:pt idx="11309">
                  <c:v>44879.625</c:v>
                </c:pt>
                <c:pt idx="11310">
                  <c:v>44879.75</c:v>
                </c:pt>
                <c:pt idx="11311">
                  <c:v>44879.875</c:v>
                </c:pt>
                <c:pt idx="11312">
                  <c:v>44880</c:v>
                </c:pt>
                <c:pt idx="11313">
                  <c:v>44880.125</c:v>
                </c:pt>
                <c:pt idx="11314">
                  <c:v>44880.25</c:v>
                </c:pt>
                <c:pt idx="11315">
                  <c:v>44880.375</c:v>
                </c:pt>
                <c:pt idx="11316">
                  <c:v>44880.5</c:v>
                </c:pt>
                <c:pt idx="11317">
                  <c:v>44880.625</c:v>
                </c:pt>
                <c:pt idx="11318">
                  <c:v>44880.75</c:v>
                </c:pt>
                <c:pt idx="11319">
                  <c:v>44880.875</c:v>
                </c:pt>
                <c:pt idx="11320">
                  <c:v>44881</c:v>
                </c:pt>
                <c:pt idx="11321">
                  <c:v>44881.125</c:v>
                </c:pt>
                <c:pt idx="11322">
                  <c:v>44881.25</c:v>
                </c:pt>
                <c:pt idx="11323">
                  <c:v>44881.375</c:v>
                </c:pt>
                <c:pt idx="11324">
                  <c:v>44881.5</c:v>
                </c:pt>
                <c:pt idx="11325">
                  <c:v>44881.625</c:v>
                </c:pt>
                <c:pt idx="11326">
                  <c:v>44881.75</c:v>
                </c:pt>
                <c:pt idx="11327">
                  <c:v>44881.875</c:v>
                </c:pt>
                <c:pt idx="11328">
                  <c:v>44882</c:v>
                </c:pt>
                <c:pt idx="11329">
                  <c:v>44882.125</c:v>
                </c:pt>
                <c:pt idx="11330">
                  <c:v>44882.25</c:v>
                </c:pt>
                <c:pt idx="11331">
                  <c:v>44882.375</c:v>
                </c:pt>
                <c:pt idx="11332">
                  <c:v>44882.5</c:v>
                </c:pt>
                <c:pt idx="11333">
                  <c:v>44882.625</c:v>
                </c:pt>
                <c:pt idx="11334">
                  <c:v>44882.75</c:v>
                </c:pt>
                <c:pt idx="11335">
                  <c:v>44882.875</c:v>
                </c:pt>
                <c:pt idx="11336">
                  <c:v>44883</c:v>
                </c:pt>
                <c:pt idx="11337">
                  <c:v>44883.125</c:v>
                </c:pt>
                <c:pt idx="11338">
                  <c:v>44883.25</c:v>
                </c:pt>
                <c:pt idx="11339">
                  <c:v>44883.375</c:v>
                </c:pt>
                <c:pt idx="11340">
                  <c:v>44883.5</c:v>
                </c:pt>
                <c:pt idx="11341">
                  <c:v>44883.625</c:v>
                </c:pt>
                <c:pt idx="11342">
                  <c:v>44883.75</c:v>
                </c:pt>
                <c:pt idx="11343">
                  <c:v>44883.875</c:v>
                </c:pt>
                <c:pt idx="11344">
                  <c:v>44884</c:v>
                </c:pt>
                <c:pt idx="11345">
                  <c:v>44884.125</c:v>
                </c:pt>
                <c:pt idx="11346">
                  <c:v>44884.25</c:v>
                </c:pt>
                <c:pt idx="11347">
                  <c:v>44884.375</c:v>
                </c:pt>
                <c:pt idx="11348">
                  <c:v>44884.5</c:v>
                </c:pt>
                <c:pt idx="11349">
                  <c:v>44884.625</c:v>
                </c:pt>
                <c:pt idx="11350">
                  <c:v>44884.75</c:v>
                </c:pt>
                <c:pt idx="11351">
                  <c:v>44884.875</c:v>
                </c:pt>
                <c:pt idx="11352">
                  <c:v>44885</c:v>
                </c:pt>
                <c:pt idx="11353">
                  <c:v>44885.125</c:v>
                </c:pt>
                <c:pt idx="11354">
                  <c:v>44885.25</c:v>
                </c:pt>
                <c:pt idx="11355">
                  <c:v>44885.375</c:v>
                </c:pt>
                <c:pt idx="11356">
                  <c:v>44885.5</c:v>
                </c:pt>
                <c:pt idx="11357">
                  <c:v>44885.625</c:v>
                </c:pt>
                <c:pt idx="11358">
                  <c:v>44885.75</c:v>
                </c:pt>
                <c:pt idx="11359">
                  <c:v>44885.875</c:v>
                </c:pt>
                <c:pt idx="11360">
                  <c:v>44886</c:v>
                </c:pt>
                <c:pt idx="11361">
                  <c:v>44886.125</c:v>
                </c:pt>
                <c:pt idx="11362">
                  <c:v>44886.25</c:v>
                </c:pt>
                <c:pt idx="11363">
                  <c:v>44886.375</c:v>
                </c:pt>
                <c:pt idx="11364">
                  <c:v>44886.5</c:v>
                </c:pt>
                <c:pt idx="11365">
                  <c:v>44886.625</c:v>
                </c:pt>
                <c:pt idx="11366">
                  <c:v>44886.75</c:v>
                </c:pt>
                <c:pt idx="11367">
                  <c:v>44886.875</c:v>
                </c:pt>
                <c:pt idx="11368">
                  <c:v>44887</c:v>
                </c:pt>
                <c:pt idx="11369">
                  <c:v>44887.125</c:v>
                </c:pt>
                <c:pt idx="11370">
                  <c:v>44887.25</c:v>
                </c:pt>
                <c:pt idx="11371">
                  <c:v>44887.375</c:v>
                </c:pt>
                <c:pt idx="11372">
                  <c:v>44887.5</c:v>
                </c:pt>
                <c:pt idx="11373">
                  <c:v>44887.625</c:v>
                </c:pt>
                <c:pt idx="11374">
                  <c:v>44887.75</c:v>
                </c:pt>
                <c:pt idx="11375">
                  <c:v>44887.875</c:v>
                </c:pt>
                <c:pt idx="11376">
                  <c:v>44888</c:v>
                </c:pt>
                <c:pt idx="11377">
                  <c:v>44888.125</c:v>
                </c:pt>
                <c:pt idx="11378">
                  <c:v>44888.25</c:v>
                </c:pt>
                <c:pt idx="11379">
                  <c:v>44888.375</c:v>
                </c:pt>
                <c:pt idx="11380">
                  <c:v>44888.5</c:v>
                </c:pt>
                <c:pt idx="11381">
                  <c:v>44888.625</c:v>
                </c:pt>
                <c:pt idx="11382">
                  <c:v>44888.75</c:v>
                </c:pt>
                <c:pt idx="11383">
                  <c:v>44888.875</c:v>
                </c:pt>
                <c:pt idx="11384">
                  <c:v>44889</c:v>
                </c:pt>
                <c:pt idx="11385">
                  <c:v>44889.125</c:v>
                </c:pt>
                <c:pt idx="11386">
                  <c:v>44889.25</c:v>
                </c:pt>
                <c:pt idx="11387">
                  <c:v>44889.375</c:v>
                </c:pt>
                <c:pt idx="11388">
                  <c:v>44889.5</c:v>
                </c:pt>
                <c:pt idx="11389">
                  <c:v>44889.625</c:v>
                </c:pt>
                <c:pt idx="11390">
                  <c:v>44889.75</c:v>
                </c:pt>
                <c:pt idx="11391">
                  <c:v>44889.875</c:v>
                </c:pt>
                <c:pt idx="11392">
                  <c:v>44890</c:v>
                </c:pt>
                <c:pt idx="11393">
                  <c:v>44890.125</c:v>
                </c:pt>
                <c:pt idx="11394">
                  <c:v>44890.25</c:v>
                </c:pt>
                <c:pt idx="11395">
                  <c:v>44890.375</c:v>
                </c:pt>
                <c:pt idx="11396">
                  <c:v>44890.5</c:v>
                </c:pt>
                <c:pt idx="11397">
                  <c:v>44890.625</c:v>
                </c:pt>
                <c:pt idx="11398">
                  <c:v>44890.75</c:v>
                </c:pt>
                <c:pt idx="11399">
                  <c:v>44890.875</c:v>
                </c:pt>
                <c:pt idx="11400">
                  <c:v>44891</c:v>
                </c:pt>
                <c:pt idx="11401">
                  <c:v>44891.125</c:v>
                </c:pt>
                <c:pt idx="11402">
                  <c:v>44891.25</c:v>
                </c:pt>
                <c:pt idx="11403">
                  <c:v>44891.375</c:v>
                </c:pt>
                <c:pt idx="11404">
                  <c:v>44891.5</c:v>
                </c:pt>
                <c:pt idx="11405">
                  <c:v>44891.625</c:v>
                </c:pt>
                <c:pt idx="11406">
                  <c:v>44891.75</c:v>
                </c:pt>
                <c:pt idx="11407">
                  <c:v>44891.875</c:v>
                </c:pt>
                <c:pt idx="11408">
                  <c:v>44892</c:v>
                </c:pt>
                <c:pt idx="11409">
                  <c:v>44892.125</c:v>
                </c:pt>
                <c:pt idx="11410">
                  <c:v>44892.25</c:v>
                </c:pt>
                <c:pt idx="11411">
                  <c:v>44892.375</c:v>
                </c:pt>
                <c:pt idx="11412">
                  <c:v>44892.5</c:v>
                </c:pt>
                <c:pt idx="11413">
                  <c:v>44892.625</c:v>
                </c:pt>
                <c:pt idx="11414">
                  <c:v>44892.75</c:v>
                </c:pt>
                <c:pt idx="11415">
                  <c:v>44892.875</c:v>
                </c:pt>
                <c:pt idx="11416">
                  <c:v>44893</c:v>
                </c:pt>
                <c:pt idx="11417">
                  <c:v>44893.125</c:v>
                </c:pt>
                <c:pt idx="11418">
                  <c:v>44893.25</c:v>
                </c:pt>
                <c:pt idx="11419">
                  <c:v>44893.375</c:v>
                </c:pt>
                <c:pt idx="11420">
                  <c:v>44893.5</c:v>
                </c:pt>
                <c:pt idx="11421">
                  <c:v>44893.625</c:v>
                </c:pt>
                <c:pt idx="11422">
                  <c:v>44893.75</c:v>
                </c:pt>
                <c:pt idx="11423">
                  <c:v>44893.875</c:v>
                </c:pt>
                <c:pt idx="11424">
                  <c:v>44894</c:v>
                </c:pt>
                <c:pt idx="11425">
                  <c:v>44894.125</c:v>
                </c:pt>
                <c:pt idx="11426">
                  <c:v>44894.25</c:v>
                </c:pt>
                <c:pt idx="11427">
                  <c:v>44894.375</c:v>
                </c:pt>
                <c:pt idx="11428">
                  <c:v>44894.5</c:v>
                </c:pt>
                <c:pt idx="11429">
                  <c:v>44894.625</c:v>
                </c:pt>
                <c:pt idx="11430">
                  <c:v>44894.75</c:v>
                </c:pt>
                <c:pt idx="11431">
                  <c:v>44894.875</c:v>
                </c:pt>
                <c:pt idx="11432">
                  <c:v>44895</c:v>
                </c:pt>
                <c:pt idx="11433">
                  <c:v>44895.125</c:v>
                </c:pt>
                <c:pt idx="11434">
                  <c:v>44895.25</c:v>
                </c:pt>
                <c:pt idx="11435">
                  <c:v>44895.375</c:v>
                </c:pt>
                <c:pt idx="11436">
                  <c:v>44895.5</c:v>
                </c:pt>
                <c:pt idx="11437">
                  <c:v>44895.625</c:v>
                </c:pt>
                <c:pt idx="11438">
                  <c:v>44895.75</c:v>
                </c:pt>
                <c:pt idx="11439">
                  <c:v>44895.875</c:v>
                </c:pt>
                <c:pt idx="11440">
                  <c:v>44896</c:v>
                </c:pt>
                <c:pt idx="11441">
                  <c:v>44896.125</c:v>
                </c:pt>
                <c:pt idx="11442">
                  <c:v>44896.25</c:v>
                </c:pt>
                <c:pt idx="11443">
                  <c:v>44896.375</c:v>
                </c:pt>
                <c:pt idx="11444">
                  <c:v>44896.5</c:v>
                </c:pt>
                <c:pt idx="11445">
                  <c:v>44896.625</c:v>
                </c:pt>
                <c:pt idx="11446">
                  <c:v>44896.75</c:v>
                </c:pt>
                <c:pt idx="11447">
                  <c:v>44896.875</c:v>
                </c:pt>
                <c:pt idx="11448">
                  <c:v>44897</c:v>
                </c:pt>
                <c:pt idx="11449">
                  <c:v>44897.125</c:v>
                </c:pt>
                <c:pt idx="11450">
                  <c:v>44897.25</c:v>
                </c:pt>
                <c:pt idx="11451">
                  <c:v>44897.375</c:v>
                </c:pt>
                <c:pt idx="11452">
                  <c:v>44897.5</c:v>
                </c:pt>
                <c:pt idx="11453">
                  <c:v>44897.625</c:v>
                </c:pt>
                <c:pt idx="11454">
                  <c:v>44897.75</c:v>
                </c:pt>
                <c:pt idx="11455">
                  <c:v>44897.875</c:v>
                </c:pt>
                <c:pt idx="11456">
                  <c:v>44898</c:v>
                </c:pt>
                <c:pt idx="11457">
                  <c:v>44898.125</c:v>
                </c:pt>
                <c:pt idx="11458">
                  <c:v>44898.25</c:v>
                </c:pt>
                <c:pt idx="11459">
                  <c:v>44898.375</c:v>
                </c:pt>
                <c:pt idx="11460">
                  <c:v>44898.5</c:v>
                </c:pt>
                <c:pt idx="11461">
                  <c:v>44898.625</c:v>
                </c:pt>
                <c:pt idx="11462">
                  <c:v>44898.75</c:v>
                </c:pt>
                <c:pt idx="11463">
                  <c:v>44898.875</c:v>
                </c:pt>
                <c:pt idx="11464">
                  <c:v>44899</c:v>
                </c:pt>
                <c:pt idx="11465">
                  <c:v>44899.125</c:v>
                </c:pt>
                <c:pt idx="11466">
                  <c:v>44899.25</c:v>
                </c:pt>
                <c:pt idx="11467">
                  <c:v>44899.375</c:v>
                </c:pt>
                <c:pt idx="11468">
                  <c:v>44899.5</c:v>
                </c:pt>
                <c:pt idx="11469">
                  <c:v>44899.625</c:v>
                </c:pt>
                <c:pt idx="11470">
                  <c:v>44899.75</c:v>
                </c:pt>
                <c:pt idx="11471">
                  <c:v>44899.875</c:v>
                </c:pt>
                <c:pt idx="11472">
                  <c:v>44900</c:v>
                </c:pt>
                <c:pt idx="11473">
                  <c:v>44900.125</c:v>
                </c:pt>
                <c:pt idx="11474">
                  <c:v>44900.25</c:v>
                </c:pt>
                <c:pt idx="11475">
                  <c:v>44900.375</c:v>
                </c:pt>
                <c:pt idx="11476">
                  <c:v>44900.5</c:v>
                </c:pt>
                <c:pt idx="11477">
                  <c:v>44900.625</c:v>
                </c:pt>
                <c:pt idx="11478">
                  <c:v>44900.75</c:v>
                </c:pt>
                <c:pt idx="11479">
                  <c:v>44900.875</c:v>
                </c:pt>
                <c:pt idx="11480">
                  <c:v>44901</c:v>
                </c:pt>
                <c:pt idx="11481">
                  <c:v>44901.125</c:v>
                </c:pt>
                <c:pt idx="11482">
                  <c:v>44901.25</c:v>
                </c:pt>
                <c:pt idx="11483">
                  <c:v>44901.375</c:v>
                </c:pt>
                <c:pt idx="11484">
                  <c:v>44901.5</c:v>
                </c:pt>
                <c:pt idx="11485">
                  <c:v>44901.625</c:v>
                </c:pt>
                <c:pt idx="11486">
                  <c:v>44901.75</c:v>
                </c:pt>
                <c:pt idx="11487">
                  <c:v>44901.875</c:v>
                </c:pt>
                <c:pt idx="11488">
                  <c:v>44902</c:v>
                </c:pt>
                <c:pt idx="11489">
                  <c:v>44902.125</c:v>
                </c:pt>
                <c:pt idx="11490">
                  <c:v>44902.25</c:v>
                </c:pt>
                <c:pt idx="11491">
                  <c:v>44902.375</c:v>
                </c:pt>
                <c:pt idx="11492">
                  <c:v>44902.5</c:v>
                </c:pt>
                <c:pt idx="11493">
                  <c:v>44902.625</c:v>
                </c:pt>
                <c:pt idx="11494">
                  <c:v>44902.75</c:v>
                </c:pt>
                <c:pt idx="11495">
                  <c:v>44902.875</c:v>
                </c:pt>
                <c:pt idx="11496">
                  <c:v>44903</c:v>
                </c:pt>
                <c:pt idx="11497">
                  <c:v>44903.125</c:v>
                </c:pt>
                <c:pt idx="11498">
                  <c:v>44903.25</c:v>
                </c:pt>
                <c:pt idx="11499">
                  <c:v>44903.375</c:v>
                </c:pt>
                <c:pt idx="11500">
                  <c:v>44903.5</c:v>
                </c:pt>
                <c:pt idx="11501">
                  <c:v>44903.625</c:v>
                </c:pt>
                <c:pt idx="11502">
                  <c:v>44903.75</c:v>
                </c:pt>
                <c:pt idx="11503">
                  <c:v>44903.875</c:v>
                </c:pt>
                <c:pt idx="11504">
                  <c:v>44904</c:v>
                </c:pt>
                <c:pt idx="11505">
                  <c:v>44904.125</c:v>
                </c:pt>
                <c:pt idx="11506">
                  <c:v>44904.25</c:v>
                </c:pt>
                <c:pt idx="11507">
                  <c:v>44904.375</c:v>
                </c:pt>
                <c:pt idx="11508">
                  <c:v>44904.5</c:v>
                </c:pt>
                <c:pt idx="11509">
                  <c:v>44904.625</c:v>
                </c:pt>
                <c:pt idx="11510">
                  <c:v>44904.75</c:v>
                </c:pt>
                <c:pt idx="11511">
                  <c:v>44904.875</c:v>
                </c:pt>
                <c:pt idx="11512">
                  <c:v>44905</c:v>
                </c:pt>
                <c:pt idx="11513">
                  <c:v>44905.125</c:v>
                </c:pt>
                <c:pt idx="11514">
                  <c:v>44905.25</c:v>
                </c:pt>
                <c:pt idx="11515">
                  <c:v>44905.375</c:v>
                </c:pt>
                <c:pt idx="11516">
                  <c:v>44905.5</c:v>
                </c:pt>
                <c:pt idx="11517">
                  <c:v>44905.625</c:v>
                </c:pt>
                <c:pt idx="11518">
                  <c:v>44905.75</c:v>
                </c:pt>
                <c:pt idx="11519">
                  <c:v>44905.875</c:v>
                </c:pt>
                <c:pt idx="11520">
                  <c:v>44906</c:v>
                </c:pt>
                <c:pt idx="11521">
                  <c:v>44906.125</c:v>
                </c:pt>
                <c:pt idx="11522">
                  <c:v>44906.25</c:v>
                </c:pt>
                <c:pt idx="11523">
                  <c:v>44906.375</c:v>
                </c:pt>
                <c:pt idx="11524">
                  <c:v>44906.5</c:v>
                </c:pt>
                <c:pt idx="11525">
                  <c:v>44906.625</c:v>
                </c:pt>
                <c:pt idx="11526">
                  <c:v>44906.75</c:v>
                </c:pt>
                <c:pt idx="11527">
                  <c:v>44906.875</c:v>
                </c:pt>
                <c:pt idx="11528">
                  <c:v>44907</c:v>
                </c:pt>
                <c:pt idx="11529">
                  <c:v>44907.125</c:v>
                </c:pt>
                <c:pt idx="11530">
                  <c:v>44907.25</c:v>
                </c:pt>
                <c:pt idx="11531">
                  <c:v>44907.375</c:v>
                </c:pt>
                <c:pt idx="11532">
                  <c:v>44907.5</c:v>
                </c:pt>
                <c:pt idx="11533">
                  <c:v>44907.625</c:v>
                </c:pt>
                <c:pt idx="11534">
                  <c:v>44907.75</c:v>
                </c:pt>
                <c:pt idx="11535">
                  <c:v>44907.875</c:v>
                </c:pt>
                <c:pt idx="11536">
                  <c:v>44908</c:v>
                </c:pt>
                <c:pt idx="11537">
                  <c:v>44908.125</c:v>
                </c:pt>
                <c:pt idx="11538">
                  <c:v>44908.25</c:v>
                </c:pt>
                <c:pt idx="11539">
                  <c:v>44908.375</c:v>
                </c:pt>
                <c:pt idx="11540">
                  <c:v>44908.5</c:v>
                </c:pt>
                <c:pt idx="11541">
                  <c:v>44908.625</c:v>
                </c:pt>
                <c:pt idx="11542">
                  <c:v>44908.75</c:v>
                </c:pt>
                <c:pt idx="11543">
                  <c:v>44908.875</c:v>
                </c:pt>
                <c:pt idx="11544">
                  <c:v>44909</c:v>
                </c:pt>
                <c:pt idx="11545">
                  <c:v>44909.125</c:v>
                </c:pt>
                <c:pt idx="11546">
                  <c:v>44909.25</c:v>
                </c:pt>
                <c:pt idx="11547">
                  <c:v>44909.375</c:v>
                </c:pt>
                <c:pt idx="11548">
                  <c:v>44909.5</c:v>
                </c:pt>
                <c:pt idx="11549">
                  <c:v>44909.625</c:v>
                </c:pt>
                <c:pt idx="11550">
                  <c:v>44909.75</c:v>
                </c:pt>
                <c:pt idx="11551">
                  <c:v>44909.875</c:v>
                </c:pt>
                <c:pt idx="11552">
                  <c:v>44910</c:v>
                </c:pt>
                <c:pt idx="11553">
                  <c:v>44910.125</c:v>
                </c:pt>
                <c:pt idx="11554">
                  <c:v>44910.25</c:v>
                </c:pt>
                <c:pt idx="11555">
                  <c:v>44910.375</c:v>
                </c:pt>
                <c:pt idx="11556">
                  <c:v>44910.5</c:v>
                </c:pt>
                <c:pt idx="11557">
                  <c:v>44910.625</c:v>
                </c:pt>
                <c:pt idx="11558">
                  <c:v>44910.75</c:v>
                </c:pt>
                <c:pt idx="11559">
                  <c:v>44910.875</c:v>
                </c:pt>
                <c:pt idx="11560">
                  <c:v>44911</c:v>
                </c:pt>
                <c:pt idx="11561">
                  <c:v>44911.125</c:v>
                </c:pt>
                <c:pt idx="11562">
                  <c:v>44911.25</c:v>
                </c:pt>
                <c:pt idx="11563">
                  <c:v>44911.375</c:v>
                </c:pt>
                <c:pt idx="11564">
                  <c:v>44911.5</c:v>
                </c:pt>
                <c:pt idx="11565">
                  <c:v>44911.625</c:v>
                </c:pt>
                <c:pt idx="11566">
                  <c:v>44911.75</c:v>
                </c:pt>
                <c:pt idx="11567">
                  <c:v>44911.875</c:v>
                </c:pt>
                <c:pt idx="11568">
                  <c:v>44912</c:v>
                </c:pt>
                <c:pt idx="11569">
                  <c:v>44912.125</c:v>
                </c:pt>
                <c:pt idx="11570">
                  <c:v>44912.25</c:v>
                </c:pt>
                <c:pt idx="11571">
                  <c:v>44912.375</c:v>
                </c:pt>
                <c:pt idx="11572">
                  <c:v>44912.5</c:v>
                </c:pt>
                <c:pt idx="11573">
                  <c:v>44912.625</c:v>
                </c:pt>
                <c:pt idx="11574">
                  <c:v>44912.75</c:v>
                </c:pt>
                <c:pt idx="11575">
                  <c:v>44912.875</c:v>
                </c:pt>
                <c:pt idx="11576">
                  <c:v>44913</c:v>
                </c:pt>
                <c:pt idx="11577">
                  <c:v>44913.125</c:v>
                </c:pt>
                <c:pt idx="11578">
                  <c:v>44913.25</c:v>
                </c:pt>
                <c:pt idx="11579">
                  <c:v>44913.375</c:v>
                </c:pt>
                <c:pt idx="11580">
                  <c:v>44913.5</c:v>
                </c:pt>
                <c:pt idx="11581">
                  <c:v>44913.625</c:v>
                </c:pt>
                <c:pt idx="11582">
                  <c:v>44913.75</c:v>
                </c:pt>
                <c:pt idx="11583">
                  <c:v>44913.875</c:v>
                </c:pt>
                <c:pt idx="11584">
                  <c:v>44914</c:v>
                </c:pt>
                <c:pt idx="11585">
                  <c:v>44914.125</c:v>
                </c:pt>
                <c:pt idx="11586">
                  <c:v>44914.25</c:v>
                </c:pt>
                <c:pt idx="11587">
                  <c:v>44914.375</c:v>
                </c:pt>
                <c:pt idx="11588">
                  <c:v>44914.5</c:v>
                </c:pt>
                <c:pt idx="11589">
                  <c:v>44914.625</c:v>
                </c:pt>
                <c:pt idx="11590">
                  <c:v>44914.75</c:v>
                </c:pt>
                <c:pt idx="11591">
                  <c:v>44914.875</c:v>
                </c:pt>
                <c:pt idx="11592">
                  <c:v>44915</c:v>
                </c:pt>
                <c:pt idx="11593">
                  <c:v>44915.125</c:v>
                </c:pt>
                <c:pt idx="11594">
                  <c:v>44915.25</c:v>
                </c:pt>
                <c:pt idx="11595">
                  <c:v>44915.375</c:v>
                </c:pt>
                <c:pt idx="11596">
                  <c:v>44915.5</c:v>
                </c:pt>
                <c:pt idx="11597">
                  <c:v>44915.625</c:v>
                </c:pt>
                <c:pt idx="11598">
                  <c:v>44915.75</c:v>
                </c:pt>
                <c:pt idx="11599">
                  <c:v>44915.875</c:v>
                </c:pt>
                <c:pt idx="11600">
                  <c:v>44916</c:v>
                </c:pt>
                <c:pt idx="11601">
                  <c:v>44916.125</c:v>
                </c:pt>
                <c:pt idx="11602">
                  <c:v>44916.25</c:v>
                </c:pt>
                <c:pt idx="11603">
                  <c:v>44916.375</c:v>
                </c:pt>
                <c:pt idx="11604">
                  <c:v>44916.5</c:v>
                </c:pt>
                <c:pt idx="11605">
                  <c:v>44916.625</c:v>
                </c:pt>
                <c:pt idx="11606">
                  <c:v>44916.75</c:v>
                </c:pt>
                <c:pt idx="11607">
                  <c:v>44916.875</c:v>
                </c:pt>
                <c:pt idx="11608">
                  <c:v>44917</c:v>
                </c:pt>
                <c:pt idx="11609">
                  <c:v>44917.125</c:v>
                </c:pt>
                <c:pt idx="11610">
                  <c:v>44917.25</c:v>
                </c:pt>
                <c:pt idx="11611">
                  <c:v>44917.375</c:v>
                </c:pt>
                <c:pt idx="11612">
                  <c:v>44917.5</c:v>
                </c:pt>
                <c:pt idx="11613">
                  <c:v>44917.625</c:v>
                </c:pt>
                <c:pt idx="11614">
                  <c:v>44917.75</c:v>
                </c:pt>
                <c:pt idx="11615">
                  <c:v>44917.875</c:v>
                </c:pt>
                <c:pt idx="11616">
                  <c:v>44918</c:v>
                </c:pt>
                <c:pt idx="11617">
                  <c:v>44918.125</c:v>
                </c:pt>
                <c:pt idx="11618">
                  <c:v>44918.25</c:v>
                </c:pt>
                <c:pt idx="11619">
                  <c:v>44918.375</c:v>
                </c:pt>
                <c:pt idx="11620">
                  <c:v>44918.5</c:v>
                </c:pt>
                <c:pt idx="11621">
                  <c:v>44918.625</c:v>
                </c:pt>
                <c:pt idx="11622">
                  <c:v>44918.75</c:v>
                </c:pt>
                <c:pt idx="11623">
                  <c:v>44918.875</c:v>
                </c:pt>
                <c:pt idx="11624">
                  <c:v>44919</c:v>
                </c:pt>
                <c:pt idx="11625">
                  <c:v>44919.125</c:v>
                </c:pt>
                <c:pt idx="11626">
                  <c:v>44919.25</c:v>
                </c:pt>
                <c:pt idx="11627">
                  <c:v>44919.375</c:v>
                </c:pt>
                <c:pt idx="11628">
                  <c:v>44919.5</c:v>
                </c:pt>
                <c:pt idx="11629">
                  <c:v>44919.625</c:v>
                </c:pt>
                <c:pt idx="11630">
                  <c:v>44919.75</c:v>
                </c:pt>
                <c:pt idx="11631">
                  <c:v>44919.875</c:v>
                </c:pt>
                <c:pt idx="11632">
                  <c:v>44920</c:v>
                </c:pt>
                <c:pt idx="11633">
                  <c:v>44920.125</c:v>
                </c:pt>
                <c:pt idx="11634">
                  <c:v>44920.25</c:v>
                </c:pt>
                <c:pt idx="11635">
                  <c:v>44920.375</c:v>
                </c:pt>
                <c:pt idx="11636">
                  <c:v>44920.5</c:v>
                </c:pt>
                <c:pt idx="11637">
                  <c:v>44920.625</c:v>
                </c:pt>
                <c:pt idx="11638">
                  <c:v>44920.75</c:v>
                </c:pt>
                <c:pt idx="11639">
                  <c:v>44920.875</c:v>
                </c:pt>
                <c:pt idx="11640">
                  <c:v>44921</c:v>
                </c:pt>
                <c:pt idx="11641">
                  <c:v>44921.125</c:v>
                </c:pt>
                <c:pt idx="11642">
                  <c:v>44921.25</c:v>
                </c:pt>
                <c:pt idx="11643">
                  <c:v>44921.375</c:v>
                </c:pt>
                <c:pt idx="11644">
                  <c:v>44921.5</c:v>
                </c:pt>
                <c:pt idx="11645">
                  <c:v>44921.625</c:v>
                </c:pt>
                <c:pt idx="11646">
                  <c:v>44921.75</c:v>
                </c:pt>
                <c:pt idx="11647">
                  <c:v>44921.875</c:v>
                </c:pt>
                <c:pt idx="11648">
                  <c:v>44922</c:v>
                </c:pt>
                <c:pt idx="11649">
                  <c:v>44922.125</c:v>
                </c:pt>
                <c:pt idx="11650">
                  <c:v>44922.25</c:v>
                </c:pt>
                <c:pt idx="11651">
                  <c:v>44922.375</c:v>
                </c:pt>
                <c:pt idx="11652">
                  <c:v>44922.5</c:v>
                </c:pt>
                <c:pt idx="11653">
                  <c:v>44922.625</c:v>
                </c:pt>
                <c:pt idx="11654">
                  <c:v>44922.75</c:v>
                </c:pt>
                <c:pt idx="11655">
                  <c:v>44922.875</c:v>
                </c:pt>
                <c:pt idx="11656">
                  <c:v>44923</c:v>
                </c:pt>
                <c:pt idx="11657">
                  <c:v>44923.125</c:v>
                </c:pt>
                <c:pt idx="11658">
                  <c:v>44923.25</c:v>
                </c:pt>
                <c:pt idx="11659">
                  <c:v>44923.375</c:v>
                </c:pt>
                <c:pt idx="11660">
                  <c:v>44923.5</c:v>
                </c:pt>
                <c:pt idx="11661">
                  <c:v>44923.625</c:v>
                </c:pt>
                <c:pt idx="11662">
                  <c:v>44923.75</c:v>
                </c:pt>
                <c:pt idx="11663">
                  <c:v>44923.875</c:v>
                </c:pt>
                <c:pt idx="11664">
                  <c:v>44924</c:v>
                </c:pt>
                <c:pt idx="11665">
                  <c:v>44924.125</c:v>
                </c:pt>
                <c:pt idx="11666">
                  <c:v>44924.25</c:v>
                </c:pt>
                <c:pt idx="11667">
                  <c:v>44924.375</c:v>
                </c:pt>
                <c:pt idx="11668">
                  <c:v>44924.5</c:v>
                </c:pt>
                <c:pt idx="11669">
                  <c:v>44924.625</c:v>
                </c:pt>
                <c:pt idx="11670">
                  <c:v>44924.75</c:v>
                </c:pt>
                <c:pt idx="11671">
                  <c:v>44924.875</c:v>
                </c:pt>
                <c:pt idx="11672">
                  <c:v>44925</c:v>
                </c:pt>
                <c:pt idx="11673">
                  <c:v>44925.125</c:v>
                </c:pt>
                <c:pt idx="11674">
                  <c:v>44925.25</c:v>
                </c:pt>
                <c:pt idx="11675">
                  <c:v>44925.375</c:v>
                </c:pt>
                <c:pt idx="11676">
                  <c:v>44925.5</c:v>
                </c:pt>
                <c:pt idx="11677">
                  <c:v>44925.625</c:v>
                </c:pt>
                <c:pt idx="11678">
                  <c:v>44925.75</c:v>
                </c:pt>
                <c:pt idx="11679">
                  <c:v>44925.875</c:v>
                </c:pt>
                <c:pt idx="11680">
                  <c:v>44926</c:v>
                </c:pt>
                <c:pt idx="11681">
                  <c:v>44926.125</c:v>
                </c:pt>
                <c:pt idx="11682">
                  <c:v>44926.25</c:v>
                </c:pt>
                <c:pt idx="11683">
                  <c:v>44926.375</c:v>
                </c:pt>
                <c:pt idx="11684">
                  <c:v>44926.5</c:v>
                </c:pt>
                <c:pt idx="11685">
                  <c:v>44926.625</c:v>
                </c:pt>
                <c:pt idx="11686">
                  <c:v>44926.75</c:v>
                </c:pt>
                <c:pt idx="11687">
                  <c:v>44926.875</c:v>
                </c:pt>
                <c:pt idx="11688">
                  <c:v>44927</c:v>
                </c:pt>
                <c:pt idx="11689">
                  <c:v>44927.125</c:v>
                </c:pt>
                <c:pt idx="11690">
                  <c:v>44927.25</c:v>
                </c:pt>
                <c:pt idx="11691">
                  <c:v>44927.375</c:v>
                </c:pt>
                <c:pt idx="11692">
                  <c:v>44927.5</c:v>
                </c:pt>
                <c:pt idx="11693">
                  <c:v>44927.625</c:v>
                </c:pt>
                <c:pt idx="11694">
                  <c:v>44927.75</c:v>
                </c:pt>
                <c:pt idx="11695">
                  <c:v>44927.875</c:v>
                </c:pt>
                <c:pt idx="11696">
                  <c:v>44928</c:v>
                </c:pt>
                <c:pt idx="11697">
                  <c:v>44928.125</c:v>
                </c:pt>
                <c:pt idx="11698">
                  <c:v>44928.25</c:v>
                </c:pt>
                <c:pt idx="11699">
                  <c:v>44928.375</c:v>
                </c:pt>
                <c:pt idx="11700">
                  <c:v>44928.5</c:v>
                </c:pt>
                <c:pt idx="11701">
                  <c:v>44928.625</c:v>
                </c:pt>
                <c:pt idx="11702">
                  <c:v>44928.75</c:v>
                </c:pt>
                <c:pt idx="11703">
                  <c:v>44928.875</c:v>
                </c:pt>
                <c:pt idx="11704">
                  <c:v>44929</c:v>
                </c:pt>
                <c:pt idx="11705">
                  <c:v>44929.125</c:v>
                </c:pt>
                <c:pt idx="11706">
                  <c:v>44929.25</c:v>
                </c:pt>
                <c:pt idx="11707">
                  <c:v>44929.375</c:v>
                </c:pt>
                <c:pt idx="11708">
                  <c:v>44929.5</c:v>
                </c:pt>
                <c:pt idx="11709">
                  <c:v>44929.625</c:v>
                </c:pt>
                <c:pt idx="11710">
                  <c:v>44929.75</c:v>
                </c:pt>
                <c:pt idx="11711">
                  <c:v>44929.875</c:v>
                </c:pt>
                <c:pt idx="11712">
                  <c:v>44930</c:v>
                </c:pt>
                <c:pt idx="11713">
                  <c:v>44930.125</c:v>
                </c:pt>
                <c:pt idx="11714">
                  <c:v>44930.25</c:v>
                </c:pt>
                <c:pt idx="11715">
                  <c:v>44930.375</c:v>
                </c:pt>
                <c:pt idx="11716">
                  <c:v>44930.5</c:v>
                </c:pt>
                <c:pt idx="11717">
                  <c:v>44930.625</c:v>
                </c:pt>
                <c:pt idx="11718">
                  <c:v>44930.75</c:v>
                </c:pt>
                <c:pt idx="11719">
                  <c:v>44930.875</c:v>
                </c:pt>
                <c:pt idx="11720">
                  <c:v>44931</c:v>
                </c:pt>
                <c:pt idx="11721">
                  <c:v>44931.125</c:v>
                </c:pt>
                <c:pt idx="11722">
                  <c:v>44931.25</c:v>
                </c:pt>
                <c:pt idx="11723">
                  <c:v>44931.375</c:v>
                </c:pt>
                <c:pt idx="11724">
                  <c:v>44931.5</c:v>
                </c:pt>
                <c:pt idx="11725">
                  <c:v>44931.625</c:v>
                </c:pt>
                <c:pt idx="11726">
                  <c:v>44931.75</c:v>
                </c:pt>
                <c:pt idx="11727">
                  <c:v>44931.875</c:v>
                </c:pt>
                <c:pt idx="11728">
                  <c:v>44932</c:v>
                </c:pt>
                <c:pt idx="11729">
                  <c:v>44932.125</c:v>
                </c:pt>
                <c:pt idx="11730">
                  <c:v>44932.25</c:v>
                </c:pt>
                <c:pt idx="11731">
                  <c:v>44932.375</c:v>
                </c:pt>
                <c:pt idx="11732">
                  <c:v>44932.5</c:v>
                </c:pt>
                <c:pt idx="11733">
                  <c:v>44932.625</c:v>
                </c:pt>
                <c:pt idx="11734">
                  <c:v>44932.75</c:v>
                </c:pt>
                <c:pt idx="11735">
                  <c:v>44932.875</c:v>
                </c:pt>
                <c:pt idx="11736">
                  <c:v>44933</c:v>
                </c:pt>
                <c:pt idx="11737">
                  <c:v>44933.125</c:v>
                </c:pt>
                <c:pt idx="11738">
                  <c:v>44933.25</c:v>
                </c:pt>
                <c:pt idx="11739">
                  <c:v>44933.375</c:v>
                </c:pt>
                <c:pt idx="11740">
                  <c:v>44933.5</c:v>
                </c:pt>
                <c:pt idx="11741">
                  <c:v>44933.625</c:v>
                </c:pt>
                <c:pt idx="11742">
                  <c:v>44933.75</c:v>
                </c:pt>
                <c:pt idx="11743">
                  <c:v>44933.875</c:v>
                </c:pt>
                <c:pt idx="11744">
                  <c:v>44934</c:v>
                </c:pt>
                <c:pt idx="11745">
                  <c:v>44934.125</c:v>
                </c:pt>
                <c:pt idx="11746">
                  <c:v>44934.25</c:v>
                </c:pt>
                <c:pt idx="11747">
                  <c:v>44934.375</c:v>
                </c:pt>
                <c:pt idx="11748">
                  <c:v>44934.5</c:v>
                </c:pt>
                <c:pt idx="11749">
                  <c:v>44934.625</c:v>
                </c:pt>
                <c:pt idx="11750">
                  <c:v>44934.75</c:v>
                </c:pt>
                <c:pt idx="11751">
                  <c:v>44934.875</c:v>
                </c:pt>
                <c:pt idx="11752">
                  <c:v>44935</c:v>
                </c:pt>
                <c:pt idx="11753">
                  <c:v>44935.125</c:v>
                </c:pt>
                <c:pt idx="11754">
                  <c:v>44935.25</c:v>
                </c:pt>
                <c:pt idx="11755">
                  <c:v>44935.375</c:v>
                </c:pt>
                <c:pt idx="11756">
                  <c:v>44935.5</c:v>
                </c:pt>
                <c:pt idx="11757">
                  <c:v>44935.625</c:v>
                </c:pt>
                <c:pt idx="11758">
                  <c:v>44935.75</c:v>
                </c:pt>
                <c:pt idx="11759">
                  <c:v>44935.875</c:v>
                </c:pt>
                <c:pt idx="11760">
                  <c:v>44936</c:v>
                </c:pt>
                <c:pt idx="11761">
                  <c:v>44936.125</c:v>
                </c:pt>
                <c:pt idx="11762">
                  <c:v>44936.25</c:v>
                </c:pt>
                <c:pt idx="11763">
                  <c:v>44936.375</c:v>
                </c:pt>
                <c:pt idx="11764">
                  <c:v>44936.5</c:v>
                </c:pt>
                <c:pt idx="11765">
                  <c:v>44936.625</c:v>
                </c:pt>
                <c:pt idx="11766">
                  <c:v>44936.75</c:v>
                </c:pt>
                <c:pt idx="11767">
                  <c:v>44936.875</c:v>
                </c:pt>
                <c:pt idx="11768">
                  <c:v>44937</c:v>
                </c:pt>
                <c:pt idx="11769">
                  <c:v>44937.125</c:v>
                </c:pt>
                <c:pt idx="11770">
                  <c:v>44937.25</c:v>
                </c:pt>
                <c:pt idx="11771">
                  <c:v>44937.375</c:v>
                </c:pt>
                <c:pt idx="11772">
                  <c:v>44937.5</c:v>
                </c:pt>
                <c:pt idx="11773">
                  <c:v>44937.625</c:v>
                </c:pt>
                <c:pt idx="11774">
                  <c:v>44937.75</c:v>
                </c:pt>
                <c:pt idx="11775">
                  <c:v>44937.875</c:v>
                </c:pt>
                <c:pt idx="11776">
                  <c:v>44938</c:v>
                </c:pt>
                <c:pt idx="11777">
                  <c:v>44938.125</c:v>
                </c:pt>
                <c:pt idx="11778">
                  <c:v>44938.25</c:v>
                </c:pt>
                <c:pt idx="11779">
                  <c:v>44938.375</c:v>
                </c:pt>
                <c:pt idx="11780">
                  <c:v>44938.5</c:v>
                </c:pt>
                <c:pt idx="11781">
                  <c:v>44938.625</c:v>
                </c:pt>
                <c:pt idx="11782">
                  <c:v>44938.75</c:v>
                </c:pt>
                <c:pt idx="11783">
                  <c:v>44938.875</c:v>
                </c:pt>
                <c:pt idx="11784">
                  <c:v>44939</c:v>
                </c:pt>
                <c:pt idx="11785">
                  <c:v>44939.125</c:v>
                </c:pt>
                <c:pt idx="11786">
                  <c:v>44939.25</c:v>
                </c:pt>
                <c:pt idx="11787">
                  <c:v>44939.375</c:v>
                </c:pt>
                <c:pt idx="11788">
                  <c:v>44939.5</c:v>
                </c:pt>
                <c:pt idx="11789">
                  <c:v>44939.625</c:v>
                </c:pt>
                <c:pt idx="11790">
                  <c:v>44939.75</c:v>
                </c:pt>
                <c:pt idx="11791">
                  <c:v>44939.875</c:v>
                </c:pt>
                <c:pt idx="11792">
                  <c:v>44940</c:v>
                </c:pt>
                <c:pt idx="11793">
                  <c:v>44940.125</c:v>
                </c:pt>
                <c:pt idx="11794">
                  <c:v>44940.25</c:v>
                </c:pt>
                <c:pt idx="11795">
                  <c:v>44940.375</c:v>
                </c:pt>
                <c:pt idx="11796">
                  <c:v>44940.5</c:v>
                </c:pt>
                <c:pt idx="11797">
                  <c:v>44940.625</c:v>
                </c:pt>
                <c:pt idx="11798">
                  <c:v>44940.75</c:v>
                </c:pt>
                <c:pt idx="11799">
                  <c:v>44940.875</c:v>
                </c:pt>
                <c:pt idx="11800">
                  <c:v>44941</c:v>
                </c:pt>
                <c:pt idx="11801">
                  <c:v>44941.125</c:v>
                </c:pt>
                <c:pt idx="11802">
                  <c:v>44941.25</c:v>
                </c:pt>
                <c:pt idx="11803">
                  <c:v>44941.375</c:v>
                </c:pt>
                <c:pt idx="11804">
                  <c:v>44941.5</c:v>
                </c:pt>
                <c:pt idx="11805">
                  <c:v>44941.625</c:v>
                </c:pt>
                <c:pt idx="11806">
                  <c:v>44941.75</c:v>
                </c:pt>
                <c:pt idx="11807">
                  <c:v>44941.875</c:v>
                </c:pt>
                <c:pt idx="11808">
                  <c:v>44942</c:v>
                </c:pt>
                <c:pt idx="11809">
                  <c:v>44942.125</c:v>
                </c:pt>
                <c:pt idx="11810">
                  <c:v>44942.25</c:v>
                </c:pt>
                <c:pt idx="11811">
                  <c:v>44942.375</c:v>
                </c:pt>
                <c:pt idx="11812">
                  <c:v>44942.5</c:v>
                </c:pt>
                <c:pt idx="11813">
                  <c:v>44942.625</c:v>
                </c:pt>
                <c:pt idx="11814">
                  <c:v>44942.75</c:v>
                </c:pt>
                <c:pt idx="11815">
                  <c:v>44942.875</c:v>
                </c:pt>
                <c:pt idx="11816">
                  <c:v>44943</c:v>
                </c:pt>
                <c:pt idx="11817">
                  <c:v>44943.125</c:v>
                </c:pt>
                <c:pt idx="11818">
                  <c:v>44943.25</c:v>
                </c:pt>
                <c:pt idx="11819">
                  <c:v>44943.375</c:v>
                </c:pt>
                <c:pt idx="11820">
                  <c:v>44943.5</c:v>
                </c:pt>
                <c:pt idx="11821">
                  <c:v>44943.625</c:v>
                </c:pt>
                <c:pt idx="11822">
                  <c:v>44943.75</c:v>
                </c:pt>
                <c:pt idx="11823">
                  <c:v>44943.875</c:v>
                </c:pt>
                <c:pt idx="11824">
                  <c:v>44944</c:v>
                </c:pt>
                <c:pt idx="11825">
                  <c:v>44944.125</c:v>
                </c:pt>
                <c:pt idx="11826">
                  <c:v>44944.25</c:v>
                </c:pt>
                <c:pt idx="11827">
                  <c:v>44944.375</c:v>
                </c:pt>
                <c:pt idx="11828">
                  <c:v>44944.5</c:v>
                </c:pt>
                <c:pt idx="11829">
                  <c:v>44944.625</c:v>
                </c:pt>
                <c:pt idx="11830">
                  <c:v>44944.75</c:v>
                </c:pt>
                <c:pt idx="11831">
                  <c:v>44944.875</c:v>
                </c:pt>
                <c:pt idx="11832">
                  <c:v>44945</c:v>
                </c:pt>
                <c:pt idx="11833">
                  <c:v>44945.125</c:v>
                </c:pt>
                <c:pt idx="11834">
                  <c:v>44945.25</c:v>
                </c:pt>
                <c:pt idx="11835">
                  <c:v>44945.375</c:v>
                </c:pt>
                <c:pt idx="11836">
                  <c:v>44945.5</c:v>
                </c:pt>
                <c:pt idx="11837">
                  <c:v>44945.625</c:v>
                </c:pt>
                <c:pt idx="11838">
                  <c:v>44945.75</c:v>
                </c:pt>
                <c:pt idx="11839">
                  <c:v>44945.875</c:v>
                </c:pt>
                <c:pt idx="11840">
                  <c:v>44946</c:v>
                </c:pt>
                <c:pt idx="11841">
                  <c:v>44946.125</c:v>
                </c:pt>
                <c:pt idx="11842">
                  <c:v>44946.25</c:v>
                </c:pt>
                <c:pt idx="11843">
                  <c:v>44946.375</c:v>
                </c:pt>
                <c:pt idx="11844">
                  <c:v>44946.5</c:v>
                </c:pt>
                <c:pt idx="11845">
                  <c:v>44946.625</c:v>
                </c:pt>
                <c:pt idx="11846">
                  <c:v>44946.75</c:v>
                </c:pt>
                <c:pt idx="11847">
                  <c:v>44946.875</c:v>
                </c:pt>
                <c:pt idx="11848">
                  <c:v>44947</c:v>
                </c:pt>
                <c:pt idx="11849">
                  <c:v>44947.125</c:v>
                </c:pt>
                <c:pt idx="11850">
                  <c:v>44947.25</c:v>
                </c:pt>
                <c:pt idx="11851">
                  <c:v>44947.375</c:v>
                </c:pt>
                <c:pt idx="11852">
                  <c:v>44947.5</c:v>
                </c:pt>
                <c:pt idx="11853">
                  <c:v>44947.625</c:v>
                </c:pt>
                <c:pt idx="11854">
                  <c:v>44947.75</c:v>
                </c:pt>
                <c:pt idx="11855">
                  <c:v>44947.875</c:v>
                </c:pt>
                <c:pt idx="11856">
                  <c:v>44948</c:v>
                </c:pt>
                <c:pt idx="11857">
                  <c:v>44948.125</c:v>
                </c:pt>
                <c:pt idx="11858">
                  <c:v>44948.25</c:v>
                </c:pt>
                <c:pt idx="11859">
                  <c:v>44948.375</c:v>
                </c:pt>
                <c:pt idx="11860">
                  <c:v>44948.5</c:v>
                </c:pt>
                <c:pt idx="11861">
                  <c:v>44948.625</c:v>
                </c:pt>
                <c:pt idx="11862">
                  <c:v>44948.75</c:v>
                </c:pt>
                <c:pt idx="11863">
                  <c:v>44948.875</c:v>
                </c:pt>
                <c:pt idx="11864">
                  <c:v>44949</c:v>
                </c:pt>
                <c:pt idx="11865">
                  <c:v>44949.125</c:v>
                </c:pt>
                <c:pt idx="11866">
                  <c:v>44949.25</c:v>
                </c:pt>
                <c:pt idx="11867">
                  <c:v>44949.375</c:v>
                </c:pt>
                <c:pt idx="11868">
                  <c:v>44949.5</c:v>
                </c:pt>
                <c:pt idx="11869">
                  <c:v>44949.625</c:v>
                </c:pt>
                <c:pt idx="11870">
                  <c:v>44949.75</c:v>
                </c:pt>
                <c:pt idx="11871">
                  <c:v>44949.875</c:v>
                </c:pt>
                <c:pt idx="11872">
                  <c:v>44950</c:v>
                </c:pt>
                <c:pt idx="11873">
                  <c:v>44950.125</c:v>
                </c:pt>
                <c:pt idx="11874">
                  <c:v>44950.25</c:v>
                </c:pt>
                <c:pt idx="11875">
                  <c:v>44950.375</c:v>
                </c:pt>
                <c:pt idx="11876">
                  <c:v>44950.5</c:v>
                </c:pt>
                <c:pt idx="11877">
                  <c:v>44950.625</c:v>
                </c:pt>
                <c:pt idx="11878">
                  <c:v>44950.75</c:v>
                </c:pt>
                <c:pt idx="11879">
                  <c:v>44950.875</c:v>
                </c:pt>
                <c:pt idx="11880">
                  <c:v>44951</c:v>
                </c:pt>
                <c:pt idx="11881">
                  <c:v>44951.125</c:v>
                </c:pt>
                <c:pt idx="11882">
                  <c:v>44951.25</c:v>
                </c:pt>
                <c:pt idx="11883">
                  <c:v>44951.375</c:v>
                </c:pt>
                <c:pt idx="11884">
                  <c:v>44951.5</c:v>
                </c:pt>
                <c:pt idx="11885">
                  <c:v>44951.625</c:v>
                </c:pt>
                <c:pt idx="11886">
                  <c:v>44951.75</c:v>
                </c:pt>
                <c:pt idx="11887">
                  <c:v>44951.875</c:v>
                </c:pt>
                <c:pt idx="11888">
                  <c:v>44952</c:v>
                </c:pt>
                <c:pt idx="11889">
                  <c:v>44952.125</c:v>
                </c:pt>
                <c:pt idx="11890">
                  <c:v>44952.25</c:v>
                </c:pt>
                <c:pt idx="11891">
                  <c:v>44952.375</c:v>
                </c:pt>
                <c:pt idx="11892">
                  <c:v>44952.5</c:v>
                </c:pt>
                <c:pt idx="11893">
                  <c:v>44952.625</c:v>
                </c:pt>
                <c:pt idx="11894">
                  <c:v>44952.75</c:v>
                </c:pt>
                <c:pt idx="11895">
                  <c:v>44952.875</c:v>
                </c:pt>
                <c:pt idx="11896">
                  <c:v>44953</c:v>
                </c:pt>
                <c:pt idx="11897">
                  <c:v>44953.125</c:v>
                </c:pt>
                <c:pt idx="11898">
                  <c:v>44953.25</c:v>
                </c:pt>
                <c:pt idx="11899">
                  <c:v>44953.375</c:v>
                </c:pt>
                <c:pt idx="11900">
                  <c:v>44953.5</c:v>
                </c:pt>
                <c:pt idx="11901">
                  <c:v>44953.625</c:v>
                </c:pt>
                <c:pt idx="11902">
                  <c:v>44953.75</c:v>
                </c:pt>
                <c:pt idx="11903">
                  <c:v>44953.875</c:v>
                </c:pt>
                <c:pt idx="11904">
                  <c:v>44954</c:v>
                </c:pt>
                <c:pt idx="11905">
                  <c:v>44954.125</c:v>
                </c:pt>
                <c:pt idx="11906">
                  <c:v>44954.25</c:v>
                </c:pt>
                <c:pt idx="11907">
                  <c:v>44954.375</c:v>
                </c:pt>
                <c:pt idx="11908">
                  <c:v>44954.5</c:v>
                </c:pt>
                <c:pt idx="11909">
                  <c:v>44954.625</c:v>
                </c:pt>
                <c:pt idx="11910">
                  <c:v>44954.75</c:v>
                </c:pt>
                <c:pt idx="11911">
                  <c:v>44954.875</c:v>
                </c:pt>
                <c:pt idx="11912">
                  <c:v>44955</c:v>
                </c:pt>
                <c:pt idx="11913">
                  <c:v>44955.125</c:v>
                </c:pt>
                <c:pt idx="11914">
                  <c:v>44955.25</c:v>
                </c:pt>
                <c:pt idx="11915">
                  <c:v>44955.375</c:v>
                </c:pt>
                <c:pt idx="11916">
                  <c:v>44955.5</c:v>
                </c:pt>
                <c:pt idx="11917">
                  <c:v>44955.625</c:v>
                </c:pt>
                <c:pt idx="11918">
                  <c:v>44955.75</c:v>
                </c:pt>
                <c:pt idx="11919">
                  <c:v>44955.875</c:v>
                </c:pt>
                <c:pt idx="11920">
                  <c:v>44956</c:v>
                </c:pt>
                <c:pt idx="11921">
                  <c:v>44956.125</c:v>
                </c:pt>
                <c:pt idx="11922">
                  <c:v>44956.25</c:v>
                </c:pt>
                <c:pt idx="11923">
                  <c:v>44956.375</c:v>
                </c:pt>
                <c:pt idx="11924">
                  <c:v>44956.5</c:v>
                </c:pt>
                <c:pt idx="11925">
                  <c:v>44956.625</c:v>
                </c:pt>
                <c:pt idx="11926">
                  <c:v>44956.75</c:v>
                </c:pt>
                <c:pt idx="11927">
                  <c:v>44956.875</c:v>
                </c:pt>
                <c:pt idx="11928">
                  <c:v>44957</c:v>
                </c:pt>
                <c:pt idx="11929">
                  <c:v>44957.125</c:v>
                </c:pt>
                <c:pt idx="11930">
                  <c:v>44957.25</c:v>
                </c:pt>
                <c:pt idx="11931">
                  <c:v>44957.375</c:v>
                </c:pt>
                <c:pt idx="11932">
                  <c:v>44957.5</c:v>
                </c:pt>
                <c:pt idx="11933">
                  <c:v>44957.625</c:v>
                </c:pt>
                <c:pt idx="11934">
                  <c:v>44957.75</c:v>
                </c:pt>
                <c:pt idx="11935">
                  <c:v>44957.875</c:v>
                </c:pt>
                <c:pt idx="11936">
                  <c:v>44958</c:v>
                </c:pt>
                <c:pt idx="11937">
                  <c:v>44958.125</c:v>
                </c:pt>
                <c:pt idx="11938">
                  <c:v>44958.25</c:v>
                </c:pt>
                <c:pt idx="11939">
                  <c:v>44958.375</c:v>
                </c:pt>
                <c:pt idx="11940">
                  <c:v>44958.5</c:v>
                </c:pt>
                <c:pt idx="11941">
                  <c:v>44958.625</c:v>
                </c:pt>
                <c:pt idx="11942">
                  <c:v>44958.75</c:v>
                </c:pt>
                <c:pt idx="11943">
                  <c:v>44958.875</c:v>
                </c:pt>
                <c:pt idx="11944">
                  <c:v>44959</c:v>
                </c:pt>
                <c:pt idx="11945">
                  <c:v>44959.125</c:v>
                </c:pt>
                <c:pt idx="11946">
                  <c:v>44959.25</c:v>
                </c:pt>
                <c:pt idx="11947">
                  <c:v>44959.375</c:v>
                </c:pt>
                <c:pt idx="11948">
                  <c:v>44959.5</c:v>
                </c:pt>
                <c:pt idx="11949">
                  <c:v>44959.625</c:v>
                </c:pt>
                <c:pt idx="11950">
                  <c:v>44959.75</c:v>
                </c:pt>
                <c:pt idx="11951">
                  <c:v>44959.875</c:v>
                </c:pt>
                <c:pt idx="11952">
                  <c:v>44960</c:v>
                </c:pt>
                <c:pt idx="11953">
                  <c:v>44960.125</c:v>
                </c:pt>
                <c:pt idx="11954">
                  <c:v>44960.25</c:v>
                </c:pt>
                <c:pt idx="11955">
                  <c:v>44960.375</c:v>
                </c:pt>
                <c:pt idx="11956">
                  <c:v>44960.5</c:v>
                </c:pt>
                <c:pt idx="11957">
                  <c:v>44960.625</c:v>
                </c:pt>
                <c:pt idx="11958">
                  <c:v>44960.75</c:v>
                </c:pt>
                <c:pt idx="11959">
                  <c:v>44960.875</c:v>
                </c:pt>
                <c:pt idx="11960">
                  <c:v>44961</c:v>
                </c:pt>
                <c:pt idx="11961">
                  <c:v>44961.125</c:v>
                </c:pt>
                <c:pt idx="11962">
                  <c:v>44961.25</c:v>
                </c:pt>
                <c:pt idx="11963">
                  <c:v>44961.375</c:v>
                </c:pt>
                <c:pt idx="11964">
                  <c:v>44961.5</c:v>
                </c:pt>
                <c:pt idx="11965">
                  <c:v>44961.625</c:v>
                </c:pt>
                <c:pt idx="11966">
                  <c:v>44961.75</c:v>
                </c:pt>
                <c:pt idx="11967">
                  <c:v>44961.875</c:v>
                </c:pt>
                <c:pt idx="11968">
                  <c:v>44962</c:v>
                </c:pt>
                <c:pt idx="11969">
                  <c:v>44962.125</c:v>
                </c:pt>
                <c:pt idx="11970">
                  <c:v>44962.25</c:v>
                </c:pt>
                <c:pt idx="11971">
                  <c:v>44962.375</c:v>
                </c:pt>
                <c:pt idx="11972">
                  <c:v>44962.5</c:v>
                </c:pt>
                <c:pt idx="11973">
                  <c:v>44962.625</c:v>
                </c:pt>
                <c:pt idx="11974">
                  <c:v>44962.75</c:v>
                </c:pt>
                <c:pt idx="11975">
                  <c:v>44962.875</c:v>
                </c:pt>
                <c:pt idx="11976">
                  <c:v>44963</c:v>
                </c:pt>
                <c:pt idx="11977">
                  <c:v>44963.125</c:v>
                </c:pt>
                <c:pt idx="11978">
                  <c:v>44963.25</c:v>
                </c:pt>
                <c:pt idx="11979">
                  <c:v>44963.375</c:v>
                </c:pt>
                <c:pt idx="11980">
                  <c:v>44963.5</c:v>
                </c:pt>
                <c:pt idx="11981">
                  <c:v>44963.625</c:v>
                </c:pt>
                <c:pt idx="11982">
                  <c:v>44963.75</c:v>
                </c:pt>
                <c:pt idx="11983">
                  <c:v>44963.875</c:v>
                </c:pt>
                <c:pt idx="11984">
                  <c:v>44964</c:v>
                </c:pt>
                <c:pt idx="11985">
                  <c:v>44964.125</c:v>
                </c:pt>
                <c:pt idx="11986">
                  <c:v>44964.25</c:v>
                </c:pt>
                <c:pt idx="11987">
                  <c:v>44964.375</c:v>
                </c:pt>
                <c:pt idx="11988">
                  <c:v>44964.5</c:v>
                </c:pt>
                <c:pt idx="11989">
                  <c:v>44964.625</c:v>
                </c:pt>
                <c:pt idx="11990">
                  <c:v>44964.75</c:v>
                </c:pt>
                <c:pt idx="11991">
                  <c:v>44964.875</c:v>
                </c:pt>
                <c:pt idx="11992">
                  <c:v>44965</c:v>
                </c:pt>
                <c:pt idx="11993">
                  <c:v>44965.125</c:v>
                </c:pt>
                <c:pt idx="11994">
                  <c:v>44965.25</c:v>
                </c:pt>
                <c:pt idx="11995">
                  <c:v>44965.375</c:v>
                </c:pt>
                <c:pt idx="11996">
                  <c:v>44965.5</c:v>
                </c:pt>
                <c:pt idx="11997">
                  <c:v>44965.625</c:v>
                </c:pt>
                <c:pt idx="11998">
                  <c:v>44965.75</c:v>
                </c:pt>
                <c:pt idx="11999">
                  <c:v>44965.875</c:v>
                </c:pt>
                <c:pt idx="12000">
                  <c:v>44966</c:v>
                </c:pt>
                <c:pt idx="12001">
                  <c:v>44966.125</c:v>
                </c:pt>
                <c:pt idx="12002">
                  <c:v>44966.25</c:v>
                </c:pt>
                <c:pt idx="12003">
                  <c:v>44966.375</c:v>
                </c:pt>
                <c:pt idx="12004">
                  <c:v>44966.5</c:v>
                </c:pt>
                <c:pt idx="12005">
                  <c:v>44966.625</c:v>
                </c:pt>
                <c:pt idx="12006">
                  <c:v>44966.75</c:v>
                </c:pt>
                <c:pt idx="12007">
                  <c:v>44966.875</c:v>
                </c:pt>
                <c:pt idx="12008">
                  <c:v>44967</c:v>
                </c:pt>
                <c:pt idx="12009">
                  <c:v>44967.125</c:v>
                </c:pt>
                <c:pt idx="12010">
                  <c:v>44967.25</c:v>
                </c:pt>
                <c:pt idx="12011">
                  <c:v>44967.375</c:v>
                </c:pt>
                <c:pt idx="12012">
                  <c:v>44967.5</c:v>
                </c:pt>
                <c:pt idx="12013">
                  <c:v>44967.625</c:v>
                </c:pt>
                <c:pt idx="12014">
                  <c:v>44967.75</c:v>
                </c:pt>
                <c:pt idx="12015">
                  <c:v>44967.875</c:v>
                </c:pt>
                <c:pt idx="12016">
                  <c:v>44968</c:v>
                </c:pt>
                <c:pt idx="12017">
                  <c:v>44968.125</c:v>
                </c:pt>
                <c:pt idx="12018">
                  <c:v>44968.25</c:v>
                </c:pt>
                <c:pt idx="12019">
                  <c:v>44968.375</c:v>
                </c:pt>
                <c:pt idx="12020">
                  <c:v>44968.5</c:v>
                </c:pt>
                <c:pt idx="12021">
                  <c:v>44968.625</c:v>
                </c:pt>
                <c:pt idx="12022">
                  <c:v>44968.75</c:v>
                </c:pt>
                <c:pt idx="12023">
                  <c:v>44968.875</c:v>
                </c:pt>
                <c:pt idx="12024">
                  <c:v>44969</c:v>
                </c:pt>
                <c:pt idx="12025">
                  <c:v>44969.125</c:v>
                </c:pt>
                <c:pt idx="12026">
                  <c:v>44969.25</c:v>
                </c:pt>
                <c:pt idx="12027">
                  <c:v>44969.375</c:v>
                </c:pt>
                <c:pt idx="12028">
                  <c:v>44969.5</c:v>
                </c:pt>
                <c:pt idx="12029">
                  <c:v>44969.625</c:v>
                </c:pt>
                <c:pt idx="12030">
                  <c:v>44969.75</c:v>
                </c:pt>
                <c:pt idx="12031">
                  <c:v>44969.875</c:v>
                </c:pt>
                <c:pt idx="12032">
                  <c:v>44970</c:v>
                </c:pt>
                <c:pt idx="12033">
                  <c:v>44970.125</c:v>
                </c:pt>
                <c:pt idx="12034">
                  <c:v>44970.25</c:v>
                </c:pt>
                <c:pt idx="12035">
                  <c:v>44970.375</c:v>
                </c:pt>
                <c:pt idx="12036">
                  <c:v>44970.5</c:v>
                </c:pt>
                <c:pt idx="12037">
                  <c:v>44970.625</c:v>
                </c:pt>
                <c:pt idx="12038">
                  <c:v>44970.75</c:v>
                </c:pt>
                <c:pt idx="12039">
                  <c:v>44970.875</c:v>
                </c:pt>
                <c:pt idx="12040">
                  <c:v>44971</c:v>
                </c:pt>
                <c:pt idx="12041">
                  <c:v>44971.125</c:v>
                </c:pt>
                <c:pt idx="12042">
                  <c:v>44971.25</c:v>
                </c:pt>
                <c:pt idx="12043">
                  <c:v>44971.375</c:v>
                </c:pt>
                <c:pt idx="12044">
                  <c:v>44971.5</c:v>
                </c:pt>
                <c:pt idx="12045">
                  <c:v>44971.625</c:v>
                </c:pt>
                <c:pt idx="12046">
                  <c:v>44971.75</c:v>
                </c:pt>
                <c:pt idx="12047">
                  <c:v>44971.875</c:v>
                </c:pt>
                <c:pt idx="12048">
                  <c:v>44972</c:v>
                </c:pt>
                <c:pt idx="12049">
                  <c:v>44972.125</c:v>
                </c:pt>
                <c:pt idx="12050">
                  <c:v>44972.25</c:v>
                </c:pt>
                <c:pt idx="12051">
                  <c:v>44972.375</c:v>
                </c:pt>
                <c:pt idx="12052">
                  <c:v>44972.5</c:v>
                </c:pt>
                <c:pt idx="12053">
                  <c:v>44972.625</c:v>
                </c:pt>
                <c:pt idx="12054">
                  <c:v>44972.75</c:v>
                </c:pt>
                <c:pt idx="12055">
                  <c:v>44972.875</c:v>
                </c:pt>
                <c:pt idx="12056">
                  <c:v>44973</c:v>
                </c:pt>
                <c:pt idx="12057">
                  <c:v>44973.125</c:v>
                </c:pt>
                <c:pt idx="12058">
                  <c:v>44973.25</c:v>
                </c:pt>
                <c:pt idx="12059">
                  <c:v>44973.375</c:v>
                </c:pt>
                <c:pt idx="12060">
                  <c:v>44973.5</c:v>
                </c:pt>
                <c:pt idx="12061">
                  <c:v>44973.625</c:v>
                </c:pt>
                <c:pt idx="12062">
                  <c:v>44973.75</c:v>
                </c:pt>
                <c:pt idx="12063">
                  <c:v>44973.875</c:v>
                </c:pt>
                <c:pt idx="12064">
                  <c:v>44974</c:v>
                </c:pt>
                <c:pt idx="12065">
                  <c:v>44974.125</c:v>
                </c:pt>
                <c:pt idx="12066">
                  <c:v>44974.25</c:v>
                </c:pt>
                <c:pt idx="12067">
                  <c:v>44974.375</c:v>
                </c:pt>
                <c:pt idx="12068">
                  <c:v>44974.5</c:v>
                </c:pt>
                <c:pt idx="12069">
                  <c:v>44974.625</c:v>
                </c:pt>
                <c:pt idx="12070">
                  <c:v>44974.75</c:v>
                </c:pt>
                <c:pt idx="12071">
                  <c:v>44974.875</c:v>
                </c:pt>
                <c:pt idx="12072">
                  <c:v>44975</c:v>
                </c:pt>
                <c:pt idx="12073">
                  <c:v>44975.125</c:v>
                </c:pt>
                <c:pt idx="12074">
                  <c:v>44975.25</c:v>
                </c:pt>
                <c:pt idx="12075">
                  <c:v>44975.375</c:v>
                </c:pt>
                <c:pt idx="12076">
                  <c:v>44975.5</c:v>
                </c:pt>
                <c:pt idx="12077">
                  <c:v>44975.625</c:v>
                </c:pt>
                <c:pt idx="12078">
                  <c:v>44975.75</c:v>
                </c:pt>
                <c:pt idx="12079">
                  <c:v>44975.875</c:v>
                </c:pt>
                <c:pt idx="12080">
                  <c:v>44976</c:v>
                </c:pt>
                <c:pt idx="12081">
                  <c:v>44976.125</c:v>
                </c:pt>
                <c:pt idx="12082">
                  <c:v>44976.25</c:v>
                </c:pt>
                <c:pt idx="12083">
                  <c:v>44976.375</c:v>
                </c:pt>
                <c:pt idx="12084">
                  <c:v>44976.5</c:v>
                </c:pt>
                <c:pt idx="12085">
                  <c:v>44976.625</c:v>
                </c:pt>
                <c:pt idx="12086">
                  <c:v>44976.75</c:v>
                </c:pt>
                <c:pt idx="12087">
                  <c:v>44976.875</c:v>
                </c:pt>
                <c:pt idx="12088">
                  <c:v>44977</c:v>
                </c:pt>
                <c:pt idx="12089">
                  <c:v>44977.125</c:v>
                </c:pt>
                <c:pt idx="12090">
                  <c:v>44977.25</c:v>
                </c:pt>
                <c:pt idx="12091">
                  <c:v>44977.375</c:v>
                </c:pt>
                <c:pt idx="12092">
                  <c:v>44977.5</c:v>
                </c:pt>
                <c:pt idx="12093">
                  <c:v>44977.625</c:v>
                </c:pt>
                <c:pt idx="12094">
                  <c:v>44977.75</c:v>
                </c:pt>
                <c:pt idx="12095">
                  <c:v>44977.875</c:v>
                </c:pt>
                <c:pt idx="12096">
                  <c:v>44978</c:v>
                </c:pt>
                <c:pt idx="12097">
                  <c:v>44978.125</c:v>
                </c:pt>
                <c:pt idx="12098">
                  <c:v>44978.25</c:v>
                </c:pt>
                <c:pt idx="12099">
                  <c:v>44978.375</c:v>
                </c:pt>
                <c:pt idx="12100">
                  <c:v>44978.5</c:v>
                </c:pt>
                <c:pt idx="12101">
                  <c:v>44978.625</c:v>
                </c:pt>
                <c:pt idx="12102">
                  <c:v>44978.75</c:v>
                </c:pt>
                <c:pt idx="12103">
                  <c:v>44978.875</c:v>
                </c:pt>
                <c:pt idx="12104">
                  <c:v>44979</c:v>
                </c:pt>
                <c:pt idx="12105">
                  <c:v>44979.125</c:v>
                </c:pt>
                <c:pt idx="12106">
                  <c:v>44979.25</c:v>
                </c:pt>
                <c:pt idx="12107">
                  <c:v>44979.375</c:v>
                </c:pt>
                <c:pt idx="12108">
                  <c:v>44979.5</c:v>
                </c:pt>
                <c:pt idx="12109">
                  <c:v>44979.625</c:v>
                </c:pt>
                <c:pt idx="12110">
                  <c:v>44979.75</c:v>
                </c:pt>
                <c:pt idx="12111">
                  <c:v>44979.875</c:v>
                </c:pt>
                <c:pt idx="12112">
                  <c:v>44980</c:v>
                </c:pt>
                <c:pt idx="12113">
                  <c:v>44980.125</c:v>
                </c:pt>
                <c:pt idx="12114">
                  <c:v>44980.25</c:v>
                </c:pt>
                <c:pt idx="12115">
                  <c:v>44980.375</c:v>
                </c:pt>
                <c:pt idx="12116">
                  <c:v>44980.5</c:v>
                </c:pt>
                <c:pt idx="12117">
                  <c:v>44980.625</c:v>
                </c:pt>
                <c:pt idx="12118">
                  <c:v>44980.75</c:v>
                </c:pt>
                <c:pt idx="12119">
                  <c:v>44980.875</c:v>
                </c:pt>
                <c:pt idx="12120">
                  <c:v>44981</c:v>
                </c:pt>
                <c:pt idx="12121">
                  <c:v>44981.125</c:v>
                </c:pt>
                <c:pt idx="12122">
                  <c:v>44981.25</c:v>
                </c:pt>
                <c:pt idx="12123">
                  <c:v>44981.375</c:v>
                </c:pt>
                <c:pt idx="12124">
                  <c:v>44981.5</c:v>
                </c:pt>
                <c:pt idx="12125">
                  <c:v>44981.625</c:v>
                </c:pt>
                <c:pt idx="12126">
                  <c:v>44981.75</c:v>
                </c:pt>
                <c:pt idx="12127">
                  <c:v>44981.875</c:v>
                </c:pt>
                <c:pt idx="12128">
                  <c:v>44982</c:v>
                </c:pt>
                <c:pt idx="12129">
                  <c:v>44982.125</c:v>
                </c:pt>
                <c:pt idx="12130">
                  <c:v>44982.25</c:v>
                </c:pt>
                <c:pt idx="12131">
                  <c:v>44982.375</c:v>
                </c:pt>
                <c:pt idx="12132">
                  <c:v>44982.5</c:v>
                </c:pt>
                <c:pt idx="12133">
                  <c:v>44982.625</c:v>
                </c:pt>
                <c:pt idx="12134">
                  <c:v>44982.75</c:v>
                </c:pt>
                <c:pt idx="12135">
                  <c:v>44982.875</c:v>
                </c:pt>
                <c:pt idx="12136">
                  <c:v>44983</c:v>
                </c:pt>
                <c:pt idx="12137">
                  <c:v>44983.125</c:v>
                </c:pt>
                <c:pt idx="12138">
                  <c:v>44983.25</c:v>
                </c:pt>
                <c:pt idx="12139">
                  <c:v>44983.375</c:v>
                </c:pt>
                <c:pt idx="12140">
                  <c:v>44983.5</c:v>
                </c:pt>
                <c:pt idx="12141">
                  <c:v>44983.625</c:v>
                </c:pt>
                <c:pt idx="12142">
                  <c:v>44983.75</c:v>
                </c:pt>
                <c:pt idx="12143">
                  <c:v>44983.875</c:v>
                </c:pt>
                <c:pt idx="12144">
                  <c:v>44984</c:v>
                </c:pt>
                <c:pt idx="12145">
                  <c:v>44984.125</c:v>
                </c:pt>
                <c:pt idx="12146">
                  <c:v>44984.25</c:v>
                </c:pt>
                <c:pt idx="12147">
                  <c:v>44984.375</c:v>
                </c:pt>
                <c:pt idx="12148">
                  <c:v>44984.5</c:v>
                </c:pt>
                <c:pt idx="12149">
                  <c:v>44984.625</c:v>
                </c:pt>
                <c:pt idx="12150">
                  <c:v>44984.75</c:v>
                </c:pt>
                <c:pt idx="12151">
                  <c:v>44984.875</c:v>
                </c:pt>
                <c:pt idx="12152">
                  <c:v>44985</c:v>
                </c:pt>
                <c:pt idx="12153">
                  <c:v>44985.125</c:v>
                </c:pt>
                <c:pt idx="12154">
                  <c:v>44985.25</c:v>
                </c:pt>
                <c:pt idx="12155">
                  <c:v>44985.375</c:v>
                </c:pt>
                <c:pt idx="12156">
                  <c:v>44985.5</c:v>
                </c:pt>
                <c:pt idx="12157">
                  <c:v>44985.625</c:v>
                </c:pt>
                <c:pt idx="12158">
                  <c:v>44985.75</c:v>
                </c:pt>
                <c:pt idx="12159">
                  <c:v>44985.875</c:v>
                </c:pt>
                <c:pt idx="12160">
                  <c:v>44986</c:v>
                </c:pt>
                <c:pt idx="12161">
                  <c:v>44986.125</c:v>
                </c:pt>
                <c:pt idx="12162">
                  <c:v>44986.25</c:v>
                </c:pt>
                <c:pt idx="12163">
                  <c:v>44986.375</c:v>
                </c:pt>
                <c:pt idx="12164">
                  <c:v>44986.5</c:v>
                </c:pt>
                <c:pt idx="12165">
                  <c:v>44986.625</c:v>
                </c:pt>
                <c:pt idx="12166">
                  <c:v>44986.75</c:v>
                </c:pt>
                <c:pt idx="12167">
                  <c:v>44986.875</c:v>
                </c:pt>
                <c:pt idx="12168">
                  <c:v>44987</c:v>
                </c:pt>
                <c:pt idx="12169">
                  <c:v>44987.125</c:v>
                </c:pt>
                <c:pt idx="12170">
                  <c:v>44987.25</c:v>
                </c:pt>
                <c:pt idx="12171">
                  <c:v>44987.375</c:v>
                </c:pt>
                <c:pt idx="12172">
                  <c:v>44987.5</c:v>
                </c:pt>
                <c:pt idx="12173">
                  <c:v>44987.625</c:v>
                </c:pt>
                <c:pt idx="12174">
                  <c:v>44987.75</c:v>
                </c:pt>
                <c:pt idx="12175">
                  <c:v>44987.875</c:v>
                </c:pt>
                <c:pt idx="12176">
                  <c:v>44988</c:v>
                </c:pt>
                <c:pt idx="12177">
                  <c:v>44988.125</c:v>
                </c:pt>
                <c:pt idx="12178">
                  <c:v>44988.25</c:v>
                </c:pt>
                <c:pt idx="12179">
                  <c:v>44988.375</c:v>
                </c:pt>
                <c:pt idx="12180">
                  <c:v>44988.5</c:v>
                </c:pt>
                <c:pt idx="12181">
                  <c:v>44988.625</c:v>
                </c:pt>
                <c:pt idx="12182">
                  <c:v>44988.75</c:v>
                </c:pt>
                <c:pt idx="12183">
                  <c:v>44988.875</c:v>
                </c:pt>
                <c:pt idx="12184">
                  <c:v>44989</c:v>
                </c:pt>
                <c:pt idx="12185">
                  <c:v>44989.125</c:v>
                </c:pt>
                <c:pt idx="12186">
                  <c:v>44989.25</c:v>
                </c:pt>
                <c:pt idx="12187">
                  <c:v>44989.375</c:v>
                </c:pt>
                <c:pt idx="12188">
                  <c:v>44989.5</c:v>
                </c:pt>
                <c:pt idx="12189">
                  <c:v>44989.625</c:v>
                </c:pt>
                <c:pt idx="12190">
                  <c:v>44989.75</c:v>
                </c:pt>
                <c:pt idx="12191">
                  <c:v>44989.875</c:v>
                </c:pt>
                <c:pt idx="12192">
                  <c:v>44990</c:v>
                </c:pt>
                <c:pt idx="12193">
                  <c:v>44990.125</c:v>
                </c:pt>
                <c:pt idx="12194">
                  <c:v>44990.25</c:v>
                </c:pt>
                <c:pt idx="12195">
                  <c:v>44990.375</c:v>
                </c:pt>
                <c:pt idx="12196">
                  <c:v>44990.5</c:v>
                </c:pt>
                <c:pt idx="12197">
                  <c:v>44990.625</c:v>
                </c:pt>
                <c:pt idx="12198">
                  <c:v>44990.75</c:v>
                </c:pt>
                <c:pt idx="12199">
                  <c:v>44990.875</c:v>
                </c:pt>
                <c:pt idx="12200">
                  <c:v>44991</c:v>
                </c:pt>
                <c:pt idx="12201">
                  <c:v>44991.125</c:v>
                </c:pt>
                <c:pt idx="12202">
                  <c:v>44991.25</c:v>
                </c:pt>
                <c:pt idx="12203">
                  <c:v>44991.375</c:v>
                </c:pt>
                <c:pt idx="12204">
                  <c:v>44991.5</c:v>
                </c:pt>
                <c:pt idx="12205">
                  <c:v>44991.625</c:v>
                </c:pt>
                <c:pt idx="12206">
                  <c:v>44991.75</c:v>
                </c:pt>
                <c:pt idx="12207">
                  <c:v>44991.875</c:v>
                </c:pt>
                <c:pt idx="12208">
                  <c:v>44992</c:v>
                </c:pt>
                <c:pt idx="12209">
                  <c:v>44992.125</c:v>
                </c:pt>
                <c:pt idx="12210">
                  <c:v>44992.25</c:v>
                </c:pt>
                <c:pt idx="12211">
                  <c:v>44992.375</c:v>
                </c:pt>
                <c:pt idx="12212">
                  <c:v>44992.5</c:v>
                </c:pt>
                <c:pt idx="12213">
                  <c:v>44992.625</c:v>
                </c:pt>
                <c:pt idx="12214">
                  <c:v>44992.75</c:v>
                </c:pt>
                <c:pt idx="12215">
                  <c:v>44992.875</c:v>
                </c:pt>
                <c:pt idx="12216">
                  <c:v>44993</c:v>
                </c:pt>
                <c:pt idx="12217">
                  <c:v>44993.125</c:v>
                </c:pt>
                <c:pt idx="12218">
                  <c:v>44993.25</c:v>
                </c:pt>
                <c:pt idx="12219">
                  <c:v>44993.375</c:v>
                </c:pt>
                <c:pt idx="12220">
                  <c:v>44993.5</c:v>
                </c:pt>
                <c:pt idx="12221">
                  <c:v>44993.625</c:v>
                </c:pt>
                <c:pt idx="12222">
                  <c:v>44993.75</c:v>
                </c:pt>
                <c:pt idx="12223">
                  <c:v>44993.875</c:v>
                </c:pt>
                <c:pt idx="12224">
                  <c:v>44994</c:v>
                </c:pt>
                <c:pt idx="12225">
                  <c:v>44994.125</c:v>
                </c:pt>
                <c:pt idx="12226">
                  <c:v>44994.25</c:v>
                </c:pt>
                <c:pt idx="12227">
                  <c:v>44994.375</c:v>
                </c:pt>
                <c:pt idx="12228">
                  <c:v>44994.5</c:v>
                </c:pt>
                <c:pt idx="12229">
                  <c:v>44994.625</c:v>
                </c:pt>
                <c:pt idx="12230">
                  <c:v>44994.75</c:v>
                </c:pt>
                <c:pt idx="12231">
                  <c:v>44994.875</c:v>
                </c:pt>
                <c:pt idx="12232">
                  <c:v>44995</c:v>
                </c:pt>
                <c:pt idx="12233">
                  <c:v>44995.125</c:v>
                </c:pt>
                <c:pt idx="12234">
                  <c:v>44995.25</c:v>
                </c:pt>
                <c:pt idx="12235">
                  <c:v>44995.375</c:v>
                </c:pt>
                <c:pt idx="12236">
                  <c:v>44995.5</c:v>
                </c:pt>
                <c:pt idx="12237">
                  <c:v>44995.625</c:v>
                </c:pt>
                <c:pt idx="12238">
                  <c:v>44995.75</c:v>
                </c:pt>
                <c:pt idx="12239">
                  <c:v>44995.875</c:v>
                </c:pt>
                <c:pt idx="12240">
                  <c:v>44996</c:v>
                </c:pt>
                <c:pt idx="12241">
                  <c:v>44996.125</c:v>
                </c:pt>
                <c:pt idx="12242">
                  <c:v>44996.25</c:v>
                </c:pt>
                <c:pt idx="12243">
                  <c:v>44996.375</c:v>
                </c:pt>
                <c:pt idx="12244">
                  <c:v>44996.5</c:v>
                </c:pt>
                <c:pt idx="12245">
                  <c:v>44996.625</c:v>
                </c:pt>
                <c:pt idx="12246">
                  <c:v>44996.75</c:v>
                </c:pt>
                <c:pt idx="12247">
                  <c:v>44996.875</c:v>
                </c:pt>
                <c:pt idx="12248">
                  <c:v>44997</c:v>
                </c:pt>
                <c:pt idx="12249">
                  <c:v>44997.125</c:v>
                </c:pt>
                <c:pt idx="12250">
                  <c:v>44997.25</c:v>
                </c:pt>
                <c:pt idx="12251">
                  <c:v>44997.375</c:v>
                </c:pt>
                <c:pt idx="12252">
                  <c:v>44997.5</c:v>
                </c:pt>
                <c:pt idx="12253">
                  <c:v>44997.625</c:v>
                </c:pt>
                <c:pt idx="12254">
                  <c:v>44997.75</c:v>
                </c:pt>
                <c:pt idx="12255">
                  <c:v>44997.875</c:v>
                </c:pt>
                <c:pt idx="12256">
                  <c:v>44998</c:v>
                </c:pt>
                <c:pt idx="12257">
                  <c:v>44998.125</c:v>
                </c:pt>
                <c:pt idx="12258">
                  <c:v>44998.25</c:v>
                </c:pt>
                <c:pt idx="12259">
                  <c:v>44998.375</c:v>
                </c:pt>
                <c:pt idx="12260">
                  <c:v>44998.5</c:v>
                </c:pt>
                <c:pt idx="12261">
                  <c:v>44998.625</c:v>
                </c:pt>
                <c:pt idx="12262">
                  <c:v>44998.75</c:v>
                </c:pt>
                <c:pt idx="12263">
                  <c:v>44998.875</c:v>
                </c:pt>
                <c:pt idx="12264">
                  <c:v>44999</c:v>
                </c:pt>
                <c:pt idx="12265">
                  <c:v>44999.125</c:v>
                </c:pt>
                <c:pt idx="12266">
                  <c:v>44999.25</c:v>
                </c:pt>
                <c:pt idx="12267">
                  <c:v>44999.375</c:v>
                </c:pt>
                <c:pt idx="12268">
                  <c:v>44999.5</c:v>
                </c:pt>
                <c:pt idx="12269">
                  <c:v>44999.625</c:v>
                </c:pt>
                <c:pt idx="12270">
                  <c:v>44999.75</c:v>
                </c:pt>
                <c:pt idx="12271">
                  <c:v>44999.875</c:v>
                </c:pt>
                <c:pt idx="12272">
                  <c:v>45000</c:v>
                </c:pt>
                <c:pt idx="12273">
                  <c:v>45000.125</c:v>
                </c:pt>
                <c:pt idx="12274">
                  <c:v>45000.25</c:v>
                </c:pt>
                <c:pt idx="12275">
                  <c:v>45000.375</c:v>
                </c:pt>
                <c:pt idx="12276">
                  <c:v>45000.5</c:v>
                </c:pt>
                <c:pt idx="12277">
                  <c:v>45000.625</c:v>
                </c:pt>
                <c:pt idx="12278">
                  <c:v>45000.75</c:v>
                </c:pt>
                <c:pt idx="12279">
                  <c:v>45000.875</c:v>
                </c:pt>
                <c:pt idx="12280">
                  <c:v>45001</c:v>
                </c:pt>
                <c:pt idx="12281">
                  <c:v>45001.125</c:v>
                </c:pt>
                <c:pt idx="12282">
                  <c:v>45001.25</c:v>
                </c:pt>
                <c:pt idx="12283">
                  <c:v>45001.375</c:v>
                </c:pt>
                <c:pt idx="12284">
                  <c:v>45001.5</c:v>
                </c:pt>
                <c:pt idx="12285">
                  <c:v>45001.625</c:v>
                </c:pt>
                <c:pt idx="12286">
                  <c:v>45001.75</c:v>
                </c:pt>
                <c:pt idx="12287">
                  <c:v>45001.875</c:v>
                </c:pt>
                <c:pt idx="12288">
                  <c:v>45002</c:v>
                </c:pt>
                <c:pt idx="12289">
                  <c:v>45002.125</c:v>
                </c:pt>
                <c:pt idx="12290">
                  <c:v>45002.25</c:v>
                </c:pt>
                <c:pt idx="12291">
                  <c:v>45002.375</c:v>
                </c:pt>
                <c:pt idx="12292">
                  <c:v>45002.5</c:v>
                </c:pt>
                <c:pt idx="12293">
                  <c:v>45002.625</c:v>
                </c:pt>
                <c:pt idx="12294">
                  <c:v>45002.75</c:v>
                </c:pt>
                <c:pt idx="12295">
                  <c:v>45002.875</c:v>
                </c:pt>
                <c:pt idx="12296">
                  <c:v>45003</c:v>
                </c:pt>
                <c:pt idx="12297">
                  <c:v>45003.125</c:v>
                </c:pt>
                <c:pt idx="12298">
                  <c:v>45003.25</c:v>
                </c:pt>
                <c:pt idx="12299">
                  <c:v>45003.375</c:v>
                </c:pt>
                <c:pt idx="12300">
                  <c:v>45003.5</c:v>
                </c:pt>
                <c:pt idx="12301">
                  <c:v>45003.625</c:v>
                </c:pt>
                <c:pt idx="12302">
                  <c:v>45003.75</c:v>
                </c:pt>
                <c:pt idx="12303">
                  <c:v>45003.875</c:v>
                </c:pt>
                <c:pt idx="12304">
                  <c:v>45004</c:v>
                </c:pt>
                <c:pt idx="12305">
                  <c:v>45004.125</c:v>
                </c:pt>
                <c:pt idx="12306">
                  <c:v>45004.25</c:v>
                </c:pt>
                <c:pt idx="12307">
                  <c:v>45004.375</c:v>
                </c:pt>
                <c:pt idx="12308">
                  <c:v>45004.5</c:v>
                </c:pt>
                <c:pt idx="12309">
                  <c:v>45004.625</c:v>
                </c:pt>
                <c:pt idx="12310">
                  <c:v>45004.75</c:v>
                </c:pt>
                <c:pt idx="12311">
                  <c:v>45004.875</c:v>
                </c:pt>
                <c:pt idx="12312">
                  <c:v>45005</c:v>
                </c:pt>
                <c:pt idx="12313">
                  <c:v>45005.125</c:v>
                </c:pt>
                <c:pt idx="12314">
                  <c:v>45005.25</c:v>
                </c:pt>
                <c:pt idx="12315">
                  <c:v>45005.375</c:v>
                </c:pt>
                <c:pt idx="12316">
                  <c:v>45005.5</c:v>
                </c:pt>
                <c:pt idx="12317">
                  <c:v>45005.625</c:v>
                </c:pt>
                <c:pt idx="12318">
                  <c:v>45005.75</c:v>
                </c:pt>
                <c:pt idx="12319">
                  <c:v>45005.875</c:v>
                </c:pt>
                <c:pt idx="12320">
                  <c:v>45006</c:v>
                </c:pt>
                <c:pt idx="12321">
                  <c:v>45006.125</c:v>
                </c:pt>
                <c:pt idx="12322">
                  <c:v>45006.25</c:v>
                </c:pt>
                <c:pt idx="12323">
                  <c:v>45006.375</c:v>
                </c:pt>
                <c:pt idx="12324">
                  <c:v>45006.5</c:v>
                </c:pt>
                <c:pt idx="12325">
                  <c:v>45006.625</c:v>
                </c:pt>
                <c:pt idx="12326">
                  <c:v>45006.75</c:v>
                </c:pt>
                <c:pt idx="12327">
                  <c:v>45006.875</c:v>
                </c:pt>
                <c:pt idx="12328">
                  <c:v>45007</c:v>
                </c:pt>
                <c:pt idx="12329">
                  <c:v>45007.125</c:v>
                </c:pt>
                <c:pt idx="12330">
                  <c:v>45007.25</c:v>
                </c:pt>
                <c:pt idx="12331">
                  <c:v>45007.375</c:v>
                </c:pt>
                <c:pt idx="12332">
                  <c:v>45007.5</c:v>
                </c:pt>
                <c:pt idx="12333">
                  <c:v>45007.625</c:v>
                </c:pt>
                <c:pt idx="12334">
                  <c:v>45007.75</c:v>
                </c:pt>
                <c:pt idx="12335">
                  <c:v>45007.875</c:v>
                </c:pt>
                <c:pt idx="12336">
                  <c:v>45008</c:v>
                </c:pt>
                <c:pt idx="12337">
                  <c:v>45008.125</c:v>
                </c:pt>
                <c:pt idx="12338">
                  <c:v>45008.25</c:v>
                </c:pt>
                <c:pt idx="12339">
                  <c:v>45008.375</c:v>
                </c:pt>
                <c:pt idx="12340">
                  <c:v>45008.5</c:v>
                </c:pt>
                <c:pt idx="12341">
                  <c:v>45008.625</c:v>
                </c:pt>
                <c:pt idx="12342">
                  <c:v>45008.75</c:v>
                </c:pt>
                <c:pt idx="12343">
                  <c:v>45008.875</c:v>
                </c:pt>
                <c:pt idx="12344">
                  <c:v>45009</c:v>
                </c:pt>
                <c:pt idx="12345">
                  <c:v>45009.125</c:v>
                </c:pt>
                <c:pt idx="12346">
                  <c:v>45009.25</c:v>
                </c:pt>
                <c:pt idx="12347">
                  <c:v>45009.375</c:v>
                </c:pt>
                <c:pt idx="12348">
                  <c:v>45009.5</c:v>
                </c:pt>
                <c:pt idx="12349">
                  <c:v>45009.625</c:v>
                </c:pt>
                <c:pt idx="12350">
                  <c:v>45009.75</c:v>
                </c:pt>
                <c:pt idx="12351">
                  <c:v>45009.875</c:v>
                </c:pt>
                <c:pt idx="12352">
                  <c:v>45010</c:v>
                </c:pt>
                <c:pt idx="12353">
                  <c:v>45010.125</c:v>
                </c:pt>
                <c:pt idx="12354">
                  <c:v>45010.25</c:v>
                </c:pt>
                <c:pt idx="12355">
                  <c:v>45010.375</c:v>
                </c:pt>
                <c:pt idx="12356">
                  <c:v>45010.5</c:v>
                </c:pt>
                <c:pt idx="12357">
                  <c:v>45010.625</c:v>
                </c:pt>
                <c:pt idx="12358">
                  <c:v>45010.75</c:v>
                </c:pt>
                <c:pt idx="12359">
                  <c:v>45010.875</c:v>
                </c:pt>
                <c:pt idx="12360">
                  <c:v>45011</c:v>
                </c:pt>
                <c:pt idx="12361">
                  <c:v>45011.125</c:v>
                </c:pt>
                <c:pt idx="12362">
                  <c:v>45011.25</c:v>
                </c:pt>
                <c:pt idx="12363">
                  <c:v>45011.375</c:v>
                </c:pt>
                <c:pt idx="12364">
                  <c:v>45011.5</c:v>
                </c:pt>
                <c:pt idx="12365">
                  <c:v>45011.625</c:v>
                </c:pt>
                <c:pt idx="12366">
                  <c:v>45011.75</c:v>
                </c:pt>
                <c:pt idx="12367">
                  <c:v>45011.875</c:v>
                </c:pt>
                <c:pt idx="12368">
                  <c:v>45012</c:v>
                </c:pt>
                <c:pt idx="12369">
                  <c:v>45012.125</c:v>
                </c:pt>
                <c:pt idx="12370">
                  <c:v>45012.25</c:v>
                </c:pt>
                <c:pt idx="12371">
                  <c:v>45012.375</c:v>
                </c:pt>
                <c:pt idx="12372">
                  <c:v>45012.5</c:v>
                </c:pt>
                <c:pt idx="12373">
                  <c:v>45012.625</c:v>
                </c:pt>
                <c:pt idx="12374">
                  <c:v>45012.75</c:v>
                </c:pt>
                <c:pt idx="12375">
                  <c:v>45012.875</c:v>
                </c:pt>
                <c:pt idx="12376">
                  <c:v>45013</c:v>
                </c:pt>
                <c:pt idx="12377">
                  <c:v>45013.125</c:v>
                </c:pt>
                <c:pt idx="12378">
                  <c:v>45013.25</c:v>
                </c:pt>
                <c:pt idx="12379">
                  <c:v>45013.375</c:v>
                </c:pt>
                <c:pt idx="12380">
                  <c:v>45013.5</c:v>
                </c:pt>
                <c:pt idx="12381">
                  <c:v>45013.625</c:v>
                </c:pt>
                <c:pt idx="12382">
                  <c:v>45013.75</c:v>
                </c:pt>
                <c:pt idx="12383">
                  <c:v>45013.875</c:v>
                </c:pt>
                <c:pt idx="12384">
                  <c:v>45014</c:v>
                </c:pt>
                <c:pt idx="12385">
                  <c:v>45014.125</c:v>
                </c:pt>
                <c:pt idx="12386">
                  <c:v>45014.25</c:v>
                </c:pt>
                <c:pt idx="12387">
                  <c:v>45014.375</c:v>
                </c:pt>
                <c:pt idx="12388">
                  <c:v>45014.5</c:v>
                </c:pt>
                <c:pt idx="12389">
                  <c:v>45014.625</c:v>
                </c:pt>
                <c:pt idx="12390">
                  <c:v>45014.75</c:v>
                </c:pt>
                <c:pt idx="12391">
                  <c:v>45014.875</c:v>
                </c:pt>
                <c:pt idx="12392">
                  <c:v>45015</c:v>
                </c:pt>
                <c:pt idx="12393">
                  <c:v>45015.125</c:v>
                </c:pt>
                <c:pt idx="12394">
                  <c:v>45015.25</c:v>
                </c:pt>
                <c:pt idx="12395">
                  <c:v>45015.375</c:v>
                </c:pt>
                <c:pt idx="12396">
                  <c:v>45015.5</c:v>
                </c:pt>
                <c:pt idx="12397">
                  <c:v>45015.625</c:v>
                </c:pt>
                <c:pt idx="12398">
                  <c:v>45015.75</c:v>
                </c:pt>
                <c:pt idx="12399">
                  <c:v>45015.875</c:v>
                </c:pt>
                <c:pt idx="12400">
                  <c:v>45016</c:v>
                </c:pt>
                <c:pt idx="12401">
                  <c:v>45016.125</c:v>
                </c:pt>
                <c:pt idx="12402">
                  <c:v>45016.25</c:v>
                </c:pt>
                <c:pt idx="12403">
                  <c:v>45016.375</c:v>
                </c:pt>
                <c:pt idx="12404">
                  <c:v>45016.5</c:v>
                </c:pt>
                <c:pt idx="12405">
                  <c:v>45016.625</c:v>
                </c:pt>
                <c:pt idx="12406">
                  <c:v>45016.75</c:v>
                </c:pt>
                <c:pt idx="12407">
                  <c:v>45016.875</c:v>
                </c:pt>
                <c:pt idx="12408">
                  <c:v>45017</c:v>
                </c:pt>
                <c:pt idx="12409">
                  <c:v>45017.125</c:v>
                </c:pt>
                <c:pt idx="12410">
                  <c:v>45017.25</c:v>
                </c:pt>
                <c:pt idx="12411">
                  <c:v>45017.375</c:v>
                </c:pt>
                <c:pt idx="12412">
                  <c:v>45017.5</c:v>
                </c:pt>
                <c:pt idx="12413">
                  <c:v>45017.625</c:v>
                </c:pt>
                <c:pt idx="12414">
                  <c:v>45017.75</c:v>
                </c:pt>
                <c:pt idx="12415">
                  <c:v>45017.875</c:v>
                </c:pt>
                <c:pt idx="12416">
                  <c:v>45018</c:v>
                </c:pt>
                <c:pt idx="12417">
                  <c:v>45018.125</c:v>
                </c:pt>
                <c:pt idx="12418">
                  <c:v>45018.25</c:v>
                </c:pt>
                <c:pt idx="12419">
                  <c:v>45018.375</c:v>
                </c:pt>
                <c:pt idx="12420">
                  <c:v>45018.5</c:v>
                </c:pt>
                <c:pt idx="12421">
                  <c:v>45018.625</c:v>
                </c:pt>
                <c:pt idx="12422">
                  <c:v>45018.75</c:v>
                </c:pt>
                <c:pt idx="12423">
                  <c:v>45018.875</c:v>
                </c:pt>
                <c:pt idx="12424">
                  <c:v>45019</c:v>
                </c:pt>
                <c:pt idx="12425">
                  <c:v>45019.125</c:v>
                </c:pt>
                <c:pt idx="12426">
                  <c:v>45019.25</c:v>
                </c:pt>
                <c:pt idx="12427">
                  <c:v>45019.375</c:v>
                </c:pt>
                <c:pt idx="12428">
                  <c:v>45019.5</c:v>
                </c:pt>
                <c:pt idx="12429">
                  <c:v>45019.625</c:v>
                </c:pt>
                <c:pt idx="12430">
                  <c:v>45019.75</c:v>
                </c:pt>
                <c:pt idx="12431">
                  <c:v>45019.875</c:v>
                </c:pt>
                <c:pt idx="12432">
                  <c:v>45020</c:v>
                </c:pt>
                <c:pt idx="12433">
                  <c:v>45020.125</c:v>
                </c:pt>
                <c:pt idx="12434">
                  <c:v>45020.25</c:v>
                </c:pt>
                <c:pt idx="12435">
                  <c:v>45020.375</c:v>
                </c:pt>
                <c:pt idx="12436">
                  <c:v>45020.5</c:v>
                </c:pt>
                <c:pt idx="12437">
                  <c:v>45020.625</c:v>
                </c:pt>
                <c:pt idx="12438">
                  <c:v>45020.75</c:v>
                </c:pt>
                <c:pt idx="12439">
                  <c:v>45020.875</c:v>
                </c:pt>
                <c:pt idx="12440">
                  <c:v>45021</c:v>
                </c:pt>
                <c:pt idx="12441">
                  <c:v>45021.125</c:v>
                </c:pt>
                <c:pt idx="12442">
                  <c:v>45021.25</c:v>
                </c:pt>
                <c:pt idx="12443">
                  <c:v>45021.375</c:v>
                </c:pt>
                <c:pt idx="12444">
                  <c:v>45021.5</c:v>
                </c:pt>
                <c:pt idx="12445">
                  <c:v>45021.625</c:v>
                </c:pt>
                <c:pt idx="12446">
                  <c:v>45021.75</c:v>
                </c:pt>
                <c:pt idx="12447">
                  <c:v>45021.875</c:v>
                </c:pt>
                <c:pt idx="12448">
                  <c:v>45022</c:v>
                </c:pt>
                <c:pt idx="12449">
                  <c:v>45022.125</c:v>
                </c:pt>
                <c:pt idx="12450">
                  <c:v>45022.25</c:v>
                </c:pt>
                <c:pt idx="12451">
                  <c:v>45022.375</c:v>
                </c:pt>
                <c:pt idx="12452">
                  <c:v>45022.5</c:v>
                </c:pt>
                <c:pt idx="12453">
                  <c:v>45022.625</c:v>
                </c:pt>
                <c:pt idx="12454">
                  <c:v>45022.75</c:v>
                </c:pt>
                <c:pt idx="12455">
                  <c:v>45022.875</c:v>
                </c:pt>
                <c:pt idx="12456">
                  <c:v>45023</c:v>
                </c:pt>
                <c:pt idx="12457">
                  <c:v>45023.125</c:v>
                </c:pt>
                <c:pt idx="12458">
                  <c:v>45023.25</c:v>
                </c:pt>
                <c:pt idx="12459">
                  <c:v>45023.375</c:v>
                </c:pt>
                <c:pt idx="12460">
                  <c:v>45023.5</c:v>
                </c:pt>
                <c:pt idx="12461">
                  <c:v>45023.625</c:v>
                </c:pt>
                <c:pt idx="12462">
                  <c:v>45023.75</c:v>
                </c:pt>
                <c:pt idx="12463">
                  <c:v>45023.875</c:v>
                </c:pt>
                <c:pt idx="12464">
                  <c:v>45024</c:v>
                </c:pt>
                <c:pt idx="12465">
                  <c:v>45024.125</c:v>
                </c:pt>
                <c:pt idx="12466">
                  <c:v>45024.25</c:v>
                </c:pt>
                <c:pt idx="12467">
                  <c:v>45024.375</c:v>
                </c:pt>
                <c:pt idx="12468">
                  <c:v>45024.5</c:v>
                </c:pt>
                <c:pt idx="12469">
                  <c:v>45024.625</c:v>
                </c:pt>
                <c:pt idx="12470">
                  <c:v>45024.75</c:v>
                </c:pt>
                <c:pt idx="12471">
                  <c:v>45024.875</c:v>
                </c:pt>
                <c:pt idx="12472">
                  <c:v>45025</c:v>
                </c:pt>
                <c:pt idx="12473">
                  <c:v>45025.125</c:v>
                </c:pt>
                <c:pt idx="12474">
                  <c:v>45025.25</c:v>
                </c:pt>
                <c:pt idx="12475">
                  <c:v>45025.375</c:v>
                </c:pt>
                <c:pt idx="12476">
                  <c:v>45025.5</c:v>
                </c:pt>
                <c:pt idx="12477">
                  <c:v>45025.625</c:v>
                </c:pt>
                <c:pt idx="12478">
                  <c:v>45025.75</c:v>
                </c:pt>
                <c:pt idx="12479">
                  <c:v>45025.875</c:v>
                </c:pt>
                <c:pt idx="12480">
                  <c:v>45026</c:v>
                </c:pt>
                <c:pt idx="12481">
                  <c:v>45026.125</c:v>
                </c:pt>
                <c:pt idx="12482">
                  <c:v>45026.25</c:v>
                </c:pt>
                <c:pt idx="12483">
                  <c:v>45026.375</c:v>
                </c:pt>
                <c:pt idx="12484">
                  <c:v>45026.5</c:v>
                </c:pt>
                <c:pt idx="12485">
                  <c:v>45026.625</c:v>
                </c:pt>
                <c:pt idx="12486">
                  <c:v>45026.75</c:v>
                </c:pt>
                <c:pt idx="12487">
                  <c:v>45026.875</c:v>
                </c:pt>
                <c:pt idx="12488">
                  <c:v>45027</c:v>
                </c:pt>
                <c:pt idx="12489">
                  <c:v>45027.125</c:v>
                </c:pt>
                <c:pt idx="12490">
                  <c:v>45027.25</c:v>
                </c:pt>
                <c:pt idx="12491">
                  <c:v>45027.375</c:v>
                </c:pt>
                <c:pt idx="12492">
                  <c:v>45027.5</c:v>
                </c:pt>
                <c:pt idx="12493">
                  <c:v>45027.625</c:v>
                </c:pt>
                <c:pt idx="12494">
                  <c:v>45027.75</c:v>
                </c:pt>
                <c:pt idx="12495">
                  <c:v>45027.875</c:v>
                </c:pt>
                <c:pt idx="12496">
                  <c:v>45028</c:v>
                </c:pt>
                <c:pt idx="12497">
                  <c:v>45028.125</c:v>
                </c:pt>
                <c:pt idx="12498">
                  <c:v>45028.25</c:v>
                </c:pt>
                <c:pt idx="12499">
                  <c:v>45028.375</c:v>
                </c:pt>
                <c:pt idx="12500">
                  <c:v>45028.5</c:v>
                </c:pt>
                <c:pt idx="12501">
                  <c:v>45028.625</c:v>
                </c:pt>
                <c:pt idx="12502">
                  <c:v>45028.75</c:v>
                </c:pt>
                <c:pt idx="12503">
                  <c:v>45028.875</c:v>
                </c:pt>
                <c:pt idx="12504">
                  <c:v>45029</c:v>
                </c:pt>
                <c:pt idx="12505">
                  <c:v>45029.125</c:v>
                </c:pt>
                <c:pt idx="12506">
                  <c:v>45029.25</c:v>
                </c:pt>
                <c:pt idx="12507">
                  <c:v>45029.375</c:v>
                </c:pt>
                <c:pt idx="12508">
                  <c:v>45029.5</c:v>
                </c:pt>
                <c:pt idx="12509">
                  <c:v>45029.625</c:v>
                </c:pt>
                <c:pt idx="12510">
                  <c:v>45029.75</c:v>
                </c:pt>
                <c:pt idx="12511">
                  <c:v>45029.875</c:v>
                </c:pt>
                <c:pt idx="12512">
                  <c:v>45030</c:v>
                </c:pt>
                <c:pt idx="12513">
                  <c:v>45030.125</c:v>
                </c:pt>
                <c:pt idx="12514">
                  <c:v>45030.25</c:v>
                </c:pt>
                <c:pt idx="12515">
                  <c:v>45030.375</c:v>
                </c:pt>
                <c:pt idx="12516">
                  <c:v>45030.5</c:v>
                </c:pt>
                <c:pt idx="12517">
                  <c:v>45030.625</c:v>
                </c:pt>
                <c:pt idx="12518">
                  <c:v>45030.75</c:v>
                </c:pt>
                <c:pt idx="12519">
                  <c:v>45030.875</c:v>
                </c:pt>
                <c:pt idx="12520">
                  <c:v>45031</c:v>
                </c:pt>
                <c:pt idx="12521">
                  <c:v>45031.125</c:v>
                </c:pt>
                <c:pt idx="12522">
                  <c:v>45031.25</c:v>
                </c:pt>
                <c:pt idx="12523">
                  <c:v>45031.375</c:v>
                </c:pt>
                <c:pt idx="12524">
                  <c:v>45031.5</c:v>
                </c:pt>
                <c:pt idx="12525">
                  <c:v>45031.625</c:v>
                </c:pt>
                <c:pt idx="12526">
                  <c:v>45031.75</c:v>
                </c:pt>
                <c:pt idx="12527">
                  <c:v>45031.875</c:v>
                </c:pt>
                <c:pt idx="12528">
                  <c:v>45032</c:v>
                </c:pt>
                <c:pt idx="12529">
                  <c:v>45032.125</c:v>
                </c:pt>
                <c:pt idx="12530">
                  <c:v>45032.25</c:v>
                </c:pt>
                <c:pt idx="12531">
                  <c:v>45032.375</c:v>
                </c:pt>
                <c:pt idx="12532">
                  <c:v>45032.5</c:v>
                </c:pt>
                <c:pt idx="12533">
                  <c:v>45032.625</c:v>
                </c:pt>
                <c:pt idx="12534">
                  <c:v>45032.75</c:v>
                </c:pt>
                <c:pt idx="12535">
                  <c:v>45032.875</c:v>
                </c:pt>
                <c:pt idx="12536">
                  <c:v>45033</c:v>
                </c:pt>
                <c:pt idx="12537">
                  <c:v>45033.125</c:v>
                </c:pt>
                <c:pt idx="12538">
                  <c:v>45033.25</c:v>
                </c:pt>
                <c:pt idx="12539">
                  <c:v>45033.375</c:v>
                </c:pt>
                <c:pt idx="12540">
                  <c:v>45033.5</c:v>
                </c:pt>
                <c:pt idx="12541">
                  <c:v>45033.625</c:v>
                </c:pt>
                <c:pt idx="12542">
                  <c:v>45033.75</c:v>
                </c:pt>
                <c:pt idx="12543">
                  <c:v>45033.875</c:v>
                </c:pt>
                <c:pt idx="12544">
                  <c:v>45034</c:v>
                </c:pt>
                <c:pt idx="12545">
                  <c:v>45034.125</c:v>
                </c:pt>
                <c:pt idx="12546">
                  <c:v>45034.25</c:v>
                </c:pt>
                <c:pt idx="12547">
                  <c:v>45034.375</c:v>
                </c:pt>
                <c:pt idx="12548">
                  <c:v>45034.5</c:v>
                </c:pt>
                <c:pt idx="12549">
                  <c:v>45034.625</c:v>
                </c:pt>
                <c:pt idx="12550">
                  <c:v>45034.75</c:v>
                </c:pt>
                <c:pt idx="12551">
                  <c:v>45034.875</c:v>
                </c:pt>
                <c:pt idx="12552">
                  <c:v>45035</c:v>
                </c:pt>
                <c:pt idx="12553">
                  <c:v>45035.125</c:v>
                </c:pt>
                <c:pt idx="12554">
                  <c:v>45035.25</c:v>
                </c:pt>
                <c:pt idx="12555">
                  <c:v>45035.375</c:v>
                </c:pt>
                <c:pt idx="12556">
                  <c:v>45035.5</c:v>
                </c:pt>
                <c:pt idx="12557">
                  <c:v>45035.625</c:v>
                </c:pt>
                <c:pt idx="12558">
                  <c:v>45035.75</c:v>
                </c:pt>
                <c:pt idx="12559">
                  <c:v>45035.875</c:v>
                </c:pt>
                <c:pt idx="12560">
                  <c:v>45036</c:v>
                </c:pt>
                <c:pt idx="12561">
                  <c:v>45036.125</c:v>
                </c:pt>
                <c:pt idx="12562">
                  <c:v>45036.25</c:v>
                </c:pt>
                <c:pt idx="12563">
                  <c:v>45036.375</c:v>
                </c:pt>
                <c:pt idx="12564">
                  <c:v>45036.5</c:v>
                </c:pt>
                <c:pt idx="12565">
                  <c:v>45036.625</c:v>
                </c:pt>
                <c:pt idx="12566">
                  <c:v>45036.75</c:v>
                </c:pt>
                <c:pt idx="12567">
                  <c:v>45036.875</c:v>
                </c:pt>
                <c:pt idx="12568">
                  <c:v>45037</c:v>
                </c:pt>
                <c:pt idx="12569">
                  <c:v>45037.125</c:v>
                </c:pt>
                <c:pt idx="12570">
                  <c:v>45037.25</c:v>
                </c:pt>
                <c:pt idx="12571">
                  <c:v>45037.375</c:v>
                </c:pt>
                <c:pt idx="12572">
                  <c:v>45037.5</c:v>
                </c:pt>
                <c:pt idx="12573">
                  <c:v>45037.625</c:v>
                </c:pt>
                <c:pt idx="12574">
                  <c:v>45037.75</c:v>
                </c:pt>
                <c:pt idx="12575">
                  <c:v>45037.875</c:v>
                </c:pt>
                <c:pt idx="12576">
                  <c:v>45038</c:v>
                </c:pt>
                <c:pt idx="12577">
                  <c:v>45038.125</c:v>
                </c:pt>
                <c:pt idx="12578">
                  <c:v>45038.25</c:v>
                </c:pt>
                <c:pt idx="12579">
                  <c:v>45038.375</c:v>
                </c:pt>
                <c:pt idx="12580">
                  <c:v>45038.5</c:v>
                </c:pt>
                <c:pt idx="12581">
                  <c:v>45038.625</c:v>
                </c:pt>
                <c:pt idx="12582">
                  <c:v>45038.75</c:v>
                </c:pt>
                <c:pt idx="12583">
                  <c:v>45038.875</c:v>
                </c:pt>
                <c:pt idx="12584">
                  <c:v>45039</c:v>
                </c:pt>
                <c:pt idx="12585">
                  <c:v>45039.125</c:v>
                </c:pt>
                <c:pt idx="12586">
                  <c:v>45039.25</c:v>
                </c:pt>
                <c:pt idx="12587">
                  <c:v>45039.375</c:v>
                </c:pt>
                <c:pt idx="12588">
                  <c:v>45039.5</c:v>
                </c:pt>
                <c:pt idx="12589">
                  <c:v>45039.625</c:v>
                </c:pt>
                <c:pt idx="12590">
                  <c:v>45039.75</c:v>
                </c:pt>
                <c:pt idx="12591">
                  <c:v>45039.875</c:v>
                </c:pt>
                <c:pt idx="12592">
                  <c:v>45040</c:v>
                </c:pt>
                <c:pt idx="12593">
                  <c:v>45040.125</c:v>
                </c:pt>
                <c:pt idx="12594">
                  <c:v>45040.25</c:v>
                </c:pt>
                <c:pt idx="12595">
                  <c:v>45040.375</c:v>
                </c:pt>
                <c:pt idx="12596">
                  <c:v>45040.5</c:v>
                </c:pt>
                <c:pt idx="12597">
                  <c:v>45040.625</c:v>
                </c:pt>
                <c:pt idx="12598">
                  <c:v>45040.75</c:v>
                </c:pt>
                <c:pt idx="12599">
                  <c:v>45040.875</c:v>
                </c:pt>
                <c:pt idx="12600">
                  <c:v>45041</c:v>
                </c:pt>
                <c:pt idx="12601">
                  <c:v>45041.125</c:v>
                </c:pt>
                <c:pt idx="12602">
                  <c:v>45041.25</c:v>
                </c:pt>
                <c:pt idx="12603">
                  <c:v>45041.375</c:v>
                </c:pt>
                <c:pt idx="12604">
                  <c:v>45041.5</c:v>
                </c:pt>
                <c:pt idx="12605">
                  <c:v>45041.625</c:v>
                </c:pt>
                <c:pt idx="12606">
                  <c:v>45041.75</c:v>
                </c:pt>
                <c:pt idx="12607">
                  <c:v>45041.875</c:v>
                </c:pt>
                <c:pt idx="12608">
                  <c:v>45042</c:v>
                </c:pt>
                <c:pt idx="12609">
                  <c:v>45042.125</c:v>
                </c:pt>
                <c:pt idx="12610">
                  <c:v>45042.25</c:v>
                </c:pt>
                <c:pt idx="12611">
                  <c:v>45042.375</c:v>
                </c:pt>
                <c:pt idx="12612">
                  <c:v>45042.5</c:v>
                </c:pt>
                <c:pt idx="12613">
                  <c:v>45042.625</c:v>
                </c:pt>
                <c:pt idx="12614">
                  <c:v>45042.75</c:v>
                </c:pt>
                <c:pt idx="12615">
                  <c:v>45042.875</c:v>
                </c:pt>
                <c:pt idx="12616">
                  <c:v>45043</c:v>
                </c:pt>
                <c:pt idx="12617">
                  <c:v>45043.125</c:v>
                </c:pt>
                <c:pt idx="12618">
                  <c:v>45043.25</c:v>
                </c:pt>
                <c:pt idx="12619">
                  <c:v>45043.375</c:v>
                </c:pt>
                <c:pt idx="12620">
                  <c:v>45043.5</c:v>
                </c:pt>
                <c:pt idx="12621">
                  <c:v>45043.625</c:v>
                </c:pt>
                <c:pt idx="12622">
                  <c:v>45043.75</c:v>
                </c:pt>
                <c:pt idx="12623">
                  <c:v>45043.875</c:v>
                </c:pt>
                <c:pt idx="12624">
                  <c:v>45044</c:v>
                </c:pt>
                <c:pt idx="12625">
                  <c:v>45044.125</c:v>
                </c:pt>
                <c:pt idx="12626">
                  <c:v>45044.25</c:v>
                </c:pt>
                <c:pt idx="12627">
                  <c:v>45044.375</c:v>
                </c:pt>
                <c:pt idx="12628">
                  <c:v>45044.5</c:v>
                </c:pt>
                <c:pt idx="12629">
                  <c:v>45044.625</c:v>
                </c:pt>
                <c:pt idx="12630">
                  <c:v>45044.75</c:v>
                </c:pt>
                <c:pt idx="12631">
                  <c:v>45044.875</c:v>
                </c:pt>
                <c:pt idx="12632">
                  <c:v>45045</c:v>
                </c:pt>
                <c:pt idx="12633">
                  <c:v>45045.125</c:v>
                </c:pt>
                <c:pt idx="12634">
                  <c:v>45045.25</c:v>
                </c:pt>
                <c:pt idx="12635">
                  <c:v>45045.375</c:v>
                </c:pt>
                <c:pt idx="12636">
                  <c:v>45045.5</c:v>
                </c:pt>
                <c:pt idx="12637">
                  <c:v>45045.625</c:v>
                </c:pt>
                <c:pt idx="12638">
                  <c:v>45045.75</c:v>
                </c:pt>
                <c:pt idx="12639">
                  <c:v>45045.875</c:v>
                </c:pt>
                <c:pt idx="12640">
                  <c:v>45046</c:v>
                </c:pt>
                <c:pt idx="12641">
                  <c:v>45046.125</c:v>
                </c:pt>
                <c:pt idx="12642">
                  <c:v>45046.25</c:v>
                </c:pt>
                <c:pt idx="12643">
                  <c:v>45046.375</c:v>
                </c:pt>
                <c:pt idx="12644">
                  <c:v>45046.5</c:v>
                </c:pt>
                <c:pt idx="12645">
                  <c:v>45046.625</c:v>
                </c:pt>
                <c:pt idx="12646">
                  <c:v>45046.75</c:v>
                </c:pt>
                <c:pt idx="12647">
                  <c:v>45046.875</c:v>
                </c:pt>
                <c:pt idx="12648">
                  <c:v>45047</c:v>
                </c:pt>
                <c:pt idx="12649">
                  <c:v>45047.125</c:v>
                </c:pt>
                <c:pt idx="12650">
                  <c:v>45047.25</c:v>
                </c:pt>
                <c:pt idx="12651">
                  <c:v>45047.375</c:v>
                </c:pt>
                <c:pt idx="12652">
                  <c:v>45047.5</c:v>
                </c:pt>
                <c:pt idx="12653">
                  <c:v>45047.625</c:v>
                </c:pt>
                <c:pt idx="12654">
                  <c:v>45047.75</c:v>
                </c:pt>
                <c:pt idx="12655">
                  <c:v>45047.875</c:v>
                </c:pt>
                <c:pt idx="12656">
                  <c:v>45048</c:v>
                </c:pt>
                <c:pt idx="12657">
                  <c:v>45048.125</c:v>
                </c:pt>
                <c:pt idx="12658">
                  <c:v>45048.25</c:v>
                </c:pt>
                <c:pt idx="12659">
                  <c:v>45048.375</c:v>
                </c:pt>
                <c:pt idx="12660">
                  <c:v>45048.5</c:v>
                </c:pt>
                <c:pt idx="12661">
                  <c:v>45048.625</c:v>
                </c:pt>
                <c:pt idx="12662">
                  <c:v>45048.75</c:v>
                </c:pt>
                <c:pt idx="12663">
                  <c:v>45048.875</c:v>
                </c:pt>
                <c:pt idx="12664">
                  <c:v>45049</c:v>
                </c:pt>
                <c:pt idx="12665">
                  <c:v>45049.125</c:v>
                </c:pt>
                <c:pt idx="12666">
                  <c:v>45049.25</c:v>
                </c:pt>
                <c:pt idx="12667">
                  <c:v>45049.375</c:v>
                </c:pt>
                <c:pt idx="12668">
                  <c:v>45049.5</c:v>
                </c:pt>
                <c:pt idx="12669">
                  <c:v>45049.625</c:v>
                </c:pt>
                <c:pt idx="12670">
                  <c:v>45049.75</c:v>
                </c:pt>
                <c:pt idx="12671">
                  <c:v>45049.875</c:v>
                </c:pt>
                <c:pt idx="12672">
                  <c:v>45050</c:v>
                </c:pt>
                <c:pt idx="12673">
                  <c:v>45050.125</c:v>
                </c:pt>
                <c:pt idx="12674">
                  <c:v>45050.25</c:v>
                </c:pt>
                <c:pt idx="12675">
                  <c:v>45050.375</c:v>
                </c:pt>
                <c:pt idx="12676">
                  <c:v>45050.5</c:v>
                </c:pt>
                <c:pt idx="12677">
                  <c:v>45050.625</c:v>
                </c:pt>
                <c:pt idx="12678">
                  <c:v>45050.75</c:v>
                </c:pt>
                <c:pt idx="12679">
                  <c:v>45050.875</c:v>
                </c:pt>
                <c:pt idx="12680">
                  <c:v>45051</c:v>
                </c:pt>
                <c:pt idx="12681">
                  <c:v>45051.125</c:v>
                </c:pt>
                <c:pt idx="12682">
                  <c:v>45051.25</c:v>
                </c:pt>
                <c:pt idx="12683">
                  <c:v>45051.375</c:v>
                </c:pt>
                <c:pt idx="12684">
                  <c:v>45051.5</c:v>
                </c:pt>
                <c:pt idx="12685">
                  <c:v>45051.625</c:v>
                </c:pt>
                <c:pt idx="12686">
                  <c:v>45051.75</c:v>
                </c:pt>
                <c:pt idx="12687">
                  <c:v>45051.875</c:v>
                </c:pt>
                <c:pt idx="12688">
                  <c:v>45052</c:v>
                </c:pt>
                <c:pt idx="12689">
                  <c:v>45052.125</c:v>
                </c:pt>
                <c:pt idx="12690">
                  <c:v>45052.25</c:v>
                </c:pt>
                <c:pt idx="12691">
                  <c:v>45052.375</c:v>
                </c:pt>
                <c:pt idx="12692">
                  <c:v>45052.5</c:v>
                </c:pt>
                <c:pt idx="12693">
                  <c:v>45052.625</c:v>
                </c:pt>
                <c:pt idx="12694">
                  <c:v>45052.75</c:v>
                </c:pt>
                <c:pt idx="12695">
                  <c:v>45052.875</c:v>
                </c:pt>
                <c:pt idx="12696">
                  <c:v>45053</c:v>
                </c:pt>
                <c:pt idx="12697">
                  <c:v>45053.125</c:v>
                </c:pt>
                <c:pt idx="12698">
                  <c:v>45053.25</c:v>
                </c:pt>
                <c:pt idx="12699">
                  <c:v>45053.375</c:v>
                </c:pt>
                <c:pt idx="12700">
                  <c:v>45053.5</c:v>
                </c:pt>
                <c:pt idx="12701">
                  <c:v>45053.625</c:v>
                </c:pt>
                <c:pt idx="12702">
                  <c:v>45053.75</c:v>
                </c:pt>
                <c:pt idx="12703">
                  <c:v>45053.875</c:v>
                </c:pt>
                <c:pt idx="12704">
                  <c:v>45054</c:v>
                </c:pt>
                <c:pt idx="12705">
                  <c:v>45054.125</c:v>
                </c:pt>
                <c:pt idx="12706">
                  <c:v>45054.25</c:v>
                </c:pt>
                <c:pt idx="12707">
                  <c:v>45054.375</c:v>
                </c:pt>
                <c:pt idx="12708">
                  <c:v>45054.5</c:v>
                </c:pt>
                <c:pt idx="12709">
                  <c:v>45054.625</c:v>
                </c:pt>
                <c:pt idx="12710">
                  <c:v>45054.75</c:v>
                </c:pt>
                <c:pt idx="12711">
                  <c:v>45054.875</c:v>
                </c:pt>
                <c:pt idx="12712">
                  <c:v>45055</c:v>
                </c:pt>
                <c:pt idx="12713">
                  <c:v>45055.125</c:v>
                </c:pt>
                <c:pt idx="12714">
                  <c:v>45055.25</c:v>
                </c:pt>
                <c:pt idx="12715">
                  <c:v>45055.375</c:v>
                </c:pt>
                <c:pt idx="12716">
                  <c:v>45055.5</c:v>
                </c:pt>
                <c:pt idx="12717">
                  <c:v>45055.625</c:v>
                </c:pt>
                <c:pt idx="12718">
                  <c:v>45055.75</c:v>
                </c:pt>
                <c:pt idx="12719">
                  <c:v>45055.875</c:v>
                </c:pt>
                <c:pt idx="12720">
                  <c:v>45056</c:v>
                </c:pt>
                <c:pt idx="12721">
                  <c:v>45056.125</c:v>
                </c:pt>
                <c:pt idx="12722">
                  <c:v>45056.25</c:v>
                </c:pt>
                <c:pt idx="12723">
                  <c:v>45056.375</c:v>
                </c:pt>
                <c:pt idx="12724">
                  <c:v>45056.5</c:v>
                </c:pt>
                <c:pt idx="12725">
                  <c:v>45056.625</c:v>
                </c:pt>
                <c:pt idx="12726">
                  <c:v>45056.75</c:v>
                </c:pt>
                <c:pt idx="12727">
                  <c:v>45056.875</c:v>
                </c:pt>
                <c:pt idx="12728">
                  <c:v>45057</c:v>
                </c:pt>
                <c:pt idx="12729">
                  <c:v>45057.125</c:v>
                </c:pt>
                <c:pt idx="12730">
                  <c:v>45057.25</c:v>
                </c:pt>
                <c:pt idx="12731">
                  <c:v>45057.375</c:v>
                </c:pt>
                <c:pt idx="12732">
                  <c:v>45057.5</c:v>
                </c:pt>
                <c:pt idx="12733">
                  <c:v>45057.625</c:v>
                </c:pt>
                <c:pt idx="12734">
                  <c:v>45057.75</c:v>
                </c:pt>
                <c:pt idx="12735">
                  <c:v>45057.875</c:v>
                </c:pt>
                <c:pt idx="12736">
                  <c:v>45058</c:v>
                </c:pt>
                <c:pt idx="12737">
                  <c:v>45058.125</c:v>
                </c:pt>
                <c:pt idx="12738">
                  <c:v>45058.25</c:v>
                </c:pt>
                <c:pt idx="12739">
                  <c:v>45058.375</c:v>
                </c:pt>
                <c:pt idx="12740">
                  <c:v>45058.5</c:v>
                </c:pt>
                <c:pt idx="12741">
                  <c:v>45058.625</c:v>
                </c:pt>
                <c:pt idx="12742">
                  <c:v>45058.75</c:v>
                </c:pt>
                <c:pt idx="12743">
                  <c:v>45058.875</c:v>
                </c:pt>
                <c:pt idx="12744">
                  <c:v>45059</c:v>
                </c:pt>
                <c:pt idx="12745">
                  <c:v>45059.125</c:v>
                </c:pt>
                <c:pt idx="12746">
                  <c:v>45059.25</c:v>
                </c:pt>
                <c:pt idx="12747">
                  <c:v>45059.375</c:v>
                </c:pt>
                <c:pt idx="12748">
                  <c:v>45059.5</c:v>
                </c:pt>
                <c:pt idx="12749">
                  <c:v>45059.625</c:v>
                </c:pt>
                <c:pt idx="12750">
                  <c:v>45059.75</c:v>
                </c:pt>
                <c:pt idx="12751">
                  <c:v>45059.875</c:v>
                </c:pt>
                <c:pt idx="12752">
                  <c:v>45060</c:v>
                </c:pt>
                <c:pt idx="12753">
                  <c:v>45060.125</c:v>
                </c:pt>
                <c:pt idx="12754">
                  <c:v>45060.25</c:v>
                </c:pt>
                <c:pt idx="12755">
                  <c:v>45060.375</c:v>
                </c:pt>
                <c:pt idx="12756">
                  <c:v>45060.5</c:v>
                </c:pt>
                <c:pt idx="12757">
                  <c:v>45060.625</c:v>
                </c:pt>
                <c:pt idx="12758">
                  <c:v>45060.75</c:v>
                </c:pt>
                <c:pt idx="12759">
                  <c:v>45060.875</c:v>
                </c:pt>
                <c:pt idx="12760">
                  <c:v>45061</c:v>
                </c:pt>
                <c:pt idx="12761">
                  <c:v>45061.125</c:v>
                </c:pt>
                <c:pt idx="12762">
                  <c:v>45061.25</c:v>
                </c:pt>
                <c:pt idx="12763">
                  <c:v>45061.375</c:v>
                </c:pt>
                <c:pt idx="12764">
                  <c:v>45061.5</c:v>
                </c:pt>
                <c:pt idx="12765">
                  <c:v>45061.625</c:v>
                </c:pt>
                <c:pt idx="12766">
                  <c:v>45061.75</c:v>
                </c:pt>
                <c:pt idx="12767">
                  <c:v>45061.875</c:v>
                </c:pt>
                <c:pt idx="12768">
                  <c:v>45062</c:v>
                </c:pt>
                <c:pt idx="12769">
                  <c:v>45062.125</c:v>
                </c:pt>
                <c:pt idx="12770">
                  <c:v>45062.25</c:v>
                </c:pt>
                <c:pt idx="12771">
                  <c:v>45062.375</c:v>
                </c:pt>
                <c:pt idx="12772">
                  <c:v>45062.5</c:v>
                </c:pt>
                <c:pt idx="12773">
                  <c:v>45062.625</c:v>
                </c:pt>
                <c:pt idx="12774">
                  <c:v>45062.75</c:v>
                </c:pt>
                <c:pt idx="12775">
                  <c:v>45062.875</c:v>
                </c:pt>
                <c:pt idx="12776">
                  <c:v>45063</c:v>
                </c:pt>
                <c:pt idx="12777">
                  <c:v>45063.125</c:v>
                </c:pt>
                <c:pt idx="12778">
                  <c:v>45063.25</c:v>
                </c:pt>
                <c:pt idx="12779">
                  <c:v>45063.375</c:v>
                </c:pt>
                <c:pt idx="12780">
                  <c:v>45063.5</c:v>
                </c:pt>
                <c:pt idx="12781">
                  <c:v>45063.625</c:v>
                </c:pt>
                <c:pt idx="12782">
                  <c:v>45063.75</c:v>
                </c:pt>
                <c:pt idx="12783">
                  <c:v>45063.875</c:v>
                </c:pt>
                <c:pt idx="12784">
                  <c:v>45064</c:v>
                </c:pt>
                <c:pt idx="12785">
                  <c:v>45064.125</c:v>
                </c:pt>
                <c:pt idx="12786">
                  <c:v>45064.25</c:v>
                </c:pt>
                <c:pt idx="12787">
                  <c:v>45064.375</c:v>
                </c:pt>
                <c:pt idx="12788">
                  <c:v>45064.5</c:v>
                </c:pt>
                <c:pt idx="12789">
                  <c:v>45064.625</c:v>
                </c:pt>
                <c:pt idx="12790">
                  <c:v>45064.75</c:v>
                </c:pt>
                <c:pt idx="12791">
                  <c:v>45064.875</c:v>
                </c:pt>
                <c:pt idx="12792">
                  <c:v>45065</c:v>
                </c:pt>
                <c:pt idx="12793">
                  <c:v>45065.125</c:v>
                </c:pt>
                <c:pt idx="12794">
                  <c:v>45065.25</c:v>
                </c:pt>
                <c:pt idx="12795">
                  <c:v>45065.375</c:v>
                </c:pt>
                <c:pt idx="12796">
                  <c:v>45065.5</c:v>
                </c:pt>
                <c:pt idx="12797">
                  <c:v>45065.625</c:v>
                </c:pt>
                <c:pt idx="12798">
                  <c:v>45065.75</c:v>
                </c:pt>
                <c:pt idx="12799">
                  <c:v>45065.875</c:v>
                </c:pt>
                <c:pt idx="12800">
                  <c:v>45066</c:v>
                </c:pt>
                <c:pt idx="12801">
                  <c:v>45066.125</c:v>
                </c:pt>
                <c:pt idx="12802">
                  <c:v>45066.25</c:v>
                </c:pt>
                <c:pt idx="12803">
                  <c:v>45066.375</c:v>
                </c:pt>
                <c:pt idx="12804">
                  <c:v>45066.5</c:v>
                </c:pt>
                <c:pt idx="12805">
                  <c:v>45066.625</c:v>
                </c:pt>
                <c:pt idx="12806">
                  <c:v>45066.75</c:v>
                </c:pt>
                <c:pt idx="12807">
                  <c:v>45066.875</c:v>
                </c:pt>
                <c:pt idx="12808">
                  <c:v>45067</c:v>
                </c:pt>
                <c:pt idx="12809">
                  <c:v>45067.125</c:v>
                </c:pt>
                <c:pt idx="12810">
                  <c:v>45067.25</c:v>
                </c:pt>
                <c:pt idx="12811">
                  <c:v>45067.375</c:v>
                </c:pt>
                <c:pt idx="12812">
                  <c:v>45067.5</c:v>
                </c:pt>
                <c:pt idx="12813">
                  <c:v>45067.625</c:v>
                </c:pt>
                <c:pt idx="12814">
                  <c:v>45067.75</c:v>
                </c:pt>
                <c:pt idx="12815">
                  <c:v>45067.875</c:v>
                </c:pt>
                <c:pt idx="12816">
                  <c:v>45068</c:v>
                </c:pt>
                <c:pt idx="12817">
                  <c:v>45068.125</c:v>
                </c:pt>
                <c:pt idx="12818">
                  <c:v>45068.25</c:v>
                </c:pt>
                <c:pt idx="12819">
                  <c:v>45068.375</c:v>
                </c:pt>
                <c:pt idx="12820">
                  <c:v>45068.5</c:v>
                </c:pt>
                <c:pt idx="12821">
                  <c:v>45068.625</c:v>
                </c:pt>
                <c:pt idx="12822">
                  <c:v>45068.75</c:v>
                </c:pt>
                <c:pt idx="12823">
                  <c:v>45068.875</c:v>
                </c:pt>
                <c:pt idx="12824">
                  <c:v>45069</c:v>
                </c:pt>
                <c:pt idx="12825">
                  <c:v>45069.125</c:v>
                </c:pt>
                <c:pt idx="12826">
                  <c:v>45069.25</c:v>
                </c:pt>
                <c:pt idx="12827">
                  <c:v>45069.375</c:v>
                </c:pt>
                <c:pt idx="12828">
                  <c:v>45069.5</c:v>
                </c:pt>
                <c:pt idx="12829">
                  <c:v>45069.625</c:v>
                </c:pt>
                <c:pt idx="12830">
                  <c:v>45069.75</c:v>
                </c:pt>
                <c:pt idx="12831">
                  <c:v>45069.875</c:v>
                </c:pt>
                <c:pt idx="12832">
                  <c:v>45070</c:v>
                </c:pt>
                <c:pt idx="12833">
                  <c:v>45070.125</c:v>
                </c:pt>
                <c:pt idx="12834">
                  <c:v>45070.25</c:v>
                </c:pt>
                <c:pt idx="12835">
                  <c:v>45070.375</c:v>
                </c:pt>
                <c:pt idx="12836">
                  <c:v>45070.5</c:v>
                </c:pt>
                <c:pt idx="12837">
                  <c:v>45070.625</c:v>
                </c:pt>
                <c:pt idx="12838">
                  <c:v>45070.75</c:v>
                </c:pt>
                <c:pt idx="12839">
                  <c:v>45070.875</c:v>
                </c:pt>
                <c:pt idx="12840">
                  <c:v>45071</c:v>
                </c:pt>
                <c:pt idx="12841">
                  <c:v>45071.125</c:v>
                </c:pt>
                <c:pt idx="12842">
                  <c:v>45071.25</c:v>
                </c:pt>
                <c:pt idx="12843">
                  <c:v>45071.375</c:v>
                </c:pt>
                <c:pt idx="12844">
                  <c:v>45071.5</c:v>
                </c:pt>
                <c:pt idx="12845">
                  <c:v>45071.625</c:v>
                </c:pt>
                <c:pt idx="12846">
                  <c:v>45071.75</c:v>
                </c:pt>
                <c:pt idx="12847">
                  <c:v>45071.875</c:v>
                </c:pt>
                <c:pt idx="12848">
                  <c:v>45072</c:v>
                </c:pt>
                <c:pt idx="12849">
                  <c:v>45072.125</c:v>
                </c:pt>
                <c:pt idx="12850">
                  <c:v>45072.25</c:v>
                </c:pt>
                <c:pt idx="12851">
                  <c:v>45072.375</c:v>
                </c:pt>
                <c:pt idx="12852">
                  <c:v>45072.5</c:v>
                </c:pt>
                <c:pt idx="12853">
                  <c:v>45072.625</c:v>
                </c:pt>
                <c:pt idx="12854">
                  <c:v>45072.75</c:v>
                </c:pt>
                <c:pt idx="12855">
                  <c:v>45072.875</c:v>
                </c:pt>
                <c:pt idx="12856">
                  <c:v>45073</c:v>
                </c:pt>
                <c:pt idx="12857">
                  <c:v>45073.125</c:v>
                </c:pt>
                <c:pt idx="12858">
                  <c:v>45073.25</c:v>
                </c:pt>
                <c:pt idx="12859">
                  <c:v>45073.375</c:v>
                </c:pt>
                <c:pt idx="12860">
                  <c:v>45073.5</c:v>
                </c:pt>
                <c:pt idx="12861">
                  <c:v>45073.625</c:v>
                </c:pt>
                <c:pt idx="12862">
                  <c:v>45073.75</c:v>
                </c:pt>
                <c:pt idx="12863">
                  <c:v>45073.875</c:v>
                </c:pt>
                <c:pt idx="12864">
                  <c:v>45074</c:v>
                </c:pt>
                <c:pt idx="12865">
                  <c:v>45074.125</c:v>
                </c:pt>
                <c:pt idx="12866">
                  <c:v>45074.25</c:v>
                </c:pt>
                <c:pt idx="12867">
                  <c:v>45074.375</c:v>
                </c:pt>
                <c:pt idx="12868">
                  <c:v>45074.5</c:v>
                </c:pt>
                <c:pt idx="12869">
                  <c:v>45074.625</c:v>
                </c:pt>
                <c:pt idx="12870">
                  <c:v>45074.75</c:v>
                </c:pt>
                <c:pt idx="12871">
                  <c:v>45074.875</c:v>
                </c:pt>
                <c:pt idx="12872">
                  <c:v>45075</c:v>
                </c:pt>
                <c:pt idx="12873">
                  <c:v>45075.125</c:v>
                </c:pt>
                <c:pt idx="12874">
                  <c:v>45075.25</c:v>
                </c:pt>
                <c:pt idx="12875">
                  <c:v>45075.375</c:v>
                </c:pt>
                <c:pt idx="12876">
                  <c:v>45075.5</c:v>
                </c:pt>
                <c:pt idx="12877">
                  <c:v>45075.625</c:v>
                </c:pt>
                <c:pt idx="12878">
                  <c:v>45075.75</c:v>
                </c:pt>
                <c:pt idx="12879">
                  <c:v>45075.875</c:v>
                </c:pt>
                <c:pt idx="12880">
                  <c:v>45076</c:v>
                </c:pt>
                <c:pt idx="12881">
                  <c:v>45076.125</c:v>
                </c:pt>
                <c:pt idx="12882">
                  <c:v>45076.25</c:v>
                </c:pt>
                <c:pt idx="12883">
                  <c:v>45076.375</c:v>
                </c:pt>
                <c:pt idx="12884">
                  <c:v>45076.5</c:v>
                </c:pt>
                <c:pt idx="12885">
                  <c:v>45076.625</c:v>
                </c:pt>
                <c:pt idx="12886">
                  <c:v>45076.75</c:v>
                </c:pt>
                <c:pt idx="12887">
                  <c:v>45076.875</c:v>
                </c:pt>
                <c:pt idx="12888">
                  <c:v>45077</c:v>
                </c:pt>
                <c:pt idx="12889">
                  <c:v>45077.125</c:v>
                </c:pt>
                <c:pt idx="12890">
                  <c:v>45077.25</c:v>
                </c:pt>
                <c:pt idx="12891">
                  <c:v>45077.375</c:v>
                </c:pt>
                <c:pt idx="12892">
                  <c:v>45077.5</c:v>
                </c:pt>
                <c:pt idx="12893">
                  <c:v>45077.625</c:v>
                </c:pt>
                <c:pt idx="12894">
                  <c:v>45077.75</c:v>
                </c:pt>
                <c:pt idx="12895">
                  <c:v>45077.875</c:v>
                </c:pt>
                <c:pt idx="12896">
                  <c:v>45078</c:v>
                </c:pt>
                <c:pt idx="12897">
                  <c:v>45078.125</c:v>
                </c:pt>
                <c:pt idx="12898">
                  <c:v>45078.25</c:v>
                </c:pt>
                <c:pt idx="12899">
                  <c:v>45078.375</c:v>
                </c:pt>
                <c:pt idx="12900">
                  <c:v>45078.5</c:v>
                </c:pt>
                <c:pt idx="12901">
                  <c:v>45078.625</c:v>
                </c:pt>
                <c:pt idx="12902">
                  <c:v>45078.75</c:v>
                </c:pt>
                <c:pt idx="12903">
                  <c:v>45078.875</c:v>
                </c:pt>
                <c:pt idx="12904">
                  <c:v>45079</c:v>
                </c:pt>
                <c:pt idx="12905">
                  <c:v>45079.125</c:v>
                </c:pt>
                <c:pt idx="12906">
                  <c:v>45079.25</c:v>
                </c:pt>
                <c:pt idx="12907">
                  <c:v>45079.375</c:v>
                </c:pt>
                <c:pt idx="12908">
                  <c:v>45079.5</c:v>
                </c:pt>
                <c:pt idx="12909">
                  <c:v>45079.625</c:v>
                </c:pt>
                <c:pt idx="12910">
                  <c:v>45079.75</c:v>
                </c:pt>
                <c:pt idx="12911">
                  <c:v>45079.875</c:v>
                </c:pt>
                <c:pt idx="12912">
                  <c:v>45080</c:v>
                </c:pt>
                <c:pt idx="12913">
                  <c:v>45080.125</c:v>
                </c:pt>
                <c:pt idx="12914">
                  <c:v>45080.25</c:v>
                </c:pt>
                <c:pt idx="12915">
                  <c:v>45080.375</c:v>
                </c:pt>
                <c:pt idx="12916">
                  <c:v>45080.5</c:v>
                </c:pt>
                <c:pt idx="12917">
                  <c:v>45080.625</c:v>
                </c:pt>
                <c:pt idx="12918">
                  <c:v>45080.75</c:v>
                </c:pt>
                <c:pt idx="12919">
                  <c:v>45080.875</c:v>
                </c:pt>
                <c:pt idx="12920">
                  <c:v>45081</c:v>
                </c:pt>
                <c:pt idx="12921">
                  <c:v>45081.125</c:v>
                </c:pt>
                <c:pt idx="12922">
                  <c:v>45081.25</c:v>
                </c:pt>
                <c:pt idx="12923">
                  <c:v>45081.375</c:v>
                </c:pt>
                <c:pt idx="12924">
                  <c:v>45081.5</c:v>
                </c:pt>
                <c:pt idx="12925">
                  <c:v>45081.625</c:v>
                </c:pt>
                <c:pt idx="12926">
                  <c:v>45081.75</c:v>
                </c:pt>
                <c:pt idx="12927">
                  <c:v>45081.875</c:v>
                </c:pt>
                <c:pt idx="12928">
                  <c:v>45082</c:v>
                </c:pt>
                <c:pt idx="12929">
                  <c:v>45082.125</c:v>
                </c:pt>
                <c:pt idx="12930">
                  <c:v>45082.25</c:v>
                </c:pt>
                <c:pt idx="12931">
                  <c:v>45082.375</c:v>
                </c:pt>
                <c:pt idx="12932">
                  <c:v>45082.5</c:v>
                </c:pt>
                <c:pt idx="12933">
                  <c:v>45082.625</c:v>
                </c:pt>
                <c:pt idx="12934">
                  <c:v>45082.75</c:v>
                </c:pt>
                <c:pt idx="12935">
                  <c:v>45082.875</c:v>
                </c:pt>
                <c:pt idx="12936">
                  <c:v>45083</c:v>
                </c:pt>
                <c:pt idx="12937">
                  <c:v>45083.125</c:v>
                </c:pt>
                <c:pt idx="12938">
                  <c:v>45083.25</c:v>
                </c:pt>
                <c:pt idx="12939">
                  <c:v>45083.375</c:v>
                </c:pt>
                <c:pt idx="12940">
                  <c:v>45083.5</c:v>
                </c:pt>
                <c:pt idx="12941">
                  <c:v>45083.625</c:v>
                </c:pt>
                <c:pt idx="12942">
                  <c:v>45083.75</c:v>
                </c:pt>
                <c:pt idx="12943">
                  <c:v>45083.875</c:v>
                </c:pt>
                <c:pt idx="12944">
                  <c:v>45084</c:v>
                </c:pt>
                <c:pt idx="12945">
                  <c:v>45084.125</c:v>
                </c:pt>
                <c:pt idx="12946">
                  <c:v>45084.25</c:v>
                </c:pt>
                <c:pt idx="12947">
                  <c:v>45084.375</c:v>
                </c:pt>
                <c:pt idx="12948">
                  <c:v>45084.5</c:v>
                </c:pt>
                <c:pt idx="12949">
                  <c:v>45084.625</c:v>
                </c:pt>
                <c:pt idx="12950">
                  <c:v>45084.75</c:v>
                </c:pt>
                <c:pt idx="12951">
                  <c:v>45084.875</c:v>
                </c:pt>
                <c:pt idx="12952">
                  <c:v>45085</c:v>
                </c:pt>
                <c:pt idx="12953">
                  <c:v>45085.125</c:v>
                </c:pt>
                <c:pt idx="12954">
                  <c:v>45085.25</c:v>
                </c:pt>
                <c:pt idx="12955">
                  <c:v>45085.375</c:v>
                </c:pt>
                <c:pt idx="12956">
                  <c:v>45085.5</c:v>
                </c:pt>
                <c:pt idx="12957">
                  <c:v>45085.625</c:v>
                </c:pt>
                <c:pt idx="12958">
                  <c:v>45085.75</c:v>
                </c:pt>
                <c:pt idx="12959">
                  <c:v>45085.875</c:v>
                </c:pt>
                <c:pt idx="12960">
                  <c:v>45086</c:v>
                </c:pt>
                <c:pt idx="12961">
                  <c:v>45086.125</c:v>
                </c:pt>
                <c:pt idx="12962">
                  <c:v>45086.25</c:v>
                </c:pt>
                <c:pt idx="12963">
                  <c:v>45086.375</c:v>
                </c:pt>
                <c:pt idx="12964">
                  <c:v>45086.5</c:v>
                </c:pt>
                <c:pt idx="12965">
                  <c:v>45086.625</c:v>
                </c:pt>
                <c:pt idx="12966">
                  <c:v>45086.75</c:v>
                </c:pt>
                <c:pt idx="12967">
                  <c:v>45086.875</c:v>
                </c:pt>
                <c:pt idx="12968">
                  <c:v>45087</c:v>
                </c:pt>
                <c:pt idx="12969">
                  <c:v>45087.125</c:v>
                </c:pt>
                <c:pt idx="12970">
                  <c:v>45087.25</c:v>
                </c:pt>
                <c:pt idx="12971">
                  <c:v>45087.375</c:v>
                </c:pt>
                <c:pt idx="12972">
                  <c:v>45087.5</c:v>
                </c:pt>
                <c:pt idx="12973">
                  <c:v>45087.625</c:v>
                </c:pt>
                <c:pt idx="12974">
                  <c:v>45087.75</c:v>
                </c:pt>
                <c:pt idx="12975">
                  <c:v>45087.875</c:v>
                </c:pt>
                <c:pt idx="12976">
                  <c:v>45088</c:v>
                </c:pt>
                <c:pt idx="12977">
                  <c:v>45088.125</c:v>
                </c:pt>
                <c:pt idx="12978">
                  <c:v>45088.25</c:v>
                </c:pt>
                <c:pt idx="12979">
                  <c:v>45088.375</c:v>
                </c:pt>
                <c:pt idx="12980">
                  <c:v>45088.5</c:v>
                </c:pt>
                <c:pt idx="12981">
                  <c:v>45088.625</c:v>
                </c:pt>
                <c:pt idx="12982">
                  <c:v>45088.75</c:v>
                </c:pt>
                <c:pt idx="12983">
                  <c:v>45088.875</c:v>
                </c:pt>
                <c:pt idx="12984">
                  <c:v>45089</c:v>
                </c:pt>
                <c:pt idx="12985">
                  <c:v>45089.125</c:v>
                </c:pt>
                <c:pt idx="12986">
                  <c:v>45089.25</c:v>
                </c:pt>
                <c:pt idx="12987">
                  <c:v>45089.375</c:v>
                </c:pt>
                <c:pt idx="12988">
                  <c:v>45089.5</c:v>
                </c:pt>
                <c:pt idx="12989">
                  <c:v>45089.625</c:v>
                </c:pt>
                <c:pt idx="12990">
                  <c:v>45089.75</c:v>
                </c:pt>
                <c:pt idx="12991">
                  <c:v>45089.875</c:v>
                </c:pt>
                <c:pt idx="12992">
                  <c:v>45090</c:v>
                </c:pt>
                <c:pt idx="12993">
                  <c:v>45090.125</c:v>
                </c:pt>
                <c:pt idx="12994">
                  <c:v>45090.25</c:v>
                </c:pt>
                <c:pt idx="12995">
                  <c:v>45090.375</c:v>
                </c:pt>
                <c:pt idx="12996">
                  <c:v>45090.5</c:v>
                </c:pt>
                <c:pt idx="12997">
                  <c:v>45090.625</c:v>
                </c:pt>
                <c:pt idx="12998">
                  <c:v>45090.75</c:v>
                </c:pt>
                <c:pt idx="12999">
                  <c:v>45090.875</c:v>
                </c:pt>
                <c:pt idx="13000">
                  <c:v>45091</c:v>
                </c:pt>
                <c:pt idx="13001">
                  <c:v>45091.125</c:v>
                </c:pt>
                <c:pt idx="13002">
                  <c:v>45091.25</c:v>
                </c:pt>
                <c:pt idx="13003">
                  <c:v>45091.375</c:v>
                </c:pt>
                <c:pt idx="13004">
                  <c:v>45091.5</c:v>
                </c:pt>
                <c:pt idx="13005">
                  <c:v>45091.625</c:v>
                </c:pt>
                <c:pt idx="13006">
                  <c:v>45091.75</c:v>
                </c:pt>
                <c:pt idx="13007">
                  <c:v>45091.875</c:v>
                </c:pt>
                <c:pt idx="13008">
                  <c:v>45092</c:v>
                </c:pt>
                <c:pt idx="13009">
                  <c:v>45092.125</c:v>
                </c:pt>
                <c:pt idx="13010">
                  <c:v>45092.25</c:v>
                </c:pt>
                <c:pt idx="13011">
                  <c:v>45092.375</c:v>
                </c:pt>
                <c:pt idx="13012">
                  <c:v>45092.5</c:v>
                </c:pt>
                <c:pt idx="13013">
                  <c:v>45092.625</c:v>
                </c:pt>
                <c:pt idx="13014">
                  <c:v>45092.75</c:v>
                </c:pt>
                <c:pt idx="13015">
                  <c:v>45092.875</c:v>
                </c:pt>
                <c:pt idx="13016">
                  <c:v>45093</c:v>
                </c:pt>
                <c:pt idx="13017">
                  <c:v>45093.125</c:v>
                </c:pt>
                <c:pt idx="13018">
                  <c:v>45093.25</c:v>
                </c:pt>
                <c:pt idx="13019">
                  <c:v>45093.375</c:v>
                </c:pt>
                <c:pt idx="13020">
                  <c:v>45093.5</c:v>
                </c:pt>
                <c:pt idx="13021">
                  <c:v>45093.625</c:v>
                </c:pt>
                <c:pt idx="13022">
                  <c:v>45093.75</c:v>
                </c:pt>
                <c:pt idx="13023">
                  <c:v>45093.875</c:v>
                </c:pt>
                <c:pt idx="13024">
                  <c:v>45094</c:v>
                </c:pt>
                <c:pt idx="13025">
                  <c:v>45094.125</c:v>
                </c:pt>
                <c:pt idx="13026">
                  <c:v>45094.25</c:v>
                </c:pt>
                <c:pt idx="13027">
                  <c:v>45094.375</c:v>
                </c:pt>
                <c:pt idx="13028">
                  <c:v>45094.5</c:v>
                </c:pt>
                <c:pt idx="13029">
                  <c:v>45094.625</c:v>
                </c:pt>
                <c:pt idx="13030">
                  <c:v>45094.75</c:v>
                </c:pt>
                <c:pt idx="13031">
                  <c:v>45094.875</c:v>
                </c:pt>
                <c:pt idx="13032">
                  <c:v>45095</c:v>
                </c:pt>
                <c:pt idx="13033">
                  <c:v>45095.125</c:v>
                </c:pt>
                <c:pt idx="13034">
                  <c:v>45095.25</c:v>
                </c:pt>
                <c:pt idx="13035">
                  <c:v>45095.375</c:v>
                </c:pt>
                <c:pt idx="13036">
                  <c:v>45095.5</c:v>
                </c:pt>
                <c:pt idx="13037">
                  <c:v>45095.625</c:v>
                </c:pt>
                <c:pt idx="13038">
                  <c:v>45095.75</c:v>
                </c:pt>
                <c:pt idx="13039">
                  <c:v>45095.875</c:v>
                </c:pt>
                <c:pt idx="13040">
                  <c:v>45096</c:v>
                </c:pt>
                <c:pt idx="13041">
                  <c:v>45096.125</c:v>
                </c:pt>
                <c:pt idx="13042">
                  <c:v>45096.25</c:v>
                </c:pt>
                <c:pt idx="13043">
                  <c:v>45096.375</c:v>
                </c:pt>
                <c:pt idx="13044">
                  <c:v>45096.5</c:v>
                </c:pt>
                <c:pt idx="13045">
                  <c:v>45096.625</c:v>
                </c:pt>
                <c:pt idx="13046">
                  <c:v>45096.75</c:v>
                </c:pt>
                <c:pt idx="13047">
                  <c:v>45096.875</c:v>
                </c:pt>
                <c:pt idx="13048">
                  <c:v>45097</c:v>
                </c:pt>
                <c:pt idx="13049">
                  <c:v>45097.125</c:v>
                </c:pt>
                <c:pt idx="13050">
                  <c:v>45097.25</c:v>
                </c:pt>
                <c:pt idx="13051">
                  <c:v>45097.375</c:v>
                </c:pt>
                <c:pt idx="13052">
                  <c:v>45097.5</c:v>
                </c:pt>
                <c:pt idx="13053">
                  <c:v>45097.625</c:v>
                </c:pt>
                <c:pt idx="13054">
                  <c:v>45097.75</c:v>
                </c:pt>
                <c:pt idx="13055">
                  <c:v>45097.875</c:v>
                </c:pt>
                <c:pt idx="13056">
                  <c:v>45098</c:v>
                </c:pt>
                <c:pt idx="13057">
                  <c:v>45098.125</c:v>
                </c:pt>
                <c:pt idx="13058">
                  <c:v>45098.25</c:v>
                </c:pt>
                <c:pt idx="13059">
                  <c:v>45098.375</c:v>
                </c:pt>
                <c:pt idx="13060">
                  <c:v>45098.5</c:v>
                </c:pt>
                <c:pt idx="13061">
                  <c:v>45098.625</c:v>
                </c:pt>
                <c:pt idx="13062">
                  <c:v>45098.75</c:v>
                </c:pt>
                <c:pt idx="13063">
                  <c:v>45098.875</c:v>
                </c:pt>
                <c:pt idx="13064">
                  <c:v>45099</c:v>
                </c:pt>
                <c:pt idx="13065">
                  <c:v>45099.125</c:v>
                </c:pt>
                <c:pt idx="13066">
                  <c:v>45099.25</c:v>
                </c:pt>
                <c:pt idx="13067">
                  <c:v>45099.375</c:v>
                </c:pt>
                <c:pt idx="13068">
                  <c:v>45099.5</c:v>
                </c:pt>
                <c:pt idx="13069">
                  <c:v>45099.625</c:v>
                </c:pt>
                <c:pt idx="13070">
                  <c:v>45099.75</c:v>
                </c:pt>
                <c:pt idx="13071">
                  <c:v>45099.875</c:v>
                </c:pt>
                <c:pt idx="13072">
                  <c:v>45100</c:v>
                </c:pt>
                <c:pt idx="13073">
                  <c:v>45100.125</c:v>
                </c:pt>
                <c:pt idx="13074">
                  <c:v>45100.25</c:v>
                </c:pt>
                <c:pt idx="13075">
                  <c:v>45100.375</c:v>
                </c:pt>
                <c:pt idx="13076">
                  <c:v>45100.5</c:v>
                </c:pt>
                <c:pt idx="13077">
                  <c:v>45100.625</c:v>
                </c:pt>
                <c:pt idx="13078">
                  <c:v>45100.75</c:v>
                </c:pt>
                <c:pt idx="13079">
                  <c:v>45100.875</c:v>
                </c:pt>
                <c:pt idx="13080">
                  <c:v>45101</c:v>
                </c:pt>
                <c:pt idx="13081">
                  <c:v>45101.125</c:v>
                </c:pt>
                <c:pt idx="13082">
                  <c:v>45101.25</c:v>
                </c:pt>
                <c:pt idx="13083">
                  <c:v>45101.375</c:v>
                </c:pt>
                <c:pt idx="13084">
                  <c:v>45101.5</c:v>
                </c:pt>
                <c:pt idx="13085">
                  <c:v>45101.625</c:v>
                </c:pt>
                <c:pt idx="13086">
                  <c:v>45101.75</c:v>
                </c:pt>
                <c:pt idx="13087">
                  <c:v>45101.875</c:v>
                </c:pt>
                <c:pt idx="13088">
                  <c:v>45102</c:v>
                </c:pt>
                <c:pt idx="13089">
                  <c:v>45102.125</c:v>
                </c:pt>
                <c:pt idx="13090">
                  <c:v>45102.25</c:v>
                </c:pt>
                <c:pt idx="13091">
                  <c:v>45102.375</c:v>
                </c:pt>
                <c:pt idx="13092">
                  <c:v>45102.5</c:v>
                </c:pt>
                <c:pt idx="13093">
                  <c:v>45102.625</c:v>
                </c:pt>
                <c:pt idx="13094">
                  <c:v>45102.75</c:v>
                </c:pt>
                <c:pt idx="13095">
                  <c:v>45102.875</c:v>
                </c:pt>
                <c:pt idx="13096">
                  <c:v>45103</c:v>
                </c:pt>
                <c:pt idx="13097">
                  <c:v>45103.125</c:v>
                </c:pt>
                <c:pt idx="13098">
                  <c:v>45103.25</c:v>
                </c:pt>
                <c:pt idx="13099">
                  <c:v>45103.375</c:v>
                </c:pt>
                <c:pt idx="13100">
                  <c:v>45103.5</c:v>
                </c:pt>
                <c:pt idx="13101">
                  <c:v>45103.625</c:v>
                </c:pt>
                <c:pt idx="13102">
                  <c:v>45103.75</c:v>
                </c:pt>
                <c:pt idx="13103">
                  <c:v>45103.875</c:v>
                </c:pt>
                <c:pt idx="13104">
                  <c:v>45104</c:v>
                </c:pt>
                <c:pt idx="13105">
                  <c:v>45104.125</c:v>
                </c:pt>
                <c:pt idx="13106">
                  <c:v>45104.25</c:v>
                </c:pt>
                <c:pt idx="13107">
                  <c:v>45104.375</c:v>
                </c:pt>
                <c:pt idx="13108">
                  <c:v>45104.5</c:v>
                </c:pt>
                <c:pt idx="13109">
                  <c:v>45104.625</c:v>
                </c:pt>
                <c:pt idx="13110">
                  <c:v>45104.75</c:v>
                </c:pt>
                <c:pt idx="13111">
                  <c:v>45104.875</c:v>
                </c:pt>
                <c:pt idx="13112">
                  <c:v>45105</c:v>
                </c:pt>
                <c:pt idx="13113">
                  <c:v>45105.125</c:v>
                </c:pt>
                <c:pt idx="13114">
                  <c:v>45105.25</c:v>
                </c:pt>
                <c:pt idx="13115">
                  <c:v>45105.375</c:v>
                </c:pt>
                <c:pt idx="13116">
                  <c:v>45105.5</c:v>
                </c:pt>
                <c:pt idx="13117">
                  <c:v>45105.625</c:v>
                </c:pt>
                <c:pt idx="13118">
                  <c:v>45105.75</c:v>
                </c:pt>
                <c:pt idx="13119">
                  <c:v>45105.875</c:v>
                </c:pt>
                <c:pt idx="13120">
                  <c:v>45106</c:v>
                </c:pt>
                <c:pt idx="13121">
                  <c:v>45106.125</c:v>
                </c:pt>
                <c:pt idx="13122">
                  <c:v>45106.25</c:v>
                </c:pt>
                <c:pt idx="13123">
                  <c:v>45106.375</c:v>
                </c:pt>
                <c:pt idx="13124">
                  <c:v>45106.5</c:v>
                </c:pt>
                <c:pt idx="13125">
                  <c:v>45106.625</c:v>
                </c:pt>
                <c:pt idx="13126">
                  <c:v>45106.75</c:v>
                </c:pt>
                <c:pt idx="13127">
                  <c:v>45106.875</c:v>
                </c:pt>
                <c:pt idx="13128">
                  <c:v>45107</c:v>
                </c:pt>
                <c:pt idx="13129">
                  <c:v>45107.125</c:v>
                </c:pt>
                <c:pt idx="13130">
                  <c:v>45107.25</c:v>
                </c:pt>
                <c:pt idx="13131">
                  <c:v>45107.375</c:v>
                </c:pt>
                <c:pt idx="13132">
                  <c:v>45107.5</c:v>
                </c:pt>
                <c:pt idx="13133">
                  <c:v>45107.625</c:v>
                </c:pt>
                <c:pt idx="13134">
                  <c:v>45107.75</c:v>
                </c:pt>
                <c:pt idx="13135">
                  <c:v>45107.875</c:v>
                </c:pt>
                <c:pt idx="13136">
                  <c:v>45108</c:v>
                </c:pt>
                <c:pt idx="13137">
                  <c:v>45108.125</c:v>
                </c:pt>
                <c:pt idx="13138">
                  <c:v>45108.25</c:v>
                </c:pt>
                <c:pt idx="13139">
                  <c:v>45108.375</c:v>
                </c:pt>
                <c:pt idx="13140">
                  <c:v>45108.5</c:v>
                </c:pt>
                <c:pt idx="13141">
                  <c:v>45108.625</c:v>
                </c:pt>
                <c:pt idx="13142">
                  <c:v>45108.75</c:v>
                </c:pt>
                <c:pt idx="13143">
                  <c:v>45108.875</c:v>
                </c:pt>
                <c:pt idx="13144">
                  <c:v>45109</c:v>
                </c:pt>
                <c:pt idx="13145">
                  <c:v>45109.125</c:v>
                </c:pt>
                <c:pt idx="13146">
                  <c:v>45109.25</c:v>
                </c:pt>
                <c:pt idx="13147">
                  <c:v>45109.375</c:v>
                </c:pt>
                <c:pt idx="13148">
                  <c:v>45109.5</c:v>
                </c:pt>
                <c:pt idx="13149">
                  <c:v>45109.625</c:v>
                </c:pt>
                <c:pt idx="13150">
                  <c:v>45109.75</c:v>
                </c:pt>
                <c:pt idx="13151">
                  <c:v>45109.875</c:v>
                </c:pt>
                <c:pt idx="13152">
                  <c:v>45110</c:v>
                </c:pt>
                <c:pt idx="13153">
                  <c:v>45110.125</c:v>
                </c:pt>
                <c:pt idx="13154">
                  <c:v>45110.25</c:v>
                </c:pt>
                <c:pt idx="13155">
                  <c:v>45110.375</c:v>
                </c:pt>
                <c:pt idx="13156">
                  <c:v>45110.5</c:v>
                </c:pt>
                <c:pt idx="13157">
                  <c:v>45110.625</c:v>
                </c:pt>
                <c:pt idx="13158">
                  <c:v>45110.75</c:v>
                </c:pt>
                <c:pt idx="13159">
                  <c:v>45110.875</c:v>
                </c:pt>
                <c:pt idx="13160">
                  <c:v>45111</c:v>
                </c:pt>
                <c:pt idx="13161">
                  <c:v>45111.125</c:v>
                </c:pt>
                <c:pt idx="13162">
                  <c:v>45111.25</c:v>
                </c:pt>
                <c:pt idx="13163">
                  <c:v>45111.375</c:v>
                </c:pt>
                <c:pt idx="13164">
                  <c:v>45111.5</c:v>
                </c:pt>
                <c:pt idx="13165">
                  <c:v>45111.625</c:v>
                </c:pt>
                <c:pt idx="13166">
                  <c:v>45111.75</c:v>
                </c:pt>
                <c:pt idx="13167">
                  <c:v>45111.875</c:v>
                </c:pt>
                <c:pt idx="13168">
                  <c:v>45112</c:v>
                </c:pt>
                <c:pt idx="13169">
                  <c:v>45112.125</c:v>
                </c:pt>
                <c:pt idx="13170">
                  <c:v>45112.25</c:v>
                </c:pt>
                <c:pt idx="13171">
                  <c:v>45112.375</c:v>
                </c:pt>
                <c:pt idx="13172">
                  <c:v>45112.5</c:v>
                </c:pt>
                <c:pt idx="13173">
                  <c:v>45112.625</c:v>
                </c:pt>
                <c:pt idx="13174">
                  <c:v>45112.75</c:v>
                </c:pt>
                <c:pt idx="13175">
                  <c:v>45112.875</c:v>
                </c:pt>
                <c:pt idx="13176">
                  <c:v>45113</c:v>
                </c:pt>
                <c:pt idx="13177">
                  <c:v>45113.125</c:v>
                </c:pt>
                <c:pt idx="13178">
                  <c:v>45113.25</c:v>
                </c:pt>
                <c:pt idx="13179">
                  <c:v>45113.375</c:v>
                </c:pt>
                <c:pt idx="13180">
                  <c:v>45113.5</c:v>
                </c:pt>
                <c:pt idx="13181">
                  <c:v>45113.625</c:v>
                </c:pt>
                <c:pt idx="13182">
                  <c:v>45113.75</c:v>
                </c:pt>
                <c:pt idx="13183">
                  <c:v>45113.875</c:v>
                </c:pt>
                <c:pt idx="13184">
                  <c:v>45114</c:v>
                </c:pt>
                <c:pt idx="13185">
                  <c:v>45114.125</c:v>
                </c:pt>
                <c:pt idx="13186">
                  <c:v>45114.25</c:v>
                </c:pt>
                <c:pt idx="13187">
                  <c:v>45114.375</c:v>
                </c:pt>
                <c:pt idx="13188">
                  <c:v>45114.5</c:v>
                </c:pt>
                <c:pt idx="13189">
                  <c:v>45114.625</c:v>
                </c:pt>
                <c:pt idx="13190">
                  <c:v>45114.75</c:v>
                </c:pt>
                <c:pt idx="13191">
                  <c:v>45114.875</c:v>
                </c:pt>
                <c:pt idx="13192">
                  <c:v>45115</c:v>
                </c:pt>
                <c:pt idx="13193">
                  <c:v>45115.125</c:v>
                </c:pt>
                <c:pt idx="13194">
                  <c:v>45115.25</c:v>
                </c:pt>
                <c:pt idx="13195">
                  <c:v>45115.375</c:v>
                </c:pt>
                <c:pt idx="13196">
                  <c:v>45115.5</c:v>
                </c:pt>
                <c:pt idx="13197">
                  <c:v>45115.625</c:v>
                </c:pt>
                <c:pt idx="13198">
                  <c:v>45115.75</c:v>
                </c:pt>
                <c:pt idx="13199">
                  <c:v>45115.875</c:v>
                </c:pt>
                <c:pt idx="13200">
                  <c:v>45116</c:v>
                </c:pt>
                <c:pt idx="13201">
                  <c:v>45116.125</c:v>
                </c:pt>
                <c:pt idx="13202">
                  <c:v>45116.25</c:v>
                </c:pt>
                <c:pt idx="13203">
                  <c:v>45116.375</c:v>
                </c:pt>
                <c:pt idx="13204">
                  <c:v>45116.5</c:v>
                </c:pt>
                <c:pt idx="13205">
                  <c:v>45116.625</c:v>
                </c:pt>
                <c:pt idx="13206">
                  <c:v>45116.75</c:v>
                </c:pt>
                <c:pt idx="13207">
                  <c:v>45116.875</c:v>
                </c:pt>
                <c:pt idx="13208">
                  <c:v>45117</c:v>
                </c:pt>
                <c:pt idx="13209">
                  <c:v>45117.125</c:v>
                </c:pt>
                <c:pt idx="13210">
                  <c:v>45117.25</c:v>
                </c:pt>
                <c:pt idx="13211">
                  <c:v>45117.375</c:v>
                </c:pt>
                <c:pt idx="13212">
                  <c:v>45117.5</c:v>
                </c:pt>
                <c:pt idx="13213">
                  <c:v>45117.625</c:v>
                </c:pt>
                <c:pt idx="13214">
                  <c:v>45117.75</c:v>
                </c:pt>
                <c:pt idx="13215">
                  <c:v>45117.875</c:v>
                </c:pt>
                <c:pt idx="13216">
                  <c:v>45118</c:v>
                </c:pt>
                <c:pt idx="13217">
                  <c:v>45118.125</c:v>
                </c:pt>
                <c:pt idx="13218">
                  <c:v>45118.25</c:v>
                </c:pt>
                <c:pt idx="13219">
                  <c:v>45118.375</c:v>
                </c:pt>
                <c:pt idx="13220">
                  <c:v>45118.5</c:v>
                </c:pt>
                <c:pt idx="13221">
                  <c:v>45118.625</c:v>
                </c:pt>
                <c:pt idx="13222">
                  <c:v>45118.75</c:v>
                </c:pt>
                <c:pt idx="13223">
                  <c:v>45118.875</c:v>
                </c:pt>
                <c:pt idx="13224">
                  <c:v>45119</c:v>
                </c:pt>
                <c:pt idx="13225">
                  <c:v>45119.125</c:v>
                </c:pt>
                <c:pt idx="13226">
                  <c:v>45119.25</c:v>
                </c:pt>
                <c:pt idx="13227">
                  <c:v>45119.375</c:v>
                </c:pt>
                <c:pt idx="13228">
                  <c:v>45119.5</c:v>
                </c:pt>
                <c:pt idx="13229">
                  <c:v>45119.625</c:v>
                </c:pt>
                <c:pt idx="13230">
                  <c:v>45119.75</c:v>
                </c:pt>
                <c:pt idx="13231">
                  <c:v>45119.875</c:v>
                </c:pt>
                <c:pt idx="13232">
                  <c:v>45120</c:v>
                </c:pt>
                <c:pt idx="13233">
                  <c:v>45120.125</c:v>
                </c:pt>
                <c:pt idx="13234">
                  <c:v>45120.25</c:v>
                </c:pt>
                <c:pt idx="13235">
                  <c:v>45120.375</c:v>
                </c:pt>
                <c:pt idx="13236">
                  <c:v>45120.5</c:v>
                </c:pt>
                <c:pt idx="13237">
                  <c:v>45120.625</c:v>
                </c:pt>
                <c:pt idx="13238">
                  <c:v>45120.75</c:v>
                </c:pt>
                <c:pt idx="13239">
                  <c:v>45120.875</c:v>
                </c:pt>
                <c:pt idx="13240">
                  <c:v>45121</c:v>
                </c:pt>
                <c:pt idx="13241">
                  <c:v>45121.125</c:v>
                </c:pt>
                <c:pt idx="13242">
                  <c:v>45121.25</c:v>
                </c:pt>
                <c:pt idx="13243">
                  <c:v>45121.375</c:v>
                </c:pt>
                <c:pt idx="13244">
                  <c:v>45121.5</c:v>
                </c:pt>
                <c:pt idx="13245">
                  <c:v>45121.625</c:v>
                </c:pt>
                <c:pt idx="13246">
                  <c:v>45121.75</c:v>
                </c:pt>
                <c:pt idx="13247">
                  <c:v>45121.875</c:v>
                </c:pt>
                <c:pt idx="13248">
                  <c:v>45122</c:v>
                </c:pt>
                <c:pt idx="13249">
                  <c:v>45122.125</c:v>
                </c:pt>
                <c:pt idx="13250">
                  <c:v>45122.25</c:v>
                </c:pt>
                <c:pt idx="13251">
                  <c:v>45122.375</c:v>
                </c:pt>
                <c:pt idx="13252">
                  <c:v>45122.5</c:v>
                </c:pt>
                <c:pt idx="13253">
                  <c:v>45122.625</c:v>
                </c:pt>
                <c:pt idx="13254">
                  <c:v>45122.75</c:v>
                </c:pt>
                <c:pt idx="13255">
                  <c:v>45122.875</c:v>
                </c:pt>
                <c:pt idx="13256">
                  <c:v>45123</c:v>
                </c:pt>
                <c:pt idx="13257">
                  <c:v>45123.125</c:v>
                </c:pt>
                <c:pt idx="13258">
                  <c:v>45123.25</c:v>
                </c:pt>
                <c:pt idx="13259">
                  <c:v>45123.375</c:v>
                </c:pt>
                <c:pt idx="13260">
                  <c:v>45123.5</c:v>
                </c:pt>
                <c:pt idx="13261">
                  <c:v>45123.625</c:v>
                </c:pt>
                <c:pt idx="13262">
                  <c:v>45123.75</c:v>
                </c:pt>
                <c:pt idx="13263">
                  <c:v>45123.875</c:v>
                </c:pt>
                <c:pt idx="13264">
                  <c:v>45124</c:v>
                </c:pt>
                <c:pt idx="13265">
                  <c:v>45124.125</c:v>
                </c:pt>
                <c:pt idx="13266">
                  <c:v>45124.25</c:v>
                </c:pt>
                <c:pt idx="13267">
                  <c:v>45124.375</c:v>
                </c:pt>
                <c:pt idx="13268">
                  <c:v>45124.5</c:v>
                </c:pt>
                <c:pt idx="13269">
                  <c:v>45124.625</c:v>
                </c:pt>
                <c:pt idx="13270">
                  <c:v>45124.75</c:v>
                </c:pt>
                <c:pt idx="13271">
                  <c:v>45124.875</c:v>
                </c:pt>
                <c:pt idx="13272">
                  <c:v>45125</c:v>
                </c:pt>
                <c:pt idx="13273">
                  <c:v>45125.125</c:v>
                </c:pt>
                <c:pt idx="13274">
                  <c:v>45125.25</c:v>
                </c:pt>
                <c:pt idx="13275">
                  <c:v>45125.375</c:v>
                </c:pt>
                <c:pt idx="13276">
                  <c:v>45125.5</c:v>
                </c:pt>
                <c:pt idx="13277">
                  <c:v>45125.625</c:v>
                </c:pt>
                <c:pt idx="13278">
                  <c:v>45125.75</c:v>
                </c:pt>
                <c:pt idx="13279">
                  <c:v>45125.875</c:v>
                </c:pt>
                <c:pt idx="13280">
                  <c:v>45126</c:v>
                </c:pt>
                <c:pt idx="13281">
                  <c:v>45126.125</c:v>
                </c:pt>
                <c:pt idx="13282">
                  <c:v>45126.25</c:v>
                </c:pt>
                <c:pt idx="13283">
                  <c:v>45126.375</c:v>
                </c:pt>
                <c:pt idx="13284">
                  <c:v>45126.5</c:v>
                </c:pt>
                <c:pt idx="13285">
                  <c:v>45126.625</c:v>
                </c:pt>
                <c:pt idx="13286">
                  <c:v>45126.75</c:v>
                </c:pt>
                <c:pt idx="13287">
                  <c:v>45126.875</c:v>
                </c:pt>
                <c:pt idx="13288">
                  <c:v>45127</c:v>
                </c:pt>
                <c:pt idx="13289">
                  <c:v>45127.125</c:v>
                </c:pt>
                <c:pt idx="13290">
                  <c:v>45127.25</c:v>
                </c:pt>
                <c:pt idx="13291">
                  <c:v>45127.375</c:v>
                </c:pt>
                <c:pt idx="13292">
                  <c:v>45127.5</c:v>
                </c:pt>
                <c:pt idx="13293">
                  <c:v>45127.625</c:v>
                </c:pt>
                <c:pt idx="13294">
                  <c:v>45127.75</c:v>
                </c:pt>
                <c:pt idx="13295">
                  <c:v>45127.875</c:v>
                </c:pt>
                <c:pt idx="13296">
                  <c:v>45128</c:v>
                </c:pt>
                <c:pt idx="13297">
                  <c:v>45128.125</c:v>
                </c:pt>
                <c:pt idx="13298">
                  <c:v>45128.25</c:v>
                </c:pt>
                <c:pt idx="13299">
                  <c:v>45128.375</c:v>
                </c:pt>
                <c:pt idx="13300">
                  <c:v>45128.5</c:v>
                </c:pt>
                <c:pt idx="13301">
                  <c:v>45128.625</c:v>
                </c:pt>
                <c:pt idx="13302">
                  <c:v>45128.75</c:v>
                </c:pt>
                <c:pt idx="13303">
                  <c:v>45128.875</c:v>
                </c:pt>
                <c:pt idx="13304">
                  <c:v>45129</c:v>
                </c:pt>
                <c:pt idx="13305">
                  <c:v>45129.125</c:v>
                </c:pt>
                <c:pt idx="13306">
                  <c:v>45129.25</c:v>
                </c:pt>
                <c:pt idx="13307">
                  <c:v>45129.375</c:v>
                </c:pt>
                <c:pt idx="13308">
                  <c:v>45129.5</c:v>
                </c:pt>
                <c:pt idx="13309">
                  <c:v>45129.625</c:v>
                </c:pt>
                <c:pt idx="13310">
                  <c:v>45129.75</c:v>
                </c:pt>
                <c:pt idx="13311">
                  <c:v>45129.875</c:v>
                </c:pt>
                <c:pt idx="13312">
                  <c:v>45130</c:v>
                </c:pt>
                <c:pt idx="13313">
                  <c:v>45130.125</c:v>
                </c:pt>
                <c:pt idx="13314">
                  <c:v>45130.25</c:v>
                </c:pt>
                <c:pt idx="13315">
                  <c:v>45130.375</c:v>
                </c:pt>
                <c:pt idx="13316">
                  <c:v>45130.5</c:v>
                </c:pt>
                <c:pt idx="13317">
                  <c:v>45130.625</c:v>
                </c:pt>
                <c:pt idx="13318">
                  <c:v>45130.75</c:v>
                </c:pt>
                <c:pt idx="13319">
                  <c:v>45130.875</c:v>
                </c:pt>
                <c:pt idx="13320">
                  <c:v>45131</c:v>
                </c:pt>
                <c:pt idx="13321">
                  <c:v>45131.125</c:v>
                </c:pt>
                <c:pt idx="13322">
                  <c:v>45131.25</c:v>
                </c:pt>
                <c:pt idx="13323">
                  <c:v>45131.375</c:v>
                </c:pt>
                <c:pt idx="13324">
                  <c:v>45131.5</c:v>
                </c:pt>
                <c:pt idx="13325">
                  <c:v>45131.625</c:v>
                </c:pt>
                <c:pt idx="13326">
                  <c:v>45131.75</c:v>
                </c:pt>
                <c:pt idx="13327">
                  <c:v>45131.875</c:v>
                </c:pt>
                <c:pt idx="13328">
                  <c:v>45132</c:v>
                </c:pt>
                <c:pt idx="13329">
                  <c:v>45132.125</c:v>
                </c:pt>
                <c:pt idx="13330">
                  <c:v>45132.25</c:v>
                </c:pt>
                <c:pt idx="13331">
                  <c:v>45132.375</c:v>
                </c:pt>
                <c:pt idx="13332">
                  <c:v>45132.5</c:v>
                </c:pt>
                <c:pt idx="13333">
                  <c:v>45132.625</c:v>
                </c:pt>
                <c:pt idx="13334">
                  <c:v>45132.75</c:v>
                </c:pt>
                <c:pt idx="13335">
                  <c:v>45132.875</c:v>
                </c:pt>
                <c:pt idx="13336">
                  <c:v>45133</c:v>
                </c:pt>
                <c:pt idx="13337">
                  <c:v>45133.125</c:v>
                </c:pt>
                <c:pt idx="13338">
                  <c:v>45133.25</c:v>
                </c:pt>
                <c:pt idx="13339">
                  <c:v>45133.375</c:v>
                </c:pt>
                <c:pt idx="13340">
                  <c:v>45133.5</c:v>
                </c:pt>
                <c:pt idx="13341">
                  <c:v>45133.625</c:v>
                </c:pt>
                <c:pt idx="13342">
                  <c:v>45133.75</c:v>
                </c:pt>
                <c:pt idx="13343">
                  <c:v>45133.875</c:v>
                </c:pt>
                <c:pt idx="13344">
                  <c:v>45134</c:v>
                </c:pt>
                <c:pt idx="13345">
                  <c:v>45134.125</c:v>
                </c:pt>
                <c:pt idx="13346">
                  <c:v>45134.25</c:v>
                </c:pt>
                <c:pt idx="13347">
                  <c:v>45134.375</c:v>
                </c:pt>
                <c:pt idx="13348">
                  <c:v>45134.5</c:v>
                </c:pt>
                <c:pt idx="13349">
                  <c:v>45134.625</c:v>
                </c:pt>
                <c:pt idx="13350">
                  <c:v>45134.75</c:v>
                </c:pt>
                <c:pt idx="13351">
                  <c:v>45134.875</c:v>
                </c:pt>
                <c:pt idx="13352">
                  <c:v>45135</c:v>
                </c:pt>
                <c:pt idx="13353">
                  <c:v>45135.125</c:v>
                </c:pt>
                <c:pt idx="13354">
                  <c:v>45135.25</c:v>
                </c:pt>
                <c:pt idx="13355">
                  <c:v>45135.375</c:v>
                </c:pt>
                <c:pt idx="13356">
                  <c:v>45135.5</c:v>
                </c:pt>
                <c:pt idx="13357">
                  <c:v>45135.625</c:v>
                </c:pt>
                <c:pt idx="13358">
                  <c:v>45135.75</c:v>
                </c:pt>
                <c:pt idx="13359">
                  <c:v>45135.875</c:v>
                </c:pt>
                <c:pt idx="13360">
                  <c:v>45136</c:v>
                </c:pt>
                <c:pt idx="13361">
                  <c:v>45136.125</c:v>
                </c:pt>
                <c:pt idx="13362">
                  <c:v>45136.25</c:v>
                </c:pt>
                <c:pt idx="13363">
                  <c:v>45136.375</c:v>
                </c:pt>
                <c:pt idx="13364">
                  <c:v>45136.5</c:v>
                </c:pt>
                <c:pt idx="13365">
                  <c:v>45136.625</c:v>
                </c:pt>
                <c:pt idx="13366">
                  <c:v>45136.75</c:v>
                </c:pt>
                <c:pt idx="13367">
                  <c:v>45136.875</c:v>
                </c:pt>
                <c:pt idx="13368">
                  <c:v>45137</c:v>
                </c:pt>
                <c:pt idx="13369">
                  <c:v>45137.125</c:v>
                </c:pt>
                <c:pt idx="13370">
                  <c:v>45137.25</c:v>
                </c:pt>
                <c:pt idx="13371">
                  <c:v>45137.375</c:v>
                </c:pt>
                <c:pt idx="13372">
                  <c:v>45137.5</c:v>
                </c:pt>
                <c:pt idx="13373">
                  <c:v>45137.625</c:v>
                </c:pt>
                <c:pt idx="13374">
                  <c:v>45137.75</c:v>
                </c:pt>
                <c:pt idx="13375">
                  <c:v>45137.875</c:v>
                </c:pt>
                <c:pt idx="13376">
                  <c:v>45138</c:v>
                </c:pt>
                <c:pt idx="13377">
                  <c:v>45138.125</c:v>
                </c:pt>
                <c:pt idx="13378">
                  <c:v>45138.25</c:v>
                </c:pt>
                <c:pt idx="13379">
                  <c:v>45138.375</c:v>
                </c:pt>
                <c:pt idx="13380">
                  <c:v>45138.5</c:v>
                </c:pt>
                <c:pt idx="13381">
                  <c:v>45138.625</c:v>
                </c:pt>
                <c:pt idx="13382">
                  <c:v>45138.75</c:v>
                </c:pt>
                <c:pt idx="13383">
                  <c:v>45138.875</c:v>
                </c:pt>
                <c:pt idx="13384">
                  <c:v>45139</c:v>
                </c:pt>
                <c:pt idx="13385">
                  <c:v>45139.125</c:v>
                </c:pt>
                <c:pt idx="13386">
                  <c:v>45139.25</c:v>
                </c:pt>
                <c:pt idx="13387">
                  <c:v>45139.375</c:v>
                </c:pt>
                <c:pt idx="13388">
                  <c:v>45139.5</c:v>
                </c:pt>
                <c:pt idx="13389">
                  <c:v>45139.625</c:v>
                </c:pt>
                <c:pt idx="13390">
                  <c:v>45139.75</c:v>
                </c:pt>
                <c:pt idx="13391">
                  <c:v>45139.875</c:v>
                </c:pt>
                <c:pt idx="13392">
                  <c:v>45140</c:v>
                </c:pt>
                <c:pt idx="13393">
                  <c:v>45140.125</c:v>
                </c:pt>
                <c:pt idx="13394">
                  <c:v>45140.25</c:v>
                </c:pt>
                <c:pt idx="13395">
                  <c:v>45140.375</c:v>
                </c:pt>
                <c:pt idx="13396">
                  <c:v>45140.5</c:v>
                </c:pt>
                <c:pt idx="13397">
                  <c:v>45140.625</c:v>
                </c:pt>
                <c:pt idx="13398">
                  <c:v>45140.75</c:v>
                </c:pt>
                <c:pt idx="13399">
                  <c:v>45140.875</c:v>
                </c:pt>
                <c:pt idx="13400">
                  <c:v>45141</c:v>
                </c:pt>
                <c:pt idx="13401">
                  <c:v>45141.125</c:v>
                </c:pt>
                <c:pt idx="13402">
                  <c:v>45141.25</c:v>
                </c:pt>
                <c:pt idx="13403">
                  <c:v>45141.375</c:v>
                </c:pt>
                <c:pt idx="13404">
                  <c:v>45141.5</c:v>
                </c:pt>
                <c:pt idx="13405">
                  <c:v>45141.625</c:v>
                </c:pt>
                <c:pt idx="13406">
                  <c:v>45141.75</c:v>
                </c:pt>
                <c:pt idx="13407">
                  <c:v>45141.875</c:v>
                </c:pt>
                <c:pt idx="13408">
                  <c:v>45142</c:v>
                </c:pt>
                <c:pt idx="13409">
                  <c:v>45142.125</c:v>
                </c:pt>
                <c:pt idx="13410">
                  <c:v>45142.25</c:v>
                </c:pt>
                <c:pt idx="13411">
                  <c:v>45142.375</c:v>
                </c:pt>
                <c:pt idx="13412">
                  <c:v>45142.5</c:v>
                </c:pt>
                <c:pt idx="13413">
                  <c:v>45142.625</c:v>
                </c:pt>
                <c:pt idx="13414">
                  <c:v>45142.75</c:v>
                </c:pt>
                <c:pt idx="13415">
                  <c:v>45142.875</c:v>
                </c:pt>
                <c:pt idx="13416">
                  <c:v>45143</c:v>
                </c:pt>
                <c:pt idx="13417">
                  <c:v>45143.125</c:v>
                </c:pt>
                <c:pt idx="13418">
                  <c:v>45143.25</c:v>
                </c:pt>
                <c:pt idx="13419">
                  <c:v>45143.375</c:v>
                </c:pt>
                <c:pt idx="13420">
                  <c:v>45143.5</c:v>
                </c:pt>
                <c:pt idx="13421">
                  <c:v>45143.625</c:v>
                </c:pt>
                <c:pt idx="13422">
                  <c:v>45143.75</c:v>
                </c:pt>
                <c:pt idx="13423">
                  <c:v>45143.875</c:v>
                </c:pt>
                <c:pt idx="13424">
                  <c:v>45144</c:v>
                </c:pt>
                <c:pt idx="13425">
                  <c:v>45144.125</c:v>
                </c:pt>
                <c:pt idx="13426">
                  <c:v>45144.25</c:v>
                </c:pt>
                <c:pt idx="13427">
                  <c:v>45144.375</c:v>
                </c:pt>
                <c:pt idx="13428">
                  <c:v>45144.5</c:v>
                </c:pt>
                <c:pt idx="13429">
                  <c:v>45144.625</c:v>
                </c:pt>
                <c:pt idx="13430">
                  <c:v>45144.75</c:v>
                </c:pt>
                <c:pt idx="13431">
                  <c:v>45144.875</c:v>
                </c:pt>
                <c:pt idx="13432">
                  <c:v>45145</c:v>
                </c:pt>
                <c:pt idx="13433">
                  <c:v>45145.125</c:v>
                </c:pt>
                <c:pt idx="13434">
                  <c:v>45145.25</c:v>
                </c:pt>
                <c:pt idx="13435">
                  <c:v>45145.375</c:v>
                </c:pt>
                <c:pt idx="13436">
                  <c:v>45145.5</c:v>
                </c:pt>
                <c:pt idx="13437">
                  <c:v>45145.625</c:v>
                </c:pt>
                <c:pt idx="13438">
                  <c:v>45145.75</c:v>
                </c:pt>
                <c:pt idx="13439">
                  <c:v>45145.875</c:v>
                </c:pt>
                <c:pt idx="13440">
                  <c:v>45146</c:v>
                </c:pt>
                <c:pt idx="13441">
                  <c:v>45146.125</c:v>
                </c:pt>
                <c:pt idx="13442">
                  <c:v>45146.25</c:v>
                </c:pt>
                <c:pt idx="13443">
                  <c:v>45146.375</c:v>
                </c:pt>
                <c:pt idx="13444">
                  <c:v>45146.5</c:v>
                </c:pt>
                <c:pt idx="13445">
                  <c:v>45146.625</c:v>
                </c:pt>
                <c:pt idx="13446">
                  <c:v>45146.75</c:v>
                </c:pt>
                <c:pt idx="13447">
                  <c:v>45146.875</c:v>
                </c:pt>
                <c:pt idx="13448">
                  <c:v>45147</c:v>
                </c:pt>
                <c:pt idx="13449">
                  <c:v>45147.125</c:v>
                </c:pt>
                <c:pt idx="13450">
                  <c:v>45147.25</c:v>
                </c:pt>
                <c:pt idx="13451">
                  <c:v>45147.375</c:v>
                </c:pt>
                <c:pt idx="13452">
                  <c:v>45147.5</c:v>
                </c:pt>
                <c:pt idx="13453">
                  <c:v>45147.625</c:v>
                </c:pt>
                <c:pt idx="13454">
                  <c:v>45147.75</c:v>
                </c:pt>
                <c:pt idx="13455">
                  <c:v>45147.875</c:v>
                </c:pt>
                <c:pt idx="13456">
                  <c:v>45148</c:v>
                </c:pt>
                <c:pt idx="13457">
                  <c:v>45148.125</c:v>
                </c:pt>
                <c:pt idx="13458">
                  <c:v>45148.25</c:v>
                </c:pt>
                <c:pt idx="13459">
                  <c:v>45148.375</c:v>
                </c:pt>
                <c:pt idx="13460">
                  <c:v>45148.5</c:v>
                </c:pt>
                <c:pt idx="13461">
                  <c:v>45148.625</c:v>
                </c:pt>
                <c:pt idx="13462">
                  <c:v>45148.75</c:v>
                </c:pt>
                <c:pt idx="13463">
                  <c:v>45148.875</c:v>
                </c:pt>
                <c:pt idx="13464">
                  <c:v>45149</c:v>
                </c:pt>
                <c:pt idx="13465">
                  <c:v>45149.125</c:v>
                </c:pt>
                <c:pt idx="13466">
                  <c:v>45149.25</c:v>
                </c:pt>
                <c:pt idx="13467">
                  <c:v>45149.375</c:v>
                </c:pt>
                <c:pt idx="13468">
                  <c:v>45149.5</c:v>
                </c:pt>
                <c:pt idx="13469">
                  <c:v>45149.625</c:v>
                </c:pt>
                <c:pt idx="13470">
                  <c:v>45149.75</c:v>
                </c:pt>
                <c:pt idx="13471">
                  <c:v>45149.875</c:v>
                </c:pt>
                <c:pt idx="13472">
                  <c:v>45150</c:v>
                </c:pt>
                <c:pt idx="13473">
                  <c:v>45150.125</c:v>
                </c:pt>
                <c:pt idx="13474">
                  <c:v>45150.25</c:v>
                </c:pt>
                <c:pt idx="13475">
                  <c:v>45150.375</c:v>
                </c:pt>
                <c:pt idx="13476">
                  <c:v>45150.5</c:v>
                </c:pt>
                <c:pt idx="13477">
                  <c:v>45150.625</c:v>
                </c:pt>
                <c:pt idx="13478">
                  <c:v>45150.75</c:v>
                </c:pt>
                <c:pt idx="13479">
                  <c:v>45150.875</c:v>
                </c:pt>
                <c:pt idx="13480">
                  <c:v>45151</c:v>
                </c:pt>
                <c:pt idx="13481">
                  <c:v>45151.125</c:v>
                </c:pt>
                <c:pt idx="13482">
                  <c:v>45151.25</c:v>
                </c:pt>
                <c:pt idx="13483">
                  <c:v>45151.375</c:v>
                </c:pt>
                <c:pt idx="13484">
                  <c:v>45151.5</c:v>
                </c:pt>
                <c:pt idx="13485">
                  <c:v>45151.625</c:v>
                </c:pt>
                <c:pt idx="13486">
                  <c:v>45151.75</c:v>
                </c:pt>
                <c:pt idx="13487">
                  <c:v>45151.875</c:v>
                </c:pt>
                <c:pt idx="13488">
                  <c:v>45152</c:v>
                </c:pt>
                <c:pt idx="13489">
                  <c:v>45152.125</c:v>
                </c:pt>
                <c:pt idx="13490">
                  <c:v>45152.25</c:v>
                </c:pt>
                <c:pt idx="13491">
                  <c:v>45152.375</c:v>
                </c:pt>
                <c:pt idx="13492">
                  <c:v>45152.5</c:v>
                </c:pt>
                <c:pt idx="13493">
                  <c:v>45152.625</c:v>
                </c:pt>
                <c:pt idx="13494">
                  <c:v>45152.75</c:v>
                </c:pt>
                <c:pt idx="13495">
                  <c:v>45152.875</c:v>
                </c:pt>
                <c:pt idx="13496">
                  <c:v>45153</c:v>
                </c:pt>
                <c:pt idx="13497">
                  <c:v>45153.125</c:v>
                </c:pt>
                <c:pt idx="13498">
                  <c:v>45153.25</c:v>
                </c:pt>
                <c:pt idx="13499">
                  <c:v>45153.375</c:v>
                </c:pt>
                <c:pt idx="13500">
                  <c:v>45153.5</c:v>
                </c:pt>
                <c:pt idx="13501">
                  <c:v>45153.625</c:v>
                </c:pt>
                <c:pt idx="13502">
                  <c:v>45153.75</c:v>
                </c:pt>
                <c:pt idx="13503">
                  <c:v>45153.875</c:v>
                </c:pt>
                <c:pt idx="13504">
                  <c:v>45154</c:v>
                </c:pt>
                <c:pt idx="13505">
                  <c:v>45154.125</c:v>
                </c:pt>
                <c:pt idx="13506">
                  <c:v>45154.25</c:v>
                </c:pt>
                <c:pt idx="13507">
                  <c:v>45154.375</c:v>
                </c:pt>
                <c:pt idx="13508">
                  <c:v>45154.5</c:v>
                </c:pt>
                <c:pt idx="13509">
                  <c:v>45154.625</c:v>
                </c:pt>
                <c:pt idx="13510">
                  <c:v>45154.75</c:v>
                </c:pt>
                <c:pt idx="13511">
                  <c:v>45154.875</c:v>
                </c:pt>
                <c:pt idx="13512">
                  <c:v>45155</c:v>
                </c:pt>
                <c:pt idx="13513">
                  <c:v>45155.125</c:v>
                </c:pt>
                <c:pt idx="13514">
                  <c:v>45155.25</c:v>
                </c:pt>
                <c:pt idx="13515">
                  <c:v>45155.375</c:v>
                </c:pt>
                <c:pt idx="13516">
                  <c:v>45155.5</c:v>
                </c:pt>
                <c:pt idx="13517">
                  <c:v>45155.625</c:v>
                </c:pt>
                <c:pt idx="13518">
                  <c:v>45155.75</c:v>
                </c:pt>
                <c:pt idx="13519">
                  <c:v>45155.875</c:v>
                </c:pt>
                <c:pt idx="13520">
                  <c:v>45156</c:v>
                </c:pt>
                <c:pt idx="13521">
                  <c:v>45156.125</c:v>
                </c:pt>
                <c:pt idx="13522">
                  <c:v>45156.25</c:v>
                </c:pt>
                <c:pt idx="13523">
                  <c:v>45156.375</c:v>
                </c:pt>
                <c:pt idx="13524">
                  <c:v>45156.5</c:v>
                </c:pt>
                <c:pt idx="13525">
                  <c:v>45156.625</c:v>
                </c:pt>
                <c:pt idx="13526">
                  <c:v>45156.75</c:v>
                </c:pt>
                <c:pt idx="13527">
                  <c:v>45156.875</c:v>
                </c:pt>
                <c:pt idx="13528">
                  <c:v>45157</c:v>
                </c:pt>
                <c:pt idx="13529">
                  <c:v>45157.125</c:v>
                </c:pt>
                <c:pt idx="13530">
                  <c:v>45157.25</c:v>
                </c:pt>
                <c:pt idx="13531">
                  <c:v>45157.375</c:v>
                </c:pt>
                <c:pt idx="13532">
                  <c:v>45157.5</c:v>
                </c:pt>
                <c:pt idx="13533">
                  <c:v>45157.625</c:v>
                </c:pt>
                <c:pt idx="13534">
                  <c:v>45157.75</c:v>
                </c:pt>
                <c:pt idx="13535">
                  <c:v>45157.875</c:v>
                </c:pt>
                <c:pt idx="13536">
                  <c:v>45158</c:v>
                </c:pt>
                <c:pt idx="13537">
                  <c:v>45158.125</c:v>
                </c:pt>
                <c:pt idx="13538">
                  <c:v>45158.25</c:v>
                </c:pt>
                <c:pt idx="13539">
                  <c:v>45158.375</c:v>
                </c:pt>
                <c:pt idx="13540">
                  <c:v>45158.5</c:v>
                </c:pt>
                <c:pt idx="13541">
                  <c:v>45158.625</c:v>
                </c:pt>
                <c:pt idx="13542">
                  <c:v>45158.75</c:v>
                </c:pt>
                <c:pt idx="13543">
                  <c:v>45158.875</c:v>
                </c:pt>
                <c:pt idx="13544">
                  <c:v>45159</c:v>
                </c:pt>
                <c:pt idx="13545">
                  <c:v>45159.125</c:v>
                </c:pt>
                <c:pt idx="13546">
                  <c:v>45159.25</c:v>
                </c:pt>
                <c:pt idx="13547">
                  <c:v>45159.375</c:v>
                </c:pt>
                <c:pt idx="13548">
                  <c:v>45159.5</c:v>
                </c:pt>
                <c:pt idx="13549">
                  <c:v>45159.625</c:v>
                </c:pt>
                <c:pt idx="13550">
                  <c:v>45159.75</c:v>
                </c:pt>
                <c:pt idx="13551">
                  <c:v>45159.875</c:v>
                </c:pt>
                <c:pt idx="13552">
                  <c:v>45160</c:v>
                </c:pt>
                <c:pt idx="13553">
                  <c:v>45160.125</c:v>
                </c:pt>
                <c:pt idx="13554">
                  <c:v>45160.25</c:v>
                </c:pt>
                <c:pt idx="13555">
                  <c:v>45160.375</c:v>
                </c:pt>
                <c:pt idx="13556">
                  <c:v>45160.5</c:v>
                </c:pt>
                <c:pt idx="13557">
                  <c:v>45160.625</c:v>
                </c:pt>
                <c:pt idx="13558">
                  <c:v>45160.75</c:v>
                </c:pt>
                <c:pt idx="13559">
                  <c:v>45160.875</c:v>
                </c:pt>
                <c:pt idx="13560">
                  <c:v>45161</c:v>
                </c:pt>
                <c:pt idx="13561">
                  <c:v>45161.125</c:v>
                </c:pt>
                <c:pt idx="13562">
                  <c:v>45161.25</c:v>
                </c:pt>
                <c:pt idx="13563">
                  <c:v>45161.375</c:v>
                </c:pt>
                <c:pt idx="13564">
                  <c:v>45161.5</c:v>
                </c:pt>
                <c:pt idx="13565">
                  <c:v>45161.625</c:v>
                </c:pt>
                <c:pt idx="13566">
                  <c:v>45161.75</c:v>
                </c:pt>
                <c:pt idx="13567">
                  <c:v>45161.875</c:v>
                </c:pt>
                <c:pt idx="13568">
                  <c:v>45162</c:v>
                </c:pt>
                <c:pt idx="13569">
                  <c:v>45162.125</c:v>
                </c:pt>
                <c:pt idx="13570">
                  <c:v>45162.25</c:v>
                </c:pt>
                <c:pt idx="13571">
                  <c:v>45162.375</c:v>
                </c:pt>
                <c:pt idx="13572">
                  <c:v>45162.5</c:v>
                </c:pt>
                <c:pt idx="13573">
                  <c:v>45162.625</c:v>
                </c:pt>
                <c:pt idx="13574">
                  <c:v>45162.75</c:v>
                </c:pt>
                <c:pt idx="13575">
                  <c:v>45162.875</c:v>
                </c:pt>
                <c:pt idx="13576">
                  <c:v>45163</c:v>
                </c:pt>
                <c:pt idx="13577">
                  <c:v>45163.125</c:v>
                </c:pt>
                <c:pt idx="13578">
                  <c:v>45163.25</c:v>
                </c:pt>
                <c:pt idx="13579">
                  <c:v>45163.375</c:v>
                </c:pt>
                <c:pt idx="13580">
                  <c:v>45163.5</c:v>
                </c:pt>
                <c:pt idx="13581">
                  <c:v>45163.625</c:v>
                </c:pt>
                <c:pt idx="13582">
                  <c:v>45163.75</c:v>
                </c:pt>
                <c:pt idx="13583">
                  <c:v>45163.875</c:v>
                </c:pt>
                <c:pt idx="13584">
                  <c:v>45164</c:v>
                </c:pt>
                <c:pt idx="13585">
                  <c:v>45164.125</c:v>
                </c:pt>
                <c:pt idx="13586">
                  <c:v>45164.25</c:v>
                </c:pt>
                <c:pt idx="13587">
                  <c:v>45164.375</c:v>
                </c:pt>
                <c:pt idx="13588">
                  <c:v>45164.5</c:v>
                </c:pt>
                <c:pt idx="13589">
                  <c:v>45164.625</c:v>
                </c:pt>
                <c:pt idx="13590">
                  <c:v>45164.75</c:v>
                </c:pt>
                <c:pt idx="13591">
                  <c:v>45164.875</c:v>
                </c:pt>
                <c:pt idx="13592">
                  <c:v>45165</c:v>
                </c:pt>
                <c:pt idx="13593">
                  <c:v>45165.125</c:v>
                </c:pt>
                <c:pt idx="13594">
                  <c:v>45165.25</c:v>
                </c:pt>
                <c:pt idx="13595">
                  <c:v>45165.375</c:v>
                </c:pt>
                <c:pt idx="13596">
                  <c:v>45165.5</c:v>
                </c:pt>
                <c:pt idx="13597">
                  <c:v>45165.625</c:v>
                </c:pt>
                <c:pt idx="13598">
                  <c:v>45165.75</c:v>
                </c:pt>
                <c:pt idx="13599">
                  <c:v>45165.875</c:v>
                </c:pt>
                <c:pt idx="13600">
                  <c:v>45166</c:v>
                </c:pt>
                <c:pt idx="13601">
                  <c:v>45166.125</c:v>
                </c:pt>
                <c:pt idx="13602">
                  <c:v>45166.25</c:v>
                </c:pt>
                <c:pt idx="13603">
                  <c:v>45166.375</c:v>
                </c:pt>
                <c:pt idx="13604">
                  <c:v>45166.5</c:v>
                </c:pt>
                <c:pt idx="13605">
                  <c:v>45166.625</c:v>
                </c:pt>
                <c:pt idx="13606">
                  <c:v>45166.75</c:v>
                </c:pt>
                <c:pt idx="13607">
                  <c:v>45166.875</c:v>
                </c:pt>
                <c:pt idx="13608">
                  <c:v>45167</c:v>
                </c:pt>
                <c:pt idx="13609">
                  <c:v>45167.125</c:v>
                </c:pt>
                <c:pt idx="13610">
                  <c:v>45167.25</c:v>
                </c:pt>
                <c:pt idx="13611">
                  <c:v>45167.375</c:v>
                </c:pt>
                <c:pt idx="13612">
                  <c:v>45167.5</c:v>
                </c:pt>
                <c:pt idx="13613">
                  <c:v>45167.625</c:v>
                </c:pt>
                <c:pt idx="13614">
                  <c:v>45167.75</c:v>
                </c:pt>
                <c:pt idx="13615">
                  <c:v>45167.875</c:v>
                </c:pt>
                <c:pt idx="13616">
                  <c:v>45168</c:v>
                </c:pt>
                <c:pt idx="13617">
                  <c:v>45168.125</c:v>
                </c:pt>
                <c:pt idx="13618">
                  <c:v>45168.25</c:v>
                </c:pt>
                <c:pt idx="13619">
                  <c:v>45168.375</c:v>
                </c:pt>
                <c:pt idx="13620">
                  <c:v>45168.5</c:v>
                </c:pt>
                <c:pt idx="13621">
                  <c:v>45168.625</c:v>
                </c:pt>
                <c:pt idx="13622">
                  <c:v>45168.75</c:v>
                </c:pt>
                <c:pt idx="13623">
                  <c:v>45168.875</c:v>
                </c:pt>
                <c:pt idx="13624">
                  <c:v>45169</c:v>
                </c:pt>
                <c:pt idx="13625">
                  <c:v>45169.125</c:v>
                </c:pt>
                <c:pt idx="13626">
                  <c:v>45169.25</c:v>
                </c:pt>
                <c:pt idx="13627">
                  <c:v>45169.375</c:v>
                </c:pt>
                <c:pt idx="13628">
                  <c:v>45169.5</c:v>
                </c:pt>
                <c:pt idx="13629">
                  <c:v>45169.625</c:v>
                </c:pt>
                <c:pt idx="13630">
                  <c:v>45169.75</c:v>
                </c:pt>
                <c:pt idx="13631">
                  <c:v>45169.875</c:v>
                </c:pt>
                <c:pt idx="13632">
                  <c:v>45170</c:v>
                </c:pt>
                <c:pt idx="13633">
                  <c:v>45170.125</c:v>
                </c:pt>
                <c:pt idx="13634">
                  <c:v>45170.25</c:v>
                </c:pt>
                <c:pt idx="13635">
                  <c:v>45170.375</c:v>
                </c:pt>
                <c:pt idx="13636">
                  <c:v>45170.5</c:v>
                </c:pt>
                <c:pt idx="13637">
                  <c:v>45170.625</c:v>
                </c:pt>
                <c:pt idx="13638">
                  <c:v>45170.75</c:v>
                </c:pt>
                <c:pt idx="13639">
                  <c:v>45170.875</c:v>
                </c:pt>
                <c:pt idx="13640">
                  <c:v>45171</c:v>
                </c:pt>
                <c:pt idx="13641">
                  <c:v>45171.125</c:v>
                </c:pt>
                <c:pt idx="13642">
                  <c:v>45171.25</c:v>
                </c:pt>
                <c:pt idx="13643">
                  <c:v>45171.375</c:v>
                </c:pt>
                <c:pt idx="13644">
                  <c:v>45171.5</c:v>
                </c:pt>
                <c:pt idx="13645">
                  <c:v>45171.625</c:v>
                </c:pt>
                <c:pt idx="13646">
                  <c:v>45171.75</c:v>
                </c:pt>
                <c:pt idx="13647">
                  <c:v>45171.875</c:v>
                </c:pt>
                <c:pt idx="13648">
                  <c:v>45172</c:v>
                </c:pt>
                <c:pt idx="13649">
                  <c:v>45172.125</c:v>
                </c:pt>
                <c:pt idx="13650">
                  <c:v>45172.25</c:v>
                </c:pt>
                <c:pt idx="13651">
                  <c:v>45172.375</c:v>
                </c:pt>
                <c:pt idx="13652">
                  <c:v>45172.5</c:v>
                </c:pt>
                <c:pt idx="13653">
                  <c:v>45172.625</c:v>
                </c:pt>
                <c:pt idx="13654">
                  <c:v>45172.75</c:v>
                </c:pt>
                <c:pt idx="13655">
                  <c:v>45172.875</c:v>
                </c:pt>
                <c:pt idx="13656">
                  <c:v>45173</c:v>
                </c:pt>
                <c:pt idx="13657">
                  <c:v>45173.125</c:v>
                </c:pt>
                <c:pt idx="13658">
                  <c:v>45173.25</c:v>
                </c:pt>
                <c:pt idx="13659">
                  <c:v>45173.375</c:v>
                </c:pt>
                <c:pt idx="13660">
                  <c:v>45173.5</c:v>
                </c:pt>
                <c:pt idx="13661">
                  <c:v>45173.625</c:v>
                </c:pt>
                <c:pt idx="13662">
                  <c:v>45173.75</c:v>
                </c:pt>
                <c:pt idx="13663">
                  <c:v>45173.875</c:v>
                </c:pt>
                <c:pt idx="13664">
                  <c:v>45174</c:v>
                </c:pt>
                <c:pt idx="13665">
                  <c:v>45174.125</c:v>
                </c:pt>
                <c:pt idx="13666">
                  <c:v>45174.25</c:v>
                </c:pt>
                <c:pt idx="13667">
                  <c:v>45174.375</c:v>
                </c:pt>
                <c:pt idx="13668">
                  <c:v>45174.5</c:v>
                </c:pt>
                <c:pt idx="13669">
                  <c:v>45174.625</c:v>
                </c:pt>
                <c:pt idx="13670">
                  <c:v>45174.75</c:v>
                </c:pt>
                <c:pt idx="13671">
                  <c:v>45174.875</c:v>
                </c:pt>
                <c:pt idx="13672">
                  <c:v>45175</c:v>
                </c:pt>
                <c:pt idx="13673">
                  <c:v>45175.125</c:v>
                </c:pt>
                <c:pt idx="13674">
                  <c:v>45175.25</c:v>
                </c:pt>
                <c:pt idx="13675">
                  <c:v>45175.375</c:v>
                </c:pt>
                <c:pt idx="13676">
                  <c:v>45175.5</c:v>
                </c:pt>
                <c:pt idx="13677">
                  <c:v>45175.625</c:v>
                </c:pt>
                <c:pt idx="13678">
                  <c:v>45175.75</c:v>
                </c:pt>
                <c:pt idx="13679">
                  <c:v>45175.875</c:v>
                </c:pt>
                <c:pt idx="13680">
                  <c:v>45176</c:v>
                </c:pt>
                <c:pt idx="13681">
                  <c:v>45176.125</c:v>
                </c:pt>
                <c:pt idx="13682">
                  <c:v>45176.25</c:v>
                </c:pt>
                <c:pt idx="13683">
                  <c:v>45176.375</c:v>
                </c:pt>
                <c:pt idx="13684">
                  <c:v>45176.5</c:v>
                </c:pt>
                <c:pt idx="13685">
                  <c:v>45176.625</c:v>
                </c:pt>
                <c:pt idx="13686">
                  <c:v>45176.75</c:v>
                </c:pt>
                <c:pt idx="13687">
                  <c:v>45176.875</c:v>
                </c:pt>
                <c:pt idx="13688">
                  <c:v>45177</c:v>
                </c:pt>
                <c:pt idx="13689">
                  <c:v>45177.125</c:v>
                </c:pt>
                <c:pt idx="13690">
                  <c:v>45177.25</c:v>
                </c:pt>
                <c:pt idx="13691">
                  <c:v>45177.375</c:v>
                </c:pt>
                <c:pt idx="13692">
                  <c:v>45177.5</c:v>
                </c:pt>
                <c:pt idx="13693">
                  <c:v>45177.625</c:v>
                </c:pt>
                <c:pt idx="13694">
                  <c:v>45177.75</c:v>
                </c:pt>
                <c:pt idx="13695">
                  <c:v>45177.875</c:v>
                </c:pt>
                <c:pt idx="13696">
                  <c:v>45178</c:v>
                </c:pt>
                <c:pt idx="13697">
                  <c:v>45178.125</c:v>
                </c:pt>
                <c:pt idx="13698">
                  <c:v>45178.25</c:v>
                </c:pt>
                <c:pt idx="13699">
                  <c:v>45178.375</c:v>
                </c:pt>
                <c:pt idx="13700">
                  <c:v>45178.5</c:v>
                </c:pt>
                <c:pt idx="13701">
                  <c:v>45178.625</c:v>
                </c:pt>
                <c:pt idx="13702">
                  <c:v>45178.75</c:v>
                </c:pt>
                <c:pt idx="13703">
                  <c:v>45178.875</c:v>
                </c:pt>
                <c:pt idx="13704">
                  <c:v>45179</c:v>
                </c:pt>
                <c:pt idx="13705">
                  <c:v>45179.125</c:v>
                </c:pt>
                <c:pt idx="13706">
                  <c:v>45179.25</c:v>
                </c:pt>
                <c:pt idx="13707">
                  <c:v>45179.375</c:v>
                </c:pt>
                <c:pt idx="13708">
                  <c:v>45179.5</c:v>
                </c:pt>
                <c:pt idx="13709">
                  <c:v>45179.625</c:v>
                </c:pt>
                <c:pt idx="13710">
                  <c:v>45179.75</c:v>
                </c:pt>
                <c:pt idx="13711">
                  <c:v>45179.875</c:v>
                </c:pt>
                <c:pt idx="13712">
                  <c:v>45180</c:v>
                </c:pt>
                <c:pt idx="13713">
                  <c:v>45180.125</c:v>
                </c:pt>
                <c:pt idx="13714">
                  <c:v>45180.25</c:v>
                </c:pt>
                <c:pt idx="13715">
                  <c:v>45180.375</c:v>
                </c:pt>
                <c:pt idx="13716">
                  <c:v>45180.5</c:v>
                </c:pt>
                <c:pt idx="13717">
                  <c:v>45180.625</c:v>
                </c:pt>
                <c:pt idx="13718">
                  <c:v>45180.75</c:v>
                </c:pt>
                <c:pt idx="13719">
                  <c:v>45180.875</c:v>
                </c:pt>
                <c:pt idx="13720">
                  <c:v>45181</c:v>
                </c:pt>
                <c:pt idx="13721">
                  <c:v>45181.125</c:v>
                </c:pt>
                <c:pt idx="13722">
                  <c:v>45181.25</c:v>
                </c:pt>
                <c:pt idx="13723">
                  <c:v>45181.375</c:v>
                </c:pt>
                <c:pt idx="13724">
                  <c:v>45181.5</c:v>
                </c:pt>
                <c:pt idx="13725">
                  <c:v>45181.625</c:v>
                </c:pt>
                <c:pt idx="13726">
                  <c:v>45181.75</c:v>
                </c:pt>
                <c:pt idx="13727">
                  <c:v>45181.875</c:v>
                </c:pt>
                <c:pt idx="13728">
                  <c:v>45182</c:v>
                </c:pt>
                <c:pt idx="13729">
                  <c:v>45182.125</c:v>
                </c:pt>
                <c:pt idx="13730">
                  <c:v>45182.25</c:v>
                </c:pt>
                <c:pt idx="13731">
                  <c:v>45182.375</c:v>
                </c:pt>
                <c:pt idx="13732">
                  <c:v>45182.5</c:v>
                </c:pt>
                <c:pt idx="13733">
                  <c:v>45182.625</c:v>
                </c:pt>
                <c:pt idx="13734">
                  <c:v>45182.75</c:v>
                </c:pt>
                <c:pt idx="13735">
                  <c:v>45182.875</c:v>
                </c:pt>
                <c:pt idx="13736">
                  <c:v>45183</c:v>
                </c:pt>
                <c:pt idx="13737">
                  <c:v>45183.125</c:v>
                </c:pt>
                <c:pt idx="13738">
                  <c:v>45183.25</c:v>
                </c:pt>
                <c:pt idx="13739">
                  <c:v>45183.375</c:v>
                </c:pt>
                <c:pt idx="13740">
                  <c:v>45183.5</c:v>
                </c:pt>
                <c:pt idx="13741">
                  <c:v>45183.625</c:v>
                </c:pt>
                <c:pt idx="13742">
                  <c:v>45183.75</c:v>
                </c:pt>
                <c:pt idx="13743">
                  <c:v>45183.875</c:v>
                </c:pt>
                <c:pt idx="13744">
                  <c:v>45184</c:v>
                </c:pt>
                <c:pt idx="13745">
                  <c:v>45184.125</c:v>
                </c:pt>
                <c:pt idx="13746">
                  <c:v>45184.25</c:v>
                </c:pt>
                <c:pt idx="13747">
                  <c:v>45184.375</c:v>
                </c:pt>
                <c:pt idx="13748">
                  <c:v>45184.5</c:v>
                </c:pt>
                <c:pt idx="13749">
                  <c:v>45184.625</c:v>
                </c:pt>
                <c:pt idx="13750">
                  <c:v>45184.75</c:v>
                </c:pt>
                <c:pt idx="13751">
                  <c:v>45184.875</c:v>
                </c:pt>
                <c:pt idx="13752">
                  <c:v>45185</c:v>
                </c:pt>
                <c:pt idx="13753">
                  <c:v>45185.125</c:v>
                </c:pt>
                <c:pt idx="13754">
                  <c:v>45185.25</c:v>
                </c:pt>
                <c:pt idx="13755">
                  <c:v>45185.375</c:v>
                </c:pt>
                <c:pt idx="13756">
                  <c:v>45185.5</c:v>
                </c:pt>
                <c:pt idx="13757">
                  <c:v>45185.625</c:v>
                </c:pt>
                <c:pt idx="13758">
                  <c:v>45185.75</c:v>
                </c:pt>
                <c:pt idx="13759">
                  <c:v>45185.875</c:v>
                </c:pt>
                <c:pt idx="13760">
                  <c:v>45186</c:v>
                </c:pt>
                <c:pt idx="13761">
                  <c:v>45186.125</c:v>
                </c:pt>
                <c:pt idx="13762">
                  <c:v>45186.25</c:v>
                </c:pt>
                <c:pt idx="13763">
                  <c:v>45186.375</c:v>
                </c:pt>
                <c:pt idx="13764">
                  <c:v>45186.5</c:v>
                </c:pt>
                <c:pt idx="13765">
                  <c:v>45186.625</c:v>
                </c:pt>
                <c:pt idx="13766">
                  <c:v>45186.75</c:v>
                </c:pt>
                <c:pt idx="13767">
                  <c:v>45186.875</c:v>
                </c:pt>
                <c:pt idx="13768">
                  <c:v>45187</c:v>
                </c:pt>
                <c:pt idx="13769">
                  <c:v>45187.125</c:v>
                </c:pt>
                <c:pt idx="13770">
                  <c:v>45187.25</c:v>
                </c:pt>
                <c:pt idx="13771">
                  <c:v>45187.375</c:v>
                </c:pt>
                <c:pt idx="13772">
                  <c:v>45187.5</c:v>
                </c:pt>
                <c:pt idx="13773">
                  <c:v>45187.625</c:v>
                </c:pt>
                <c:pt idx="13774">
                  <c:v>45187.75</c:v>
                </c:pt>
                <c:pt idx="13775">
                  <c:v>45187.875</c:v>
                </c:pt>
                <c:pt idx="13776">
                  <c:v>45188</c:v>
                </c:pt>
                <c:pt idx="13777">
                  <c:v>45188.125</c:v>
                </c:pt>
                <c:pt idx="13778">
                  <c:v>45188.25</c:v>
                </c:pt>
                <c:pt idx="13779">
                  <c:v>45188.375</c:v>
                </c:pt>
                <c:pt idx="13780">
                  <c:v>45188.5</c:v>
                </c:pt>
                <c:pt idx="13781">
                  <c:v>45188.625</c:v>
                </c:pt>
                <c:pt idx="13782">
                  <c:v>45188.75</c:v>
                </c:pt>
                <c:pt idx="13783">
                  <c:v>45188.875</c:v>
                </c:pt>
                <c:pt idx="13784">
                  <c:v>45189</c:v>
                </c:pt>
                <c:pt idx="13785">
                  <c:v>45189.125</c:v>
                </c:pt>
                <c:pt idx="13786">
                  <c:v>45189.25</c:v>
                </c:pt>
                <c:pt idx="13787">
                  <c:v>45189.375</c:v>
                </c:pt>
                <c:pt idx="13788">
                  <c:v>45189.5</c:v>
                </c:pt>
                <c:pt idx="13789">
                  <c:v>45189.625</c:v>
                </c:pt>
                <c:pt idx="13790">
                  <c:v>45189.75</c:v>
                </c:pt>
                <c:pt idx="13791">
                  <c:v>45189.875</c:v>
                </c:pt>
                <c:pt idx="13792">
                  <c:v>45190</c:v>
                </c:pt>
                <c:pt idx="13793">
                  <c:v>45190.125</c:v>
                </c:pt>
                <c:pt idx="13794">
                  <c:v>45190.25</c:v>
                </c:pt>
                <c:pt idx="13795">
                  <c:v>45190.375</c:v>
                </c:pt>
                <c:pt idx="13796">
                  <c:v>45190.5</c:v>
                </c:pt>
                <c:pt idx="13797">
                  <c:v>45190.625</c:v>
                </c:pt>
                <c:pt idx="13798">
                  <c:v>45190.75</c:v>
                </c:pt>
                <c:pt idx="13799">
                  <c:v>45190.875</c:v>
                </c:pt>
                <c:pt idx="13800">
                  <c:v>45191</c:v>
                </c:pt>
                <c:pt idx="13801">
                  <c:v>45191.125</c:v>
                </c:pt>
                <c:pt idx="13802">
                  <c:v>45191.25</c:v>
                </c:pt>
                <c:pt idx="13803">
                  <c:v>45191.375</c:v>
                </c:pt>
                <c:pt idx="13804">
                  <c:v>45191.5</c:v>
                </c:pt>
                <c:pt idx="13805">
                  <c:v>45191.625</c:v>
                </c:pt>
                <c:pt idx="13806">
                  <c:v>45191.75</c:v>
                </c:pt>
                <c:pt idx="13807">
                  <c:v>45191.875</c:v>
                </c:pt>
                <c:pt idx="13808">
                  <c:v>45192</c:v>
                </c:pt>
                <c:pt idx="13809">
                  <c:v>45192.125</c:v>
                </c:pt>
                <c:pt idx="13810">
                  <c:v>45192.25</c:v>
                </c:pt>
                <c:pt idx="13811">
                  <c:v>45192.375</c:v>
                </c:pt>
                <c:pt idx="13812">
                  <c:v>45192.5</c:v>
                </c:pt>
                <c:pt idx="13813">
                  <c:v>45192.625</c:v>
                </c:pt>
                <c:pt idx="13814">
                  <c:v>45192.75</c:v>
                </c:pt>
                <c:pt idx="13815">
                  <c:v>45192.875</c:v>
                </c:pt>
                <c:pt idx="13816">
                  <c:v>45193</c:v>
                </c:pt>
                <c:pt idx="13817">
                  <c:v>45193.125</c:v>
                </c:pt>
                <c:pt idx="13818">
                  <c:v>45193.25</c:v>
                </c:pt>
                <c:pt idx="13819">
                  <c:v>45193.375</c:v>
                </c:pt>
                <c:pt idx="13820">
                  <c:v>45193.5</c:v>
                </c:pt>
                <c:pt idx="13821">
                  <c:v>45193.625</c:v>
                </c:pt>
                <c:pt idx="13822">
                  <c:v>45193.75</c:v>
                </c:pt>
                <c:pt idx="13823">
                  <c:v>45193.875</c:v>
                </c:pt>
                <c:pt idx="13824">
                  <c:v>45194</c:v>
                </c:pt>
                <c:pt idx="13825">
                  <c:v>45194.125</c:v>
                </c:pt>
                <c:pt idx="13826">
                  <c:v>45194.25</c:v>
                </c:pt>
                <c:pt idx="13827">
                  <c:v>45194.375</c:v>
                </c:pt>
                <c:pt idx="13828">
                  <c:v>45194.5</c:v>
                </c:pt>
                <c:pt idx="13829">
                  <c:v>45194.625</c:v>
                </c:pt>
                <c:pt idx="13830">
                  <c:v>45194.75</c:v>
                </c:pt>
                <c:pt idx="13831">
                  <c:v>45194.875</c:v>
                </c:pt>
                <c:pt idx="13832">
                  <c:v>45195</c:v>
                </c:pt>
                <c:pt idx="13833">
                  <c:v>45195.125</c:v>
                </c:pt>
                <c:pt idx="13834">
                  <c:v>45195.25</c:v>
                </c:pt>
                <c:pt idx="13835">
                  <c:v>45195.375</c:v>
                </c:pt>
                <c:pt idx="13836">
                  <c:v>45195.5</c:v>
                </c:pt>
                <c:pt idx="13837">
                  <c:v>45195.625</c:v>
                </c:pt>
                <c:pt idx="13838">
                  <c:v>45195.75</c:v>
                </c:pt>
                <c:pt idx="13839">
                  <c:v>45195.875</c:v>
                </c:pt>
                <c:pt idx="13840">
                  <c:v>45196</c:v>
                </c:pt>
                <c:pt idx="13841">
                  <c:v>45196.125</c:v>
                </c:pt>
                <c:pt idx="13842">
                  <c:v>45196.25</c:v>
                </c:pt>
                <c:pt idx="13843">
                  <c:v>45196.375</c:v>
                </c:pt>
                <c:pt idx="13844">
                  <c:v>45196.5</c:v>
                </c:pt>
                <c:pt idx="13845">
                  <c:v>45196.625</c:v>
                </c:pt>
                <c:pt idx="13846">
                  <c:v>45196.75</c:v>
                </c:pt>
                <c:pt idx="13847">
                  <c:v>45196.875</c:v>
                </c:pt>
                <c:pt idx="13848">
                  <c:v>45197</c:v>
                </c:pt>
                <c:pt idx="13849">
                  <c:v>45197.125</c:v>
                </c:pt>
                <c:pt idx="13850">
                  <c:v>45197.25</c:v>
                </c:pt>
                <c:pt idx="13851">
                  <c:v>45197.375</c:v>
                </c:pt>
                <c:pt idx="13852">
                  <c:v>45197.5</c:v>
                </c:pt>
                <c:pt idx="13853">
                  <c:v>45197.625</c:v>
                </c:pt>
                <c:pt idx="13854">
                  <c:v>45197.75</c:v>
                </c:pt>
                <c:pt idx="13855">
                  <c:v>45197.875</c:v>
                </c:pt>
                <c:pt idx="13856">
                  <c:v>45198</c:v>
                </c:pt>
                <c:pt idx="13857">
                  <c:v>45198.125</c:v>
                </c:pt>
                <c:pt idx="13858">
                  <c:v>45198.25</c:v>
                </c:pt>
                <c:pt idx="13859">
                  <c:v>45198.375</c:v>
                </c:pt>
                <c:pt idx="13860">
                  <c:v>45198.5</c:v>
                </c:pt>
                <c:pt idx="13861">
                  <c:v>45198.625</c:v>
                </c:pt>
                <c:pt idx="13862">
                  <c:v>45198.75</c:v>
                </c:pt>
                <c:pt idx="13863">
                  <c:v>45198.875</c:v>
                </c:pt>
                <c:pt idx="13864">
                  <c:v>45199</c:v>
                </c:pt>
                <c:pt idx="13865">
                  <c:v>45199.125</c:v>
                </c:pt>
                <c:pt idx="13866">
                  <c:v>45199.25</c:v>
                </c:pt>
                <c:pt idx="13867">
                  <c:v>45199.375</c:v>
                </c:pt>
                <c:pt idx="13868">
                  <c:v>45199.5</c:v>
                </c:pt>
                <c:pt idx="13869">
                  <c:v>45199.625</c:v>
                </c:pt>
                <c:pt idx="13870">
                  <c:v>45199.75</c:v>
                </c:pt>
                <c:pt idx="13871">
                  <c:v>45199.875</c:v>
                </c:pt>
                <c:pt idx="13872">
                  <c:v>45200</c:v>
                </c:pt>
                <c:pt idx="13873">
                  <c:v>45200.125</c:v>
                </c:pt>
                <c:pt idx="13874">
                  <c:v>45200.25</c:v>
                </c:pt>
                <c:pt idx="13875">
                  <c:v>45200.375</c:v>
                </c:pt>
                <c:pt idx="13876">
                  <c:v>45200.5</c:v>
                </c:pt>
                <c:pt idx="13877">
                  <c:v>45200.625</c:v>
                </c:pt>
                <c:pt idx="13878">
                  <c:v>45200.75</c:v>
                </c:pt>
                <c:pt idx="13879">
                  <c:v>45200.875</c:v>
                </c:pt>
                <c:pt idx="13880">
                  <c:v>45201</c:v>
                </c:pt>
                <c:pt idx="13881">
                  <c:v>45201.125</c:v>
                </c:pt>
                <c:pt idx="13882">
                  <c:v>45201.25</c:v>
                </c:pt>
                <c:pt idx="13883">
                  <c:v>45201.375</c:v>
                </c:pt>
                <c:pt idx="13884">
                  <c:v>45201.5</c:v>
                </c:pt>
                <c:pt idx="13885">
                  <c:v>45201.625</c:v>
                </c:pt>
                <c:pt idx="13886">
                  <c:v>45201.75</c:v>
                </c:pt>
                <c:pt idx="13887">
                  <c:v>45201.875</c:v>
                </c:pt>
                <c:pt idx="13888">
                  <c:v>45202</c:v>
                </c:pt>
                <c:pt idx="13889">
                  <c:v>45202.125</c:v>
                </c:pt>
                <c:pt idx="13890">
                  <c:v>45202.25</c:v>
                </c:pt>
                <c:pt idx="13891">
                  <c:v>45202.375</c:v>
                </c:pt>
                <c:pt idx="13892">
                  <c:v>45202.5</c:v>
                </c:pt>
                <c:pt idx="13893">
                  <c:v>45202.625</c:v>
                </c:pt>
                <c:pt idx="13894">
                  <c:v>45202.75</c:v>
                </c:pt>
                <c:pt idx="13895">
                  <c:v>45202.875</c:v>
                </c:pt>
                <c:pt idx="13896">
                  <c:v>45203</c:v>
                </c:pt>
                <c:pt idx="13897">
                  <c:v>45203.125</c:v>
                </c:pt>
                <c:pt idx="13898">
                  <c:v>45203.25</c:v>
                </c:pt>
                <c:pt idx="13899">
                  <c:v>45203.375</c:v>
                </c:pt>
                <c:pt idx="13900">
                  <c:v>45203.5</c:v>
                </c:pt>
                <c:pt idx="13901">
                  <c:v>45203.625</c:v>
                </c:pt>
                <c:pt idx="13902">
                  <c:v>45203.75</c:v>
                </c:pt>
                <c:pt idx="13903">
                  <c:v>45203.875</c:v>
                </c:pt>
                <c:pt idx="13904">
                  <c:v>45204</c:v>
                </c:pt>
                <c:pt idx="13905">
                  <c:v>45204.125</c:v>
                </c:pt>
                <c:pt idx="13906">
                  <c:v>45204.25</c:v>
                </c:pt>
                <c:pt idx="13907">
                  <c:v>45204.375</c:v>
                </c:pt>
                <c:pt idx="13908">
                  <c:v>45204.5</c:v>
                </c:pt>
                <c:pt idx="13909">
                  <c:v>45204.625</c:v>
                </c:pt>
                <c:pt idx="13910">
                  <c:v>45204.75</c:v>
                </c:pt>
                <c:pt idx="13911">
                  <c:v>45204.875</c:v>
                </c:pt>
                <c:pt idx="13912">
                  <c:v>45205</c:v>
                </c:pt>
                <c:pt idx="13913">
                  <c:v>45205.125</c:v>
                </c:pt>
                <c:pt idx="13914">
                  <c:v>45205.25</c:v>
                </c:pt>
                <c:pt idx="13915">
                  <c:v>45205.375</c:v>
                </c:pt>
                <c:pt idx="13916">
                  <c:v>45205.5</c:v>
                </c:pt>
                <c:pt idx="13917">
                  <c:v>45205.625</c:v>
                </c:pt>
                <c:pt idx="13918">
                  <c:v>45205.75</c:v>
                </c:pt>
                <c:pt idx="13919">
                  <c:v>45205.875</c:v>
                </c:pt>
                <c:pt idx="13920">
                  <c:v>45206</c:v>
                </c:pt>
                <c:pt idx="13921">
                  <c:v>45206.125</c:v>
                </c:pt>
                <c:pt idx="13922">
                  <c:v>45206.25</c:v>
                </c:pt>
                <c:pt idx="13923">
                  <c:v>45206.375</c:v>
                </c:pt>
                <c:pt idx="13924">
                  <c:v>45206.5</c:v>
                </c:pt>
                <c:pt idx="13925">
                  <c:v>45206.625</c:v>
                </c:pt>
                <c:pt idx="13926">
                  <c:v>45206.75</c:v>
                </c:pt>
                <c:pt idx="13927">
                  <c:v>45206.875</c:v>
                </c:pt>
                <c:pt idx="13928">
                  <c:v>45207</c:v>
                </c:pt>
                <c:pt idx="13929">
                  <c:v>45207.125</c:v>
                </c:pt>
                <c:pt idx="13930">
                  <c:v>45207.25</c:v>
                </c:pt>
                <c:pt idx="13931">
                  <c:v>45207.375</c:v>
                </c:pt>
                <c:pt idx="13932">
                  <c:v>45207.5</c:v>
                </c:pt>
                <c:pt idx="13933">
                  <c:v>45207.625</c:v>
                </c:pt>
                <c:pt idx="13934">
                  <c:v>45207.75</c:v>
                </c:pt>
                <c:pt idx="13935">
                  <c:v>45207.875</c:v>
                </c:pt>
                <c:pt idx="13936">
                  <c:v>45208</c:v>
                </c:pt>
                <c:pt idx="13937">
                  <c:v>45208.125</c:v>
                </c:pt>
                <c:pt idx="13938">
                  <c:v>45208.25</c:v>
                </c:pt>
                <c:pt idx="13939">
                  <c:v>45208.375</c:v>
                </c:pt>
                <c:pt idx="13940">
                  <c:v>45208.5</c:v>
                </c:pt>
                <c:pt idx="13941">
                  <c:v>45208.625</c:v>
                </c:pt>
                <c:pt idx="13942">
                  <c:v>45208.75</c:v>
                </c:pt>
                <c:pt idx="13943">
                  <c:v>45208.875</c:v>
                </c:pt>
                <c:pt idx="13944">
                  <c:v>45209</c:v>
                </c:pt>
                <c:pt idx="13945">
                  <c:v>45209.125</c:v>
                </c:pt>
                <c:pt idx="13946">
                  <c:v>45209.25</c:v>
                </c:pt>
                <c:pt idx="13947">
                  <c:v>45209.375</c:v>
                </c:pt>
                <c:pt idx="13948">
                  <c:v>45209.5</c:v>
                </c:pt>
                <c:pt idx="13949">
                  <c:v>45209.625</c:v>
                </c:pt>
                <c:pt idx="13950">
                  <c:v>45209.75</c:v>
                </c:pt>
                <c:pt idx="13951">
                  <c:v>45209.875</c:v>
                </c:pt>
                <c:pt idx="13952">
                  <c:v>45210</c:v>
                </c:pt>
                <c:pt idx="13953">
                  <c:v>45210.125</c:v>
                </c:pt>
                <c:pt idx="13954">
                  <c:v>45210.25</c:v>
                </c:pt>
                <c:pt idx="13955">
                  <c:v>45210.375</c:v>
                </c:pt>
                <c:pt idx="13956">
                  <c:v>45210.5</c:v>
                </c:pt>
                <c:pt idx="13957">
                  <c:v>45210.625</c:v>
                </c:pt>
                <c:pt idx="13958">
                  <c:v>45210.75</c:v>
                </c:pt>
                <c:pt idx="13959">
                  <c:v>45210.875</c:v>
                </c:pt>
                <c:pt idx="13960">
                  <c:v>45211</c:v>
                </c:pt>
                <c:pt idx="13961">
                  <c:v>45211.125</c:v>
                </c:pt>
                <c:pt idx="13962">
                  <c:v>45211.25</c:v>
                </c:pt>
                <c:pt idx="13963">
                  <c:v>45211.375</c:v>
                </c:pt>
                <c:pt idx="13964">
                  <c:v>45211.5</c:v>
                </c:pt>
                <c:pt idx="13965">
                  <c:v>45211.625</c:v>
                </c:pt>
                <c:pt idx="13966">
                  <c:v>45211.75</c:v>
                </c:pt>
                <c:pt idx="13967">
                  <c:v>45211.875</c:v>
                </c:pt>
                <c:pt idx="13968">
                  <c:v>45212</c:v>
                </c:pt>
                <c:pt idx="13969">
                  <c:v>45212.125</c:v>
                </c:pt>
                <c:pt idx="13970">
                  <c:v>45212.25</c:v>
                </c:pt>
                <c:pt idx="13971">
                  <c:v>45212.375</c:v>
                </c:pt>
                <c:pt idx="13972">
                  <c:v>45212.5</c:v>
                </c:pt>
                <c:pt idx="13973">
                  <c:v>45212.625</c:v>
                </c:pt>
                <c:pt idx="13974">
                  <c:v>45212.75</c:v>
                </c:pt>
                <c:pt idx="13975">
                  <c:v>45212.875</c:v>
                </c:pt>
                <c:pt idx="13976">
                  <c:v>45213</c:v>
                </c:pt>
                <c:pt idx="13977">
                  <c:v>45213.125</c:v>
                </c:pt>
                <c:pt idx="13978">
                  <c:v>45213.25</c:v>
                </c:pt>
                <c:pt idx="13979">
                  <c:v>45213.375</c:v>
                </c:pt>
                <c:pt idx="13980">
                  <c:v>45213.5</c:v>
                </c:pt>
                <c:pt idx="13981">
                  <c:v>45213.625</c:v>
                </c:pt>
                <c:pt idx="13982">
                  <c:v>45213.75</c:v>
                </c:pt>
                <c:pt idx="13983">
                  <c:v>45213.875</c:v>
                </c:pt>
                <c:pt idx="13984">
                  <c:v>45214</c:v>
                </c:pt>
                <c:pt idx="13985">
                  <c:v>45214.125</c:v>
                </c:pt>
                <c:pt idx="13986">
                  <c:v>45214.25</c:v>
                </c:pt>
                <c:pt idx="13987">
                  <c:v>45214.375</c:v>
                </c:pt>
                <c:pt idx="13988">
                  <c:v>45214.5</c:v>
                </c:pt>
                <c:pt idx="13989">
                  <c:v>45214.625</c:v>
                </c:pt>
                <c:pt idx="13990">
                  <c:v>45214.75</c:v>
                </c:pt>
                <c:pt idx="13991">
                  <c:v>45214.875</c:v>
                </c:pt>
                <c:pt idx="13992">
                  <c:v>45215</c:v>
                </c:pt>
                <c:pt idx="13993">
                  <c:v>45215.125</c:v>
                </c:pt>
                <c:pt idx="13994">
                  <c:v>45215.25</c:v>
                </c:pt>
                <c:pt idx="13995">
                  <c:v>45215.375</c:v>
                </c:pt>
                <c:pt idx="13996">
                  <c:v>45215.5</c:v>
                </c:pt>
                <c:pt idx="13997">
                  <c:v>45215.625</c:v>
                </c:pt>
                <c:pt idx="13998">
                  <c:v>45215.75</c:v>
                </c:pt>
                <c:pt idx="13999">
                  <c:v>45215.875</c:v>
                </c:pt>
                <c:pt idx="14000">
                  <c:v>45216</c:v>
                </c:pt>
                <c:pt idx="14001">
                  <c:v>45216.125</c:v>
                </c:pt>
                <c:pt idx="14002">
                  <c:v>45216.25</c:v>
                </c:pt>
                <c:pt idx="14003">
                  <c:v>45216.375</c:v>
                </c:pt>
                <c:pt idx="14004">
                  <c:v>45216.5</c:v>
                </c:pt>
                <c:pt idx="14005">
                  <c:v>45216.625</c:v>
                </c:pt>
                <c:pt idx="14006">
                  <c:v>45216.75</c:v>
                </c:pt>
                <c:pt idx="14007">
                  <c:v>45216.875</c:v>
                </c:pt>
                <c:pt idx="14008">
                  <c:v>45217</c:v>
                </c:pt>
                <c:pt idx="14009">
                  <c:v>45217.125</c:v>
                </c:pt>
                <c:pt idx="14010">
                  <c:v>45217.25</c:v>
                </c:pt>
                <c:pt idx="14011">
                  <c:v>45217.375</c:v>
                </c:pt>
                <c:pt idx="14012">
                  <c:v>45217.5</c:v>
                </c:pt>
                <c:pt idx="14013">
                  <c:v>45217.625</c:v>
                </c:pt>
                <c:pt idx="14014">
                  <c:v>45217.75</c:v>
                </c:pt>
                <c:pt idx="14015">
                  <c:v>45217.875</c:v>
                </c:pt>
                <c:pt idx="14016">
                  <c:v>45218</c:v>
                </c:pt>
                <c:pt idx="14017">
                  <c:v>45218.125</c:v>
                </c:pt>
                <c:pt idx="14018">
                  <c:v>45218.25</c:v>
                </c:pt>
                <c:pt idx="14019">
                  <c:v>45218.375</c:v>
                </c:pt>
                <c:pt idx="14020">
                  <c:v>45218.5</c:v>
                </c:pt>
                <c:pt idx="14021">
                  <c:v>45218.625</c:v>
                </c:pt>
                <c:pt idx="14022">
                  <c:v>45218.75</c:v>
                </c:pt>
                <c:pt idx="14023">
                  <c:v>45218.875</c:v>
                </c:pt>
                <c:pt idx="14024">
                  <c:v>45219</c:v>
                </c:pt>
                <c:pt idx="14025">
                  <c:v>45219.125</c:v>
                </c:pt>
                <c:pt idx="14026">
                  <c:v>45219.25</c:v>
                </c:pt>
                <c:pt idx="14027">
                  <c:v>45219.375</c:v>
                </c:pt>
                <c:pt idx="14028">
                  <c:v>45219.5</c:v>
                </c:pt>
                <c:pt idx="14029">
                  <c:v>45219.625</c:v>
                </c:pt>
                <c:pt idx="14030">
                  <c:v>45219.75</c:v>
                </c:pt>
                <c:pt idx="14031">
                  <c:v>45219.875</c:v>
                </c:pt>
                <c:pt idx="14032">
                  <c:v>45220</c:v>
                </c:pt>
                <c:pt idx="14033">
                  <c:v>45220.125</c:v>
                </c:pt>
                <c:pt idx="14034">
                  <c:v>45220.25</c:v>
                </c:pt>
                <c:pt idx="14035">
                  <c:v>45220.375</c:v>
                </c:pt>
                <c:pt idx="14036">
                  <c:v>45220.5</c:v>
                </c:pt>
                <c:pt idx="14037">
                  <c:v>45220.625</c:v>
                </c:pt>
                <c:pt idx="14038">
                  <c:v>45220.75</c:v>
                </c:pt>
                <c:pt idx="14039">
                  <c:v>45220.875</c:v>
                </c:pt>
                <c:pt idx="14040">
                  <c:v>45221</c:v>
                </c:pt>
                <c:pt idx="14041">
                  <c:v>45221.125</c:v>
                </c:pt>
                <c:pt idx="14042">
                  <c:v>45221.25</c:v>
                </c:pt>
                <c:pt idx="14043">
                  <c:v>45221.375</c:v>
                </c:pt>
                <c:pt idx="14044">
                  <c:v>45221.5</c:v>
                </c:pt>
                <c:pt idx="14045">
                  <c:v>45221.625</c:v>
                </c:pt>
                <c:pt idx="14046">
                  <c:v>45221.75</c:v>
                </c:pt>
                <c:pt idx="14047">
                  <c:v>45221.875</c:v>
                </c:pt>
                <c:pt idx="14048">
                  <c:v>45222</c:v>
                </c:pt>
                <c:pt idx="14049">
                  <c:v>45222.125</c:v>
                </c:pt>
                <c:pt idx="14050">
                  <c:v>45222.25</c:v>
                </c:pt>
                <c:pt idx="14051">
                  <c:v>45222.375</c:v>
                </c:pt>
                <c:pt idx="14052">
                  <c:v>45222.5</c:v>
                </c:pt>
                <c:pt idx="14053">
                  <c:v>45222.625</c:v>
                </c:pt>
                <c:pt idx="14054">
                  <c:v>45222.75</c:v>
                </c:pt>
                <c:pt idx="14055">
                  <c:v>45222.875</c:v>
                </c:pt>
                <c:pt idx="14056">
                  <c:v>45223</c:v>
                </c:pt>
                <c:pt idx="14057">
                  <c:v>45223.125</c:v>
                </c:pt>
                <c:pt idx="14058">
                  <c:v>45223.25</c:v>
                </c:pt>
                <c:pt idx="14059">
                  <c:v>45223.375</c:v>
                </c:pt>
                <c:pt idx="14060">
                  <c:v>45223.5</c:v>
                </c:pt>
                <c:pt idx="14061">
                  <c:v>45223.625</c:v>
                </c:pt>
                <c:pt idx="14062">
                  <c:v>45223.75</c:v>
                </c:pt>
                <c:pt idx="14063">
                  <c:v>45223.875</c:v>
                </c:pt>
                <c:pt idx="14064">
                  <c:v>45224</c:v>
                </c:pt>
                <c:pt idx="14065">
                  <c:v>45224.125</c:v>
                </c:pt>
                <c:pt idx="14066">
                  <c:v>45224.25</c:v>
                </c:pt>
                <c:pt idx="14067">
                  <c:v>45224.375</c:v>
                </c:pt>
                <c:pt idx="14068">
                  <c:v>45224.5</c:v>
                </c:pt>
                <c:pt idx="14069">
                  <c:v>45224.625</c:v>
                </c:pt>
                <c:pt idx="14070">
                  <c:v>45224.75</c:v>
                </c:pt>
                <c:pt idx="14071">
                  <c:v>45224.875</c:v>
                </c:pt>
                <c:pt idx="14072">
                  <c:v>45225</c:v>
                </c:pt>
                <c:pt idx="14073">
                  <c:v>45225.125</c:v>
                </c:pt>
                <c:pt idx="14074">
                  <c:v>45225.25</c:v>
                </c:pt>
                <c:pt idx="14075">
                  <c:v>45225.375</c:v>
                </c:pt>
                <c:pt idx="14076">
                  <c:v>45225.5</c:v>
                </c:pt>
                <c:pt idx="14077">
                  <c:v>45225.625</c:v>
                </c:pt>
                <c:pt idx="14078">
                  <c:v>45225.75</c:v>
                </c:pt>
                <c:pt idx="14079">
                  <c:v>45225.875</c:v>
                </c:pt>
                <c:pt idx="14080">
                  <c:v>45226</c:v>
                </c:pt>
                <c:pt idx="14081">
                  <c:v>45226.125</c:v>
                </c:pt>
                <c:pt idx="14082">
                  <c:v>45226.25</c:v>
                </c:pt>
                <c:pt idx="14083">
                  <c:v>45226.375</c:v>
                </c:pt>
                <c:pt idx="14084">
                  <c:v>45226.5</c:v>
                </c:pt>
                <c:pt idx="14085">
                  <c:v>45226.625</c:v>
                </c:pt>
                <c:pt idx="14086">
                  <c:v>45226.75</c:v>
                </c:pt>
                <c:pt idx="14087">
                  <c:v>45226.875</c:v>
                </c:pt>
                <c:pt idx="14088">
                  <c:v>45227</c:v>
                </c:pt>
                <c:pt idx="14089">
                  <c:v>45227.125</c:v>
                </c:pt>
                <c:pt idx="14090">
                  <c:v>45227.25</c:v>
                </c:pt>
                <c:pt idx="14091">
                  <c:v>45227.375</c:v>
                </c:pt>
                <c:pt idx="14092">
                  <c:v>45227.5</c:v>
                </c:pt>
                <c:pt idx="14093">
                  <c:v>45227.625</c:v>
                </c:pt>
                <c:pt idx="14094">
                  <c:v>45227.75</c:v>
                </c:pt>
                <c:pt idx="14095">
                  <c:v>45227.875</c:v>
                </c:pt>
                <c:pt idx="14096">
                  <c:v>45228</c:v>
                </c:pt>
                <c:pt idx="14097">
                  <c:v>45228.125</c:v>
                </c:pt>
                <c:pt idx="14098">
                  <c:v>45228.25</c:v>
                </c:pt>
                <c:pt idx="14099">
                  <c:v>45228.375</c:v>
                </c:pt>
                <c:pt idx="14100">
                  <c:v>45228.5</c:v>
                </c:pt>
                <c:pt idx="14101">
                  <c:v>45228.625</c:v>
                </c:pt>
                <c:pt idx="14102">
                  <c:v>45228.75</c:v>
                </c:pt>
                <c:pt idx="14103">
                  <c:v>45228.875</c:v>
                </c:pt>
                <c:pt idx="14104">
                  <c:v>45229</c:v>
                </c:pt>
                <c:pt idx="14105">
                  <c:v>45229.125</c:v>
                </c:pt>
                <c:pt idx="14106">
                  <c:v>45229.25</c:v>
                </c:pt>
                <c:pt idx="14107">
                  <c:v>45229.375</c:v>
                </c:pt>
                <c:pt idx="14108">
                  <c:v>45229.5</c:v>
                </c:pt>
                <c:pt idx="14109">
                  <c:v>45229.625</c:v>
                </c:pt>
                <c:pt idx="14110">
                  <c:v>45229.75</c:v>
                </c:pt>
                <c:pt idx="14111">
                  <c:v>45229.875</c:v>
                </c:pt>
                <c:pt idx="14112">
                  <c:v>45230</c:v>
                </c:pt>
                <c:pt idx="14113">
                  <c:v>45230.125</c:v>
                </c:pt>
                <c:pt idx="14114">
                  <c:v>45230.25</c:v>
                </c:pt>
                <c:pt idx="14115">
                  <c:v>45230.375</c:v>
                </c:pt>
                <c:pt idx="14116">
                  <c:v>45230.5</c:v>
                </c:pt>
                <c:pt idx="14117">
                  <c:v>45230.625</c:v>
                </c:pt>
                <c:pt idx="14118">
                  <c:v>45230.75</c:v>
                </c:pt>
                <c:pt idx="14119">
                  <c:v>45230.875</c:v>
                </c:pt>
                <c:pt idx="14120">
                  <c:v>45231</c:v>
                </c:pt>
                <c:pt idx="14121">
                  <c:v>45231.125</c:v>
                </c:pt>
                <c:pt idx="14122">
                  <c:v>45231.25</c:v>
                </c:pt>
                <c:pt idx="14123">
                  <c:v>45231.375</c:v>
                </c:pt>
                <c:pt idx="14124">
                  <c:v>45231.5</c:v>
                </c:pt>
                <c:pt idx="14125">
                  <c:v>45231.625</c:v>
                </c:pt>
                <c:pt idx="14126">
                  <c:v>45231.75</c:v>
                </c:pt>
                <c:pt idx="14127">
                  <c:v>45231.875</c:v>
                </c:pt>
                <c:pt idx="14128">
                  <c:v>45232</c:v>
                </c:pt>
                <c:pt idx="14129">
                  <c:v>45232.125</c:v>
                </c:pt>
                <c:pt idx="14130">
                  <c:v>45232.25</c:v>
                </c:pt>
                <c:pt idx="14131">
                  <c:v>45232.375</c:v>
                </c:pt>
                <c:pt idx="14132">
                  <c:v>45232.5</c:v>
                </c:pt>
                <c:pt idx="14133">
                  <c:v>45232.625</c:v>
                </c:pt>
                <c:pt idx="14134">
                  <c:v>45232.75</c:v>
                </c:pt>
                <c:pt idx="14135">
                  <c:v>45232.875</c:v>
                </c:pt>
                <c:pt idx="14136">
                  <c:v>45233</c:v>
                </c:pt>
                <c:pt idx="14137">
                  <c:v>45233.125</c:v>
                </c:pt>
                <c:pt idx="14138">
                  <c:v>45233.25</c:v>
                </c:pt>
                <c:pt idx="14139">
                  <c:v>45233.375</c:v>
                </c:pt>
                <c:pt idx="14140">
                  <c:v>45233.5</c:v>
                </c:pt>
                <c:pt idx="14141">
                  <c:v>45233.625</c:v>
                </c:pt>
                <c:pt idx="14142">
                  <c:v>45233.75</c:v>
                </c:pt>
                <c:pt idx="14143">
                  <c:v>45233.875</c:v>
                </c:pt>
                <c:pt idx="14144">
                  <c:v>45234</c:v>
                </c:pt>
                <c:pt idx="14145">
                  <c:v>45234.125</c:v>
                </c:pt>
                <c:pt idx="14146">
                  <c:v>45234.25</c:v>
                </c:pt>
                <c:pt idx="14147">
                  <c:v>45234.375</c:v>
                </c:pt>
                <c:pt idx="14148">
                  <c:v>45234.5</c:v>
                </c:pt>
                <c:pt idx="14149">
                  <c:v>45234.625</c:v>
                </c:pt>
                <c:pt idx="14150">
                  <c:v>45234.75</c:v>
                </c:pt>
                <c:pt idx="14151">
                  <c:v>45234.875</c:v>
                </c:pt>
                <c:pt idx="14152">
                  <c:v>45235</c:v>
                </c:pt>
                <c:pt idx="14153">
                  <c:v>45235.125</c:v>
                </c:pt>
                <c:pt idx="14154">
                  <c:v>45235.25</c:v>
                </c:pt>
                <c:pt idx="14155">
                  <c:v>45235.375</c:v>
                </c:pt>
                <c:pt idx="14156">
                  <c:v>45235.5</c:v>
                </c:pt>
                <c:pt idx="14157">
                  <c:v>45235.625</c:v>
                </c:pt>
                <c:pt idx="14158">
                  <c:v>45235.75</c:v>
                </c:pt>
                <c:pt idx="14159">
                  <c:v>45235.875</c:v>
                </c:pt>
                <c:pt idx="14160">
                  <c:v>45236</c:v>
                </c:pt>
                <c:pt idx="14161">
                  <c:v>45236.125</c:v>
                </c:pt>
                <c:pt idx="14162">
                  <c:v>45236.25</c:v>
                </c:pt>
                <c:pt idx="14163">
                  <c:v>45236.375</c:v>
                </c:pt>
                <c:pt idx="14164">
                  <c:v>45236.5</c:v>
                </c:pt>
                <c:pt idx="14165">
                  <c:v>45236.625</c:v>
                </c:pt>
                <c:pt idx="14166">
                  <c:v>45236.75</c:v>
                </c:pt>
                <c:pt idx="14167">
                  <c:v>45236.875</c:v>
                </c:pt>
                <c:pt idx="14168">
                  <c:v>45237</c:v>
                </c:pt>
                <c:pt idx="14169">
                  <c:v>45237.125</c:v>
                </c:pt>
                <c:pt idx="14170">
                  <c:v>45237.25</c:v>
                </c:pt>
                <c:pt idx="14171">
                  <c:v>45237.375</c:v>
                </c:pt>
                <c:pt idx="14172">
                  <c:v>45237.5</c:v>
                </c:pt>
                <c:pt idx="14173">
                  <c:v>45237.625</c:v>
                </c:pt>
                <c:pt idx="14174">
                  <c:v>45237.75</c:v>
                </c:pt>
                <c:pt idx="14175">
                  <c:v>45237.875</c:v>
                </c:pt>
                <c:pt idx="14176">
                  <c:v>45238</c:v>
                </c:pt>
                <c:pt idx="14177">
                  <c:v>45238.125</c:v>
                </c:pt>
                <c:pt idx="14178">
                  <c:v>45238.25</c:v>
                </c:pt>
                <c:pt idx="14179">
                  <c:v>45238.375</c:v>
                </c:pt>
                <c:pt idx="14180">
                  <c:v>45238.5</c:v>
                </c:pt>
                <c:pt idx="14181">
                  <c:v>45238.625</c:v>
                </c:pt>
                <c:pt idx="14182">
                  <c:v>45238.75</c:v>
                </c:pt>
                <c:pt idx="14183">
                  <c:v>45238.875</c:v>
                </c:pt>
                <c:pt idx="14184">
                  <c:v>45239</c:v>
                </c:pt>
                <c:pt idx="14185">
                  <c:v>45239.125</c:v>
                </c:pt>
                <c:pt idx="14186">
                  <c:v>45239.25</c:v>
                </c:pt>
                <c:pt idx="14187">
                  <c:v>45239.375</c:v>
                </c:pt>
                <c:pt idx="14188">
                  <c:v>45239.5</c:v>
                </c:pt>
                <c:pt idx="14189">
                  <c:v>45239.625</c:v>
                </c:pt>
                <c:pt idx="14190">
                  <c:v>45239.75</c:v>
                </c:pt>
                <c:pt idx="14191">
                  <c:v>45239.875</c:v>
                </c:pt>
                <c:pt idx="14192">
                  <c:v>45240</c:v>
                </c:pt>
                <c:pt idx="14193">
                  <c:v>45240.125</c:v>
                </c:pt>
                <c:pt idx="14194">
                  <c:v>45240.25</c:v>
                </c:pt>
                <c:pt idx="14195">
                  <c:v>45240.375</c:v>
                </c:pt>
                <c:pt idx="14196">
                  <c:v>45240.5</c:v>
                </c:pt>
                <c:pt idx="14197">
                  <c:v>45240.625</c:v>
                </c:pt>
                <c:pt idx="14198">
                  <c:v>45240.75</c:v>
                </c:pt>
                <c:pt idx="14199">
                  <c:v>45240.875</c:v>
                </c:pt>
                <c:pt idx="14200">
                  <c:v>45241</c:v>
                </c:pt>
                <c:pt idx="14201">
                  <c:v>45241.125</c:v>
                </c:pt>
                <c:pt idx="14202">
                  <c:v>45241.25</c:v>
                </c:pt>
                <c:pt idx="14203">
                  <c:v>45241.375</c:v>
                </c:pt>
                <c:pt idx="14204">
                  <c:v>45241.5</c:v>
                </c:pt>
                <c:pt idx="14205">
                  <c:v>45241.625</c:v>
                </c:pt>
                <c:pt idx="14206">
                  <c:v>45241.75</c:v>
                </c:pt>
                <c:pt idx="14207">
                  <c:v>45241.875</c:v>
                </c:pt>
                <c:pt idx="14208">
                  <c:v>45242</c:v>
                </c:pt>
                <c:pt idx="14209">
                  <c:v>45242.125</c:v>
                </c:pt>
                <c:pt idx="14210">
                  <c:v>45242.25</c:v>
                </c:pt>
                <c:pt idx="14211">
                  <c:v>45242.375</c:v>
                </c:pt>
                <c:pt idx="14212">
                  <c:v>45242.5</c:v>
                </c:pt>
                <c:pt idx="14213">
                  <c:v>45242.625</c:v>
                </c:pt>
                <c:pt idx="14214">
                  <c:v>45242.75</c:v>
                </c:pt>
                <c:pt idx="14215">
                  <c:v>45242.875</c:v>
                </c:pt>
                <c:pt idx="14216">
                  <c:v>45243</c:v>
                </c:pt>
                <c:pt idx="14217">
                  <c:v>45243.125</c:v>
                </c:pt>
                <c:pt idx="14218">
                  <c:v>45243.25</c:v>
                </c:pt>
                <c:pt idx="14219">
                  <c:v>45243.375</c:v>
                </c:pt>
                <c:pt idx="14220">
                  <c:v>45243.5</c:v>
                </c:pt>
                <c:pt idx="14221">
                  <c:v>45243.625</c:v>
                </c:pt>
                <c:pt idx="14222">
                  <c:v>45243.75</c:v>
                </c:pt>
                <c:pt idx="14223">
                  <c:v>45243.875</c:v>
                </c:pt>
                <c:pt idx="14224">
                  <c:v>45244</c:v>
                </c:pt>
                <c:pt idx="14225">
                  <c:v>45244.125</c:v>
                </c:pt>
                <c:pt idx="14226">
                  <c:v>45244.25</c:v>
                </c:pt>
                <c:pt idx="14227">
                  <c:v>45244.375</c:v>
                </c:pt>
                <c:pt idx="14228">
                  <c:v>45244.5</c:v>
                </c:pt>
                <c:pt idx="14229">
                  <c:v>45244.625</c:v>
                </c:pt>
                <c:pt idx="14230">
                  <c:v>45244.75</c:v>
                </c:pt>
                <c:pt idx="14231">
                  <c:v>45244.875</c:v>
                </c:pt>
                <c:pt idx="14232">
                  <c:v>45245</c:v>
                </c:pt>
                <c:pt idx="14233">
                  <c:v>45245.125</c:v>
                </c:pt>
                <c:pt idx="14234">
                  <c:v>45245.25</c:v>
                </c:pt>
                <c:pt idx="14235">
                  <c:v>45245.375</c:v>
                </c:pt>
                <c:pt idx="14236">
                  <c:v>45245.5</c:v>
                </c:pt>
                <c:pt idx="14237">
                  <c:v>45245.625</c:v>
                </c:pt>
                <c:pt idx="14238">
                  <c:v>45245.75</c:v>
                </c:pt>
                <c:pt idx="14239">
                  <c:v>45245.875</c:v>
                </c:pt>
                <c:pt idx="14240">
                  <c:v>45246</c:v>
                </c:pt>
                <c:pt idx="14241">
                  <c:v>45246.125</c:v>
                </c:pt>
                <c:pt idx="14242">
                  <c:v>45246.25</c:v>
                </c:pt>
                <c:pt idx="14243">
                  <c:v>45246.375</c:v>
                </c:pt>
                <c:pt idx="14244">
                  <c:v>45246.5</c:v>
                </c:pt>
                <c:pt idx="14245">
                  <c:v>45246.625</c:v>
                </c:pt>
                <c:pt idx="14246">
                  <c:v>45246.75</c:v>
                </c:pt>
                <c:pt idx="14247">
                  <c:v>45246.875</c:v>
                </c:pt>
                <c:pt idx="14248">
                  <c:v>45247</c:v>
                </c:pt>
                <c:pt idx="14249">
                  <c:v>45247.125</c:v>
                </c:pt>
                <c:pt idx="14250">
                  <c:v>45247.25</c:v>
                </c:pt>
                <c:pt idx="14251">
                  <c:v>45247.375</c:v>
                </c:pt>
                <c:pt idx="14252">
                  <c:v>45247.5</c:v>
                </c:pt>
                <c:pt idx="14253">
                  <c:v>45247.625</c:v>
                </c:pt>
                <c:pt idx="14254">
                  <c:v>45247.75</c:v>
                </c:pt>
                <c:pt idx="14255">
                  <c:v>45247.875</c:v>
                </c:pt>
                <c:pt idx="14256">
                  <c:v>45248</c:v>
                </c:pt>
                <c:pt idx="14257">
                  <c:v>45248.125</c:v>
                </c:pt>
                <c:pt idx="14258">
                  <c:v>45248.25</c:v>
                </c:pt>
                <c:pt idx="14259">
                  <c:v>45248.375</c:v>
                </c:pt>
                <c:pt idx="14260">
                  <c:v>45248.5</c:v>
                </c:pt>
                <c:pt idx="14261">
                  <c:v>45248.625</c:v>
                </c:pt>
                <c:pt idx="14262">
                  <c:v>45248.75</c:v>
                </c:pt>
                <c:pt idx="14263">
                  <c:v>45248.875</c:v>
                </c:pt>
                <c:pt idx="14264">
                  <c:v>45249</c:v>
                </c:pt>
                <c:pt idx="14265">
                  <c:v>45249.125</c:v>
                </c:pt>
                <c:pt idx="14266">
                  <c:v>45249.25</c:v>
                </c:pt>
                <c:pt idx="14267">
                  <c:v>45249.375</c:v>
                </c:pt>
                <c:pt idx="14268">
                  <c:v>45249.5</c:v>
                </c:pt>
                <c:pt idx="14269">
                  <c:v>45249.625</c:v>
                </c:pt>
                <c:pt idx="14270">
                  <c:v>45249.75</c:v>
                </c:pt>
                <c:pt idx="14271">
                  <c:v>45249.875</c:v>
                </c:pt>
                <c:pt idx="14272">
                  <c:v>45250</c:v>
                </c:pt>
                <c:pt idx="14273">
                  <c:v>45250.125</c:v>
                </c:pt>
                <c:pt idx="14274">
                  <c:v>45250.25</c:v>
                </c:pt>
                <c:pt idx="14275">
                  <c:v>45250.375</c:v>
                </c:pt>
                <c:pt idx="14276">
                  <c:v>45250.5</c:v>
                </c:pt>
                <c:pt idx="14277">
                  <c:v>45250.625</c:v>
                </c:pt>
                <c:pt idx="14278">
                  <c:v>45250.75</c:v>
                </c:pt>
                <c:pt idx="14279">
                  <c:v>45250.875</c:v>
                </c:pt>
                <c:pt idx="14280">
                  <c:v>45251</c:v>
                </c:pt>
                <c:pt idx="14281">
                  <c:v>45251.125</c:v>
                </c:pt>
                <c:pt idx="14282">
                  <c:v>45251.25</c:v>
                </c:pt>
                <c:pt idx="14283">
                  <c:v>45251.375</c:v>
                </c:pt>
                <c:pt idx="14284">
                  <c:v>45251.5</c:v>
                </c:pt>
                <c:pt idx="14285">
                  <c:v>45251.625</c:v>
                </c:pt>
                <c:pt idx="14286">
                  <c:v>45251.75</c:v>
                </c:pt>
                <c:pt idx="14287">
                  <c:v>45251.875</c:v>
                </c:pt>
                <c:pt idx="14288">
                  <c:v>45252</c:v>
                </c:pt>
                <c:pt idx="14289">
                  <c:v>45252.125</c:v>
                </c:pt>
                <c:pt idx="14290">
                  <c:v>45252.25</c:v>
                </c:pt>
                <c:pt idx="14291">
                  <c:v>45252.375</c:v>
                </c:pt>
                <c:pt idx="14292">
                  <c:v>45252.5</c:v>
                </c:pt>
                <c:pt idx="14293">
                  <c:v>45252.625</c:v>
                </c:pt>
                <c:pt idx="14294">
                  <c:v>45252.75</c:v>
                </c:pt>
                <c:pt idx="14295">
                  <c:v>45252.875</c:v>
                </c:pt>
                <c:pt idx="14296">
                  <c:v>45253</c:v>
                </c:pt>
                <c:pt idx="14297">
                  <c:v>45253.125</c:v>
                </c:pt>
                <c:pt idx="14298">
                  <c:v>45253.25</c:v>
                </c:pt>
                <c:pt idx="14299">
                  <c:v>45253.375</c:v>
                </c:pt>
                <c:pt idx="14300">
                  <c:v>45253.5</c:v>
                </c:pt>
                <c:pt idx="14301">
                  <c:v>45253.625</c:v>
                </c:pt>
                <c:pt idx="14302">
                  <c:v>45253.75</c:v>
                </c:pt>
                <c:pt idx="14303">
                  <c:v>45253.875</c:v>
                </c:pt>
                <c:pt idx="14304">
                  <c:v>45254</c:v>
                </c:pt>
                <c:pt idx="14305">
                  <c:v>45254.125</c:v>
                </c:pt>
                <c:pt idx="14306">
                  <c:v>45254.25</c:v>
                </c:pt>
                <c:pt idx="14307">
                  <c:v>45254.375</c:v>
                </c:pt>
                <c:pt idx="14308">
                  <c:v>45254.5</c:v>
                </c:pt>
                <c:pt idx="14309">
                  <c:v>45254.625</c:v>
                </c:pt>
                <c:pt idx="14310">
                  <c:v>45254.75</c:v>
                </c:pt>
                <c:pt idx="14311">
                  <c:v>45254.875</c:v>
                </c:pt>
                <c:pt idx="14312">
                  <c:v>45255</c:v>
                </c:pt>
                <c:pt idx="14313">
                  <c:v>45255.125</c:v>
                </c:pt>
                <c:pt idx="14314">
                  <c:v>45255.25</c:v>
                </c:pt>
                <c:pt idx="14315">
                  <c:v>45255.375</c:v>
                </c:pt>
                <c:pt idx="14316">
                  <c:v>45255.5</c:v>
                </c:pt>
                <c:pt idx="14317">
                  <c:v>45255.625</c:v>
                </c:pt>
                <c:pt idx="14318">
                  <c:v>45255.75</c:v>
                </c:pt>
                <c:pt idx="14319">
                  <c:v>45255.875</c:v>
                </c:pt>
                <c:pt idx="14320">
                  <c:v>45256</c:v>
                </c:pt>
                <c:pt idx="14321">
                  <c:v>45256.125</c:v>
                </c:pt>
                <c:pt idx="14322">
                  <c:v>45256.25</c:v>
                </c:pt>
                <c:pt idx="14323">
                  <c:v>45256.375</c:v>
                </c:pt>
                <c:pt idx="14324">
                  <c:v>45256.5</c:v>
                </c:pt>
                <c:pt idx="14325">
                  <c:v>45256.625</c:v>
                </c:pt>
                <c:pt idx="14326">
                  <c:v>45256.75</c:v>
                </c:pt>
                <c:pt idx="14327">
                  <c:v>45256.875</c:v>
                </c:pt>
                <c:pt idx="14328">
                  <c:v>45257</c:v>
                </c:pt>
                <c:pt idx="14329">
                  <c:v>45257.125</c:v>
                </c:pt>
                <c:pt idx="14330">
                  <c:v>45257.25</c:v>
                </c:pt>
                <c:pt idx="14331">
                  <c:v>45257.375</c:v>
                </c:pt>
                <c:pt idx="14332">
                  <c:v>45257.5</c:v>
                </c:pt>
                <c:pt idx="14333">
                  <c:v>45257.625</c:v>
                </c:pt>
                <c:pt idx="14334">
                  <c:v>45257.75</c:v>
                </c:pt>
                <c:pt idx="14335">
                  <c:v>45257.875</c:v>
                </c:pt>
                <c:pt idx="14336">
                  <c:v>45258</c:v>
                </c:pt>
                <c:pt idx="14337">
                  <c:v>45258.125</c:v>
                </c:pt>
                <c:pt idx="14338">
                  <c:v>45258.25</c:v>
                </c:pt>
                <c:pt idx="14339">
                  <c:v>45258.375</c:v>
                </c:pt>
                <c:pt idx="14340">
                  <c:v>45258.5</c:v>
                </c:pt>
                <c:pt idx="14341">
                  <c:v>45258.625</c:v>
                </c:pt>
                <c:pt idx="14342">
                  <c:v>45258.75</c:v>
                </c:pt>
                <c:pt idx="14343">
                  <c:v>45258.875</c:v>
                </c:pt>
                <c:pt idx="14344">
                  <c:v>45259</c:v>
                </c:pt>
                <c:pt idx="14345">
                  <c:v>45259.125</c:v>
                </c:pt>
                <c:pt idx="14346">
                  <c:v>45259.25</c:v>
                </c:pt>
                <c:pt idx="14347">
                  <c:v>45259.375</c:v>
                </c:pt>
                <c:pt idx="14348">
                  <c:v>45259.5</c:v>
                </c:pt>
                <c:pt idx="14349">
                  <c:v>45259.625</c:v>
                </c:pt>
                <c:pt idx="14350">
                  <c:v>45259.75</c:v>
                </c:pt>
                <c:pt idx="14351">
                  <c:v>45259.875</c:v>
                </c:pt>
                <c:pt idx="14352">
                  <c:v>45260</c:v>
                </c:pt>
                <c:pt idx="14353">
                  <c:v>45260.125</c:v>
                </c:pt>
                <c:pt idx="14354">
                  <c:v>45260.25</c:v>
                </c:pt>
                <c:pt idx="14355">
                  <c:v>45260.375</c:v>
                </c:pt>
                <c:pt idx="14356">
                  <c:v>45260.5</c:v>
                </c:pt>
                <c:pt idx="14357">
                  <c:v>45260.625</c:v>
                </c:pt>
                <c:pt idx="14358">
                  <c:v>45260.75</c:v>
                </c:pt>
                <c:pt idx="14359">
                  <c:v>45260.875</c:v>
                </c:pt>
                <c:pt idx="14360">
                  <c:v>45261</c:v>
                </c:pt>
                <c:pt idx="14361">
                  <c:v>45261.125</c:v>
                </c:pt>
                <c:pt idx="14362">
                  <c:v>45261.25</c:v>
                </c:pt>
                <c:pt idx="14363">
                  <c:v>45261.375</c:v>
                </c:pt>
                <c:pt idx="14364">
                  <c:v>45261.5</c:v>
                </c:pt>
                <c:pt idx="14365">
                  <c:v>45261.625</c:v>
                </c:pt>
                <c:pt idx="14366">
                  <c:v>45261.75</c:v>
                </c:pt>
                <c:pt idx="14367">
                  <c:v>45261.875</c:v>
                </c:pt>
                <c:pt idx="14368">
                  <c:v>45262</c:v>
                </c:pt>
                <c:pt idx="14369">
                  <c:v>45262.125</c:v>
                </c:pt>
                <c:pt idx="14370">
                  <c:v>45262.25</c:v>
                </c:pt>
                <c:pt idx="14371">
                  <c:v>45262.375</c:v>
                </c:pt>
                <c:pt idx="14372">
                  <c:v>45262.5</c:v>
                </c:pt>
                <c:pt idx="14373">
                  <c:v>45262.625</c:v>
                </c:pt>
                <c:pt idx="14374">
                  <c:v>45262.75</c:v>
                </c:pt>
                <c:pt idx="14375">
                  <c:v>45262.875</c:v>
                </c:pt>
                <c:pt idx="14376">
                  <c:v>45263</c:v>
                </c:pt>
                <c:pt idx="14377">
                  <c:v>45263.125</c:v>
                </c:pt>
                <c:pt idx="14378">
                  <c:v>45263.25</c:v>
                </c:pt>
                <c:pt idx="14379">
                  <c:v>45263.375</c:v>
                </c:pt>
                <c:pt idx="14380">
                  <c:v>45263.5</c:v>
                </c:pt>
                <c:pt idx="14381">
                  <c:v>45263.625</c:v>
                </c:pt>
                <c:pt idx="14382">
                  <c:v>45263.75</c:v>
                </c:pt>
                <c:pt idx="14383">
                  <c:v>45263.875</c:v>
                </c:pt>
                <c:pt idx="14384">
                  <c:v>45264</c:v>
                </c:pt>
                <c:pt idx="14385">
                  <c:v>45264.125</c:v>
                </c:pt>
                <c:pt idx="14386">
                  <c:v>45264.25</c:v>
                </c:pt>
                <c:pt idx="14387">
                  <c:v>45264.375</c:v>
                </c:pt>
                <c:pt idx="14388">
                  <c:v>45264.5</c:v>
                </c:pt>
                <c:pt idx="14389">
                  <c:v>45264.625</c:v>
                </c:pt>
                <c:pt idx="14390">
                  <c:v>45264.75</c:v>
                </c:pt>
                <c:pt idx="14391">
                  <c:v>45264.875</c:v>
                </c:pt>
                <c:pt idx="14392">
                  <c:v>45265</c:v>
                </c:pt>
                <c:pt idx="14393">
                  <c:v>45265.125</c:v>
                </c:pt>
                <c:pt idx="14394">
                  <c:v>45265.25</c:v>
                </c:pt>
                <c:pt idx="14395">
                  <c:v>45265.375</c:v>
                </c:pt>
                <c:pt idx="14396">
                  <c:v>45265.5</c:v>
                </c:pt>
                <c:pt idx="14397">
                  <c:v>45265.625</c:v>
                </c:pt>
                <c:pt idx="14398">
                  <c:v>45265.75</c:v>
                </c:pt>
                <c:pt idx="14399">
                  <c:v>45265.875</c:v>
                </c:pt>
                <c:pt idx="14400">
                  <c:v>45266</c:v>
                </c:pt>
                <c:pt idx="14401">
                  <c:v>45266.125</c:v>
                </c:pt>
                <c:pt idx="14402">
                  <c:v>45266.25</c:v>
                </c:pt>
                <c:pt idx="14403">
                  <c:v>45266.375</c:v>
                </c:pt>
                <c:pt idx="14404">
                  <c:v>45266.5</c:v>
                </c:pt>
                <c:pt idx="14405">
                  <c:v>45266.625</c:v>
                </c:pt>
                <c:pt idx="14406">
                  <c:v>45266.75</c:v>
                </c:pt>
                <c:pt idx="14407">
                  <c:v>45266.875</c:v>
                </c:pt>
                <c:pt idx="14408">
                  <c:v>45267</c:v>
                </c:pt>
                <c:pt idx="14409">
                  <c:v>45267.125</c:v>
                </c:pt>
                <c:pt idx="14410">
                  <c:v>45267.25</c:v>
                </c:pt>
                <c:pt idx="14411">
                  <c:v>45267.375</c:v>
                </c:pt>
                <c:pt idx="14412">
                  <c:v>45267.5</c:v>
                </c:pt>
                <c:pt idx="14413">
                  <c:v>45267.625</c:v>
                </c:pt>
                <c:pt idx="14414">
                  <c:v>45267.75</c:v>
                </c:pt>
                <c:pt idx="14415">
                  <c:v>45267.875</c:v>
                </c:pt>
                <c:pt idx="14416">
                  <c:v>45268</c:v>
                </c:pt>
                <c:pt idx="14417">
                  <c:v>45268.125</c:v>
                </c:pt>
                <c:pt idx="14418">
                  <c:v>45268.25</c:v>
                </c:pt>
                <c:pt idx="14419">
                  <c:v>45268.375</c:v>
                </c:pt>
                <c:pt idx="14420">
                  <c:v>45268.5</c:v>
                </c:pt>
                <c:pt idx="14421">
                  <c:v>45268.625</c:v>
                </c:pt>
                <c:pt idx="14422">
                  <c:v>45268.75</c:v>
                </c:pt>
                <c:pt idx="14423">
                  <c:v>45268.875</c:v>
                </c:pt>
                <c:pt idx="14424">
                  <c:v>45269</c:v>
                </c:pt>
                <c:pt idx="14425">
                  <c:v>45269.125</c:v>
                </c:pt>
                <c:pt idx="14426">
                  <c:v>45269.25</c:v>
                </c:pt>
                <c:pt idx="14427">
                  <c:v>45269.375</c:v>
                </c:pt>
                <c:pt idx="14428">
                  <c:v>45269.5</c:v>
                </c:pt>
                <c:pt idx="14429">
                  <c:v>45269.625</c:v>
                </c:pt>
                <c:pt idx="14430">
                  <c:v>45269.75</c:v>
                </c:pt>
                <c:pt idx="14431">
                  <c:v>45269.875</c:v>
                </c:pt>
                <c:pt idx="14432">
                  <c:v>45270</c:v>
                </c:pt>
                <c:pt idx="14433">
                  <c:v>45270.125</c:v>
                </c:pt>
                <c:pt idx="14434">
                  <c:v>45270.25</c:v>
                </c:pt>
                <c:pt idx="14435">
                  <c:v>45270.375</c:v>
                </c:pt>
                <c:pt idx="14436">
                  <c:v>45270.5</c:v>
                </c:pt>
                <c:pt idx="14437">
                  <c:v>45270.625</c:v>
                </c:pt>
                <c:pt idx="14438">
                  <c:v>45270.75</c:v>
                </c:pt>
                <c:pt idx="14439">
                  <c:v>45270.875</c:v>
                </c:pt>
                <c:pt idx="14440">
                  <c:v>45271</c:v>
                </c:pt>
                <c:pt idx="14441">
                  <c:v>45271.125</c:v>
                </c:pt>
                <c:pt idx="14442">
                  <c:v>45271.25</c:v>
                </c:pt>
                <c:pt idx="14443">
                  <c:v>45271.375</c:v>
                </c:pt>
                <c:pt idx="14444">
                  <c:v>45271.5</c:v>
                </c:pt>
                <c:pt idx="14445">
                  <c:v>45271.625</c:v>
                </c:pt>
                <c:pt idx="14446">
                  <c:v>45271.75</c:v>
                </c:pt>
                <c:pt idx="14447">
                  <c:v>45271.875</c:v>
                </c:pt>
                <c:pt idx="14448">
                  <c:v>45272</c:v>
                </c:pt>
                <c:pt idx="14449">
                  <c:v>45272.125</c:v>
                </c:pt>
                <c:pt idx="14450">
                  <c:v>45272.25</c:v>
                </c:pt>
                <c:pt idx="14451">
                  <c:v>45272.375</c:v>
                </c:pt>
                <c:pt idx="14452">
                  <c:v>45272.5</c:v>
                </c:pt>
                <c:pt idx="14453">
                  <c:v>45272.625</c:v>
                </c:pt>
                <c:pt idx="14454">
                  <c:v>45272.75</c:v>
                </c:pt>
                <c:pt idx="14455">
                  <c:v>45272.875</c:v>
                </c:pt>
                <c:pt idx="14456">
                  <c:v>45273</c:v>
                </c:pt>
                <c:pt idx="14457">
                  <c:v>45273.125</c:v>
                </c:pt>
                <c:pt idx="14458">
                  <c:v>45273.25</c:v>
                </c:pt>
                <c:pt idx="14459">
                  <c:v>45273.375</c:v>
                </c:pt>
                <c:pt idx="14460">
                  <c:v>45273.5</c:v>
                </c:pt>
                <c:pt idx="14461">
                  <c:v>45273.625</c:v>
                </c:pt>
                <c:pt idx="14462">
                  <c:v>45273.75</c:v>
                </c:pt>
                <c:pt idx="14463">
                  <c:v>45273.875</c:v>
                </c:pt>
                <c:pt idx="14464">
                  <c:v>45274</c:v>
                </c:pt>
                <c:pt idx="14465">
                  <c:v>45274.125</c:v>
                </c:pt>
                <c:pt idx="14466">
                  <c:v>45274.25</c:v>
                </c:pt>
                <c:pt idx="14467">
                  <c:v>45274.375</c:v>
                </c:pt>
                <c:pt idx="14468">
                  <c:v>45274.5</c:v>
                </c:pt>
                <c:pt idx="14469">
                  <c:v>45274.625</c:v>
                </c:pt>
                <c:pt idx="14470">
                  <c:v>45274.75</c:v>
                </c:pt>
                <c:pt idx="14471">
                  <c:v>45274.875</c:v>
                </c:pt>
                <c:pt idx="14472">
                  <c:v>45275</c:v>
                </c:pt>
                <c:pt idx="14473">
                  <c:v>45275.125</c:v>
                </c:pt>
                <c:pt idx="14474">
                  <c:v>45275.25</c:v>
                </c:pt>
                <c:pt idx="14475">
                  <c:v>45275.375</c:v>
                </c:pt>
                <c:pt idx="14476">
                  <c:v>45275.5</c:v>
                </c:pt>
                <c:pt idx="14477">
                  <c:v>45275.625</c:v>
                </c:pt>
                <c:pt idx="14478">
                  <c:v>45275.75</c:v>
                </c:pt>
                <c:pt idx="14479">
                  <c:v>45275.875</c:v>
                </c:pt>
                <c:pt idx="14480">
                  <c:v>45276</c:v>
                </c:pt>
                <c:pt idx="14481">
                  <c:v>45276.125</c:v>
                </c:pt>
                <c:pt idx="14482">
                  <c:v>45276.25</c:v>
                </c:pt>
                <c:pt idx="14483">
                  <c:v>45276.375</c:v>
                </c:pt>
                <c:pt idx="14484">
                  <c:v>45276.5</c:v>
                </c:pt>
                <c:pt idx="14485">
                  <c:v>45276.625</c:v>
                </c:pt>
                <c:pt idx="14486">
                  <c:v>45276.75</c:v>
                </c:pt>
                <c:pt idx="14487">
                  <c:v>45276.875</c:v>
                </c:pt>
                <c:pt idx="14488">
                  <c:v>45277</c:v>
                </c:pt>
                <c:pt idx="14489">
                  <c:v>45277.125</c:v>
                </c:pt>
                <c:pt idx="14490">
                  <c:v>45277.25</c:v>
                </c:pt>
                <c:pt idx="14491">
                  <c:v>45277.375</c:v>
                </c:pt>
                <c:pt idx="14492">
                  <c:v>45277.5</c:v>
                </c:pt>
                <c:pt idx="14493">
                  <c:v>45277.625</c:v>
                </c:pt>
                <c:pt idx="14494">
                  <c:v>45277.75</c:v>
                </c:pt>
                <c:pt idx="14495">
                  <c:v>45277.875</c:v>
                </c:pt>
                <c:pt idx="14496">
                  <c:v>45278</c:v>
                </c:pt>
                <c:pt idx="14497">
                  <c:v>45278.125</c:v>
                </c:pt>
                <c:pt idx="14498">
                  <c:v>45278.25</c:v>
                </c:pt>
                <c:pt idx="14499">
                  <c:v>45278.375</c:v>
                </c:pt>
                <c:pt idx="14500">
                  <c:v>45278.5</c:v>
                </c:pt>
                <c:pt idx="14501">
                  <c:v>45278.625</c:v>
                </c:pt>
                <c:pt idx="14502">
                  <c:v>45278.75</c:v>
                </c:pt>
                <c:pt idx="14503">
                  <c:v>45278.875</c:v>
                </c:pt>
                <c:pt idx="14504">
                  <c:v>45279</c:v>
                </c:pt>
                <c:pt idx="14505">
                  <c:v>45279.125</c:v>
                </c:pt>
                <c:pt idx="14506">
                  <c:v>45279.25</c:v>
                </c:pt>
                <c:pt idx="14507">
                  <c:v>45279.375</c:v>
                </c:pt>
                <c:pt idx="14508">
                  <c:v>45279.5</c:v>
                </c:pt>
                <c:pt idx="14509">
                  <c:v>45279.625</c:v>
                </c:pt>
                <c:pt idx="14510">
                  <c:v>45279.75</c:v>
                </c:pt>
                <c:pt idx="14511">
                  <c:v>45279.875</c:v>
                </c:pt>
                <c:pt idx="14512">
                  <c:v>45280</c:v>
                </c:pt>
                <c:pt idx="14513">
                  <c:v>45280.125</c:v>
                </c:pt>
                <c:pt idx="14514">
                  <c:v>45280.25</c:v>
                </c:pt>
                <c:pt idx="14515">
                  <c:v>45280.375</c:v>
                </c:pt>
                <c:pt idx="14516">
                  <c:v>45280.5</c:v>
                </c:pt>
                <c:pt idx="14517">
                  <c:v>45280.625</c:v>
                </c:pt>
                <c:pt idx="14518">
                  <c:v>45280.75</c:v>
                </c:pt>
                <c:pt idx="14519">
                  <c:v>45280.875</c:v>
                </c:pt>
                <c:pt idx="14520">
                  <c:v>45281</c:v>
                </c:pt>
                <c:pt idx="14521">
                  <c:v>45281.125</c:v>
                </c:pt>
                <c:pt idx="14522">
                  <c:v>45281.25</c:v>
                </c:pt>
                <c:pt idx="14523">
                  <c:v>45281.375</c:v>
                </c:pt>
                <c:pt idx="14524">
                  <c:v>45281.5</c:v>
                </c:pt>
                <c:pt idx="14525">
                  <c:v>45281.625</c:v>
                </c:pt>
                <c:pt idx="14526">
                  <c:v>45281.75</c:v>
                </c:pt>
                <c:pt idx="14527">
                  <c:v>45281.875</c:v>
                </c:pt>
                <c:pt idx="14528">
                  <c:v>45282</c:v>
                </c:pt>
                <c:pt idx="14529">
                  <c:v>45282.125</c:v>
                </c:pt>
                <c:pt idx="14530">
                  <c:v>45282.25</c:v>
                </c:pt>
                <c:pt idx="14531">
                  <c:v>45282.375</c:v>
                </c:pt>
                <c:pt idx="14532">
                  <c:v>45282.5</c:v>
                </c:pt>
                <c:pt idx="14533">
                  <c:v>45282.625</c:v>
                </c:pt>
                <c:pt idx="14534">
                  <c:v>45282.75</c:v>
                </c:pt>
                <c:pt idx="14535">
                  <c:v>45282.875</c:v>
                </c:pt>
                <c:pt idx="14536">
                  <c:v>45283</c:v>
                </c:pt>
                <c:pt idx="14537">
                  <c:v>45283.125</c:v>
                </c:pt>
                <c:pt idx="14538">
                  <c:v>45283.25</c:v>
                </c:pt>
                <c:pt idx="14539">
                  <c:v>45283.375</c:v>
                </c:pt>
                <c:pt idx="14540">
                  <c:v>45283.5</c:v>
                </c:pt>
                <c:pt idx="14541">
                  <c:v>45283.625</c:v>
                </c:pt>
                <c:pt idx="14542">
                  <c:v>45283.75</c:v>
                </c:pt>
                <c:pt idx="14543">
                  <c:v>45283.875</c:v>
                </c:pt>
                <c:pt idx="14544">
                  <c:v>45284</c:v>
                </c:pt>
                <c:pt idx="14545">
                  <c:v>45284.125</c:v>
                </c:pt>
                <c:pt idx="14546">
                  <c:v>45284.25</c:v>
                </c:pt>
                <c:pt idx="14547">
                  <c:v>45284.375</c:v>
                </c:pt>
                <c:pt idx="14548">
                  <c:v>45284.5</c:v>
                </c:pt>
                <c:pt idx="14549">
                  <c:v>45284.625</c:v>
                </c:pt>
                <c:pt idx="14550">
                  <c:v>45284.75</c:v>
                </c:pt>
                <c:pt idx="14551">
                  <c:v>45284.875</c:v>
                </c:pt>
                <c:pt idx="14552">
                  <c:v>45285</c:v>
                </c:pt>
                <c:pt idx="14553">
                  <c:v>45285.125</c:v>
                </c:pt>
                <c:pt idx="14554">
                  <c:v>45285.25</c:v>
                </c:pt>
                <c:pt idx="14555">
                  <c:v>45285.375</c:v>
                </c:pt>
                <c:pt idx="14556">
                  <c:v>45285.5</c:v>
                </c:pt>
                <c:pt idx="14557">
                  <c:v>45285.625</c:v>
                </c:pt>
                <c:pt idx="14558">
                  <c:v>45285.75</c:v>
                </c:pt>
                <c:pt idx="14559">
                  <c:v>45285.875</c:v>
                </c:pt>
                <c:pt idx="14560">
                  <c:v>45286</c:v>
                </c:pt>
                <c:pt idx="14561">
                  <c:v>45286.125</c:v>
                </c:pt>
                <c:pt idx="14562">
                  <c:v>45286.25</c:v>
                </c:pt>
                <c:pt idx="14563">
                  <c:v>45286.375</c:v>
                </c:pt>
                <c:pt idx="14564">
                  <c:v>45286.5</c:v>
                </c:pt>
                <c:pt idx="14565">
                  <c:v>45286.625</c:v>
                </c:pt>
                <c:pt idx="14566">
                  <c:v>45286.75</c:v>
                </c:pt>
                <c:pt idx="14567">
                  <c:v>45286.875</c:v>
                </c:pt>
                <c:pt idx="14568">
                  <c:v>45287</c:v>
                </c:pt>
                <c:pt idx="14569">
                  <c:v>45287.125</c:v>
                </c:pt>
                <c:pt idx="14570">
                  <c:v>45287.25</c:v>
                </c:pt>
                <c:pt idx="14571">
                  <c:v>45287.375</c:v>
                </c:pt>
                <c:pt idx="14572">
                  <c:v>45287.5</c:v>
                </c:pt>
                <c:pt idx="14573">
                  <c:v>45287.625</c:v>
                </c:pt>
                <c:pt idx="14574">
                  <c:v>45287.75</c:v>
                </c:pt>
                <c:pt idx="14575">
                  <c:v>45287.875</c:v>
                </c:pt>
                <c:pt idx="14576">
                  <c:v>45288</c:v>
                </c:pt>
                <c:pt idx="14577">
                  <c:v>45288.125</c:v>
                </c:pt>
                <c:pt idx="14578">
                  <c:v>45288.25</c:v>
                </c:pt>
                <c:pt idx="14579">
                  <c:v>45288.375</c:v>
                </c:pt>
                <c:pt idx="14580">
                  <c:v>45288.5</c:v>
                </c:pt>
                <c:pt idx="14581">
                  <c:v>45288.625</c:v>
                </c:pt>
                <c:pt idx="14582">
                  <c:v>45288.75</c:v>
                </c:pt>
                <c:pt idx="14583">
                  <c:v>45288.875</c:v>
                </c:pt>
                <c:pt idx="14584">
                  <c:v>45289</c:v>
                </c:pt>
                <c:pt idx="14585">
                  <c:v>45289.125</c:v>
                </c:pt>
                <c:pt idx="14586">
                  <c:v>45289.25</c:v>
                </c:pt>
                <c:pt idx="14587">
                  <c:v>45289.375</c:v>
                </c:pt>
                <c:pt idx="14588">
                  <c:v>45289.5</c:v>
                </c:pt>
                <c:pt idx="14589">
                  <c:v>45289.625</c:v>
                </c:pt>
                <c:pt idx="14590">
                  <c:v>45289.75</c:v>
                </c:pt>
                <c:pt idx="14591">
                  <c:v>45289.875</c:v>
                </c:pt>
                <c:pt idx="14592">
                  <c:v>45290</c:v>
                </c:pt>
                <c:pt idx="14593">
                  <c:v>45290.125</c:v>
                </c:pt>
                <c:pt idx="14594">
                  <c:v>45290.25</c:v>
                </c:pt>
                <c:pt idx="14595">
                  <c:v>45290.375</c:v>
                </c:pt>
                <c:pt idx="14596">
                  <c:v>45290.5</c:v>
                </c:pt>
                <c:pt idx="14597">
                  <c:v>45290.625</c:v>
                </c:pt>
                <c:pt idx="14598">
                  <c:v>45290.75</c:v>
                </c:pt>
                <c:pt idx="14599">
                  <c:v>45290.875</c:v>
                </c:pt>
                <c:pt idx="14600">
                  <c:v>45291</c:v>
                </c:pt>
                <c:pt idx="14601">
                  <c:v>45291.125</c:v>
                </c:pt>
                <c:pt idx="14602">
                  <c:v>45291.25</c:v>
                </c:pt>
                <c:pt idx="14603">
                  <c:v>45291.375</c:v>
                </c:pt>
                <c:pt idx="14604">
                  <c:v>45291.5</c:v>
                </c:pt>
                <c:pt idx="14605">
                  <c:v>45291.625</c:v>
                </c:pt>
                <c:pt idx="14606">
                  <c:v>45291.75</c:v>
                </c:pt>
                <c:pt idx="14607">
                  <c:v>45291.875</c:v>
                </c:pt>
              </c:numCache>
            </c:numRef>
          </c:cat>
          <c:val>
            <c:numRef>
              <c:f>'g4.areaAvgTimeSeries.GLDAS_NOAH'!$B$10:$B$14617</c:f>
              <c:numCache>
                <c:formatCode>General</c:formatCode>
                <c:ptCount val="14608"/>
                <c:pt idx="0">
                  <c:v>22.609826999999996</c:v>
                </c:pt>
                <c:pt idx="1">
                  <c:v>22.104822000000013</c:v>
                </c:pt>
                <c:pt idx="2">
                  <c:v>24.849847000000011</c:v>
                </c:pt>
                <c:pt idx="3">
                  <c:v>26.226922999999999</c:v>
                </c:pt>
                <c:pt idx="4">
                  <c:v>26.246942000000047</c:v>
                </c:pt>
                <c:pt idx="5">
                  <c:v>24.748102000000017</c:v>
                </c:pt>
                <c:pt idx="6">
                  <c:v>24.238091999999995</c:v>
                </c:pt>
                <c:pt idx="7">
                  <c:v>23.540033000000051</c:v>
                </c:pt>
                <c:pt idx="8">
                  <c:v>22.389368000000047</c:v>
                </c:pt>
                <c:pt idx="9">
                  <c:v>21.514307000000031</c:v>
                </c:pt>
                <c:pt idx="10">
                  <c:v>25.679315000000031</c:v>
                </c:pt>
                <c:pt idx="11">
                  <c:v>28.644434000000047</c:v>
                </c:pt>
                <c:pt idx="12">
                  <c:v>29.337122000000022</c:v>
                </c:pt>
                <c:pt idx="13">
                  <c:v>26.119653000000028</c:v>
                </c:pt>
                <c:pt idx="14">
                  <c:v>24.454645000000028</c:v>
                </c:pt>
                <c:pt idx="15">
                  <c:v>24.00811200000004</c:v>
                </c:pt>
                <c:pt idx="16">
                  <c:v>22.733118000000047</c:v>
                </c:pt>
                <c:pt idx="17">
                  <c:v>22.00811200000004</c:v>
                </c:pt>
                <c:pt idx="18">
                  <c:v>25.673151000000018</c:v>
                </c:pt>
                <c:pt idx="19">
                  <c:v>28.40749500000004</c:v>
                </c:pt>
                <c:pt idx="20">
                  <c:v>29.442498999999998</c:v>
                </c:pt>
                <c:pt idx="21">
                  <c:v>25.939386000000013</c:v>
                </c:pt>
                <c:pt idx="22">
                  <c:v>24.452814000000046</c:v>
                </c:pt>
                <c:pt idx="23">
                  <c:v>23.617334000000028</c:v>
                </c:pt>
                <c:pt idx="24">
                  <c:v>23.08623700000004</c:v>
                </c:pt>
                <c:pt idx="25">
                  <c:v>22.759636999999998</c:v>
                </c:pt>
                <c:pt idx="26">
                  <c:v>24.337761999999998</c:v>
                </c:pt>
                <c:pt idx="27">
                  <c:v>26.347284000000002</c:v>
                </c:pt>
                <c:pt idx="28">
                  <c:v>26.177271000000019</c:v>
                </c:pt>
                <c:pt idx="29">
                  <c:v>24.027917000000002</c:v>
                </c:pt>
                <c:pt idx="30">
                  <c:v>24.09545300000002</c:v>
                </c:pt>
                <c:pt idx="31">
                  <c:v>23.350427000000025</c:v>
                </c:pt>
                <c:pt idx="32">
                  <c:v>22.459375000000023</c:v>
                </c:pt>
                <c:pt idx="33">
                  <c:v>21.947504000000038</c:v>
                </c:pt>
                <c:pt idx="34">
                  <c:v>26.557520000000011</c:v>
                </c:pt>
                <c:pt idx="35">
                  <c:v>29.310022000000004</c:v>
                </c:pt>
                <c:pt idx="36">
                  <c:v>28.760034000000019</c:v>
                </c:pt>
                <c:pt idx="37">
                  <c:v>25.314813000000015</c:v>
                </c:pt>
                <c:pt idx="38">
                  <c:v>24.077202999999997</c:v>
                </c:pt>
                <c:pt idx="39">
                  <c:v>23.489679000000024</c:v>
                </c:pt>
                <c:pt idx="40">
                  <c:v>22.040613000000008</c:v>
                </c:pt>
                <c:pt idx="41">
                  <c:v>20.994348000000002</c:v>
                </c:pt>
                <c:pt idx="42">
                  <c:v>24.961847000000034</c:v>
                </c:pt>
                <c:pt idx="43">
                  <c:v>27.641840000000002</c:v>
                </c:pt>
                <c:pt idx="44">
                  <c:v>29.044336000000044</c:v>
                </c:pt>
                <c:pt idx="45">
                  <c:v>25.877008000000046</c:v>
                </c:pt>
                <c:pt idx="46">
                  <c:v>24.190363000000048</c:v>
                </c:pt>
                <c:pt idx="47">
                  <c:v>23.300317000000007</c:v>
                </c:pt>
                <c:pt idx="48">
                  <c:v>21.488702000000046</c:v>
                </c:pt>
                <c:pt idx="49">
                  <c:v>20.612024000000019</c:v>
                </c:pt>
                <c:pt idx="50">
                  <c:v>25.201868000000047</c:v>
                </c:pt>
                <c:pt idx="51">
                  <c:v>27.654230000000041</c:v>
                </c:pt>
                <c:pt idx="52">
                  <c:v>28.437036000000035</c:v>
                </c:pt>
                <c:pt idx="53">
                  <c:v>25.110376000000031</c:v>
                </c:pt>
                <c:pt idx="54">
                  <c:v>23.280786000000035</c:v>
                </c:pt>
                <c:pt idx="55">
                  <c:v>22.649805000000015</c:v>
                </c:pt>
                <c:pt idx="56">
                  <c:v>21.97783800000002</c:v>
                </c:pt>
                <c:pt idx="57">
                  <c:v>21.116052000000025</c:v>
                </c:pt>
                <c:pt idx="58">
                  <c:v>23.866724000000033</c:v>
                </c:pt>
                <c:pt idx="59">
                  <c:v>26.734186000000022</c:v>
                </c:pt>
                <c:pt idx="60">
                  <c:v>27.843622000000039</c:v>
                </c:pt>
                <c:pt idx="61">
                  <c:v>25.231104000000016</c:v>
                </c:pt>
                <c:pt idx="62">
                  <c:v>23.808618000000024</c:v>
                </c:pt>
                <c:pt idx="63">
                  <c:v>23.078638000000012</c:v>
                </c:pt>
                <c:pt idx="64">
                  <c:v>22.179071000000022</c:v>
                </c:pt>
                <c:pt idx="65">
                  <c:v>21.387810999999999</c:v>
                </c:pt>
                <c:pt idx="66">
                  <c:v>23.972101000000009</c:v>
                </c:pt>
                <c:pt idx="67">
                  <c:v>26.606104000000016</c:v>
                </c:pt>
                <c:pt idx="68">
                  <c:v>26.436121000000014</c:v>
                </c:pt>
                <c:pt idx="69">
                  <c:v>23.614862000000016</c:v>
                </c:pt>
                <c:pt idx="70">
                  <c:v>22.673486000000025</c:v>
                </c:pt>
                <c:pt idx="71">
                  <c:v>22.414819000000023</c:v>
                </c:pt>
                <c:pt idx="72">
                  <c:v>21.815302000000031</c:v>
                </c:pt>
                <c:pt idx="73">
                  <c:v>21.410059000000047</c:v>
                </c:pt>
                <c:pt idx="74">
                  <c:v>24.116449000000046</c:v>
                </c:pt>
                <c:pt idx="75">
                  <c:v>26.831232</c:v>
                </c:pt>
                <c:pt idx="76">
                  <c:v>26.431635000000028</c:v>
                </c:pt>
                <c:pt idx="77">
                  <c:v>24.44518400000004</c:v>
                </c:pt>
                <c:pt idx="78">
                  <c:v>24.105402000000026</c:v>
                </c:pt>
                <c:pt idx="79">
                  <c:v>23.416589000000045</c:v>
                </c:pt>
                <c:pt idx="80">
                  <c:v>22.499719000000027</c:v>
                </c:pt>
                <c:pt idx="81">
                  <c:v>21.749170000000049</c:v>
                </c:pt>
                <c:pt idx="82">
                  <c:v>25.206720000000018</c:v>
                </c:pt>
                <c:pt idx="83">
                  <c:v>27.592157000000043</c:v>
                </c:pt>
                <c:pt idx="84">
                  <c:v>28.053094000000044</c:v>
                </c:pt>
                <c:pt idx="85">
                  <c:v>24.779565000000048</c:v>
                </c:pt>
                <c:pt idx="86">
                  <c:v>24.198267000000044</c:v>
                </c:pt>
                <c:pt idx="87">
                  <c:v>23.763696000000039</c:v>
                </c:pt>
                <c:pt idx="88">
                  <c:v>22.644341999999995</c:v>
                </c:pt>
                <c:pt idx="89">
                  <c:v>21.910821999999996</c:v>
                </c:pt>
                <c:pt idx="90">
                  <c:v>25.642969000000051</c:v>
                </c:pt>
                <c:pt idx="91">
                  <c:v>28.263788000000034</c:v>
                </c:pt>
                <c:pt idx="92">
                  <c:v>28.264734000000033</c:v>
                </c:pt>
                <c:pt idx="93">
                  <c:v>25.11956200000003</c:v>
                </c:pt>
                <c:pt idx="94">
                  <c:v>23.988091999999995</c:v>
                </c:pt>
                <c:pt idx="95">
                  <c:v>23.78365500000001</c:v>
                </c:pt>
                <c:pt idx="96">
                  <c:v>22.551630000000046</c:v>
                </c:pt>
                <c:pt idx="97">
                  <c:v>21.424951000000021</c:v>
                </c:pt>
                <c:pt idx="98">
                  <c:v>25.016260000000045</c:v>
                </c:pt>
                <c:pt idx="99">
                  <c:v>27.678033000000028</c:v>
                </c:pt>
                <c:pt idx="100">
                  <c:v>28.502191000000039</c:v>
                </c:pt>
                <c:pt idx="101">
                  <c:v>25.854791000000034</c:v>
                </c:pt>
                <c:pt idx="102">
                  <c:v>24.780206000000021</c:v>
                </c:pt>
                <c:pt idx="103">
                  <c:v>23.938684000000023</c:v>
                </c:pt>
                <c:pt idx="104">
                  <c:v>22.172937000000047</c:v>
                </c:pt>
                <c:pt idx="105">
                  <c:v>20.859613000000024</c:v>
                </c:pt>
                <c:pt idx="106">
                  <c:v>24.652948000000038</c:v>
                </c:pt>
                <c:pt idx="107">
                  <c:v>27.766076999999996</c:v>
                </c:pt>
                <c:pt idx="108">
                  <c:v>30.254602000000034</c:v>
                </c:pt>
                <c:pt idx="109">
                  <c:v>27.087488000000008</c:v>
                </c:pt>
                <c:pt idx="110">
                  <c:v>24.824915000000033</c:v>
                </c:pt>
                <c:pt idx="111">
                  <c:v>23.299036000000001</c:v>
                </c:pt>
                <c:pt idx="112">
                  <c:v>21.486993000000041</c:v>
                </c:pt>
                <c:pt idx="113">
                  <c:v>20.202783000000011</c:v>
                </c:pt>
                <c:pt idx="114">
                  <c:v>24.662134000000037</c:v>
                </c:pt>
                <c:pt idx="115">
                  <c:v>28.065912000000026</c:v>
                </c:pt>
                <c:pt idx="116">
                  <c:v>30.219049000000041</c:v>
                </c:pt>
                <c:pt idx="117">
                  <c:v>26.149377000000015</c:v>
                </c:pt>
                <c:pt idx="118">
                  <c:v>24.40221600000001</c:v>
                </c:pt>
                <c:pt idx="119">
                  <c:v>23.395044000000041</c:v>
                </c:pt>
                <c:pt idx="120">
                  <c:v>22.047571000000005</c:v>
                </c:pt>
                <c:pt idx="121">
                  <c:v>20.902429000000041</c:v>
                </c:pt>
                <c:pt idx="122">
                  <c:v>24.18642600000004</c:v>
                </c:pt>
                <c:pt idx="123">
                  <c:v>27.69106400000004</c:v>
                </c:pt>
                <c:pt idx="124">
                  <c:v>29.006219000000044</c:v>
                </c:pt>
                <c:pt idx="125">
                  <c:v>26.614130000000046</c:v>
                </c:pt>
                <c:pt idx="126">
                  <c:v>24.675256000000047</c:v>
                </c:pt>
                <c:pt idx="127">
                  <c:v>23.375726000000043</c:v>
                </c:pt>
                <c:pt idx="128">
                  <c:v>21.803217000000018</c:v>
                </c:pt>
                <c:pt idx="129">
                  <c:v>20.530206000000021</c:v>
                </c:pt>
                <c:pt idx="130">
                  <c:v>24.525720000000035</c:v>
                </c:pt>
                <c:pt idx="131">
                  <c:v>27.220728000000008</c:v>
                </c:pt>
                <c:pt idx="132">
                  <c:v>28.276666000000034</c:v>
                </c:pt>
                <c:pt idx="133">
                  <c:v>25.209985000000017</c:v>
                </c:pt>
                <c:pt idx="134">
                  <c:v>24.011652000000026</c:v>
                </c:pt>
                <c:pt idx="135">
                  <c:v>23.355737000000033</c:v>
                </c:pt>
                <c:pt idx="136">
                  <c:v>22.386102000000051</c:v>
                </c:pt>
                <c:pt idx="137">
                  <c:v>21.55428500000005</c:v>
                </c:pt>
                <c:pt idx="138">
                  <c:v>24.451837000000012</c:v>
                </c:pt>
                <c:pt idx="139">
                  <c:v>27.39187000000004</c:v>
                </c:pt>
                <c:pt idx="140">
                  <c:v>28.498621000000014</c:v>
                </c:pt>
                <c:pt idx="141">
                  <c:v>25.891138000000012</c:v>
                </c:pt>
                <c:pt idx="142">
                  <c:v>23.983636000000047</c:v>
                </c:pt>
                <c:pt idx="143">
                  <c:v>22.86712</c:v>
                </c:pt>
                <c:pt idx="144">
                  <c:v>21.287134000000037</c:v>
                </c:pt>
                <c:pt idx="145">
                  <c:v>20.596887000000038</c:v>
                </c:pt>
                <c:pt idx="146">
                  <c:v>24.444696000000022</c:v>
                </c:pt>
                <c:pt idx="147">
                  <c:v>27.088831000000027</c:v>
                </c:pt>
                <c:pt idx="148">
                  <c:v>27.770502000000022</c:v>
                </c:pt>
                <c:pt idx="149">
                  <c:v>26.264978000000042</c:v>
                </c:pt>
                <c:pt idx="150">
                  <c:v>24.212274000000036</c:v>
                </c:pt>
                <c:pt idx="151">
                  <c:v>23.092493000000047</c:v>
                </c:pt>
                <c:pt idx="152">
                  <c:v>21.699701000000005</c:v>
                </c:pt>
                <c:pt idx="153">
                  <c:v>20.698114000000032</c:v>
                </c:pt>
                <c:pt idx="154">
                  <c:v>24.698114000000032</c:v>
                </c:pt>
                <c:pt idx="155">
                  <c:v>27.700616000000025</c:v>
                </c:pt>
                <c:pt idx="156">
                  <c:v>28.543085000000019</c:v>
                </c:pt>
                <c:pt idx="157">
                  <c:v>25.414453000000037</c:v>
                </c:pt>
                <c:pt idx="158">
                  <c:v>23.541162000000043</c:v>
                </c:pt>
                <c:pt idx="159">
                  <c:v>23.110344999999995</c:v>
                </c:pt>
                <c:pt idx="160">
                  <c:v>22.048944000000006</c:v>
                </c:pt>
                <c:pt idx="161">
                  <c:v>20.965814000000023</c:v>
                </c:pt>
                <c:pt idx="162">
                  <c:v>24.422235000000001</c:v>
                </c:pt>
                <c:pt idx="163">
                  <c:v>27.441827000000046</c:v>
                </c:pt>
                <c:pt idx="164">
                  <c:v>28.670068000000015</c:v>
                </c:pt>
                <c:pt idx="165">
                  <c:v>26.029108000000008</c:v>
                </c:pt>
                <c:pt idx="166">
                  <c:v>24.426202000000046</c:v>
                </c:pt>
                <c:pt idx="167">
                  <c:v>23.346185000000048</c:v>
                </c:pt>
                <c:pt idx="168">
                  <c:v>21.686395000000005</c:v>
                </c:pt>
                <c:pt idx="169">
                  <c:v>20.796898999999996</c:v>
                </c:pt>
                <c:pt idx="170">
                  <c:v>24.542352000000051</c:v>
                </c:pt>
                <c:pt idx="171">
                  <c:v>27.703210000000013</c:v>
                </c:pt>
                <c:pt idx="172">
                  <c:v>28.723230000000001</c:v>
                </c:pt>
                <c:pt idx="173">
                  <c:v>26.395105000000001</c:v>
                </c:pt>
                <c:pt idx="174">
                  <c:v>24.915125000000046</c:v>
                </c:pt>
                <c:pt idx="175">
                  <c:v>23.817651000000012</c:v>
                </c:pt>
                <c:pt idx="176">
                  <c:v>22.097375</c:v>
                </c:pt>
                <c:pt idx="177">
                  <c:v>21.10143400000004</c:v>
                </c:pt>
                <c:pt idx="178">
                  <c:v>24.454065000000014</c:v>
                </c:pt>
                <c:pt idx="179">
                  <c:v>27.724054000000024</c:v>
                </c:pt>
                <c:pt idx="180">
                  <c:v>28.798090000000002</c:v>
                </c:pt>
                <c:pt idx="181">
                  <c:v>27.079767000000004</c:v>
                </c:pt>
                <c:pt idx="182">
                  <c:v>25.164758000000006</c:v>
                </c:pt>
                <c:pt idx="183">
                  <c:v>24.134760000000028</c:v>
                </c:pt>
                <c:pt idx="184">
                  <c:v>22.704736000000025</c:v>
                </c:pt>
                <c:pt idx="185">
                  <c:v>21.987787000000026</c:v>
                </c:pt>
                <c:pt idx="186">
                  <c:v>25.085442999999998</c:v>
                </c:pt>
                <c:pt idx="187">
                  <c:v>28.323510999999996</c:v>
                </c:pt>
                <c:pt idx="188">
                  <c:v>28.635675000000049</c:v>
                </c:pt>
                <c:pt idx="189">
                  <c:v>26.639917000000025</c:v>
                </c:pt>
                <c:pt idx="190">
                  <c:v>25.353174000000024</c:v>
                </c:pt>
                <c:pt idx="191">
                  <c:v>24.419275000000027</c:v>
                </c:pt>
                <c:pt idx="192">
                  <c:v>22.974267999999995</c:v>
                </c:pt>
                <c:pt idx="193">
                  <c:v>21.984644000000003</c:v>
                </c:pt>
                <c:pt idx="194">
                  <c:v>25.376093000000026</c:v>
                </c:pt>
                <c:pt idx="195">
                  <c:v>28.689386000000013</c:v>
                </c:pt>
                <c:pt idx="196">
                  <c:v>29.226617000000033</c:v>
                </c:pt>
                <c:pt idx="197">
                  <c:v>26.503107</c:v>
                </c:pt>
                <c:pt idx="198">
                  <c:v>24.849969000000044</c:v>
                </c:pt>
                <c:pt idx="199">
                  <c:v>24.459772000000044</c:v>
                </c:pt>
                <c:pt idx="200">
                  <c:v>23.294305000000008</c:v>
                </c:pt>
                <c:pt idx="201">
                  <c:v>22.354089000000045</c:v>
                </c:pt>
                <c:pt idx="202">
                  <c:v>25.234857000000034</c:v>
                </c:pt>
                <c:pt idx="203">
                  <c:v>28.164850000000001</c:v>
                </c:pt>
                <c:pt idx="204">
                  <c:v>28.179895000000045</c:v>
                </c:pt>
                <c:pt idx="205">
                  <c:v>25.819849000000033</c:v>
                </c:pt>
                <c:pt idx="206">
                  <c:v>25.174463000000003</c:v>
                </c:pt>
                <c:pt idx="207">
                  <c:v>24.576959000000045</c:v>
                </c:pt>
                <c:pt idx="208">
                  <c:v>23.022180000000048</c:v>
                </c:pt>
                <c:pt idx="209">
                  <c:v>22.013269000000037</c:v>
                </c:pt>
                <c:pt idx="210">
                  <c:v>25.30828200000002</c:v>
                </c:pt>
                <c:pt idx="211">
                  <c:v>28.570795000000032</c:v>
                </c:pt>
                <c:pt idx="212">
                  <c:v>29.40081200000003</c:v>
                </c:pt>
                <c:pt idx="213">
                  <c:v>26.828760000000045</c:v>
                </c:pt>
                <c:pt idx="214">
                  <c:v>25.41713900000002</c:v>
                </c:pt>
                <c:pt idx="215">
                  <c:v>24.433771000000036</c:v>
                </c:pt>
                <c:pt idx="216">
                  <c:v>22.983636000000047</c:v>
                </c:pt>
                <c:pt idx="217">
                  <c:v>21.68670000000003</c:v>
                </c:pt>
                <c:pt idx="218">
                  <c:v>24.229791000000034</c:v>
                </c:pt>
                <c:pt idx="219">
                  <c:v>27.737207000000012</c:v>
                </c:pt>
                <c:pt idx="220">
                  <c:v>29.028741000000025</c:v>
                </c:pt>
                <c:pt idx="221">
                  <c:v>27.413751000000047</c:v>
                </c:pt>
                <c:pt idx="222">
                  <c:v>25.586297999999999</c:v>
                </c:pt>
                <c:pt idx="223">
                  <c:v>23.98375900000002</c:v>
                </c:pt>
                <c:pt idx="224">
                  <c:v>22.421198000000004</c:v>
                </c:pt>
                <c:pt idx="225">
                  <c:v>21.319055000000048</c:v>
                </c:pt>
                <c:pt idx="226">
                  <c:v>24.697748000000047</c:v>
                </c:pt>
                <c:pt idx="227">
                  <c:v>27.815210000000036</c:v>
                </c:pt>
                <c:pt idx="228">
                  <c:v>29.112360000000024</c:v>
                </c:pt>
                <c:pt idx="229">
                  <c:v>26.362238000000048</c:v>
                </c:pt>
                <c:pt idx="230">
                  <c:v>24.72643400000004</c:v>
                </c:pt>
                <c:pt idx="231">
                  <c:v>24.153954999999996</c:v>
                </c:pt>
                <c:pt idx="232">
                  <c:v>22.901575000000037</c:v>
                </c:pt>
                <c:pt idx="233">
                  <c:v>21.995752000000039</c:v>
                </c:pt>
                <c:pt idx="234">
                  <c:v>25.404932000000031</c:v>
                </c:pt>
                <c:pt idx="235">
                  <c:v>28.728784000000019</c:v>
                </c:pt>
                <c:pt idx="236">
                  <c:v>29.292200000000037</c:v>
                </c:pt>
                <c:pt idx="237">
                  <c:v>26.552087000000029</c:v>
                </c:pt>
                <c:pt idx="238">
                  <c:v>25.225458000000003</c:v>
                </c:pt>
                <c:pt idx="239">
                  <c:v>24.870050000000049</c:v>
                </c:pt>
                <c:pt idx="240">
                  <c:v>23.014246000000014</c:v>
                </c:pt>
                <c:pt idx="241">
                  <c:v>21.971674000000007</c:v>
                </c:pt>
                <c:pt idx="242">
                  <c:v>26.181970000000035</c:v>
                </c:pt>
                <c:pt idx="243">
                  <c:v>29.471704000000045</c:v>
                </c:pt>
                <c:pt idx="244">
                  <c:v>29.085931000000016</c:v>
                </c:pt>
                <c:pt idx="245">
                  <c:v>26.165033000000051</c:v>
                </c:pt>
                <c:pt idx="246">
                  <c:v>24.661066000000005</c:v>
                </c:pt>
                <c:pt idx="247">
                  <c:v>24.276086000000021</c:v>
                </c:pt>
                <c:pt idx="248">
                  <c:v>23.183588000000043</c:v>
                </c:pt>
                <c:pt idx="249">
                  <c:v>22.37804600000004</c:v>
                </c:pt>
                <c:pt idx="250">
                  <c:v>25.333398000000045</c:v>
                </c:pt>
                <c:pt idx="251">
                  <c:v>28.670434999999998</c:v>
                </c:pt>
                <c:pt idx="252">
                  <c:v>29.828394000000003</c:v>
                </c:pt>
                <c:pt idx="253">
                  <c:v>25.963373000000047</c:v>
                </c:pt>
                <c:pt idx="254">
                  <c:v>23.977747000000022</c:v>
                </c:pt>
                <c:pt idx="255">
                  <c:v>24.145196999999996</c:v>
                </c:pt>
                <c:pt idx="256">
                  <c:v>22.745233000000042</c:v>
                </c:pt>
                <c:pt idx="257">
                  <c:v>21.785730000000001</c:v>
                </c:pt>
                <c:pt idx="258">
                  <c:v>26.60695800000002</c:v>
                </c:pt>
                <c:pt idx="259">
                  <c:v>29.665886999999998</c:v>
                </c:pt>
                <c:pt idx="260">
                  <c:v>30.007562000000007</c:v>
                </c:pt>
                <c:pt idx="261">
                  <c:v>26.294916000000001</c:v>
                </c:pt>
                <c:pt idx="262">
                  <c:v>24.867914000000042</c:v>
                </c:pt>
                <c:pt idx="263">
                  <c:v>24.516626000000031</c:v>
                </c:pt>
                <c:pt idx="264">
                  <c:v>22.959589000000051</c:v>
                </c:pt>
                <c:pt idx="265">
                  <c:v>21.650689999999997</c:v>
                </c:pt>
                <c:pt idx="266">
                  <c:v>25.58587</c:v>
                </c:pt>
                <c:pt idx="267">
                  <c:v>28.716638000000046</c:v>
                </c:pt>
                <c:pt idx="268">
                  <c:v>29.445978000000025</c:v>
                </c:pt>
                <c:pt idx="269">
                  <c:v>26.635339000000045</c:v>
                </c:pt>
                <c:pt idx="270">
                  <c:v>25.021356000000026</c:v>
                </c:pt>
                <c:pt idx="271">
                  <c:v>23.981378000000007</c:v>
                </c:pt>
                <c:pt idx="272">
                  <c:v>22.216363999999999</c:v>
                </c:pt>
                <c:pt idx="273">
                  <c:v>21.217859000000033</c:v>
                </c:pt>
                <c:pt idx="274">
                  <c:v>25.548639000000037</c:v>
                </c:pt>
                <c:pt idx="275">
                  <c:v>28.844110000000001</c:v>
                </c:pt>
                <c:pt idx="276">
                  <c:v>28.953638000000012</c:v>
                </c:pt>
                <c:pt idx="277">
                  <c:v>25.860223000000019</c:v>
                </c:pt>
                <c:pt idx="278">
                  <c:v>24.415826000000038</c:v>
                </c:pt>
                <c:pt idx="279">
                  <c:v>23.909020999999996</c:v>
                </c:pt>
                <c:pt idx="280">
                  <c:v>22.80153800000005</c:v>
                </c:pt>
                <c:pt idx="281">
                  <c:v>21.797357000000034</c:v>
                </c:pt>
                <c:pt idx="282">
                  <c:v>25.220483000000002</c:v>
                </c:pt>
                <c:pt idx="283">
                  <c:v>28.547753999999998</c:v>
                </c:pt>
                <c:pt idx="284">
                  <c:v>29.235925000000009</c:v>
                </c:pt>
                <c:pt idx="285">
                  <c:v>26.18096300000002</c:v>
                </c:pt>
                <c:pt idx="286">
                  <c:v>24.850275000000011</c:v>
                </c:pt>
                <c:pt idx="287">
                  <c:v>24.52028800000005</c:v>
                </c:pt>
                <c:pt idx="288">
                  <c:v>23.438776000000018</c:v>
                </c:pt>
                <c:pt idx="289">
                  <c:v>22.468103000000042</c:v>
                </c:pt>
                <c:pt idx="290">
                  <c:v>26.455621000000008</c:v>
                </c:pt>
                <c:pt idx="291">
                  <c:v>29.567194000000029</c:v>
                </c:pt>
                <c:pt idx="292">
                  <c:v>29.872185999999999</c:v>
                </c:pt>
                <c:pt idx="293">
                  <c:v>26.352197000000047</c:v>
                </c:pt>
                <c:pt idx="294">
                  <c:v>25.448145000000011</c:v>
                </c:pt>
                <c:pt idx="295">
                  <c:v>24.719812000000047</c:v>
                </c:pt>
                <c:pt idx="296">
                  <c:v>23.443140000000028</c:v>
                </c:pt>
                <c:pt idx="297">
                  <c:v>22.783136000000013</c:v>
                </c:pt>
                <c:pt idx="298">
                  <c:v>27.265619000000015</c:v>
                </c:pt>
                <c:pt idx="299">
                  <c:v>30.503137000000038</c:v>
                </c:pt>
                <c:pt idx="300">
                  <c:v>29.480615</c:v>
                </c:pt>
                <c:pt idx="301">
                  <c:v>26.446130000000039</c:v>
                </c:pt>
                <c:pt idx="302">
                  <c:v>24.903619000000049</c:v>
                </c:pt>
                <c:pt idx="303">
                  <c:v>24.443628000000047</c:v>
                </c:pt>
                <c:pt idx="304">
                  <c:v>23.028619000000049</c:v>
                </c:pt>
                <c:pt idx="305">
                  <c:v>21.935602000000017</c:v>
                </c:pt>
                <c:pt idx="306">
                  <c:v>26.00811200000004</c:v>
                </c:pt>
                <c:pt idx="307">
                  <c:v>29.63311200000004</c:v>
                </c:pt>
                <c:pt idx="308">
                  <c:v>30.381158000000028</c:v>
                </c:pt>
                <c:pt idx="309">
                  <c:v>27.696100000000001</c:v>
                </c:pt>
                <c:pt idx="310">
                  <c:v>25.993616000000031</c:v>
                </c:pt>
                <c:pt idx="311">
                  <c:v>25.016107000000034</c:v>
                </c:pt>
                <c:pt idx="312">
                  <c:v>23.323602000000051</c:v>
                </c:pt>
                <c:pt idx="313">
                  <c:v>22.109735000000001</c:v>
                </c:pt>
                <c:pt idx="314">
                  <c:v>25.456841999999995</c:v>
                </c:pt>
                <c:pt idx="315">
                  <c:v>28.905725000000018</c:v>
                </c:pt>
                <c:pt idx="316">
                  <c:v>30.284357</c:v>
                </c:pt>
                <c:pt idx="317">
                  <c:v>26.377222000000017</c:v>
                </c:pt>
                <c:pt idx="318">
                  <c:v>24.754327000000046</c:v>
                </c:pt>
                <c:pt idx="319">
                  <c:v>24.365625000000023</c:v>
                </c:pt>
                <c:pt idx="320">
                  <c:v>22.893152000000043</c:v>
                </c:pt>
                <c:pt idx="321">
                  <c:v>22.102228000000025</c:v>
                </c:pt>
                <c:pt idx="322">
                  <c:v>24.85186200000004</c:v>
                </c:pt>
                <c:pt idx="323">
                  <c:v>28.123102000000017</c:v>
                </c:pt>
                <c:pt idx="324">
                  <c:v>28.760064999999997</c:v>
                </c:pt>
                <c:pt idx="325">
                  <c:v>26.227197000000047</c:v>
                </c:pt>
                <c:pt idx="326">
                  <c:v>24.538385000000005</c:v>
                </c:pt>
                <c:pt idx="327">
                  <c:v>23.618433000000039</c:v>
                </c:pt>
                <c:pt idx="328">
                  <c:v>22.02605600000004</c:v>
                </c:pt>
                <c:pt idx="329">
                  <c:v>20.867883000000006</c:v>
                </c:pt>
                <c:pt idx="330">
                  <c:v>24.462976000000026</c:v>
                </c:pt>
                <c:pt idx="331">
                  <c:v>27.393335000000036</c:v>
                </c:pt>
                <c:pt idx="332">
                  <c:v>28.377374000000032</c:v>
                </c:pt>
                <c:pt idx="333">
                  <c:v>26.115259000000037</c:v>
                </c:pt>
                <c:pt idx="334">
                  <c:v>24.319330000000036</c:v>
                </c:pt>
                <c:pt idx="335">
                  <c:v>23.786829000000012</c:v>
                </c:pt>
                <c:pt idx="336">
                  <c:v>22.697504000000038</c:v>
                </c:pt>
                <c:pt idx="337">
                  <c:v>22.01250600000003</c:v>
                </c:pt>
                <c:pt idx="338">
                  <c:v>26.083093000000019</c:v>
                </c:pt>
                <c:pt idx="339">
                  <c:v>29.64809600000001</c:v>
                </c:pt>
                <c:pt idx="340">
                  <c:v>29.360864000000049</c:v>
                </c:pt>
                <c:pt idx="341">
                  <c:v>26.315881000000047</c:v>
                </c:pt>
                <c:pt idx="342">
                  <c:v>24.80776400000002</c:v>
                </c:pt>
                <c:pt idx="343">
                  <c:v>24.541071000000045</c:v>
                </c:pt>
                <c:pt idx="344">
                  <c:v>23.504541000000017</c:v>
                </c:pt>
                <c:pt idx="345">
                  <c:v>22.880487000000016</c:v>
                </c:pt>
                <c:pt idx="346">
                  <c:v>26.727686000000006</c:v>
                </c:pt>
                <c:pt idx="347">
                  <c:v>29.423944000000006</c:v>
                </c:pt>
                <c:pt idx="348">
                  <c:v>29.982079999999996</c:v>
                </c:pt>
                <c:pt idx="349">
                  <c:v>27.093255999999997</c:v>
                </c:pt>
                <c:pt idx="350">
                  <c:v>25.873559999999998</c:v>
                </c:pt>
                <c:pt idx="351">
                  <c:v>25.146051</c:v>
                </c:pt>
                <c:pt idx="352">
                  <c:v>23.810388000000046</c:v>
                </c:pt>
                <c:pt idx="353">
                  <c:v>22.765771000000029</c:v>
                </c:pt>
                <c:pt idx="354">
                  <c:v>25.663263000000029</c:v>
                </c:pt>
                <c:pt idx="355">
                  <c:v>28.603601000000026</c:v>
                </c:pt>
                <c:pt idx="356">
                  <c:v>29.565576000000021</c:v>
                </c:pt>
                <c:pt idx="357">
                  <c:v>28.136865</c:v>
                </c:pt>
                <c:pt idx="358">
                  <c:v>26.181848000000002</c:v>
                </c:pt>
                <c:pt idx="359">
                  <c:v>24.951837000000012</c:v>
                </c:pt>
                <c:pt idx="360">
                  <c:v>23.525476000000026</c:v>
                </c:pt>
                <c:pt idx="361">
                  <c:v>22.599054000000024</c:v>
                </c:pt>
                <c:pt idx="362">
                  <c:v>26.744073000000014</c:v>
                </c:pt>
                <c:pt idx="363">
                  <c:v>29.285181000000023</c:v>
                </c:pt>
                <c:pt idx="364">
                  <c:v>29.274347000000034</c:v>
                </c:pt>
                <c:pt idx="365">
                  <c:v>27.393365000000017</c:v>
                </c:pt>
                <c:pt idx="366">
                  <c:v>26.424341000000027</c:v>
                </c:pt>
                <c:pt idx="367">
                  <c:v>25.431848000000002</c:v>
                </c:pt>
                <c:pt idx="368">
                  <c:v>23.755914000000018</c:v>
                </c:pt>
                <c:pt idx="369">
                  <c:v>22.878076000000021</c:v>
                </c:pt>
                <c:pt idx="370">
                  <c:v>24.801569000000029</c:v>
                </c:pt>
                <c:pt idx="371">
                  <c:v>27.823236000000009</c:v>
                </c:pt>
                <c:pt idx="372">
                  <c:v>28.684442000000047</c:v>
                </c:pt>
                <c:pt idx="373">
                  <c:v>26.770074000000022</c:v>
                </c:pt>
                <c:pt idx="374">
                  <c:v>24.679224000000033</c:v>
                </c:pt>
                <c:pt idx="375">
                  <c:v>23.664209000000028</c:v>
                </c:pt>
                <c:pt idx="376">
                  <c:v>22.89528800000005</c:v>
                </c:pt>
                <c:pt idx="377">
                  <c:v>22.477350000000001</c:v>
                </c:pt>
                <c:pt idx="378">
                  <c:v>25.039850000000001</c:v>
                </c:pt>
                <c:pt idx="379">
                  <c:v>28.181726000000026</c:v>
                </c:pt>
                <c:pt idx="380">
                  <c:v>29.107690000000048</c:v>
                </c:pt>
                <c:pt idx="381">
                  <c:v>26.779718000000003</c:v>
                </c:pt>
                <c:pt idx="382">
                  <c:v>24.761652000000026</c:v>
                </c:pt>
                <c:pt idx="383">
                  <c:v>23.718744000000015</c:v>
                </c:pt>
                <c:pt idx="384">
                  <c:v>22.649561000000006</c:v>
                </c:pt>
                <c:pt idx="385">
                  <c:v>21.93096300000002</c:v>
                </c:pt>
                <c:pt idx="386">
                  <c:v>24.308984000000009</c:v>
                </c:pt>
                <c:pt idx="387">
                  <c:v>27.671594000000027</c:v>
                </c:pt>
                <c:pt idx="388">
                  <c:v>27.705286000000001</c:v>
                </c:pt>
                <c:pt idx="389">
                  <c:v>25.557214000000045</c:v>
                </c:pt>
                <c:pt idx="390">
                  <c:v>23.867670000000032</c:v>
                </c:pt>
                <c:pt idx="391">
                  <c:v>23.133172999999999</c:v>
                </c:pt>
                <c:pt idx="392">
                  <c:v>22.073267000000044</c:v>
                </c:pt>
                <c:pt idx="393">
                  <c:v>21.775780999999995</c:v>
                </c:pt>
                <c:pt idx="394">
                  <c:v>24.102289000000042</c:v>
                </c:pt>
                <c:pt idx="395">
                  <c:v>26.304711999999995</c:v>
                </c:pt>
                <c:pt idx="396">
                  <c:v>26.110864000000049</c:v>
                </c:pt>
                <c:pt idx="397">
                  <c:v>25.071436000000006</c:v>
                </c:pt>
                <c:pt idx="398">
                  <c:v>23.411584000000005</c:v>
                </c:pt>
                <c:pt idx="399">
                  <c:v>22.568231000000026</c:v>
                </c:pt>
                <c:pt idx="400">
                  <c:v>20.545221000000026</c:v>
                </c:pt>
                <c:pt idx="401">
                  <c:v>19.662592000000018</c:v>
                </c:pt>
                <c:pt idx="402">
                  <c:v>24.52401100000003</c:v>
                </c:pt>
                <c:pt idx="403">
                  <c:v>27.404565000000048</c:v>
                </c:pt>
                <c:pt idx="404">
                  <c:v>29.019768999999997</c:v>
                </c:pt>
                <c:pt idx="405">
                  <c:v>25.518091000000027</c:v>
                </c:pt>
                <c:pt idx="406">
                  <c:v>23.551843000000019</c:v>
                </c:pt>
                <c:pt idx="407">
                  <c:v>22.857050000000015</c:v>
                </c:pt>
                <c:pt idx="408">
                  <c:v>22.152917000000002</c:v>
                </c:pt>
                <c:pt idx="409">
                  <c:v>21.541223000000002</c:v>
                </c:pt>
                <c:pt idx="410">
                  <c:v>25.064539000000025</c:v>
                </c:pt>
                <c:pt idx="411">
                  <c:v>28.17955900000004</c:v>
                </c:pt>
                <c:pt idx="412">
                  <c:v>29.521967000000018</c:v>
                </c:pt>
                <c:pt idx="413">
                  <c:v>26.460504000000014</c:v>
                </c:pt>
                <c:pt idx="414">
                  <c:v>25.188501000000031</c:v>
                </c:pt>
                <c:pt idx="415">
                  <c:v>24.800226000000009</c:v>
                </c:pt>
                <c:pt idx="416">
                  <c:v>23.371179000000041</c:v>
                </c:pt>
                <c:pt idx="417">
                  <c:v>22.358636000000047</c:v>
                </c:pt>
                <c:pt idx="418">
                  <c:v>25.415459999999996</c:v>
                </c:pt>
                <c:pt idx="419">
                  <c:v>28.685449000000006</c:v>
                </c:pt>
                <c:pt idx="420">
                  <c:v>28.289453000000037</c:v>
                </c:pt>
                <c:pt idx="421">
                  <c:v>26.954462000000035</c:v>
                </c:pt>
                <c:pt idx="422">
                  <c:v>25.191949000000022</c:v>
                </c:pt>
                <c:pt idx="423">
                  <c:v>24.541986000000009</c:v>
                </c:pt>
                <c:pt idx="424">
                  <c:v>23.241968000000043</c:v>
                </c:pt>
                <c:pt idx="425">
                  <c:v>22.359460000000013</c:v>
                </c:pt>
                <c:pt idx="426">
                  <c:v>24.889978000000042</c:v>
                </c:pt>
                <c:pt idx="427">
                  <c:v>27.801355000000001</c:v>
                </c:pt>
                <c:pt idx="428">
                  <c:v>28.364679000000024</c:v>
                </c:pt>
                <c:pt idx="429">
                  <c:v>26.433008000000029</c:v>
                </c:pt>
                <c:pt idx="430">
                  <c:v>24.776361000000009</c:v>
                </c:pt>
                <c:pt idx="431">
                  <c:v>23.931360000000041</c:v>
                </c:pt>
                <c:pt idx="432">
                  <c:v>22.954706000000044</c:v>
                </c:pt>
                <c:pt idx="433">
                  <c:v>22.103021000000012</c:v>
                </c:pt>
                <c:pt idx="434">
                  <c:v>24.583002000000022</c:v>
                </c:pt>
                <c:pt idx="435">
                  <c:v>27.884698000000014</c:v>
                </c:pt>
                <c:pt idx="436">
                  <c:v>29.763025000000027</c:v>
                </c:pt>
                <c:pt idx="437">
                  <c:v>26.114954000000012</c:v>
                </c:pt>
                <c:pt idx="438">
                  <c:v>24.312738000000024</c:v>
                </c:pt>
                <c:pt idx="439">
                  <c:v>24.352716000000044</c:v>
                </c:pt>
                <c:pt idx="440">
                  <c:v>23.800195000000031</c:v>
                </c:pt>
                <c:pt idx="441">
                  <c:v>22.868097000000034</c:v>
                </c:pt>
                <c:pt idx="442">
                  <c:v>25.898584000000028</c:v>
                </c:pt>
                <c:pt idx="443">
                  <c:v>29.556084999999996</c:v>
                </c:pt>
                <c:pt idx="444">
                  <c:v>29.481714000000011</c:v>
                </c:pt>
                <c:pt idx="445">
                  <c:v>26.443597000000011</c:v>
                </c:pt>
                <c:pt idx="446">
                  <c:v>25.629327000000046</c:v>
                </c:pt>
                <c:pt idx="447">
                  <c:v>25.644341999999995</c:v>
                </c:pt>
                <c:pt idx="448">
                  <c:v>24.502618000000041</c:v>
                </c:pt>
                <c:pt idx="449">
                  <c:v>23.739069000000029</c:v>
                </c:pt>
                <c:pt idx="450">
                  <c:v>27.314050000000009</c:v>
                </c:pt>
                <c:pt idx="451">
                  <c:v>30.914056000000016</c:v>
                </c:pt>
                <c:pt idx="452">
                  <c:v>30.407159000000036</c:v>
                </c:pt>
                <c:pt idx="453">
                  <c:v>28.504541000000017</c:v>
                </c:pt>
                <c:pt idx="454">
                  <c:v>27.410059000000047</c:v>
                </c:pt>
                <c:pt idx="455">
                  <c:v>27.054407000000026</c:v>
                </c:pt>
                <c:pt idx="456">
                  <c:v>25.96453200000002</c:v>
                </c:pt>
                <c:pt idx="457">
                  <c:v>24.54812000000004</c:v>
                </c:pt>
                <c:pt idx="458">
                  <c:v>28.91301900000002</c:v>
                </c:pt>
                <c:pt idx="459">
                  <c:v>32.03801900000002</c:v>
                </c:pt>
                <c:pt idx="460">
                  <c:v>32.839777000000026</c:v>
                </c:pt>
                <c:pt idx="461">
                  <c:v>29.288110000000017</c:v>
                </c:pt>
                <c:pt idx="462">
                  <c:v>27.979547000000025</c:v>
                </c:pt>
                <c:pt idx="463">
                  <c:v>27.623041000000001</c:v>
                </c:pt>
                <c:pt idx="464">
                  <c:v>26.28591300000005</c:v>
                </c:pt>
                <c:pt idx="465">
                  <c:v>24.064722000000017</c:v>
                </c:pt>
                <c:pt idx="466">
                  <c:v>27.639429000000007</c:v>
                </c:pt>
                <c:pt idx="467">
                  <c:v>30.600580000000036</c:v>
                </c:pt>
                <c:pt idx="468">
                  <c:v>31.734491000000048</c:v>
                </c:pt>
                <c:pt idx="469">
                  <c:v>29.394464000000028</c:v>
                </c:pt>
                <c:pt idx="470">
                  <c:v>27.415125000000046</c:v>
                </c:pt>
                <c:pt idx="471">
                  <c:v>25.648797999999999</c:v>
                </c:pt>
                <c:pt idx="472">
                  <c:v>23.673792000000049</c:v>
                </c:pt>
                <c:pt idx="473">
                  <c:v>22.556909000000019</c:v>
                </c:pt>
                <c:pt idx="474">
                  <c:v>26.605829000000028</c:v>
                </c:pt>
                <c:pt idx="475">
                  <c:v>29.606378000000007</c:v>
                </c:pt>
                <c:pt idx="476">
                  <c:v>30.327814000000046</c:v>
                </c:pt>
                <c:pt idx="477">
                  <c:v>27.211694000000023</c:v>
                </c:pt>
                <c:pt idx="478">
                  <c:v>25.393152000000043</c:v>
                </c:pt>
                <c:pt idx="479">
                  <c:v>24.578485000000001</c:v>
                </c:pt>
                <c:pt idx="480">
                  <c:v>23.415613000000008</c:v>
                </c:pt>
                <c:pt idx="481">
                  <c:v>22.515833000000043</c:v>
                </c:pt>
                <c:pt idx="482">
                  <c:v>25.813837000000035</c:v>
                </c:pt>
                <c:pt idx="483">
                  <c:v>29.138300000000015</c:v>
                </c:pt>
                <c:pt idx="484">
                  <c:v>30.049585000000036</c:v>
                </c:pt>
                <c:pt idx="485">
                  <c:v>26.795129000000031</c:v>
                </c:pt>
                <c:pt idx="486">
                  <c:v>24.735132000000021</c:v>
                </c:pt>
                <c:pt idx="487">
                  <c:v>23.840662000000009</c:v>
                </c:pt>
                <c:pt idx="488">
                  <c:v>22.758172999999999</c:v>
                </c:pt>
                <c:pt idx="489">
                  <c:v>21.95507200000003</c:v>
                </c:pt>
                <c:pt idx="490">
                  <c:v>25.342279000000019</c:v>
                </c:pt>
                <c:pt idx="491">
                  <c:v>28.656213000000037</c:v>
                </c:pt>
                <c:pt idx="492">
                  <c:v>28.465265000000045</c:v>
                </c:pt>
                <c:pt idx="493">
                  <c:v>26.720483000000002</c:v>
                </c:pt>
                <c:pt idx="494">
                  <c:v>24.680536000000018</c:v>
                </c:pt>
                <c:pt idx="495">
                  <c:v>23.857446000000039</c:v>
                </c:pt>
                <c:pt idx="496">
                  <c:v>22.18160400000005</c:v>
                </c:pt>
                <c:pt idx="497">
                  <c:v>21.142969000000051</c:v>
                </c:pt>
                <c:pt idx="498">
                  <c:v>25.499719000000027</c:v>
                </c:pt>
                <c:pt idx="499">
                  <c:v>28.961206000000004</c:v>
                </c:pt>
                <c:pt idx="500">
                  <c:v>28.930383000000006</c:v>
                </c:pt>
                <c:pt idx="501">
                  <c:v>27.15685400000001</c:v>
                </c:pt>
                <c:pt idx="502">
                  <c:v>25.05434600000001</c:v>
                </c:pt>
                <c:pt idx="503">
                  <c:v>24.058130000000006</c:v>
                </c:pt>
                <c:pt idx="504">
                  <c:v>22.58559600000001</c:v>
                </c:pt>
                <c:pt idx="505">
                  <c:v>21.635370000000023</c:v>
                </c:pt>
                <c:pt idx="506">
                  <c:v>25.824670000000026</c:v>
                </c:pt>
                <c:pt idx="507">
                  <c:v>29.123956000000021</c:v>
                </c:pt>
                <c:pt idx="508">
                  <c:v>29.939966000000027</c:v>
                </c:pt>
                <c:pt idx="509">
                  <c:v>27.471460000000036</c:v>
                </c:pt>
                <c:pt idx="510">
                  <c:v>25.424645999999996</c:v>
                </c:pt>
                <c:pt idx="511">
                  <c:v>24.471216000000027</c:v>
                </c:pt>
                <c:pt idx="512">
                  <c:v>23.31954300000001</c:v>
                </c:pt>
                <c:pt idx="513">
                  <c:v>22.567041000000017</c:v>
                </c:pt>
                <c:pt idx="514">
                  <c:v>25.968042000000025</c:v>
                </c:pt>
                <c:pt idx="515">
                  <c:v>28.683588000000043</c:v>
                </c:pt>
                <c:pt idx="516">
                  <c:v>28.127374000000032</c:v>
                </c:pt>
                <c:pt idx="517">
                  <c:v>26.339075000000037</c:v>
                </c:pt>
                <c:pt idx="518">
                  <c:v>25.613763000000006</c:v>
                </c:pt>
                <c:pt idx="519">
                  <c:v>24.832056000000023</c:v>
                </c:pt>
                <c:pt idx="520">
                  <c:v>23.174066000000039</c:v>
                </c:pt>
                <c:pt idx="521">
                  <c:v>22.283228000000008</c:v>
                </c:pt>
                <c:pt idx="522">
                  <c:v>26.031244000000015</c:v>
                </c:pt>
                <c:pt idx="523">
                  <c:v>29.078699000000029</c:v>
                </c:pt>
                <c:pt idx="524">
                  <c:v>29.311212000000012</c:v>
                </c:pt>
                <c:pt idx="525">
                  <c:v>26.334833000000003</c:v>
                </c:pt>
                <c:pt idx="526">
                  <c:v>24.208032000000003</c:v>
                </c:pt>
                <c:pt idx="527">
                  <c:v>23.518640000000005</c:v>
                </c:pt>
                <c:pt idx="528">
                  <c:v>22.798486000000025</c:v>
                </c:pt>
                <c:pt idx="529">
                  <c:v>22.195734000000016</c:v>
                </c:pt>
                <c:pt idx="530">
                  <c:v>24.730737000000033</c:v>
                </c:pt>
                <c:pt idx="531">
                  <c:v>27.860742000000016</c:v>
                </c:pt>
                <c:pt idx="532">
                  <c:v>26.933252000000039</c:v>
                </c:pt>
                <c:pt idx="533">
                  <c:v>25.570520000000045</c:v>
                </c:pt>
                <c:pt idx="534">
                  <c:v>25.110223000000019</c:v>
                </c:pt>
                <c:pt idx="535">
                  <c:v>25.048608000000002</c:v>
                </c:pt>
                <c:pt idx="536">
                  <c:v>23.877527000000043</c:v>
                </c:pt>
                <c:pt idx="537">
                  <c:v>23.131097000000011</c:v>
                </c:pt>
                <c:pt idx="538">
                  <c:v>26.65981400000004</c:v>
                </c:pt>
                <c:pt idx="539">
                  <c:v>29.580316000000039</c:v>
                </c:pt>
                <c:pt idx="540">
                  <c:v>29.215601000000049</c:v>
                </c:pt>
                <c:pt idx="541">
                  <c:v>26.710229000000027</c:v>
                </c:pt>
                <c:pt idx="542">
                  <c:v>24.867731000000049</c:v>
                </c:pt>
                <c:pt idx="543">
                  <c:v>24.615961000000027</c:v>
                </c:pt>
                <c:pt idx="544">
                  <c:v>24.28829300000001</c:v>
                </c:pt>
                <c:pt idx="545">
                  <c:v>23.653223000000025</c:v>
                </c:pt>
                <c:pt idx="546">
                  <c:v>27.789697000000047</c:v>
                </c:pt>
                <c:pt idx="547">
                  <c:v>30.880243000000007</c:v>
                </c:pt>
                <c:pt idx="548">
                  <c:v>30.827814000000046</c:v>
                </c:pt>
                <c:pt idx="549">
                  <c:v>28.870935000000031</c:v>
                </c:pt>
                <c:pt idx="550">
                  <c:v>26.848535000000027</c:v>
                </c:pt>
                <c:pt idx="551">
                  <c:v>25.731744000000049</c:v>
                </c:pt>
                <c:pt idx="552">
                  <c:v>24.204492000000016</c:v>
                </c:pt>
                <c:pt idx="553">
                  <c:v>23.45778800000005</c:v>
                </c:pt>
                <c:pt idx="554">
                  <c:v>26.667017000000044</c:v>
                </c:pt>
                <c:pt idx="555">
                  <c:v>29.420312000000024</c:v>
                </c:pt>
                <c:pt idx="556">
                  <c:v>29.761316000000022</c:v>
                </c:pt>
                <c:pt idx="557">
                  <c:v>28.309808000000032</c:v>
                </c:pt>
                <c:pt idx="558">
                  <c:v>27.623804000000007</c:v>
                </c:pt>
                <c:pt idx="559">
                  <c:v>26.86544200000003</c:v>
                </c:pt>
                <c:pt idx="560">
                  <c:v>24.78045000000003</c:v>
                </c:pt>
                <c:pt idx="561">
                  <c:v>23.627222000000017</c:v>
                </c:pt>
                <c:pt idx="562">
                  <c:v>27.271021000000019</c:v>
                </c:pt>
                <c:pt idx="563">
                  <c:v>30.645868000000007</c:v>
                </c:pt>
                <c:pt idx="564">
                  <c:v>30.891901000000018</c:v>
                </c:pt>
                <c:pt idx="565">
                  <c:v>28.222345000000018</c:v>
                </c:pt>
                <c:pt idx="566">
                  <c:v>26.907404000000042</c:v>
                </c:pt>
                <c:pt idx="567">
                  <c:v>26.551843000000019</c:v>
                </c:pt>
                <c:pt idx="568">
                  <c:v>25.316919000000041</c:v>
                </c:pt>
                <c:pt idx="569">
                  <c:v>24.11641800000001</c:v>
                </c:pt>
                <c:pt idx="570">
                  <c:v>27.991968000000043</c:v>
                </c:pt>
                <c:pt idx="571">
                  <c:v>30.804468000000043</c:v>
                </c:pt>
                <c:pt idx="572">
                  <c:v>31.593896000000029</c:v>
                </c:pt>
                <c:pt idx="573">
                  <c:v>29.718835000000013</c:v>
                </c:pt>
                <c:pt idx="574">
                  <c:v>28.016718000000026</c:v>
                </c:pt>
                <c:pt idx="575">
                  <c:v>27.162958000000003</c:v>
                </c:pt>
                <c:pt idx="576">
                  <c:v>26.283838000000003</c:v>
                </c:pt>
                <c:pt idx="577">
                  <c:v>24.505762000000004</c:v>
                </c:pt>
                <c:pt idx="578">
                  <c:v>28.125421000000017</c:v>
                </c:pt>
                <c:pt idx="579">
                  <c:v>31.265100000000018</c:v>
                </c:pt>
                <c:pt idx="580">
                  <c:v>31.600854000000027</c:v>
                </c:pt>
                <c:pt idx="581">
                  <c:v>29.970850000000041</c:v>
                </c:pt>
                <c:pt idx="582">
                  <c:v>28.465387000000021</c:v>
                </c:pt>
                <c:pt idx="583">
                  <c:v>27.175072999999998</c:v>
                </c:pt>
                <c:pt idx="584">
                  <c:v>25.802179000000024</c:v>
                </c:pt>
                <c:pt idx="585">
                  <c:v>24.182275000000004</c:v>
                </c:pt>
                <c:pt idx="586">
                  <c:v>27.804803000000049</c:v>
                </c:pt>
                <c:pt idx="587">
                  <c:v>30.902917000000002</c:v>
                </c:pt>
                <c:pt idx="588">
                  <c:v>31.404291000000001</c:v>
                </c:pt>
                <c:pt idx="589">
                  <c:v>28.403680000000008</c:v>
                </c:pt>
                <c:pt idx="590">
                  <c:v>26.486993000000041</c:v>
                </c:pt>
                <c:pt idx="591">
                  <c:v>25.629114000000015</c:v>
                </c:pt>
                <c:pt idx="592">
                  <c:v>24.558679000000041</c:v>
                </c:pt>
                <c:pt idx="593">
                  <c:v>23.571161000000018</c:v>
                </c:pt>
                <c:pt idx="594">
                  <c:v>27.221429000000001</c:v>
                </c:pt>
                <c:pt idx="595">
                  <c:v>30.48357500000003</c:v>
                </c:pt>
                <c:pt idx="596">
                  <c:v>29.812219000000027</c:v>
                </c:pt>
                <c:pt idx="597">
                  <c:v>27.467218000000003</c:v>
                </c:pt>
                <c:pt idx="598">
                  <c:v>26.278589000000011</c:v>
                </c:pt>
                <c:pt idx="599">
                  <c:v>25.805170000000032</c:v>
                </c:pt>
                <c:pt idx="600">
                  <c:v>24.890771000000029</c:v>
                </c:pt>
                <c:pt idx="601">
                  <c:v>23.923272999999995</c:v>
                </c:pt>
                <c:pt idx="602">
                  <c:v>27.280755999999997</c:v>
                </c:pt>
                <c:pt idx="603">
                  <c:v>30.401239000000032</c:v>
                </c:pt>
                <c:pt idx="604">
                  <c:v>30.100214000000051</c:v>
                </c:pt>
                <c:pt idx="605">
                  <c:v>27.564874000000032</c:v>
                </c:pt>
                <c:pt idx="606">
                  <c:v>25.398615000000007</c:v>
                </c:pt>
                <c:pt idx="607">
                  <c:v>24.605768000000012</c:v>
                </c:pt>
                <c:pt idx="608">
                  <c:v>24.305780000000027</c:v>
                </c:pt>
                <c:pt idx="609">
                  <c:v>23.950769000000037</c:v>
                </c:pt>
                <c:pt idx="610">
                  <c:v>27.305780000000027</c:v>
                </c:pt>
                <c:pt idx="611">
                  <c:v>29.988275000000044</c:v>
                </c:pt>
                <c:pt idx="612">
                  <c:v>29.250787000000003</c:v>
                </c:pt>
                <c:pt idx="613">
                  <c:v>27.614862000000016</c:v>
                </c:pt>
                <c:pt idx="614">
                  <c:v>25.968469000000027</c:v>
                </c:pt>
                <c:pt idx="615">
                  <c:v>25.910944000000029</c:v>
                </c:pt>
                <c:pt idx="616">
                  <c:v>24.95675</c:v>
                </c:pt>
                <c:pt idx="617">
                  <c:v>23.774469000000011</c:v>
                </c:pt>
                <c:pt idx="618">
                  <c:v>28.329492000000016</c:v>
                </c:pt>
                <c:pt idx="619">
                  <c:v>31.637170000000026</c:v>
                </c:pt>
                <c:pt idx="620">
                  <c:v>32.253625</c:v>
                </c:pt>
                <c:pt idx="621">
                  <c:v>29.453119000000015</c:v>
                </c:pt>
                <c:pt idx="622">
                  <c:v>27.463098000000002</c:v>
                </c:pt>
                <c:pt idx="623">
                  <c:v>26.563959000000011</c:v>
                </c:pt>
                <c:pt idx="624">
                  <c:v>24.277002000000039</c:v>
                </c:pt>
                <c:pt idx="625">
                  <c:v>23.095178000000033</c:v>
                </c:pt>
                <c:pt idx="626">
                  <c:v>27.387689000000023</c:v>
                </c:pt>
                <c:pt idx="627">
                  <c:v>30.819757000000038</c:v>
                </c:pt>
                <c:pt idx="628">
                  <c:v>31.253931000000023</c:v>
                </c:pt>
                <c:pt idx="629">
                  <c:v>29.361932000000024</c:v>
                </c:pt>
                <c:pt idx="630">
                  <c:v>27.498773000000028</c:v>
                </c:pt>
                <c:pt idx="631">
                  <c:v>26.407617000000016</c:v>
                </c:pt>
                <c:pt idx="632">
                  <c:v>24.591241000000025</c:v>
                </c:pt>
                <c:pt idx="633">
                  <c:v>23.235162000000003</c:v>
                </c:pt>
                <c:pt idx="634">
                  <c:v>28.297571000000005</c:v>
                </c:pt>
                <c:pt idx="635">
                  <c:v>31.862756000000047</c:v>
                </c:pt>
                <c:pt idx="636">
                  <c:v>31.796442000000013</c:v>
                </c:pt>
                <c:pt idx="637">
                  <c:v>29.395166000000017</c:v>
                </c:pt>
                <c:pt idx="638">
                  <c:v>27.086725000000001</c:v>
                </c:pt>
                <c:pt idx="639">
                  <c:v>26.029749000000038</c:v>
                </c:pt>
                <c:pt idx="640">
                  <c:v>24.354547000000025</c:v>
                </c:pt>
                <c:pt idx="641">
                  <c:v>23.331354000000033</c:v>
                </c:pt>
                <c:pt idx="642">
                  <c:v>27.850092000000018</c:v>
                </c:pt>
                <c:pt idx="643">
                  <c:v>31.180017000000021</c:v>
                </c:pt>
                <c:pt idx="644">
                  <c:v>31.129052999999999</c:v>
                </c:pt>
                <c:pt idx="645">
                  <c:v>28.952234000000033</c:v>
                </c:pt>
                <c:pt idx="646">
                  <c:v>27.845239000000049</c:v>
                </c:pt>
                <c:pt idx="647">
                  <c:v>26.734307999999999</c:v>
                </c:pt>
                <c:pt idx="648">
                  <c:v>24.855127000000039</c:v>
                </c:pt>
                <c:pt idx="649">
                  <c:v>23.761865</c:v>
                </c:pt>
                <c:pt idx="650">
                  <c:v>28.134363000000008</c:v>
                </c:pt>
                <c:pt idx="651">
                  <c:v>31.480310000000031</c:v>
                </c:pt>
                <c:pt idx="652">
                  <c:v>32.119501000000014</c:v>
                </c:pt>
                <c:pt idx="653">
                  <c:v>29.02953500000001</c:v>
                </c:pt>
                <c:pt idx="654">
                  <c:v>27.152062999999998</c:v>
                </c:pt>
                <c:pt idx="655">
                  <c:v>26.562799000000041</c:v>
                </c:pt>
                <c:pt idx="656">
                  <c:v>25.100397000000044</c:v>
                </c:pt>
                <c:pt idx="657">
                  <c:v>24.170496000000014</c:v>
                </c:pt>
                <c:pt idx="658">
                  <c:v>29.462701000000038</c:v>
                </c:pt>
                <c:pt idx="659">
                  <c:v>32.532373000000007</c:v>
                </c:pt>
                <c:pt idx="660">
                  <c:v>32.921228000000042</c:v>
                </c:pt>
                <c:pt idx="661">
                  <c:v>30.599146000000019</c:v>
                </c:pt>
                <c:pt idx="662">
                  <c:v>29.385034000000019</c:v>
                </c:pt>
                <c:pt idx="663">
                  <c:v>28.249658000000011</c:v>
                </c:pt>
                <c:pt idx="664">
                  <c:v>26.99596600000001</c:v>
                </c:pt>
                <c:pt idx="665">
                  <c:v>25.02309600000001</c:v>
                </c:pt>
                <c:pt idx="666">
                  <c:v>30.791101000000026</c:v>
                </c:pt>
                <c:pt idx="667">
                  <c:v>34.278467000000035</c:v>
                </c:pt>
                <c:pt idx="668">
                  <c:v>34.733423000000016</c:v>
                </c:pt>
                <c:pt idx="669">
                  <c:v>32.229272000000037</c:v>
                </c:pt>
                <c:pt idx="670">
                  <c:v>30.998956000000021</c:v>
                </c:pt>
                <c:pt idx="671">
                  <c:v>29.249261000000047</c:v>
                </c:pt>
                <c:pt idx="672">
                  <c:v>27.598444000000029</c:v>
                </c:pt>
                <c:pt idx="673">
                  <c:v>26.779230000000041</c:v>
                </c:pt>
                <c:pt idx="674">
                  <c:v>29.434503000000007</c:v>
                </c:pt>
                <c:pt idx="675">
                  <c:v>30.97963900000002</c:v>
                </c:pt>
                <c:pt idx="676">
                  <c:v>31.950738999999999</c:v>
                </c:pt>
                <c:pt idx="677">
                  <c:v>30.085718000000043</c:v>
                </c:pt>
                <c:pt idx="678">
                  <c:v>28.035730000000001</c:v>
                </c:pt>
                <c:pt idx="679">
                  <c:v>26.665735000000041</c:v>
                </c:pt>
                <c:pt idx="680">
                  <c:v>25.163263000000029</c:v>
                </c:pt>
                <c:pt idx="681">
                  <c:v>24.461938000000032</c:v>
                </c:pt>
                <c:pt idx="682">
                  <c:v>27.932336000000021</c:v>
                </c:pt>
                <c:pt idx="683">
                  <c:v>31.031182999999999</c:v>
                </c:pt>
                <c:pt idx="684">
                  <c:v>31.601617000000033</c:v>
                </c:pt>
                <c:pt idx="685">
                  <c:v>28.430841000000044</c:v>
                </c:pt>
                <c:pt idx="686">
                  <c:v>26.251184000000023</c:v>
                </c:pt>
                <c:pt idx="687">
                  <c:v>25.817255000000046</c:v>
                </c:pt>
                <c:pt idx="688">
                  <c:v>25.014368000000047</c:v>
                </c:pt>
                <c:pt idx="689">
                  <c:v>24.128839000000028</c:v>
                </c:pt>
                <c:pt idx="690">
                  <c:v>27.898706000000004</c:v>
                </c:pt>
                <c:pt idx="691">
                  <c:v>31.180475000000001</c:v>
                </c:pt>
                <c:pt idx="692">
                  <c:v>30.983972000000051</c:v>
                </c:pt>
                <c:pt idx="693">
                  <c:v>28.734583000000043</c:v>
                </c:pt>
                <c:pt idx="694">
                  <c:v>26.481653000000051</c:v>
                </c:pt>
                <c:pt idx="695">
                  <c:v>25.816216999999995</c:v>
                </c:pt>
                <c:pt idx="696">
                  <c:v>24.473535000000027</c:v>
                </c:pt>
                <c:pt idx="697">
                  <c:v>23.413812000000007</c:v>
                </c:pt>
                <c:pt idx="698">
                  <c:v>27.948267000000044</c:v>
                </c:pt>
                <c:pt idx="699">
                  <c:v>31.984705000000019</c:v>
                </c:pt>
                <c:pt idx="700">
                  <c:v>32.71703500000001</c:v>
                </c:pt>
                <c:pt idx="701">
                  <c:v>28.982019000000037</c:v>
                </c:pt>
                <c:pt idx="702">
                  <c:v>27.018427000000031</c:v>
                </c:pt>
                <c:pt idx="703">
                  <c:v>26.701837000000012</c:v>
                </c:pt>
                <c:pt idx="704">
                  <c:v>25.299341000000027</c:v>
                </c:pt>
                <c:pt idx="705">
                  <c:v>24.221429000000001</c:v>
                </c:pt>
                <c:pt idx="706">
                  <c:v>29.879785000000027</c:v>
                </c:pt>
                <c:pt idx="707">
                  <c:v>32.370477000000051</c:v>
                </c:pt>
                <c:pt idx="708">
                  <c:v>32.88036500000004</c:v>
                </c:pt>
                <c:pt idx="709">
                  <c:v>31.100183000000015</c:v>
                </c:pt>
                <c:pt idx="710">
                  <c:v>29.385217000000011</c:v>
                </c:pt>
                <c:pt idx="711">
                  <c:v>27.801721000000043</c:v>
                </c:pt>
                <c:pt idx="712">
                  <c:v>26.29445800000002</c:v>
                </c:pt>
                <c:pt idx="713">
                  <c:v>25.187036000000035</c:v>
                </c:pt>
                <c:pt idx="714">
                  <c:v>30.919579999999996</c:v>
                </c:pt>
                <c:pt idx="715">
                  <c:v>33.950342000000035</c:v>
                </c:pt>
                <c:pt idx="716">
                  <c:v>34.311761000000047</c:v>
                </c:pt>
                <c:pt idx="717">
                  <c:v>31.920557000000031</c:v>
                </c:pt>
                <c:pt idx="718">
                  <c:v>30.447107000000017</c:v>
                </c:pt>
                <c:pt idx="719">
                  <c:v>28.782770000000028</c:v>
                </c:pt>
                <c:pt idx="720">
                  <c:v>26.493250000000046</c:v>
                </c:pt>
                <c:pt idx="721">
                  <c:v>25.339960000000019</c:v>
                </c:pt>
                <c:pt idx="722">
                  <c:v>29.429376000000047</c:v>
                </c:pt>
                <c:pt idx="723">
                  <c:v>31.815302000000031</c:v>
                </c:pt>
                <c:pt idx="724">
                  <c:v>32.681055000000015</c:v>
                </c:pt>
                <c:pt idx="725">
                  <c:v>29.450403000000051</c:v>
                </c:pt>
                <c:pt idx="726">
                  <c:v>27.581322999999998</c:v>
                </c:pt>
                <c:pt idx="727">
                  <c:v>26.285547000000008</c:v>
                </c:pt>
                <c:pt idx="728">
                  <c:v>24.983057000000031</c:v>
                </c:pt>
                <c:pt idx="729">
                  <c:v>24.079584000000011</c:v>
                </c:pt>
                <c:pt idx="730">
                  <c:v>27.931390000000022</c:v>
                </c:pt>
                <c:pt idx="731">
                  <c:v>31.151453000000004</c:v>
                </c:pt>
                <c:pt idx="732">
                  <c:v>30.833642999999995</c:v>
                </c:pt>
                <c:pt idx="733">
                  <c:v>28.465081999999995</c:v>
                </c:pt>
                <c:pt idx="734">
                  <c:v>26.488245000000006</c:v>
                </c:pt>
                <c:pt idx="735">
                  <c:v>25.771051</c:v>
                </c:pt>
                <c:pt idx="736">
                  <c:v>24.868127000000015</c:v>
                </c:pt>
                <c:pt idx="737">
                  <c:v>24.049768000000029</c:v>
                </c:pt>
                <c:pt idx="738">
                  <c:v>27.969873000000007</c:v>
                </c:pt>
                <c:pt idx="739">
                  <c:v>30.969873000000007</c:v>
                </c:pt>
                <c:pt idx="740">
                  <c:v>30.885339000000045</c:v>
                </c:pt>
                <c:pt idx="741">
                  <c:v>29.037256000000014</c:v>
                </c:pt>
                <c:pt idx="742">
                  <c:v>27.347589000000028</c:v>
                </c:pt>
                <c:pt idx="743">
                  <c:v>26.312585000000013</c:v>
                </c:pt>
                <c:pt idx="744">
                  <c:v>25.183649000000003</c:v>
                </c:pt>
                <c:pt idx="745">
                  <c:v>24.287134000000037</c:v>
                </c:pt>
                <c:pt idx="746">
                  <c:v>28.646722000000011</c:v>
                </c:pt>
                <c:pt idx="747">
                  <c:v>31.979456000000027</c:v>
                </c:pt>
                <c:pt idx="748">
                  <c:v>32.668390000000045</c:v>
                </c:pt>
                <c:pt idx="749">
                  <c:v>29.252924000000007</c:v>
                </c:pt>
                <c:pt idx="750">
                  <c:v>27.317773000000045</c:v>
                </c:pt>
                <c:pt idx="751">
                  <c:v>27.483728000000042</c:v>
                </c:pt>
                <c:pt idx="752">
                  <c:v>26.479578000000004</c:v>
                </c:pt>
                <c:pt idx="753">
                  <c:v>25.434564000000023</c:v>
                </c:pt>
                <c:pt idx="754">
                  <c:v>30.804224000000033</c:v>
                </c:pt>
                <c:pt idx="755">
                  <c:v>33.417902000000026</c:v>
                </c:pt>
                <c:pt idx="756">
                  <c:v>32.997704999999996</c:v>
                </c:pt>
                <c:pt idx="757">
                  <c:v>31.470026000000018</c:v>
                </c:pt>
                <c:pt idx="758">
                  <c:v>30.080347000000017</c:v>
                </c:pt>
                <c:pt idx="759">
                  <c:v>29.279169000000024</c:v>
                </c:pt>
                <c:pt idx="760">
                  <c:v>27.369470000000035</c:v>
                </c:pt>
                <c:pt idx="761">
                  <c:v>25.681238000000008</c:v>
                </c:pt>
                <c:pt idx="762">
                  <c:v>29.983025999999995</c:v>
                </c:pt>
                <c:pt idx="763">
                  <c:v>33.278619000000049</c:v>
                </c:pt>
                <c:pt idx="764">
                  <c:v>33.732965000000036</c:v>
                </c:pt>
                <c:pt idx="765">
                  <c:v>30.763055000000008</c:v>
                </c:pt>
                <c:pt idx="766">
                  <c:v>28.899286000000018</c:v>
                </c:pt>
                <c:pt idx="767">
                  <c:v>28.696039000000042</c:v>
                </c:pt>
                <c:pt idx="768">
                  <c:v>26.83559600000001</c:v>
                </c:pt>
                <c:pt idx="769">
                  <c:v>25.316919000000041</c:v>
                </c:pt>
                <c:pt idx="770">
                  <c:v>30.969873000000007</c:v>
                </c:pt>
                <c:pt idx="771">
                  <c:v>34.301294000000041</c:v>
                </c:pt>
                <c:pt idx="772">
                  <c:v>34.129877000000022</c:v>
                </c:pt>
                <c:pt idx="773">
                  <c:v>30.654871000000014</c:v>
                </c:pt>
                <c:pt idx="774">
                  <c:v>28.547906000000012</c:v>
                </c:pt>
                <c:pt idx="775">
                  <c:v>28.186243000000047</c:v>
                </c:pt>
                <c:pt idx="776">
                  <c:v>26.697351000000026</c:v>
                </c:pt>
                <c:pt idx="777">
                  <c:v>25.165704000000005</c:v>
                </c:pt>
                <c:pt idx="778">
                  <c:v>29.740717000000018</c:v>
                </c:pt>
                <c:pt idx="779">
                  <c:v>33.547449000000029</c:v>
                </c:pt>
                <c:pt idx="780">
                  <c:v>34.121362000000033</c:v>
                </c:pt>
                <c:pt idx="781">
                  <c:v>30.617181000000016</c:v>
                </c:pt>
                <c:pt idx="782">
                  <c:v>28.815637000000038</c:v>
                </c:pt>
                <c:pt idx="783">
                  <c:v>28.664545000000032</c:v>
                </c:pt>
                <c:pt idx="784">
                  <c:v>27.474908000000028</c:v>
                </c:pt>
                <c:pt idx="785">
                  <c:v>26.227959999999996</c:v>
                </c:pt>
                <c:pt idx="786">
                  <c:v>30.762903000000051</c:v>
                </c:pt>
                <c:pt idx="787">
                  <c:v>34.303613000000041</c:v>
                </c:pt>
                <c:pt idx="788">
                  <c:v>34.479089000000045</c:v>
                </c:pt>
                <c:pt idx="789">
                  <c:v>32.114160000000027</c:v>
                </c:pt>
                <c:pt idx="790">
                  <c:v>30.530115000000023</c:v>
                </c:pt>
                <c:pt idx="791">
                  <c:v>29.135126000000014</c:v>
                </c:pt>
                <c:pt idx="792">
                  <c:v>27.496301000000017</c:v>
                </c:pt>
                <c:pt idx="793">
                  <c:v>25.930383000000006</c:v>
                </c:pt>
                <c:pt idx="794">
                  <c:v>32.252313000000015</c:v>
                </c:pt>
                <c:pt idx="795">
                  <c:v>35.647760000000005</c:v>
                </c:pt>
                <c:pt idx="796">
                  <c:v>35.512537000000009</c:v>
                </c:pt>
                <c:pt idx="797">
                  <c:v>31.735864000000049</c:v>
                </c:pt>
                <c:pt idx="798">
                  <c:v>30.192529000000036</c:v>
                </c:pt>
                <c:pt idx="799">
                  <c:v>29.296747000000039</c:v>
                </c:pt>
                <c:pt idx="800">
                  <c:v>27.30294200000003</c:v>
                </c:pt>
                <c:pt idx="801">
                  <c:v>26.065424000000007</c:v>
                </c:pt>
                <c:pt idx="802">
                  <c:v>30.614160000000027</c:v>
                </c:pt>
                <c:pt idx="803">
                  <c:v>34.049158000000034</c:v>
                </c:pt>
                <c:pt idx="804">
                  <c:v>33.382532000000026</c:v>
                </c:pt>
                <c:pt idx="805">
                  <c:v>30.882532000000026</c:v>
                </c:pt>
                <c:pt idx="806">
                  <c:v>28.594537000000003</c:v>
                </c:pt>
                <c:pt idx="807">
                  <c:v>28.187036000000035</c:v>
                </c:pt>
                <c:pt idx="808">
                  <c:v>27.145441000000005</c:v>
                </c:pt>
                <c:pt idx="809">
                  <c:v>26.032770000000028</c:v>
                </c:pt>
                <c:pt idx="810">
                  <c:v>29.945428000000049</c:v>
                </c:pt>
                <c:pt idx="811">
                  <c:v>32.479303000000016</c:v>
                </c:pt>
                <c:pt idx="812">
                  <c:v>31.468682999999999</c:v>
                </c:pt>
                <c:pt idx="813">
                  <c:v>29.564324999999997</c:v>
                </c:pt>
                <c:pt idx="814">
                  <c:v>28.764764000000014</c:v>
                </c:pt>
                <c:pt idx="815">
                  <c:v>28.429315000000031</c:v>
                </c:pt>
                <c:pt idx="816">
                  <c:v>27.114282000000003</c:v>
                </c:pt>
                <c:pt idx="817">
                  <c:v>26.029321000000039</c:v>
                </c:pt>
                <c:pt idx="818">
                  <c:v>29.554315000000031</c:v>
                </c:pt>
                <c:pt idx="819">
                  <c:v>31.915674000000024</c:v>
                </c:pt>
                <c:pt idx="820">
                  <c:v>32.832361000000049</c:v>
                </c:pt>
                <c:pt idx="821">
                  <c:v>30.648218000000043</c:v>
                </c:pt>
                <c:pt idx="822">
                  <c:v>29.671320000000037</c:v>
                </c:pt>
                <c:pt idx="823">
                  <c:v>28.368738000000008</c:v>
                </c:pt>
                <c:pt idx="824">
                  <c:v>26.235834000000011</c:v>
                </c:pt>
                <c:pt idx="825">
                  <c:v>25.120599000000027</c:v>
                </c:pt>
                <c:pt idx="826">
                  <c:v>31.150598000000002</c:v>
                </c:pt>
                <c:pt idx="827">
                  <c:v>34.914422999999999</c:v>
                </c:pt>
                <c:pt idx="828">
                  <c:v>34.098199000000022</c:v>
                </c:pt>
                <c:pt idx="829">
                  <c:v>30.447412000000043</c:v>
                </c:pt>
                <c:pt idx="830">
                  <c:v>27.834283000000028</c:v>
                </c:pt>
                <c:pt idx="831">
                  <c:v>27.73427700000002</c:v>
                </c:pt>
                <c:pt idx="832">
                  <c:v>26.758417000000009</c:v>
                </c:pt>
                <c:pt idx="833">
                  <c:v>26.250909000000036</c:v>
                </c:pt>
                <c:pt idx="834">
                  <c:v>31.999505999999997</c:v>
                </c:pt>
                <c:pt idx="835">
                  <c:v>34.545952999999997</c:v>
                </c:pt>
                <c:pt idx="836">
                  <c:v>33.530908000000011</c:v>
                </c:pt>
                <c:pt idx="837">
                  <c:v>30.552423000000033</c:v>
                </c:pt>
                <c:pt idx="838">
                  <c:v>28.552057000000048</c:v>
                </c:pt>
                <c:pt idx="839">
                  <c:v>28.863062000000014</c:v>
                </c:pt>
                <c:pt idx="840">
                  <c:v>27.943231000000026</c:v>
                </c:pt>
                <c:pt idx="841">
                  <c:v>26.896478000000002</c:v>
                </c:pt>
                <c:pt idx="842">
                  <c:v>32.24642300000005</c:v>
                </c:pt>
                <c:pt idx="843">
                  <c:v>34.431451000000038</c:v>
                </c:pt>
                <c:pt idx="844">
                  <c:v>34.182275000000004</c:v>
                </c:pt>
                <c:pt idx="845">
                  <c:v>31.434900000000027</c:v>
                </c:pt>
                <c:pt idx="846">
                  <c:v>29.421594000000027</c:v>
                </c:pt>
                <c:pt idx="847">
                  <c:v>29.154900999999995</c:v>
                </c:pt>
                <c:pt idx="848">
                  <c:v>27.500878999999998</c:v>
                </c:pt>
                <c:pt idx="849">
                  <c:v>26.290886999999998</c:v>
                </c:pt>
                <c:pt idx="850">
                  <c:v>32.465906000000018</c:v>
                </c:pt>
                <c:pt idx="851">
                  <c:v>35.550867000000039</c:v>
                </c:pt>
                <c:pt idx="852">
                  <c:v>35.734888000000012</c:v>
                </c:pt>
                <c:pt idx="853">
                  <c:v>32.388238999999999</c:v>
                </c:pt>
                <c:pt idx="854">
                  <c:v>30.304895000000045</c:v>
                </c:pt>
                <c:pt idx="855">
                  <c:v>29.80159900000001</c:v>
                </c:pt>
                <c:pt idx="856">
                  <c:v>28.53829300000001</c:v>
                </c:pt>
                <c:pt idx="857">
                  <c:v>27.03063400000002</c:v>
                </c:pt>
                <c:pt idx="858">
                  <c:v>31.704187000000047</c:v>
                </c:pt>
                <c:pt idx="859">
                  <c:v>34.384149000000036</c:v>
                </c:pt>
                <c:pt idx="860">
                  <c:v>35.235284000000036</c:v>
                </c:pt>
                <c:pt idx="861">
                  <c:v>31.098657000000003</c:v>
                </c:pt>
                <c:pt idx="862">
                  <c:v>28.599694999999997</c:v>
                </c:pt>
                <c:pt idx="863">
                  <c:v>28.547174000000041</c:v>
                </c:pt>
                <c:pt idx="864">
                  <c:v>27.43944700000003</c:v>
                </c:pt>
                <c:pt idx="865">
                  <c:v>26.532526000000018</c:v>
                </c:pt>
                <c:pt idx="866">
                  <c:v>30.113824000000022</c:v>
                </c:pt>
                <c:pt idx="867">
                  <c:v>33.087122000000022</c:v>
                </c:pt>
                <c:pt idx="868">
                  <c:v>32.130457000000035</c:v>
                </c:pt>
                <c:pt idx="869">
                  <c:v>29.403802000000042</c:v>
                </c:pt>
                <c:pt idx="870">
                  <c:v>27.618799000000024</c:v>
                </c:pt>
                <c:pt idx="871">
                  <c:v>27.213800000000049</c:v>
                </c:pt>
                <c:pt idx="872">
                  <c:v>26.15215500000005</c:v>
                </c:pt>
                <c:pt idx="873">
                  <c:v>25.363794000000041</c:v>
                </c:pt>
                <c:pt idx="874">
                  <c:v>28.268395999999996</c:v>
                </c:pt>
                <c:pt idx="875">
                  <c:v>31.318414000000018</c:v>
                </c:pt>
                <c:pt idx="876">
                  <c:v>31.213831000000027</c:v>
                </c:pt>
                <c:pt idx="877">
                  <c:v>28.933801000000017</c:v>
                </c:pt>
                <c:pt idx="878">
                  <c:v>26.929041000000041</c:v>
                </c:pt>
                <c:pt idx="879">
                  <c:v>26.431939999999997</c:v>
                </c:pt>
                <c:pt idx="880">
                  <c:v>25.284265000000005</c:v>
                </c:pt>
                <c:pt idx="881">
                  <c:v>24.60213600000003</c:v>
                </c:pt>
                <c:pt idx="882">
                  <c:v>28.18026100000003</c:v>
                </c:pt>
                <c:pt idx="883">
                  <c:v>31.783228000000008</c:v>
                </c:pt>
                <c:pt idx="884">
                  <c:v>32.253229000000033</c:v>
                </c:pt>
                <c:pt idx="885">
                  <c:v>28.698480000000018</c:v>
                </c:pt>
                <c:pt idx="886">
                  <c:v>26.718500000000006</c:v>
                </c:pt>
                <c:pt idx="887">
                  <c:v>26.180078000000037</c:v>
                </c:pt>
                <c:pt idx="888">
                  <c:v>25.392389000000037</c:v>
                </c:pt>
                <c:pt idx="889">
                  <c:v>24.75536500000004</c:v>
                </c:pt>
                <c:pt idx="890">
                  <c:v>28.714166000000034</c:v>
                </c:pt>
                <c:pt idx="891">
                  <c:v>31.769159000000002</c:v>
                </c:pt>
                <c:pt idx="892">
                  <c:v>31.236414000000025</c:v>
                </c:pt>
                <c:pt idx="893">
                  <c:v>28.10143400000004</c:v>
                </c:pt>
                <c:pt idx="894">
                  <c:v>26.101465000000019</c:v>
                </c:pt>
                <c:pt idx="895">
                  <c:v>25.619592000000011</c:v>
                </c:pt>
                <c:pt idx="896">
                  <c:v>24.636652000000026</c:v>
                </c:pt>
                <c:pt idx="897">
                  <c:v>24.601648000000012</c:v>
                </c:pt>
                <c:pt idx="898">
                  <c:v>28.681635000000028</c:v>
                </c:pt>
                <c:pt idx="899">
                  <c:v>32.081659000000002</c:v>
                </c:pt>
                <c:pt idx="900">
                  <c:v>31.051446999999996</c:v>
                </c:pt>
                <c:pt idx="901">
                  <c:v>27.734155000000044</c:v>
                </c:pt>
                <c:pt idx="902">
                  <c:v>27.262933000000032</c:v>
                </c:pt>
                <c:pt idx="903">
                  <c:v>27.435480000000041</c:v>
                </c:pt>
                <c:pt idx="904">
                  <c:v>26.207330000000013</c:v>
                </c:pt>
                <c:pt idx="905">
                  <c:v>25.63616300000001</c:v>
                </c:pt>
                <c:pt idx="906">
                  <c:v>30.780145000000005</c:v>
                </c:pt>
                <c:pt idx="907">
                  <c:v>33.900171</c:v>
                </c:pt>
                <c:pt idx="908">
                  <c:v>32.583795000000009</c:v>
                </c:pt>
                <c:pt idx="909">
                  <c:v>28.634027000000003</c:v>
                </c:pt>
                <c:pt idx="910">
                  <c:v>27.870477000000051</c:v>
                </c:pt>
                <c:pt idx="911">
                  <c:v>28.281273999999996</c:v>
                </c:pt>
                <c:pt idx="912">
                  <c:v>27.232294000000024</c:v>
                </c:pt>
                <c:pt idx="913">
                  <c:v>26.536157000000003</c:v>
                </c:pt>
                <c:pt idx="914">
                  <c:v>31.430170000000032</c:v>
                </c:pt>
                <c:pt idx="915">
                  <c:v>34.471460000000036</c:v>
                </c:pt>
                <c:pt idx="916">
                  <c:v>32.867792000000009</c:v>
                </c:pt>
                <c:pt idx="917">
                  <c:v>30.25304600000004</c:v>
                </c:pt>
                <c:pt idx="918">
                  <c:v>28.782007000000021</c:v>
                </c:pt>
                <c:pt idx="919">
                  <c:v>29.284692000000007</c:v>
                </c:pt>
                <c:pt idx="920">
                  <c:v>27.619775000000004</c:v>
                </c:pt>
                <c:pt idx="921">
                  <c:v>26.067804000000024</c:v>
                </c:pt>
                <c:pt idx="922">
                  <c:v>30.848352000000034</c:v>
                </c:pt>
                <c:pt idx="923">
                  <c:v>34.321222000000034</c:v>
                </c:pt>
                <c:pt idx="924">
                  <c:v>33.462061000000006</c:v>
                </c:pt>
                <c:pt idx="925">
                  <c:v>30.637628000000007</c:v>
                </c:pt>
                <c:pt idx="926">
                  <c:v>29.156549000000041</c:v>
                </c:pt>
                <c:pt idx="927">
                  <c:v>28.86266500000005</c:v>
                </c:pt>
                <c:pt idx="928">
                  <c:v>27.413140999999996</c:v>
                </c:pt>
                <c:pt idx="929">
                  <c:v>26.324365</c:v>
                </c:pt>
                <c:pt idx="930">
                  <c:v>31.667749000000015</c:v>
                </c:pt>
                <c:pt idx="931">
                  <c:v>35.112787000000026</c:v>
                </c:pt>
                <c:pt idx="932">
                  <c:v>34.750726000000043</c:v>
                </c:pt>
                <c:pt idx="933">
                  <c:v>32.098839999999996</c:v>
                </c:pt>
                <c:pt idx="934">
                  <c:v>31.303796000000034</c:v>
                </c:pt>
                <c:pt idx="935">
                  <c:v>30.478814999999997</c:v>
                </c:pt>
                <c:pt idx="936">
                  <c:v>28.710260000000005</c:v>
                </c:pt>
                <c:pt idx="937">
                  <c:v>27.470422000000042</c:v>
                </c:pt>
                <c:pt idx="938">
                  <c:v>31.90041500000001</c:v>
                </c:pt>
                <c:pt idx="939">
                  <c:v>35.095422000000042</c:v>
                </c:pt>
                <c:pt idx="940">
                  <c:v>35.414117000000033</c:v>
                </c:pt>
                <c:pt idx="941">
                  <c:v>32.397028000000034</c:v>
                </c:pt>
                <c:pt idx="942">
                  <c:v>30.532037000000003</c:v>
                </c:pt>
                <c:pt idx="943">
                  <c:v>29.546747000000039</c:v>
                </c:pt>
                <c:pt idx="944">
                  <c:v>28.248529000000019</c:v>
                </c:pt>
                <c:pt idx="945">
                  <c:v>27.550043000000016</c:v>
                </c:pt>
                <c:pt idx="946">
                  <c:v>31.661859000000049</c:v>
                </c:pt>
                <c:pt idx="947">
                  <c:v>34.914484000000016</c:v>
                </c:pt>
                <c:pt idx="948">
                  <c:v>34.597192000000007</c:v>
                </c:pt>
                <c:pt idx="949">
                  <c:v>31.896722000000011</c:v>
                </c:pt>
                <c:pt idx="950">
                  <c:v>30.148859000000016</c:v>
                </c:pt>
                <c:pt idx="951">
                  <c:v>29.64830900000004</c:v>
                </c:pt>
                <c:pt idx="952">
                  <c:v>28.938287000000003</c:v>
                </c:pt>
                <c:pt idx="953">
                  <c:v>28.134149000000036</c:v>
                </c:pt>
                <c:pt idx="954">
                  <c:v>32.329889000000037</c:v>
                </c:pt>
                <c:pt idx="955">
                  <c:v>35.550072999999998</c:v>
                </c:pt>
                <c:pt idx="956">
                  <c:v>36.550287000000026</c:v>
                </c:pt>
                <c:pt idx="957">
                  <c:v>32.250969999999995</c:v>
                </c:pt>
                <c:pt idx="958">
                  <c:v>30.61748700000004</c:v>
                </c:pt>
                <c:pt idx="959">
                  <c:v>30.397485000000017</c:v>
                </c:pt>
                <c:pt idx="960">
                  <c:v>29.348138000000006</c:v>
                </c:pt>
                <c:pt idx="961">
                  <c:v>28.475640999999996</c:v>
                </c:pt>
                <c:pt idx="962">
                  <c:v>35.212823000000014</c:v>
                </c:pt>
                <c:pt idx="963">
                  <c:v>38.012383999999997</c:v>
                </c:pt>
                <c:pt idx="964">
                  <c:v>36.517267000000004</c:v>
                </c:pt>
                <c:pt idx="965">
                  <c:v>32.646569999999997</c:v>
                </c:pt>
                <c:pt idx="966">
                  <c:v>31.31997100000001</c:v>
                </c:pt>
                <c:pt idx="967">
                  <c:v>30.880457000000035</c:v>
                </c:pt>
                <c:pt idx="968">
                  <c:v>29.353754000000038</c:v>
                </c:pt>
                <c:pt idx="969">
                  <c:v>28.447412000000043</c:v>
                </c:pt>
                <c:pt idx="970">
                  <c:v>35.354272000000037</c:v>
                </c:pt>
                <c:pt idx="971">
                  <c:v>38.646204000000012</c:v>
                </c:pt>
                <c:pt idx="972">
                  <c:v>38.184015000000045</c:v>
                </c:pt>
                <c:pt idx="973">
                  <c:v>33.750421000000017</c:v>
                </c:pt>
                <c:pt idx="974">
                  <c:v>32.013818000000015</c:v>
                </c:pt>
                <c:pt idx="975">
                  <c:v>31.365746999999999</c:v>
                </c:pt>
                <c:pt idx="976">
                  <c:v>29.803308000000015</c:v>
                </c:pt>
                <c:pt idx="977">
                  <c:v>28.968835000000013</c:v>
                </c:pt>
                <c:pt idx="978">
                  <c:v>35.962976000000026</c:v>
                </c:pt>
                <c:pt idx="979">
                  <c:v>38.879633000000013</c:v>
                </c:pt>
                <c:pt idx="980">
                  <c:v>38.062982000000034</c:v>
                </c:pt>
                <c:pt idx="981">
                  <c:v>35.115839000000051</c:v>
                </c:pt>
                <c:pt idx="982">
                  <c:v>32.868829000000005</c:v>
                </c:pt>
                <c:pt idx="983">
                  <c:v>31.718805000000032</c:v>
                </c:pt>
                <c:pt idx="984">
                  <c:v>30.398828000000037</c:v>
                </c:pt>
                <c:pt idx="985">
                  <c:v>29.870294000000001</c:v>
                </c:pt>
                <c:pt idx="986">
                  <c:v>36.530237</c:v>
                </c:pt>
                <c:pt idx="987">
                  <c:v>37.819635000000005</c:v>
                </c:pt>
                <c:pt idx="988">
                  <c:v>36.503961000000004</c:v>
                </c:pt>
                <c:pt idx="989">
                  <c:v>34.268793000000016</c:v>
                </c:pt>
                <c:pt idx="990">
                  <c:v>32.630426</c:v>
                </c:pt>
                <c:pt idx="991">
                  <c:v>32.301263000000006</c:v>
                </c:pt>
                <c:pt idx="992">
                  <c:v>30.658777000000043</c:v>
                </c:pt>
                <c:pt idx="993">
                  <c:v>29.845911000000001</c:v>
                </c:pt>
                <c:pt idx="994">
                  <c:v>35.56954300000001</c:v>
                </c:pt>
                <c:pt idx="995">
                  <c:v>37.487878000000023</c:v>
                </c:pt>
                <c:pt idx="996">
                  <c:v>35.668390000000045</c:v>
                </c:pt>
                <c:pt idx="997">
                  <c:v>33.065454000000045</c:v>
                </c:pt>
                <c:pt idx="998">
                  <c:v>31.417902000000026</c:v>
                </c:pt>
                <c:pt idx="999">
                  <c:v>31.766290000000026</c:v>
                </c:pt>
                <c:pt idx="1000">
                  <c:v>30.233789000000002</c:v>
                </c:pt>
                <c:pt idx="1001">
                  <c:v>29.428430000000048</c:v>
                </c:pt>
                <c:pt idx="1002">
                  <c:v>34.382806000000016</c:v>
                </c:pt>
                <c:pt idx="1003">
                  <c:v>37.169702000000029</c:v>
                </c:pt>
                <c:pt idx="1004">
                  <c:v>35.979669000000001</c:v>
                </c:pt>
                <c:pt idx="1005">
                  <c:v>33.283807000000024</c:v>
                </c:pt>
                <c:pt idx="1006">
                  <c:v>32.603814999999997</c:v>
                </c:pt>
                <c:pt idx="1007">
                  <c:v>32.896265000000028</c:v>
                </c:pt>
                <c:pt idx="1008">
                  <c:v>30.019556000000023</c:v>
                </c:pt>
                <c:pt idx="1009">
                  <c:v>28.786707000000035</c:v>
                </c:pt>
                <c:pt idx="1010">
                  <c:v>35.248071000000039</c:v>
                </c:pt>
                <c:pt idx="1011">
                  <c:v>38.268549000000007</c:v>
                </c:pt>
                <c:pt idx="1012">
                  <c:v>35.383539000000042</c:v>
                </c:pt>
                <c:pt idx="1013">
                  <c:v>31.762720000000002</c:v>
                </c:pt>
                <c:pt idx="1014">
                  <c:v>29.846246000000008</c:v>
                </c:pt>
                <c:pt idx="1015">
                  <c:v>30.171289000000002</c:v>
                </c:pt>
                <c:pt idx="1016">
                  <c:v>29.00124500000004</c:v>
                </c:pt>
                <c:pt idx="1017">
                  <c:v>28.088220000000035</c:v>
                </c:pt>
                <c:pt idx="1018">
                  <c:v>32.769617000000039</c:v>
                </c:pt>
                <c:pt idx="1019">
                  <c:v>35.451318000000015</c:v>
                </c:pt>
                <c:pt idx="1020">
                  <c:v>35.11242100000004</c:v>
                </c:pt>
                <c:pt idx="1021">
                  <c:v>32.286279000000036</c:v>
                </c:pt>
                <c:pt idx="1022">
                  <c:v>30.578424000000041</c:v>
                </c:pt>
                <c:pt idx="1023">
                  <c:v>30.18340500000005</c:v>
                </c:pt>
                <c:pt idx="1024">
                  <c:v>28.813806</c:v>
                </c:pt>
                <c:pt idx="1025">
                  <c:v>27.951044000000024</c:v>
                </c:pt>
                <c:pt idx="1026">
                  <c:v>31.504419000000041</c:v>
                </c:pt>
                <c:pt idx="1027">
                  <c:v>34.982812000000024</c:v>
                </c:pt>
                <c:pt idx="1028">
                  <c:v>35.78319700000003</c:v>
                </c:pt>
                <c:pt idx="1029">
                  <c:v>33.286248999999998</c:v>
                </c:pt>
                <c:pt idx="1030">
                  <c:v>30.766260000000045</c:v>
                </c:pt>
                <c:pt idx="1031">
                  <c:v>29.74624</c:v>
                </c:pt>
                <c:pt idx="1032">
                  <c:v>28.399438000000032</c:v>
                </c:pt>
                <c:pt idx="1033">
                  <c:v>27.09679600000004</c:v>
                </c:pt>
                <c:pt idx="1034">
                  <c:v>31.649530000000027</c:v>
                </c:pt>
                <c:pt idx="1035">
                  <c:v>34.919946000000039</c:v>
                </c:pt>
                <c:pt idx="1036">
                  <c:v>35.504419000000041</c:v>
                </c:pt>
                <c:pt idx="1037">
                  <c:v>32.097559000000047</c:v>
                </c:pt>
                <c:pt idx="1038">
                  <c:v>29.284601000000009</c:v>
                </c:pt>
                <c:pt idx="1039">
                  <c:v>28.864587000000029</c:v>
                </c:pt>
                <c:pt idx="1040">
                  <c:v>27.787897000000044</c:v>
                </c:pt>
                <c:pt idx="1041">
                  <c:v>27.347925000000032</c:v>
                </c:pt>
                <c:pt idx="1042">
                  <c:v>31.714960000000019</c:v>
                </c:pt>
                <c:pt idx="1043">
                  <c:v>34.519922000000008</c:v>
                </c:pt>
                <c:pt idx="1044">
                  <c:v>33.254571999999996</c:v>
                </c:pt>
                <c:pt idx="1045">
                  <c:v>31.264581000000021</c:v>
                </c:pt>
                <c:pt idx="1046">
                  <c:v>29.364587000000029</c:v>
                </c:pt>
                <c:pt idx="1047">
                  <c:v>29.249658000000011</c:v>
                </c:pt>
                <c:pt idx="1048">
                  <c:v>28.269617000000039</c:v>
                </c:pt>
                <c:pt idx="1049">
                  <c:v>27.81444700000003</c:v>
                </c:pt>
                <c:pt idx="1050">
                  <c:v>32.530725000000018</c:v>
                </c:pt>
                <c:pt idx="1051">
                  <c:v>35.702448000000004</c:v>
                </c:pt>
                <c:pt idx="1052">
                  <c:v>36.13653000000005</c:v>
                </c:pt>
                <c:pt idx="1053">
                  <c:v>32.299677000000031</c:v>
                </c:pt>
                <c:pt idx="1054">
                  <c:v>30.271265000000028</c:v>
                </c:pt>
                <c:pt idx="1055">
                  <c:v>29.696283000000051</c:v>
                </c:pt>
                <c:pt idx="1056">
                  <c:v>28.336938000000032</c:v>
                </c:pt>
                <c:pt idx="1057">
                  <c:v>27.911920000000009</c:v>
                </c:pt>
                <c:pt idx="1058">
                  <c:v>32.399896000000012</c:v>
                </c:pt>
                <c:pt idx="1059">
                  <c:v>35.065118000000041</c:v>
                </c:pt>
                <c:pt idx="1060">
                  <c:v>34.720819000000006</c:v>
                </c:pt>
                <c:pt idx="1061">
                  <c:v>31.662927000000025</c:v>
                </c:pt>
                <c:pt idx="1062">
                  <c:v>29.966272000000004</c:v>
                </c:pt>
                <c:pt idx="1063">
                  <c:v>29.87124</c:v>
                </c:pt>
                <c:pt idx="1064">
                  <c:v>28.683344000000034</c:v>
                </c:pt>
                <c:pt idx="1065">
                  <c:v>28.381281000000001</c:v>
                </c:pt>
                <c:pt idx="1066">
                  <c:v>32.621454000000028</c:v>
                </c:pt>
                <c:pt idx="1067">
                  <c:v>35.216881999999998</c:v>
                </c:pt>
                <c:pt idx="1068">
                  <c:v>34.852899000000036</c:v>
                </c:pt>
                <c:pt idx="1069">
                  <c:v>32.337885000000028</c:v>
                </c:pt>
                <c:pt idx="1070">
                  <c:v>30.767511000000013</c:v>
                </c:pt>
                <c:pt idx="1071">
                  <c:v>30.462701000000038</c:v>
                </c:pt>
                <c:pt idx="1072">
                  <c:v>29.318658000000028</c:v>
                </c:pt>
                <c:pt idx="1073">
                  <c:v>28.948755000000006</c:v>
                </c:pt>
                <c:pt idx="1074">
                  <c:v>33.118372000000022</c:v>
                </c:pt>
                <c:pt idx="1075">
                  <c:v>35.820763999999997</c:v>
                </c:pt>
                <c:pt idx="1076">
                  <c:v>35.49758300000002</c:v>
                </c:pt>
                <c:pt idx="1077">
                  <c:v>33.115381000000014</c:v>
                </c:pt>
                <c:pt idx="1078">
                  <c:v>31.412592000000018</c:v>
                </c:pt>
                <c:pt idx="1079">
                  <c:v>30.765924000000041</c:v>
                </c:pt>
                <c:pt idx="1080">
                  <c:v>29.531030000000044</c:v>
                </c:pt>
                <c:pt idx="1081">
                  <c:v>28.877100000000041</c:v>
                </c:pt>
                <c:pt idx="1082">
                  <c:v>33.511987000000033</c:v>
                </c:pt>
                <c:pt idx="1083">
                  <c:v>36.212061000000006</c:v>
                </c:pt>
                <c:pt idx="1084">
                  <c:v>36.112085000000036</c:v>
                </c:pt>
                <c:pt idx="1085">
                  <c:v>33.950372000000016</c:v>
                </c:pt>
                <c:pt idx="1086">
                  <c:v>32.137476000000049</c:v>
                </c:pt>
                <c:pt idx="1087">
                  <c:v>31.384241000000031</c:v>
                </c:pt>
                <c:pt idx="1088">
                  <c:v>29.756616000000008</c:v>
                </c:pt>
                <c:pt idx="1089">
                  <c:v>29.211542000000009</c:v>
                </c:pt>
                <c:pt idx="1090">
                  <c:v>34.231866000000025</c:v>
                </c:pt>
                <c:pt idx="1091">
                  <c:v>36.651758000000029</c:v>
                </c:pt>
                <c:pt idx="1092">
                  <c:v>35.753015000000005</c:v>
                </c:pt>
                <c:pt idx="1093">
                  <c:v>34.18438100000003</c:v>
                </c:pt>
                <c:pt idx="1094">
                  <c:v>33.369866999999999</c:v>
                </c:pt>
                <c:pt idx="1095">
                  <c:v>32.930383000000006</c:v>
                </c:pt>
                <c:pt idx="1096">
                  <c:v>31.865319999999997</c:v>
                </c:pt>
                <c:pt idx="1097">
                  <c:v>30.199365</c:v>
                </c:pt>
                <c:pt idx="1098">
                  <c:v>32.479425000000049</c:v>
                </c:pt>
                <c:pt idx="1099">
                  <c:v>34.820459000000028</c:v>
                </c:pt>
                <c:pt idx="1100">
                  <c:v>35.666405999999995</c:v>
                </c:pt>
                <c:pt idx="1101">
                  <c:v>35.45141000000001</c:v>
                </c:pt>
                <c:pt idx="1102">
                  <c:v>32.862848000000042</c:v>
                </c:pt>
                <c:pt idx="1103">
                  <c:v>32.181268000000046</c:v>
                </c:pt>
                <c:pt idx="1104">
                  <c:v>30.366235000000017</c:v>
                </c:pt>
                <c:pt idx="1105">
                  <c:v>29.279565000000048</c:v>
                </c:pt>
                <c:pt idx="1106">
                  <c:v>31.980493000000024</c:v>
                </c:pt>
                <c:pt idx="1107">
                  <c:v>34.363824000000022</c:v>
                </c:pt>
                <c:pt idx="1108">
                  <c:v>35.466608000000008</c:v>
                </c:pt>
                <c:pt idx="1109">
                  <c:v>33.583307000000048</c:v>
                </c:pt>
                <c:pt idx="1110">
                  <c:v>31.429956000000004</c:v>
                </c:pt>
                <c:pt idx="1111">
                  <c:v>30.629571999999996</c:v>
                </c:pt>
                <c:pt idx="1112">
                  <c:v>29.164575000000013</c:v>
                </c:pt>
                <c:pt idx="1113">
                  <c:v>28.566339000000028</c:v>
                </c:pt>
                <c:pt idx="1114">
                  <c:v>32.053827000000013</c:v>
                </c:pt>
                <c:pt idx="1115">
                  <c:v>34.28045000000003</c:v>
                </c:pt>
                <c:pt idx="1116">
                  <c:v>33.137140000000045</c:v>
                </c:pt>
                <c:pt idx="1117">
                  <c:v>31.93328200000002</c:v>
                </c:pt>
                <c:pt idx="1118">
                  <c:v>30.436456000000021</c:v>
                </c:pt>
                <c:pt idx="1119">
                  <c:v>29.851282000000026</c:v>
                </c:pt>
                <c:pt idx="1120">
                  <c:v>28.686243000000047</c:v>
                </c:pt>
                <c:pt idx="1121">
                  <c:v>28.248804000000007</c:v>
                </c:pt>
                <c:pt idx="1122">
                  <c:v>32.502466000000027</c:v>
                </c:pt>
                <c:pt idx="1123">
                  <c:v>34.953394000000003</c:v>
                </c:pt>
                <c:pt idx="1124">
                  <c:v>32.950067000000047</c:v>
                </c:pt>
                <c:pt idx="1125">
                  <c:v>31.549585000000036</c:v>
                </c:pt>
                <c:pt idx="1126">
                  <c:v>30.004541000000017</c:v>
                </c:pt>
                <c:pt idx="1127">
                  <c:v>29.999536000000035</c:v>
                </c:pt>
                <c:pt idx="1128">
                  <c:v>29.387445000000014</c:v>
                </c:pt>
                <c:pt idx="1129">
                  <c:v>28.932457999999997</c:v>
                </c:pt>
                <c:pt idx="1130">
                  <c:v>30.950159000000042</c:v>
                </c:pt>
                <c:pt idx="1131">
                  <c:v>34.514520000000005</c:v>
                </c:pt>
                <c:pt idx="1132">
                  <c:v>33.764520000000005</c:v>
                </c:pt>
                <c:pt idx="1133">
                  <c:v>29.764520000000005</c:v>
                </c:pt>
                <c:pt idx="1134">
                  <c:v>28.829522999999995</c:v>
                </c:pt>
                <c:pt idx="1135">
                  <c:v>28.969507000000021</c:v>
                </c:pt>
                <c:pt idx="1136">
                  <c:v>29.204522999999995</c:v>
                </c:pt>
                <c:pt idx="1137">
                  <c:v>29.169488999999999</c:v>
                </c:pt>
                <c:pt idx="1138">
                  <c:v>31.729517000000044</c:v>
                </c:pt>
                <c:pt idx="1139">
                  <c:v>34.219507000000021</c:v>
                </c:pt>
                <c:pt idx="1140">
                  <c:v>33.804498000000024</c:v>
                </c:pt>
                <c:pt idx="1141">
                  <c:v>31.015070000000037</c:v>
                </c:pt>
                <c:pt idx="1142">
                  <c:v>29.845056</c:v>
                </c:pt>
                <c:pt idx="1143">
                  <c:v>29.820306000000016</c:v>
                </c:pt>
                <c:pt idx="1144">
                  <c:v>29.048547000000042</c:v>
                </c:pt>
                <c:pt idx="1145">
                  <c:v>29.029657000000043</c:v>
                </c:pt>
                <c:pt idx="1146">
                  <c:v>32.37856400000004</c:v>
                </c:pt>
                <c:pt idx="1147">
                  <c:v>35.120812999999998</c:v>
                </c:pt>
                <c:pt idx="1148">
                  <c:v>34.980829000000028</c:v>
                </c:pt>
                <c:pt idx="1149">
                  <c:v>32.665826000000038</c:v>
                </c:pt>
                <c:pt idx="1150">
                  <c:v>31.185846000000026</c:v>
                </c:pt>
                <c:pt idx="1151">
                  <c:v>31.016748000000007</c:v>
                </c:pt>
                <c:pt idx="1152">
                  <c:v>30.033594000000051</c:v>
                </c:pt>
                <c:pt idx="1153">
                  <c:v>29.881433000000015</c:v>
                </c:pt>
                <c:pt idx="1154">
                  <c:v>33.546533000000011</c:v>
                </c:pt>
                <c:pt idx="1155">
                  <c:v>36.581841999999995</c:v>
                </c:pt>
                <c:pt idx="1156">
                  <c:v>35.902979000000016</c:v>
                </c:pt>
                <c:pt idx="1157">
                  <c:v>32.880792000000042</c:v>
                </c:pt>
                <c:pt idx="1158">
                  <c:v>31.745874000000015</c:v>
                </c:pt>
                <c:pt idx="1159">
                  <c:v>31.145837000000029</c:v>
                </c:pt>
                <c:pt idx="1160">
                  <c:v>30.230463000000043</c:v>
                </c:pt>
                <c:pt idx="1161">
                  <c:v>30.115259000000037</c:v>
                </c:pt>
                <c:pt idx="1162">
                  <c:v>34.38653000000005</c:v>
                </c:pt>
                <c:pt idx="1163">
                  <c:v>36.971368000000041</c:v>
                </c:pt>
                <c:pt idx="1164">
                  <c:v>36.414513999999997</c:v>
                </c:pt>
                <c:pt idx="1165">
                  <c:v>33.584558000000015</c:v>
                </c:pt>
                <c:pt idx="1166">
                  <c:v>31.599542000000042</c:v>
                </c:pt>
                <c:pt idx="1167">
                  <c:v>31.484552000000008</c:v>
                </c:pt>
                <c:pt idx="1168">
                  <c:v>30.811731000000009</c:v>
                </c:pt>
                <c:pt idx="1169">
                  <c:v>30.363091999999995</c:v>
                </c:pt>
                <c:pt idx="1170">
                  <c:v>34.618677000000048</c:v>
                </c:pt>
                <c:pt idx="1171">
                  <c:v>37.263727000000017</c:v>
                </c:pt>
                <c:pt idx="1172">
                  <c:v>37.754510000000039</c:v>
                </c:pt>
                <c:pt idx="1173">
                  <c:v>35.101770000000045</c:v>
                </c:pt>
                <c:pt idx="1174">
                  <c:v>32.486261000000013</c:v>
                </c:pt>
                <c:pt idx="1175">
                  <c:v>32.133295000000032</c:v>
                </c:pt>
                <c:pt idx="1176">
                  <c:v>31.566278000000011</c:v>
                </c:pt>
                <c:pt idx="1177">
                  <c:v>32.049341000000027</c:v>
                </c:pt>
                <c:pt idx="1178">
                  <c:v>33.218835000000013</c:v>
                </c:pt>
                <c:pt idx="1179">
                  <c:v>36.319604000000027</c:v>
                </c:pt>
                <c:pt idx="1180">
                  <c:v>35.212976000000026</c:v>
                </c:pt>
                <c:pt idx="1181">
                  <c:v>33.36956200000003</c:v>
                </c:pt>
                <c:pt idx="1182">
                  <c:v>32.454553000000033</c:v>
                </c:pt>
                <c:pt idx="1183">
                  <c:v>32.201227000000017</c:v>
                </c:pt>
                <c:pt idx="1184">
                  <c:v>31.54375600000003</c:v>
                </c:pt>
                <c:pt idx="1185">
                  <c:v>30.969934000000023</c:v>
                </c:pt>
                <c:pt idx="1186">
                  <c:v>33.279900999999995</c:v>
                </c:pt>
                <c:pt idx="1187">
                  <c:v>36.467493000000047</c:v>
                </c:pt>
                <c:pt idx="1188">
                  <c:v>36.433008000000029</c:v>
                </c:pt>
                <c:pt idx="1189">
                  <c:v>33.401270000000011</c:v>
                </c:pt>
                <c:pt idx="1190">
                  <c:v>31.201256999999998</c:v>
                </c:pt>
                <c:pt idx="1191">
                  <c:v>31.116265999999996</c:v>
                </c:pt>
                <c:pt idx="1192">
                  <c:v>30.423761000000013</c:v>
                </c:pt>
                <c:pt idx="1193">
                  <c:v>29.386316000000022</c:v>
                </c:pt>
                <c:pt idx="1194">
                  <c:v>33.519617000000039</c:v>
                </c:pt>
                <c:pt idx="1195">
                  <c:v>36.829584000000011</c:v>
                </c:pt>
                <c:pt idx="1196">
                  <c:v>37.35122100000001</c:v>
                </c:pt>
                <c:pt idx="1197">
                  <c:v>34.266260000000045</c:v>
                </c:pt>
                <c:pt idx="1198">
                  <c:v>32.021265000000028</c:v>
                </c:pt>
                <c:pt idx="1199">
                  <c:v>31.466454999999996</c:v>
                </c:pt>
                <c:pt idx="1200">
                  <c:v>30.397241000000008</c:v>
                </c:pt>
                <c:pt idx="1201">
                  <c:v>29.413416000000041</c:v>
                </c:pt>
                <c:pt idx="1202">
                  <c:v>33.602258000000006</c:v>
                </c:pt>
                <c:pt idx="1203">
                  <c:v>35.934106000000043</c:v>
                </c:pt>
                <c:pt idx="1204">
                  <c:v>35.030145000000005</c:v>
                </c:pt>
                <c:pt idx="1205">
                  <c:v>32.952112</c:v>
                </c:pt>
                <c:pt idx="1206">
                  <c:v>30.819574000000046</c:v>
                </c:pt>
                <c:pt idx="1207">
                  <c:v>30.600458000000003</c:v>
                </c:pt>
                <c:pt idx="1208">
                  <c:v>29.304651000000035</c:v>
                </c:pt>
                <c:pt idx="1209">
                  <c:v>29.233972000000051</c:v>
                </c:pt>
                <c:pt idx="1210">
                  <c:v>32.833978000000002</c:v>
                </c:pt>
                <c:pt idx="1211">
                  <c:v>36.048212000000035</c:v>
                </c:pt>
                <c:pt idx="1212">
                  <c:v>34.229517000000044</c:v>
                </c:pt>
                <c:pt idx="1213">
                  <c:v>31.434503000000007</c:v>
                </c:pt>
                <c:pt idx="1214">
                  <c:v>30.564478000000008</c:v>
                </c:pt>
                <c:pt idx="1215">
                  <c:v>30.264520000000005</c:v>
                </c:pt>
                <c:pt idx="1216">
                  <c:v>30.28823200000005</c:v>
                </c:pt>
                <c:pt idx="1217">
                  <c:v>29.818719000000044</c:v>
                </c:pt>
                <c:pt idx="1218">
                  <c:v>32.318719000000044</c:v>
                </c:pt>
                <c:pt idx="1219">
                  <c:v>34.811792000000025</c:v>
                </c:pt>
                <c:pt idx="1220">
                  <c:v>33.404504000000031</c:v>
                </c:pt>
                <c:pt idx="1221">
                  <c:v>31.013452000000029</c:v>
                </c:pt>
                <c:pt idx="1222">
                  <c:v>29.418390000000045</c:v>
                </c:pt>
                <c:pt idx="1223">
                  <c:v>29.26757200000003</c:v>
                </c:pt>
                <c:pt idx="1224">
                  <c:v>28.618188000000032</c:v>
                </c:pt>
                <c:pt idx="1225">
                  <c:v>28.149255000000039</c:v>
                </c:pt>
                <c:pt idx="1226">
                  <c:v>29.979272000000037</c:v>
                </c:pt>
                <c:pt idx="1227">
                  <c:v>34.679468000000043</c:v>
                </c:pt>
                <c:pt idx="1228">
                  <c:v>35.964929000000041</c:v>
                </c:pt>
                <c:pt idx="1229">
                  <c:v>31.978418000000033</c:v>
                </c:pt>
                <c:pt idx="1230">
                  <c:v>29.586420000000032</c:v>
                </c:pt>
                <c:pt idx="1231">
                  <c:v>29.381647000000044</c:v>
                </c:pt>
                <c:pt idx="1232">
                  <c:v>28.913965000000019</c:v>
                </c:pt>
                <c:pt idx="1233">
                  <c:v>28.581384000000014</c:v>
                </c:pt>
                <c:pt idx="1234">
                  <c:v>31.733728000000042</c:v>
                </c:pt>
                <c:pt idx="1235">
                  <c:v>34.986353000000008</c:v>
                </c:pt>
                <c:pt idx="1236">
                  <c:v>34.519434000000047</c:v>
                </c:pt>
                <c:pt idx="1237">
                  <c:v>32.771569999999997</c:v>
                </c:pt>
                <c:pt idx="1238">
                  <c:v>31.047753999999998</c:v>
                </c:pt>
                <c:pt idx="1239">
                  <c:v>30.934229000000016</c:v>
                </c:pt>
                <c:pt idx="1240">
                  <c:v>29.887018000000012</c:v>
                </c:pt>
                <c:pt idx="1241">
                  <c:v>29.466913000000034</c:v>
                </c:pt>
                <c:pt idx="1242">
                  <c:v>32.630089999999996</c:v>
                </c:pt>
                <c:pt idx="1243">
                  <c:v>36.333214999999996</c:v>
                </c:pt>
                <c:pt idx="1244">
                  <c:v>36.964441000000022</c:v>
                </c:pt>
                <c:pt idx="1245">
                  <c:v>33.964410000000044</c:v>
                </c:pt>
                <c:pt idx="1246">
                  <c:v>32.181635000000028</c:v>
                </c:pt>
                <c:pt idx="1247">
                  <c:v>31.982782000000043</c:v>
                </c:pt>
                <c:pt idx="1248">
                  <c:v>31.121301000000017</c:v>
                </c:pt>
                <c:pt idx="1249">
                  <c:v>30.235010000000045</c:v>
                </c:pt>
                <c:pt idx="1250">
                  <c:v>34.001428000000033</c:v>
                </c:pt>
                <c:pt idx="1251">
                  <c:v>36.053369000000032</c:v>
                </c:pt>
                <c:pt idx="1252">
                  <c:v>35.316187000000014</c:v>
                </c:pt>
                <c:pt idx="1253">
                  <c:v>33.081262000000038</c:v>
                </c:pt>
                <c:pt idx="1254">
                  <c:v>31.814539000000025</c:v>
                </c:pt>
                <c:pt idx="1255">
                  <c:v>31.364557000000048</c:v>
                </c:pt>
                <c:pt idx="1256">
                  <c:v>30.636285000000044</c:v>
                </c:pt>
                <c:pt idx="1257">
                  <c:v>29.931177000000048</c:v>
                </c:pt>
                <c:pt idx="1258">
                  <c:v>33.396204000000012</c:v>
                </c:pt>
                <c:pt idx="1259">
                  <c:v>36.181177000000048</c:v>
                </c:pt>
                <c:pt idx="1260">
                  <c:v>35.198206000000027</c:v>
                </c:pt>
                <c:pt idx="1261">
                  <c:v>32.349542000000042</c:v>
                </c:pt>
                <c:pt idx="1262">
                  <c:v>30.799371000000008</c:v>
                </c:pt>
                <c:pt idx="1263">
                  <c:v>30.73125600000003</c:v>
                </c:pt>
                <c:pt idx="1264">
                  <c:v>30.79625900000002</c:v>
                </c:pt>
                <c:pt idx="1265">
                  <c:v>30.33559600000001</c:v>
                </c:pt>
                <c:pt idx="1266">
                  <c:v>33.500574000000029</c:v>
                </c:pt>
                <c:pt idx="1267">
                  <c:v>35.919519000000037</c:v>
                </c:pt>
                <c:pt idx="1268">
                  <c:v>35.219507000000021</c:v>
                </c:pt>
                <c:pt idx="1269">
                  <c:v>32.331262000000038</c:v>
                </c:pt>
                <c:pt idx="1270">
                  <c:v>31.266290000000026</c:v>
                </c:pt>
                <c:pt idx="1271">
                  <c:v>31.516290000000026</c:v>
                </c:pt>
                <c:pt idx="1272">
                  <c:v>31.196222000000034</c:v>
                </c:pt>
                <c:pt idx="1273">
                  <c:v>31.084496999999999</c:v>
                </c:pt>
                <c:pt idx="1274">
                  <c:v>32.379480000000001</c:v>
                </c:pt>
                <c:pt idx="1275">
                  <c:v>34.079492000000016</c:v>
                </c:pt>
                <c:pt idx="1276">
                  <c:v>33.184503000000007</c:v>
                </c:pt>
                <c:pt idx="1277">
                  <c:v>31.11956200000003</c:v>
                </c:pt>
                <c:pt idx="1278">
                  <c:v>29.704584000000011</c:v>
                </c:pt>
                <c:pt idx="1279">
                  <c:v>29.969568000000038</c:v>
                </c:pt>
                <c:pt idx="1280">
                  <c:v>29.782983000000002</c:v>
                </c:pt>
                <c:pt idx="1281">
                  <c:v>29.446313000000032</c:v>
                </c:pt>
                <c:pt idx="1282">
                  <c:v>31.732996000000014</c:v>
                </c:pt>
                <c:pt idx="1283">
                  <c:v>33.046320000000037</c:v>
                </c:pt>
                <c:pt idx="1284">
                  <c:v>33.199487000000033</c:v>
                </c:pt>
                <c:pt idx="1285">
                  <c:v>31.446283000000051</c:v>
                </c:pt>
                <c:pt idx="1286">
                  <c:v>30.271265000000028</c:v>
                </c:pt>
                <c:pt idx="1287">
                  <c:v>30.371454000000028</c:v>
                </c:pt>
                <c:pt idx="1288">
                  <c:v>29.920068000000015</c:v>
                </c:pt>
                <c:pt idx="1289">
                  <c:v>29.520044000000041</c:v>
                </c:pt>
                <c:pt idx="1290">
                  <c:v>31.65337500000004</c:v>
                </c:pt>
                <c:pt idx="1291">
                  <c:v>34.100061000000039</c:v>
                </c:pt>
                <c:pt idx="1292">
                  <c:v>34.913385000000005</c:v>
                </c:pt>
                <c:pt idx="1293">
                  <c:v>31.796320000000037</c:v>
                </c:pt>
                <c:pt idx="1294">
                  <c:v>30.763756999999998</c:v>
                </c:pt>
                <c:pt idx="1295">
                  <c:v>30.654504000000031</c:v>
                </c:pt>
                <c:pt idx="1296">
                  <c:v>30.819390999999996</c:v>
                </c:pt>
                <c:pt idx="1297">
                  <c:v>29.768579000000045</c:v>
                </c:pt>
                <c:pt idx="1298">
                  <c:v>31.834924000000001</c:v>
                </c:pt>
                <c:pt idx="1299">
                  <c:v>34.801172000000008</c:v>
                </c:pt>
                <c:pt idx="1300">
                  <c:v>34.23607800000002</c:v>
                </c:pt>
                <c:pt idx="1301">
                  <c:v>32.199487000000033</c:v>
                </c:pt>
                <c:pt idx="1302">
                  <c:v>30.370447000000013</c:v>
                </c:pt>
                <c:pt idx="1303">
                  <c:v>29.813196000000005</c:v>
                </c:pt>
                <c:pt idx="1304">
                  <c:v>29.202905000000044</c:v>
                </c:pt>
                <c:pt idx="1305">
                  <c:v>28.916101000000026</c:v>
                </c:pt>
                <c:pt idx="1306">
                  <c:v>31.346063000000015</c:v>
                </c:pt>
                <c:pt idx="1307">
                  <c:v>32.301080000000013</c:v>
                </c:pt>
                <c:pt idx="1308">
                  <c:v>32.31606400000004</c:v>
                </c:pt>
                <c:pt idx="1309">
                  <c:v>32.116235000000017</c:v>
                </c:pt>
                <c:pt idx="1310">
                  <c:v>30.686273000000028</c:v>
                </c:pt>
                <c:pt idx="1311">
                  <c:v>30.646265000000028</c:v>
                </c:pt>
                <c:pt idx="1312">
                  <c:v>29.448694000000046</c:v>
                </c:pt>
                <c:pt idx="1313">
                  <c:v>28.128992000000039</c:v>
                </c:pt>
                <c:pt idx="1314">
                  <c:v>30.368951000000038</c:v>
                </c:pt>
                <c:pt idx="1315">
                  <c:v>34.303949000000046</c:v>
                </c:pt>
                <c:pt idx="1316">
                  <c:v>34.686059999999998</c:v>
                </c:pt>
                <c:pt idx="1317">
                  <c:v>32.529565000000048</c:v>
                </c:pt>
                <c:pt idx="1318">
                  <c:v>31.001276000000018</c:v>
                </c:pt>
                <c:pt idx="1319">
                  <c:v>30.94954800000005</c:v>
                </c:pt>
                <c:pt idx="1320">
                  <c:v>29.596094000000051</c:v>
                </c:pt>
                <c:pt idx="1321">
                  <c:v>29.231104000000016</c:v>
                </c:pt>
                <c:pt idx="1322">
                  <c:v>31.086084000000028</c:v>
                </c:pt>
                <c:pt idx="1323">
                  <c:v>34.621118000000024</c:v>
                </c:pt>
                <c:pt idx="1324">
                  <c:v>35.151086000000021</c:v>
                </c:pt>
                <c:pt idx="1325">
                  <c:v>33.352899000000036</c:v>
                </c:pt>
                <c:pt idx="1326">
                  <c:v>31.247919000000024</c:v>
                </c:pt>
                <c:pt idx="1327">
                  <c:v>30.282922000000042</c:v>
                </c:pt>
                <c:pt idx="1328">
                  <c:v>29.196100000000001</c:v>
                </c:pt>
                <c:pt idx="1329">
                  <c:v>29.266107000000034</c:v>
                </c:pt>
                <c:pt idx="1330">
                  <c:v>31.581079000000045</c:v>
                </c:pt>
                <c:pt idx="1331">
                  <c:v>34.646082000000035</c:v>
                </c:pt>
                <c:pt idx="1332">
                  <c:v>37.996088000000043</c:v>
                </c:pt>
                <c:pt idx="1333">
                  <c:v>33.719507000000021</c:v>
                </c:pt>
                <c:pt idx="1334">
                  <c:v>32.304498000000024</c:v>
                </c:pt>
                <c:pt idx="1335">
                  <c:v>31.551080000000013</c:v>
                </c:pt>
                <c:pt idx="1336">
                  <c:v>30.166101000000026</c:v>
                </c:pt>
                <c:pt idx="1337">
                  <c:v>29.181084999999996</c:v>
                </c:pt>
                <c:pt idx="1338">
                  <c:v>32.321100000000001</c:v>
                </c:pt>
                <c:pt idx="1339">
                  <c:v>35.331079000000045</c:v>
                </c:pt>
                <c:pt idx="1340">
                  <c:v>35.951105000000041</c:v>
                </c:pt>
                <c:pt idx="1341">
                  <c:v>33.154504000000031</c:v>
                </c:pt>
                <c:pt idx="1342">
                  <c:v>31.369501000000014</c:v>
                </c:pt>
                <c:pt idx="1343">
                  <c:v>30.521082000000035</c:v>
                </c:pt>
                <c:pt idx="1344">
                  <c:v>29.516107000000034</c:v>
                </c:pt>
                <c:pt idx="1345">
                  <c:v>29.586084000000028</c:v>
                </c:pt>
                <c:pt idx="1346">
                  <c:v>31.948694000000046</c:v>
                </c:pt>
                <c:pt idx="1347">
                  <c:v>34.749017000000038</c:v>
                </c:pt>
                <c:pt idx="1348">
                  <c:v>35.614008000000013</c:v>
                </c:pt>
                <c:pt idx="1349">
                  <c:v>32.614008000000013</c:v>
                </c:pt>
                <c:pt idx="1350">
                  <c:v>31.336084000000028</c:v>
                </c:pt>
                <c:pt idx="1351">
                  <c:v>30.652062999999998</c:v>
                </c:pt>
                <c:pt idx="1352">
                  <c:v>29.481653000000051</c:v>
                </c:pt>
                <c:pt idx="1353">
                  <c:v>28.547449000000029</c:v>
                </c:pt>
                <c:pt idx="1354">
                  <c:v>31.397577000000013</c:v>
                </c:pt>
                <c:pt idx="1355">
                  <c:v>35.171594000000027</c:v>
                </c:pt>
                <c:pt idx="1356">
                  <c:v>35.499505999999997</c:v>
                </c:pt>
                <c:pt idx="1357">
                  <c:v>32.91604000000001</c:v>
                </c:pt>
                <c:pt idx="1358">
                  <c:v>31.646082000000035</c:v>
                </c:pt>
                <c:pt idx="1359">
                  <c:v>30.732751000000007</c:v>
                </c:pt>
                <c:pt idx="1360">
                  <c:v>28.781273999999996</c:v>
                </c:pt>
                <c:pt idx="1361">
                  <c:v>28.770044000000041</c:v>
                </c:pt>
                <c:pt idx="1362">
                  <c:v>31.065240000000017</c:v>
                </c:pt>
                <c:pt idx="1363">
                  <c:v>34.701929000000007</c:v>
                </c:pt>
                <c:pt idx="1364">
                  <c:v>35.116541000000041</c:v>
                </c:pt>
                <c:pt idx="1365">
                  <c:v>32.878656000000035</c:v>
                </c:pt>
                <c:pt idx="1366">
                  <c:v>31.986261000000013</c:v>
                </c:pt>
                <c:pt idx="1367">
                  <c:v>31.603814999999997</c:v>
                </c:pt>
                <c:pt idx="1368">
                  <c:v>30.179407000000026</c:v>
                </c:pt>
                <c:pt idx="1369">
                  <c:v>30.369897000000037</c:v>
                </c:pt>
                <c:pt idx="1370">
                  <c:v>33.34841300000005</c:v>
                </c:pt>
                <c:pt idx="1371">
                  <c:v>37.26732800000002</c:v>
                </c:pt>
                <c:pt idx="1372">
                  <c:v>37.100640999999996</c:v>
                </c:pt>
                <c:pt idx="1373">
                  <c:v>34.246088000000043</c:v>
                </c:pt>
                <c:pt idx="1374">
                  <c:v>32.936029000000019</c:v>
                </c:pt>
                <c:pt idx="1375">
                  <c:v>32.899438000000032</c:v>
                </c:pt>
                <c:pt idx="1376">
                  <c:v>32.112054000000001</c:v>
                </c:pt>
                <c:pt idx="1377">
                  <c:v>30.398431000000016</c:v>
                </c:pt>
                <c:pt idx="1378">
                  <c:v>35.98195800000002</c:v>
                </c:pt>
                <c:pt idx="1379">
                  <c:v>41.161767999999995</c:v>
                </c:pt>
                <c:pt idx="1380">
                  <c:v>34.895227000000034</c:v>
                </c:pt>
                <c:pt idx="1381">
                  <c:v>33.866083000000003</c:v>
                </c:pt>
                <c:pt idx="1382">
                  <c:v>32.081232</c:v>
                </c:pt>
                <c:pt idx="1383">
                  <c:v>31.736261000000013</c:v>
                </c:pt>
                <c:pt idx="1384">
                  <c:v>31.095483000000002</c:v>
                </c:pt>
                <c:pt idx="1385">
                  <c:v>30.129175000000032</c:v>
                </c:pt>
                <c:pt idx="1386">
                  <c:v>33.552484000000049</c:v>
                </c:pt>
                <c:pt idx="1387">
                  <c:v>37.031396000000029</c:v>
                </c:pt>
                <c:pt idx="1388">
                  <c:v>35.604547000000025</c:v>
                </c:pt>
                <c:pt idx="1389">
                  <c:v>33.462518000000046</c:v>
                </c:pt>
                <c:pt idx="1390">
                  <c:v>32.113091999999995</c:v>
                </c:pt>
                <c:pt idx="1391">
                  <c:v>32.132898000000012</c:v>
                </c:pt>
                <c:pt idx="1392">
                  <c:v>31.463922000000025</c:v>
                </c:pt>
                <c:pt idx="1393">
                  <c:v>29.926752000000022</c:v>
                </c:pt>
                <c:pt idx="1394">
                  <c:v>31.88472900000005</c:v>
                </c:pt>
                <c:pt idx="1395">
                  <c:v>35.936059999999998</c:v>
                </c:pt>
                <c:pt idx="1396">
                  <c:v>36.597192000000007</c:v>
                </c:pt>
                <c:pt idx="1397">
                  <c:v>33.750451999999996</c:v>
                </c:pt>
                <c:pt idx="1398">
                  <c:v>33.434290000000033</c:v>
                </c:pt>
                <c:pt idx="1399">
                  <c:v>32.037958000000003</c:v>
                </c:pt>
                <c:pt idx="1400">
                  <c:v>30.702936000000022</c:v>
                </c:pt>
                <c:pt idx="1401">
                  <c:v>29.602899000000036</c:v>
                </c:pt>
                <c:pt idx="1402">
                  <c:v>32.346552000000031</c:v>
                </c:pt>
                <c:pt idx="1403">
                  <c:v>35.418970000000002</c:v>
                </c:pt>
                <c:pt idx="1404">
                  <c:v>36.053979000000027</c:v>
                </c:pt>
                <c:pt idx="1405">
                  <c:v>34.033990000000017</c:v>
                </c:pt>
                <c:pt idx="1406">
                  <c:v>32.369470000000035</c:v>
                </c:pt>
                <c:pt idx="1407">
                  <c:v>32.349481000000026</c:v>
                </c:pt>
                <c:pt idx="1408">
                  <c:v>31.312616000000048</c:v>
                </c:pt>
                <c:pt idx="1409">
                  <c:v>30.099481000000026</c:v>
                </c:pt>
                <c:pt idx="1410">
                  <c:v>34.430047999999999</c:v>
                </c:pt>
                <c:pt idx="1411">
                  <c:v>36.620050000000049</c:v>
                </c:pt>
                <c:pt idx="1412">
                  <c:v>38.304498000000024</c:v>
                </c:pt>
                <c:pt idx="1413">
                  <c:v>35.354486000000009</c:v>
                </c:pt>
                <c:pt idx="1414">
                  <c:v>32.946252000000015</c:v>
                </c:pt>
                <c:pt idx="1415">
                  <c:v>31.996271000000036</c:v>
                </c:pt>
                <c:pt idx="1416">
                  <c:v>31.208765000000028</c:v>
                </c:pt>
                <c:pt idx="1417">
                  <c:v>31.162073000000021</c:v>
                </c:pt>
                <c:pt idx="1418">
                  <c:v>33.954675000000009</c:v>
                </c:pt>
                <c:pt idx="1419">
                  <c:v>37.852013999999997</c:v>
                </c:pt>
                <c:pt idx="1420">
                  <c:v>37.538171000000034</c:v>
                </c:pt>
                <c:pt idx="1421">
                  <c:v>34.232233000000008</c:v>
                </c:pt>
                <c:pt idx="1422">
                  <c:v>32.181268000000046</c:v>
                </c:pt>
                <c:pt idx="1423">
                  <c:v>32.42125900000002</c:v>
                </c:pt>
                <c:pt idx="1424">
                  <c:v>31.148950000000013</c:v>
                </c:pt>
                <c:pt idx="1425">
                  <c:v>29.09911500000004</c:v>
                </c:pt>
                <c:pt idx="1426">
                  <c:v>33.21999500000004</c:v>
                </c:pt>
                <c:pt idx="1427">
                  <c:v>36.304498000000024</c:v>
                </c:pt>
                <c:pt idx="1428">
                  <c:v>36.164513999999997</c:v>
                </c:pt>
                <c:pt idx="1429">
                  <c:v>33.879480000000001</c:v>
                </c:pt>
                <c:pt idx="1430">
                  <c:v>33.481287000000009</c:v>
                </c:pt>
                <c:pt idx="1431">
                  <c:v>32.496301000000017</c:v>
                </c:pt>
                <c:pt idx="1432">
                  <c:v>31.268762000000038</c:v>
                </c:pt>
                <c:pt idx="1433">
                  <c:v>28.527002000000039</c:v>
                </c:pt>
                <c:pt idx="1434">
                  <c:v>31.187005999999997</c:v>
                </c:pt>
                <c:pt idx="1435">
                  <c:v>35.81948200000005</c:v>
                </c:pt>
                <c:pt idx="1436">
                  <c:v>36.414513999999997</c:v>
                </c:pt>
                <c:pt idx="1437">
                  <c:v>33.064508000000046</c:v>
                </c:pt>
                <c:pt idx="1438">
                  <c:v>31.491998000000024</c:v>
                </c:pt>
                <c:pt idx="1439">
                  <c:v>31.142022999999995</c:v>
                </c:pt>
                <c:pt idx="1440">
                  <c:v>30.936090000000036</c:v>
                </c:pt>
                <c:pt idx="1441">
                  <c:v>30.568597000000011</c:v>
                </c:pt>
                <c:pt idx="1442">
                  <c:v>32.336084000000028</c:v>
                </c:pt>
                <c:pt idx="1443">
                  <c:v>35.681084999999996</c:v>
                </c:pt>
                <c:pt idx="1444">
                  <c:v>35.798699999999997</c:v>
                </c:pt>
                <c:pt idx="1445">
                  <c:v>33.118584999999996</c:v>
                </c:pt>
                <c:pt idx="1446">
                  <c:v>32.419488999999999</c:v>
                </c:pt>
                <c:pt idx="1447">
                  <c:v>31.426080000000013</c:v>
                </c:pt>
                <c:pt idx="1448">
                  <c:v>30.803705000000036</c:v>
                </c:pt>
                <c:pt idx="1449">
                  <c:v>30.970392000000004</c:v>
                </c:pt>
                <c:pt idx="1450">
                  <c:v>33.447076000000038</c:v>
                </c:pt>
                <c:pt idx="1451">
                  <c:v>36.51918900000004</c:v>
                </c:pt>
                <c:pt idx="1452">
                  <c:v>37.021082000000035</c:v>
                </c:pt>
                <c:pt idx="1453">
                  <c:v>34.214502000000039</c:v>
                </c:pt>
                <c:pt idx="1454">
                  <c:v>32.384485000000041</c:v>
                </c:pt>
                <c:pt idx="1455">
                  <c:v>31.533563000000015</c:v>
                </c:pt>
                <c:pt idx="1456">
                  <c:v>30.466089000000011</c:v>
                </c:pt>
                <c:pt idx="1457">
                  <c:v>29.076105000000041</c:v>
                </c:pt>
                <c:pt idx="1458">
                  <c:v>32.371088000000043</c:v>
                </c:pt>
                <c:pt idx="1459">
                  <c:v>36.196100000000001</c:v>
                </c:pt>
                <c:pt idx="1460">
                  <c:v>35.204522999999995</c:v>
                </c:pt>
                <c:pt idx="1461">
                  <c:v>34.269464000000028</c:v>
                </c:pt>
                <c:pt idx="1462">
                  <c:v>32.034509000000014</c:v>
                </c:pt>
                <c:pt idx="1463">
                  <c:v>31.264490000000023</c:v>
                </c:pt>
                <c:pt idx="1464">
                  <c:v>30.449518000000012</c:v>
                </c:pt>
                <c:pt idx="1465">
                  <c:v>29.595056</c:v>
                </c:pt>
                <c:pt idx="1466">
                  <c:v>32.185052000000042</c:v>
                </c:pt>
                <c:pt idx="1467">
                  <c:v>35.345056</c:v>
                </c:pt>
                <c:pt idx="1468">
                  <c:v>35.315057000000024</c:v>
                </c:pt>
                <c:pt idx="1469">
                  <c:v>32.398187000000007</c:v>
                </c:pt>
                <c:pt idx="1470">
                  <c:v>30.714502000000039</c:v>
                </c:pt>
                <c:pt idx="1471">
                  <c:v>30.349481000000026</c:v>
                </c:pt>
                <c:pt idx="1472">
                  <c:v>29.979486000000009</c:v>
                </c:pt>
                <c:pt idx="1473">
                  <c:v>30.531732000000034</c:v>
                </c:pt>
                <c:pt idx="1474">
                  <c:v>33.134515000000022</c:v>
                </c:pt>
                <c:pt idx="1475">
                  <c:v>36.019495000000006</c:v>
                </c:pt>
                <c:pt idx="1476">
                  <c:v>36.184473000000025</c:v>
                </c:pt>
                <c:pt idx="1477">
                  <c:v>33.329462000000035</c:v>
                </c:pt>
                <c:pt idx="1478">
                  <c:v>31.614464999999996</c:v>
                </c:pt>
                <c:pt idx="1479">
                  <c:v>30.967004000000031</c:v>
                </c:pt>
                <c:pt idx="1480">
                  <c:v>30.419488999999999</c:v>
                </c:pt>
                <c:pt idx="1481">
                  <c:v>29.025476000000026</c:v>
                </c:pt>
                <c:pt idx="1482">
                  <c:v>30.666864000000032</c:v>
                </c:pt>
                <c:pt idx="1483">
                  <c:v>34.900323000000014</c:v>
                </c:pt>
                <c:pt idx="1484">
                  <c:v>35.901392000000044</c:v>
                </c:pt>
                <c:pt idx="1485">
                  <c:v>32.831262000000038</c:v>
                </c:pt>
                <c:pt idx="1486">
                  <c:v>31.751276000000018</c:v>
                </c:pt>
                <c:pt idx="1487">
                  <c:v>31.016260000000045</c:v>
                </c:pt>
                <c:pt idx="1488">
                  <c:v>30.548761000000013</c:v>
                </c:pt>
                <c:pt idx="1489">
                  <c:v>29.489557000000048</c:v>
                </c:pt>
                <c:pt idx="1490">
                  <c:v>31.130304000000024</c:v>
                </c:pt>
                <c:pt idx="1491">
                  <c:v>34.900323000000014</c:v>
                </c:pt>
                <c:pt idx="1492">
                  <c:v>36.217462000000012</c:v>
                </c:pt>
                <c:pt idx="1493">
                  <c:v>32.113062000000014</c:v>
                </c:pt>
                <c:pt idx="1494">
                  <c:v>30.996301000000017</c:v>
                </c:pt>
                <c:pt idx="1495">
                  <c:v>30.359949000000029</c:v>
                </c:pt>
                <c:pt idx="1496">
                  <c:v>29.785393999999997</c:v>
                </c:pt>
                <c:pt idx="1497">
                  <c:v>29.467584000000045</c:v>
                </c:pt>
                <c:pt idx="1498">
                  <c:v>31.201929000000007</c:v>
                </c:pt>
                <c:pt idx="1499">
                  <c:v>34.497827000000029</c:v>
                </c:pt>
                <c:pt idx="1500">
                  <c:v>35.750023999999996</c:v>
                </c:pt>
                <c:pt idx="1501">
                  <c:v>32.065027000000043</c:v>
                </c:pt>
                <c:pt idx="1502">
                  <c:v>30.831262000000038</c:v>
                </c:pt>
                <c:pt idx="1503">
                  <c:v>30.35625600000003</c:v>
                </c:pt>
                <c:pt idx="1504">
                  <c:v>30.85991800000005</c:v>
                </c:pt>
                <c:pt idx="1505">
                  <c:v>29.870844000000034</c:v>
                </c:pt>
                <c:pt idx="1506">
                  <c:v>32.498834000000045</c:v>
                </c:pt>
                <c:pt idx="1507">
                  <c:v>35.964502000000039</c:v>
                </c:pt>
                <c:pt idx="1508">
                  <c:v>36.06948200000005</c:v>
                </c:pt>
                <c:pt idx="1509">
                  <c:v>31.920068000000015</c:v>
                </c:pt>
                <c:pt idx="1510">
                  <c:v>32.370111000000009</c:v>
                </c:pt>
                <c:pt idx="1511">
                  <c:v>32.122003000000007</c:v>
                </c:pt>
                <c:pt idx="1512">
                  <c:v>31.726984000000016</c:v>
                </c:pt>
                <c:pt idx="1513">
                  <c:v>30.566980000000001</c:v>
                </c:pt>
                <c:pt idx="1514">
                  <c:v>32.669488999999999</c:v>
                </c:pt>
                <c:pt idx="1515">
                  <c:v>35.749505999999997</c:v>
                </c:pt>
                <c:pt idx="1516">
                  <c:v>36.364496000000031</c:v>
                </c:pt>
                <c:pt idx="1517">
                  <c:v>33.604517000000044</c:v>
                </c:pt>
                <c:pt idx="1518">
                  <c:v>31.299493000000041</c:v>
                </c:pt>
                <c:pt idx="1519">
                  <c:v>31.099481000000026</c:v>
                </c:pt>
                <c:pt idx="1520">
                  <c:v>30.314478000000008</c:v>
                </c:pt>
                <c:pt idx="1521">
                  <c:v>29.228601000000026</c:v>
                </c:pt>
                <c:pt idx="1522">
                  <c:v>32.716089000000011</c:v>
                </c:pt>
                <c:pt idx="1523">
                  <c:v>35.92107500000003</c:v>
                </c:pt>
                <c:pt idx="1524">
                  <c:v>35.769495000000006</c:v>
                </c:pt>
                <c:pt idx="1525">
                  <c:v>34.079492000000016</c:v>
                </c:pt>
                <c:pt idx="1526">
                  <c:v>32.129480000000001</c:v>
                </c:pt>
                <c:pt idx="1527">
                  <c:v>31.849481000000026</c:v>
                </c:pt>
                <c:pt idx="1528">
                  <c:v>30.504480000000001</c:v>
                </c:pt>
                <c:pt idx="1529">
                  <c:v>30.062738000000024</c:v>
                </c:pt>
                <c:pt idx="1530">
                  <c:v>32.350488000000041</c:v>
                </c:pt>
                <c:pt idx="1531">
                  <c:v>36.504480000000001</c:v>
                </c:pt>
                <c:pt idx="1532">
                  <c:v>34.864464999999996</c:v>
                </c:pt>
                <c:pt idx="1533">
                  <c:v>33.754480000000001</c:v>
                </c:pt>
                <c:pt idx="1534">
                  <c:v>33.184503000000007</c:v>
                </c:pt>
                <c:pt idx="1535">
                  <c:v>32.368616000000031</c:v>
                </c:pt>
                <c:pt idx="1536">
                  <c:v>31.596063000000015</c:v>
                </c:pt>
                <c:pt idx="1537">
                  <c:v>30.626855000000035</c:v>
                </c:pt>
                <c:pt idx="1538">
                  <c:v>31.871118000000024</c:v>
                </c:pt>
                <c:pt idx="1539">
                  <c:v>35.436090000000036</c:v>
                </c:pt>
                <c:pt idx="1540">
                  <c:v>36.881128000000047</c:v>
                </c:pt>
                <c:pt idx="1541">
                  <c:v>33.254480000000001</c:v>
                </c:pt>
                <c:pt idx="1542">
                  <c:v>32.265100000000018</c:v>
                </c:pt>
                <c:pt idx="1543">
                  <c:v>31.964502000000039</c:v>
                </c:pt>
                <c:pt idx="1544">
                  <c:v>30.451105000000041</c:v>
                </c:pt>
                <c:pt idx="1545">
                  <c:v>30.203943000000038</c:v>
                </c:pt>
                <c:pt idx="1546">
                  <c:v>33.116083000000003</c:v>
                </c:pt>
                <c:pt idx="1547">
                  <c:v>37.201105000000041</c:v>
                </c:pt>
                <c:pt idx="1548">
                  <c:v>38.583978000000002</c:v>
                </c:pt>
                <c:pt idx="1549">
                  <c:v>35.299524000000019</c:v>
                </c:pt>
                <c:pt idx="1550">
                  <c:v>33.219507000000021</c:v>
                </c:pt>
                <c:pt idx="1551">
                  <c:v>32.013971000000026</c:v>
                </c:pt>
                <c:pt idx="1552">
                  <c:v>31.068964000000051</c:v>
                </c:pt>
                <c:pt idx="1553">
                  <c:v>29.783228000000008</c:v>
                </c:pt>
                <c:pt idx="1554">
                  <c:v>31.813196000000005</c:v>
                </c:pt>
                <c:pt idx="1555">
                  <c:v>35.971094000000051</c:v>
                </c:pt>
                <c:pt idx="1556">
                  <c:v>35.016107000000034</c:v>
                </c:pt>
                <c:pt idx="1557">
                  <c:v>32.034479000000033</c:v>
                </c:pt>
                <c:pt idx="1558">
                  <c:v>32.129480000000001</c:v>
                </c:pt>
                <c:pt idx="1559">
                  <c:v>31.199518000000012</c:v>
                </c:pt>
                <c:pt idx="1560">
                  <c:v>30.219507000000021</c:v>
                </c:pt>
                <c:pt idx="1561">
                  <c:v>29.314508000000046</c:v>
                </c:pt>
                <c:pt idx="1562">
                  <c:v>32.285059000000047</c:v>
                </c:pt>
                <c:pt idx="1563">
                  <c:v>35.370050000000049</c:v>
                </c:pt>
                <c:pt idx="1564">
                  <c:v>35.436395000000005</c:v>
                </c:pt>
                <c:pt idx="1565">
                  <c:v>34.581384000000014</c:v>
                </c:pt>
                <c:pt idx="1566">
                  <c:v>31.703821000000005</c:v>
                </c:pt>
                <c:pt idx="1567">
                  <c:v>31.15447400000005</c:v>
                </c:pt>
                <c:pt idx="1568">
                  <c:v>29.696283000000051</c:v>
                </c:pt>
                <c:pt idx="1569">
                  <c:v>28.565240000000017</c:v>
                </c:pt>
                <c:pt idx="1570">
                  <c:v>31.579492000000016</c:v>
                </c:pt>
                <c:pt idx="1571">
                  <c:v>35.419519000000037</c:v>
                </c:pt>
                <c:pt idx="1572">
                  <c:v>36.879480000000001</c:v>
                </c:pt>
                <c:pt idx="1573">
                  <c:v>33.414484000000016</c:v>
                </c:pt>
                <c:pt idx="1574">
                  <c:v>32.451256999999998</c:v>
                </c:pt>
                <c:pt idx="1575">
                  <c:v>32.431238000000008</c:v>
                </c:pt>
                <c:pt idx="1576">
                  <c:v>30.851251000000047</c:v>
                </c:pt>
                <c:pt idx="1577">
                  <c:v>29.81991000000005</c:v>
                </c:pt>
                <c:pt idx="1578">
                  <c:v>31.565424000000007</c:v>
                </c:pt>
                <c:pt idx="1579">
                  <c:v>34.914484000000016</c:v>
                </c:pt>
                <c:pt idx="1580">
                  <c:v>34.619501000000014</c:v>
                </c:pt>
                <c:pt idx="1581">
                  <c:v>31.266290000000026</c:v>
                </c:pt>
                <c:pt idx="1582">
                  <c:v>30.56624800000003</c:v>
                </c:pt>
                <c:pt idx="1583">
                  <c:v>30.479486000000009</c:v>
                </c:pt>
                <c:pt idx="1584">
                  <c:v>29.485040000000026</c:v>
                </c:pt>
                <c:pt idx="1585">
                  <c:v>29.280054000000007</c:v>
                </c:pt>
                <c:pt idx="1586">
                  <c:v>31.514490000000023</c:v>
                </c:pt>
                <c:pt idx="1587">
                  <c:v>34.120050000000049</c:v>
                </c:pt>
                <c:pt idx="1588">
                  <c:v>33.95000600000003</c:v>
                </c:pt>
                <c:pt idx="1589">
                  <c:v>32.919519000000037</c:v>
                </c:pt>
                <c:pt idx="1590">
                  <c:v>31.981226000000049</c:v>
                </c:pt>
                <c:pt idx="1591">
                  <c:v>31.364496000000031</c:v>
                </c:pt>
                <c:pt idx="1592">
                  <c:v>30.864464999999996</c:v>
                </c:pt>
                <c:pt idx="1593">
                  <c:v>29.930047999999999</c:v>
                </c:pt>
                <c:pt idx="1594">
                  <c:v>32.335046000000034</c:v>
                </c:pt>
                <c:pt idx="1595">
                  <c:v>35.931390000000022</c:v>
                </c:pt>
                <c:pt idx="1596">
                  <c:v>36.470026000000018</c:v>
                </c:pt>
                <c:pt idx="1597">
                  <c:v>32.365045000000009</c:v>
                </c:pt>
                <c:pt idx="1598">
                  <c:v>31.046533000000011</c:v>
                </c:pt>
                <c:pt idx="1599">
                  <c:v>30.896295000000009</c:v>
                </c:pt>
                <c:pt idx="1600">
                  <c:v>30.566278000000011</c:v>
                </c:pt>
                <c:pt idx="1601">
                  <c:v>28.634485000000041</c:v>
                </c:pt>
                <c:pt idx="1602">
                  <c:v>31.499505999999997</c:v>
                </c:pt>
                <c:pt idx="1603">
                  <c:v>35.214471000000003</c:v>
                </c:pt>
                <c:pt idx="1604">
                  <c:v>36.354486000000009</c:v>
                </c:pt>
                <c:pt idx="1605">
                  <c:v>33.98125600000003</c:v>
                </c:pt>
                <c:pt idx="1606">
                  <c:v>32.381219000000044</c:v>
                </c:pt>
                <c:pt idx="1607">
                  <c:v>31.50124500000004</c:v>
                </c:pt>
                <c:pt idx="1608">
                  <c:v>30.051263000000006</c:v>
                </c:pt>
                <c:pt idx="1609">
                  <c:v>29.435022000000004</c:v>
                </c:pt>
                <c:pt idx="1610">
                  <c:v>32.445032000000026</c:v>
                </c:pt>
                <c:pt idx="1611">
                  <c:v>35.745050000000049</c:v>
                </c:pt>
                <c:pt idx="1612">
                  <c:v>35.820032000000026</c:v>
                </c:pt>
                <c:pt idx="1613">
                  <c:v>32.204522999999995</c:v>
                </c:pt>
                <c:pt idx="1614">
                  <c:v>31.579492000000016</c:v>
                </c:pt>
                <c:pt idx="1615">
                  <c:v>31.279016000000013</c:v>
                </c:pt>
                <c:pt idx="1616">
                  <c:v>30.28829300000001</c:v>
                </c:pt>
                <c:pt idx="1617">
                  <c:v>29.69903000000005</c:v>
                </c:pt>
                <c:pt idx="1618">
                  <c:v>31.063959000000011</c:v>
                </c:pt>
                <c:pt idx="1619">
                  <c:v>34.833948000000021</c:v>
                </c:pt>
                <c:pt idx="1620">
                  <c:v>34.168970000000002</c:v>
                </c:pt>
                <c:pt idx="1621">
                  <c:v>32.879510000000039</c:v>
                </c:pt>
                <c:pt idx="1622">
                  <c:v>31.229517000000044</c:v>
                </c:pt>
                <c:pt idx="1623">
                  <c:v>31.419519000000037</c:v>
                </c:pt>
                <c:pt idx="1624">
                  <c:v>30.402917000000002</c:v>
                </c:pt>
                <c:pt idx="1625">
                  <c:v>29.348993000000007</c:v>
                </c:pt>
                <c:pt idx="1626">
                  <c:v>30.828943000000038</c:v>
                </c:pt>
                <c:pt idx="1627">
                  <c:v>34.913965000000019</c:v>
                </c:pt>
                <c:pt idx="1628">
                  <c:v>34.553613000000041</c:v>
                </c:pt>
                <c:pt idx="1629">
                  <c:v>33.669488999999999</c:v>
                </c:pt>
                <c:pt idx="1630">
                  <c:v>31.734521000000029</c:v>
                </c:pt>
                <c:pt idx="1631">
                  <c:v>31.553583000000003</c:v>
                </c:pt>
                <c:pt idx="1632">
                  <c:v>30.666071000000045</c:v>
                </c:pt>
                <c:pt idx="1633">
                  <c:v>29.686059999999998</c:v>
                </c:pt>
                <c:pt idx="1634">
                  <c:v>32.101099000000033</c:v>
                </c:pt>
                <c:pt idx="1635">
                  <c:v>35.431084999999996</c:v>
                </c:pt>
                <c:pt idx="1636">
                  <c:v>37.371118000000024</c:v>
                </c:pt>
                <c:pt idx="1637">
                  <c:v>34.249505999999997</c:v>
                </c:pt>
                <c:pt idx="1638">
                  <c:v>31.729517000000044</c:v>
                </c:pt>
                <c:pt idx="1639">
                  <c:v>30.927026000000012</c:v>
                </c:pt>
                <c:pt idx="1640">
                  <c:v>30.587030000000027</c:v>
                </c:pt>
                <c:pt idx="1641">
                  <c:v>29.342004000000031</c:v>
                </c:pt>
                <c:pt idx="1642">
                  <c:v>32.509515000000022</c:v>
                </c:pt>
                <c:pt idx="1643">
                  <c:v>36.149500000000046</c:v>
                </c:pt>
                <c:pt idx="1644">
                  <c:v>37.054498000000024</c:v>
                </c:pt>
                <c:pt idx="1645">
                  <c:v>33.614496000000031</c:v>
                </c:pt>
                <c:pt idx="1646">
                  <c:v>32.039484000000016</c:v>
                </c:pt>
                <c:pt idx="1647">
                  <c:v>32.027002000000039</c:v>
                </c:pt>
                <c:pt idx="1648">
                  <c:v>30.83141500000005</c:v>
                </c:pt>
                <c:pt idx="1649">
                  <c:v>28.651392000000044</c:v>
                </c:pt>
                <c:pt idx="1650">
                  <c:v>31.050043000000016</c:v>
                </c:pt>
                <c:pt idx="1651">
                  <c:v>34.650049000000024</c:v>
                </c:pt>
                <c:pt idx="1652">
                  <c:v>35.485040000000026</c:v>
                </c:pt>
                <c:pt idx="1653">
                  <c:v>32.084467000000018</c:v>
                </c:pt>
                <c:pt idx="1654">
                  <c:v>30.304468000000043</c:v>
                </c:pt>
                <c:pt idx="1655">
                  <c:v>31.849481000000026</c:v>
                </c:pt>
                <c:pt idx="1656">
                  <c:v>29.630029000000036</c:v>
                </c:pt>
                <c:pt idx="1657">
                  <c:v>28.747766000000013</c:v>
                </c:pt>
                <c:pt idx="1658">
                  <c:v>30.55706200000003</c:v>
                </c:pt>
                <c:pt idx="1659">
                  <c:v>34.049463000000003</c:v>
                </c:pt>
                <c:pt idx="1660">
                  <c:v>34.834467000000018</c:v>
                </c:pt>
                <c:pt idx="1661">
                  <c:v>31.179468000000043</c:v>
                </c:pt>
                <c:pt idx="1662">
                  <c:v>29.564508000000046</c:v>
                </c:pt>
                <c:pt idx="1663">
                  <c:v>29.634515000000022</c:v>
                </c:pt>
                <c:pt idx="1664">
                  <c:v>29.269525000000044</c:v>
                </c:pt>
                <c:pt idx="1665">
                  <c:v>28.354517000000044</c:v>
                </c:pt>
                <c:pt idx="1666">
                  <c:v>31.025049000000024</c:v>
                </c:pt>
                <c:pt idx="1667">
                  <c:v>34.865045000000009</c:v>
                </c:pt>
                <c:pt idx="1668">
                  <c:v>34.265070000000037</c:v>
                </c:pt>
                <c:pt idx="1669">
                  <c:v>31.749475000000018</c:v>
                </c:pt>
                <c:pt idx="1670">
                  <c:v>31.31948200000005</c:v>
                </c:pt>
                <c:pt idx="1671">
                  <c:v>31.434503000000007</c:v>
                </c:pt>
                <c:pt idx="1672">
                  <c:v>29.814539000000025</c:v>
                </c:pt>
                <c:pt idx="1673">
                  <c:v>29.254510000000039</c:v>
                </c:pt>
                <c:pt idx="1674">
                  <c:v>32.429498000000024</c:v>
                </c:pt>
                <c:pt idx="1675">
                  <c:v>36.52953500000001</c:v>
                </c:pt>
                <c:pt idx="1676">
                  <c:v>35.365045000000009</c:v>
                </c:pt>
                <c:pt idx="1677">
                  <c:v>32.134515000000022</c:v>
                </c:pt>
                <c:pt idx="1678">
                  <c:v>30.684503000000007</c:v>
                </c:pt>
                <c:pt idx="1679">
                  <c:v>30.169488999999999</c:v>
                </c:pt>
                <c:pt idx="1680">
                  <c:v>29.070093000000043</c:v>
                </c:pt>
                <c:pt idx="1681">
                  <c:v>29.930017000000021</c:v>
                </c:pt>
                <c:pt idx="1682">
                  <c:v>32.734521000000029</c:v>
                </c:pt>
                <c:pt idx="1683">
                  <c:v>35.546411000000035</c:v>
                </c:pt>
                <c:pt idx="1684">
                  <c:v>35.486414000000025</c:v>
                </c:pt>
                <c:pt idx="1685">
                  <c:v>34.154504000000031</c:v>
                </c:pt>
                <c:pt idx="1686">
                  <c:v>30.37124</c:v>
                </c:pt>
                <c:pt idx="1687">
                  <c:v>30.719507000000021</c:v>
                </c:pt>
                <c:pt idx="1688">
                  <c:v>30.379480000000001</c:v>
                </c:pt>
                <c:pt idx="1689">
                  <c:v>28.514490000000023</c:v>
                </c:pt>
                <c:pt idx="1690">
                  <c:v>31.204462000000035</c:v>
                </c:pt>
                <c:pt idx="1691">
                  <c:v>33.784479000000033</c:v>
                </c:pt>
                <c:pt idx="1692">
                  <c:v>34.229486000000009</c:v>
                </c:pt>
                <c:pt idx="1693">
                  <c:v>32.099481000000026</c:v>
                </c:pt>
                <c:pt idx="1694">
                  <c:v>30.184503000000007</c:v>
                </c:pt>
                <c:pt idx="1695">
                  <c:v>29.749505999999997</c:v>
                </c:pt>
                <c:pt idx="1696">
                  <c:v>29.934503000000007</c:v>
                </c:pt>
                <c:pt idx="1697">
                  <c:v>29.402917000000002</c:v>
                </c:pt>
                <c:pt idx="1698">
                  <c:v>30.253992000000039</c:v>
                </c:pt>
                <c:pt idx="1699">
                  <c:v>33.818994000000032</c:v>
                </c:pt>
                <c:pt idx="1700">
                  <c:v>32.664026000000035</c:v>
                </c:pt>
                <c:pt idx="1701">
                  <c:v>31.378992000000039</c:v>
                </c:pt>
                <c:pt idx="1702">
                  <c:v>30.829034000000036</c:v>
                </c:pt>
                <c:pt idx="1703">
                  <c:v>30.549005000000022</c:v>
                </c:pt>
                <c:pt idx="1704">
                  <c:v>29.753961000000004</c:v>
                </c:pt>
                <c:pt idx="1705">
                  <c:v>29.729517000000044</c:v>
                </c:pt>
                <c:pt idx="1706">
                  <c:v>31.581079000000045</c:v>
                </c:pt>
                <c:pt idx="1707">
                  <c:v>35.06948200000005</c:v>
                </c:pt>
                <c:pt idx="1708">
                  <c:v>32.664513999999997</c:v>
                </c:pt>
                <c:pt idx="1709">
                  <c:v>28.064508000000046</c:v>
                </c:pt>
                <c:pt idx="1710">
                  <c:v>29.604517000000044</c:v>
                </c:pt>
                <c:pt idx="1711">
                  <c:v>30.329522999999995</c:v>
                </c:pt>
                <c:pt idx="1712">
                  <c:v>29.531458000000043</c:v>
                </c:pt>
                <c:pt idx="1713">
                  <c:v>27.986414000000025</c:v>
                </c:pt>
                <c:pt idx="1714">
                  <c:v>30.781396000000029</c:v>
                </c:pt>
                <c:pt idx="1715">
                  <c:v>34.336388999999997</c:v>
                </c:pt>
                <c:pt idx="1716">
                  <c:v>35.701440000000048</c:v>
                </c:pt>
                <c:pt idx="1717">
                  <c:v>32.299493000000041</c:v>
                </c:pt>
                <c:pt idx="1718">
                  <c:v>30.578699000000029</c:v>
                </c:pt>
                <c:pt idx="1719">
                  <c:v>30.836388999999997</c:v>
                </c:pt>
                <c:pt idx="1720">
                  <c:v>29.846399000000019</c:v>
                </c:pt>
                <c:pt idx="1721">
                  <c:v>28.945215000000019</c:v>
                </c:pt>
                <c:pt idx="1722">
                  <c:v>31.398584000000028</c:v>
                </c:pt>
                <c:pt idx="1723">
                  <c:v>34.815240000000017</c:v>
                </c:pt>
                <c:pt idx="1724">
                  <c:v>36.203699000000029</c:v>
                </c:pt>
                <c:pt idx="1725">
                  <c:v>32.66372100000001</c:v>
                </c:pt>
                <c:pt idx="1726">
                  <c:v>31.553674000000001</c:v>
                </c:pt>
                <c:pt idx="1727">
                  <c:v>31.203699000000029</c:v>
                </c:pt>
                <c:pt idx="1728">
                  <c:v>30.637567000000047</c:v>
                </c:pt>
                <c:pt idx="1729">
                  <c:v>29.801416000000017</c:v>
                </c:pt>
                <c:pt idx="1730">
                  <c:v>32.40151400000002</c:v>
                </c:pt>
                <c:pt idx="1731">
                  <c:v>35.199976000000049</c:v>
                </c:pt>
                <c:pt idx="1732">
                  <c:v>34.745203000000004</c:v>
                </c:pt>
                <c:pt idx="1733">
                  <c:v>34.287744000000032</c:v>
                </c:pt>
                <c:pt idx="1734">
                  <c:v>32.095574999999997</c:v>
                </c:pt>
                <c:pt idx="1735">
                  <c:v>31.446100000000001</c:v>
                </c:pt>
                <c:pt idx="1736">
                  <c:v>30.621515000000045</c:v>
                </c:pt>
                <c:pt idx="1737">
                  <c:v>30.630853000000002</c:v>
                </c:pt>
                <c:pt idx="1738">
                  <c:v>32.564996000000008</c:v>
                </c:pt>
                <c:pt idx="1739">
                  <c:v>35.488062000000014</c:v>
                </c:pt>
                <c:pt idx="1740">
                  <c:v>32.228998000000047</c:v>
                </c:pt>
                <c:pt idx="1741">
                  <c:v>23.164026000000035</c:v>
                </c:pt>
                <c:pt idx="1742">
                  <c:v>23.466486000000032</c:v>
                </c:pt>
                <c:pt idx="1743">
                  <c:v>22.892022999999995</c:v>
                </c:pt>
                <c:pt idx="1744">
                  <c:v>22.539758000000006</c:v>
                </c:pt>
                <c:pt idx="1745">
                  <c:v>24.698022000000037</c:v>
                </c:pt>
                <c:pt idx="1746">
                  <c:v>27.93096300000002</c:v>
                </c:pt>
                <c:pt idx="1747">
                  <c:v>28.880579000000012</c:v>
                </c:pt>
                <c:pt idx="1748">
                  <c:v>30.783990000000017</c:v>
                </c:pt>
                <c:pt idx="1749">
                  <c:v>28.665459999999996</c:v>
                </c:pt>
                <c:pt idx="1750">
                  <c:v>26.617609000000016</c:v>
                </c:pt>
                <c:pt idx="1751">
                  <c:v>27.290399000000036</c:v>
                </c:pt>
                <c:pt idx="1752">
                  <c:v>26.620691000000022</c:v>
                </c:pt>
                <c:pt idx="1753">
                  <c:v>26.209436000000039</c:v>
                </c:pt>
                <c:pt idx="1754">
                  <c:v>28.415277000000003</c:v>
                </c:pt>
                <c:pt idx="1755">
                  <c:v>31.370599000000027</c:v>
                </c:pt>
                <c:pt idx="1756">
                  <c:v>32.348962000000029</c:v>
                </c:pt>
                <c:pt idx="1757">
                  <c:v>30.662194999999997</c:v>
                </c:pt>
                <c:pt idx="1758">
                  <c:v>28.584496999999999</c:v>
                </c:pt>
                <c:pt idx="1759">
                  <c:v>30.808588000000043</c:v>
                </c:pt>
                <c:pt idx="1760">
                  <c:v>29.696100000000001</c:v>
                </c:pt>
                <c:pt idx="1761">
                  <c:v>27.761102000000051</c:v>
                </c:pt>
                <c:pt idx="1762">
                  <c:v>30.471094000000051</c:v>
                </c:pt>
                <c:pt idx="1763">
                  <c:v>32.451105000000041</c:v>
                </c:pt>
                <c:pt idx="1764">
                  <c:v>32.521082000000035</c:v>
                </c:pt>
                <c:pt idx="1765">
                  <c:v>31.054498000000024</c:v>
                </c:pt>
                <c:pt idx="1766">
                  <c:v>29.434473000000025</c:v>
                </c:pt>
                <c:pt idx="1767">
                  <c:v>30.047021000000029</c:v>
                </c:pt>
                <c:pt idx="1768">
                  <c:v>29.578912000000003</c:v>
                </c:pt>
                <c:pt idx="1769">
                  <c:v>27.684503000000007</c:v>
                </c:pt>
                <c:pt idx="1770">
                  <c:v>31.431635000000028</c:v>
                </c:pt>
                <c:pt idx="1771">
                  <c:v>33.919519000000037</c:v>
                </c:pt>
                <c:pt idx="1772">
                  <c:v>33.364496000000031</c:v>
                </c:pt>
                <c:pt idx="1773">
                  <c:v>29.934473000000025</c:v>
                </c:pt>
                <c:pt idx="1774">
                  <c:v>29.434473000000025</c:v>
                </c:pt>
                <c:pt idx="1775">
                  <c:v>28.967584000000045</c:v>
                </c:pt>
                <c:pt idx="1776">
                  <c:v>29.578912000000003</c:v>
                </c:pt>
                <c:pt idx="1777">
                  <c:v>26.908074999999997</c:v>
                </c:pt>
                <c:pt idx="1778">
                  <c:v>28.730493000000024</c:v>
                </c:pt>
                <c:pt idx="1779">
                  <c:v>31.085046000000034</c:v>
                </c:pt>
                <c:pt idx="1780">
                  <c:v>34.284509000000014</c:v>
                </c:pt>
                <c:pt idx="1781">
                  <c:v>29.749505999999997</c:v>
                </c:pt>
                <c:pt idx="1782">
                  <c:v>29.699487000000033</c:v>
                </c:pt>
                <c:pt idx="1783">
                  <c:v>28.948999000000015</c:v>
                </c:pt>
                <c:pt idx="1784">
                  <c:v>28.163995</c:v>
                </c:pt>
                <c:pt idx="1785">
                  <c:v>28.099023000000045</c:v>
                </c:pt>
                <c:pt idx="1786">
                  <c:v>30.063989000000049</c:v>
                </c:pt>
                <c:pt idx="1787">
                  <c:v>33.553979000000027</c:v>
                </c:pt>
                <c:pt idx="1788">
                  <c:v>33.753992000000039</c:v>
                </c:pt>
                <c:pt idx="1789">
                  <c:v>31.468988000000024</c:v>
                </c:pt>
                <c:pt idx="1790">
                  <c:v>29.149469000000011</c:v>
                </c:pt>
                <c:pt idx="1791">
                  <c:v>29.879480000000001</c:v>
                </c:pt>
                <c:pt idx="1792">
                  <c:v>28.920374000000038</c:v>
                </c:pt>
                <c:pt idx="1793">
                  <c:v>28.617944000000023</c:v>
                </c:pt>
                <c:pt idx="1794">
                  <c:v>30.483942000000013</c:v>
                </c:pt>
                <c:pt idx="1795">
                  <c:v>33.196313000000032</c:v>
                </c:pt>
                <c:pt idx="1796">
                  <c:v>34.51500900000002</c:v>
                </c:pt>
                <c:pt idx="1797">
                  <c:v>31.649438000000032</c:v>
                </c:pt>
                <c:pt idx="1798">
                  <c:v>29.330804000000001</c:v>
                </c:pt>
                <c:pt idx="1799">
                  <c:v>28.75466300000005</c:v>
                </c:pt>
                <c:pt idx="1800">
                  <c:v>28.197107000000017</c:v>
                </c:pt>
                <c:pt idx="1801">
                  <c:v>28.629877000000022</c:v>
                </c:pt>
                <c:pt idx="1802">
                  <c:v>30.695551000000023</c:v>
                </c:pt>
                <c:pt idx="1803">
                  <c:v>33.79580100000004</c:v>
                </c:pt>
                <c:pt idx="1804">
                  <c:v>35.314722000000017</c:v>
                </c:pt>
                <c:pt idx="1805">
                  <c:v>31.14599000000004</c:v>
                </c:pt>
                <c:pt idx="1806">
                  <c:v>30.411981000000026</c:v>
                </c:pt>
                <c:pt idx="1807">
                  <c:v>28.981378000000007</c:v>
                </c:pt>
                <c:pt idx="1808">
                  <c:v>28.666864000000032</c:v>
                </c:pt>
                <c:pt idx="1809">
                  <c:v>28.799036000000001</c:v>
                </c:pt>
                <c:pt idx="1810">
                  <c:v>30.703394000000003</c:v>
                </c:pt>
                <c:pt idx="1811">
                  <c:v>33.830804000000001</c:v>
                </c:pt>
                <c:pt idx="1812">
                  <c:v>35.413843000000043</c:v>
                </c:pt>
                <c:pt idx="1813">
                  <c:v>31.183831999999995</c:v>
                </c:pt>
                <c:pt idx="1814">
                  <c:v>29.819696000000022</c:v>
                </c:pt>
                <c:pt idx="1815">
                  <c:v>29.213831000000027</c:v>
                </c:pt>
                <c:pt idx="1816">
                  <c:v>28.563837000000035</c:v>
                </c:pt>
                <c:pt idx="1817">
                  <c:v>27.469965000000002</c:v>
                </c:pt>
                <c:pt idx="1818">
                  <c:v>30.01687000000004</c:v>
                </c:pt>
                <c:pt idx="1819">
                  <c:v>33.152948000000038</c:v>
                </c:pt>
                <c:pt idx="1820">
                  <c:v>32.419060999999999</c:v>
                </c:pt>
                <c:pt idx="1821">
                  <c:v>30.417505000000006</c:v>
                </c:pt>
                <c:pt idx="1822">
                  <c:v>29.983636000000047</c:v>
                </c:pt>
                <c:pt idx="1823">
                  <c:v>30.062097000000051</c:v>
                </c:pt>
                <c:pt idx="1824">
                  <c:v>29.951440000000048</c:v>
                </c:pt>
                <c:pt idx="1825">
                  <c:v>28.501764000000037</c:v>
                </c:pt>
                <c:pt idx="1826">
                  <c:v>30.599329000000012</c:v>
                </c:pt>
                <c:pt idx="1827">
                  <c:v>32.368982000000017</c:v>
                </c:pt>
                <c:pt idx="1828">
                  <c:v>32.783990000000017</c:v>
                </c:pt>
                <c:pt idx="1829">
                  <c:v>31.595422000000042</c:v>
                </c:pt>
                <c:pt idx="1830">
                  <c:v>29.935449000000006</c:v>
                </c:pt>
                <c:pt idx="1831">
                  <c:v>29.287621999999999</c:v>
                </c:pt>
                <c:pt idx="1832">
                  <c:v>29.42955900000004</c:v>
                </c:pt>
                <c:pt idx="1833">
                  <c:v>28.469598000000019</c:v>
                </c:pt>
                <c:pt idx="1834">
                  <c:v>30.284601000000009</c:v>
                </c:pt>
                <c:pt idx="1835">
                  <c:v>33.535393999999997</c:v>
                </c:pt>
                <c:pt idx="1836">
                  <c:v>35.270044000000041</c:v>
                </c:pt>
                <c:pt idx="1837">
                  <c:v>32.046350000000018</c:v>
                </c:pt>
                <c:pt idx="1838">
                  <c:v>31.163629000000014</c:v>
                </c:pt>
                <c:pt idx="1839">
                  <c:v>30.932153000000028</c:v>
                </c:pt>
                <c:pt idx="1840">
                  <c:v>29.198755000000006</c:v>
                </c:pt>
                <c:pt idx="1841">
                  <c:v>28.780359000000033</c:v>
                </c:pt>
                <c:pt idx="1842">
                  <c:v>31.770410000000027</c:v>
                </c:pt>
                <c:pt idx="1843">
                  <c:v>35.231927000000042</c:v>
                </c:pt>
                <c:pt idx="1844">
                  <c:v>34.715814000000023</c:v>
                </c:pt>
                <c:pt idx="1845">
                  <c:v>32.366876000000047</c:v>
                </c:pt>
                <c:pt idx="1846">
                  <c:v>30.74758300000002</c:v>
                </c:pt>
                <c:pt idx="1847">
                  <c:v>30.352563000000032</c:v>
                </c:pt>
                <c:pt idx="1848">
                  <c:v>29.234674000000041</c:v>
                </c:pt>
                <c:pt idx="1849">
                  <c:v>28.497034000000042</c:v>
                </c:pt>
                <c:pt idx="1850">
                  <c:v>30.863550000000032</c:v>
                </c:pt>
                <c:pt idx="1851">
                  <c:v>34.336206000000004</c:v>
                </c:pt>
                <c:pt idx="1852">
                  <c:v>35.163080000000036</c:v>
                </c:pt>
                <c:pt idx="1853">
                  <c:v>32.599481000000026</c:v>
                </c:pt>
                <c:pt idx="1854">
                  <c:v>30.97854000000001</c:v>
                </c:pt>
                <c:pt idx="1855">
                  <c:v>30.313013000000012</c:v>
                </c:pt>
                <c:pt idx="1856">
                  <c:v>29.186487</c:v>
                </c:pt>
                <c:pt idx="1857">
                  <c:v>27.466669000000024</c:v>
                </c:pt>
                <c:pt idx="1858">
                  <c:v>30.352563000000032</c:v>
                </c:pt>
                <c:pt idx="1859">
                  <c:v>34.484735000000001</c:v>
                </c:pt>
                <c:pt idx="1860">
                  <c:v>34.837610000000041</c:v>
                </c:pt>
                <c:pt idx="1861">
                  <c:v>31.883081000000004</c:v>
                </c:pt>
                <c:pt idx="1862">
                  <c:v>29.945336999999995</c:v>
                </c:pt>
                <c:pt idx="1863">
                  <c:v>29.801813000000038</c:v>
                </c:pt>
                <c:pt idx="1864">
                  <c:v>28.666405999999995</c:v>
                </c:pt>
                <c:pt idx="1865">
                  <c:v>28.537469000000044</c:v>
                </c:pt>
                <c:pt idx="1866">
                  <c:v>30.838037000000043</c:v>
                </c:pt>
                <c:pt idx="1867">
                  <c:v>34.154688000000021</c:v>
                </c:pt>
                <c:pt idx="1868">
                  <c:v>33.92955900000004</c:v>
                </c:pt>
                <c:pt idx="1869">
                  <c:v>31.530573000000004</c:v>
                </c:pt>
                <c:pt idx="1870">
                  <c:v>30.183221000000003</c:v>
                </c:pt>
                <c:pt idx="1871">
                  <c:v>30.430353000000025</c:v>
                </c:pt>
                <c:pt idx="1872">
                  <c:v>29.845758000000046</c:v>
                </c:pt>
                <c:pt idx="1873">
                  <c:v>28.772546000000034</c:v>
                </c:pt>
                <c:pt idx="1874">
                  <c:v>31.131830000000036</c:v>
                </c:pt>
                <c:pt idx="1875">
                  <c:v>34.145776000000012</c:v>
                </c:pt>
                <c:pt idx="1876">
                  <c:v>34.348505000000046</c:v>
                </c:pt>
                <c:pt idx="1877">
                  <c:v>31.234583000000043</c:v>
                </c:pt>
                <c:pt idx="1878">
                  <c:v>30.787775000000011</c:v>
                </c:pt>
                <c:pt idx="1879">
                  <c:v>30.648706000000004</c:v>
                </c:pt>
                <c:pt idx="1880">
                  <c:v>30.157373000000007</c:v>
                </c:pt>
                <c:pt idx="1881">
                  <c:v>29.046380999999997</c:v>
                </c:pt>
                <c:pt idx="1882">
                  <c:v>31.95302700000002</c:v>
                </c:pt>
                <c:pt idx="1883">
                  <c:v>35.284570000000031</c:v>
                </c:pt>
                <c:pt idx="1884">
                  <c:v>35.295831000000021</c:v>
                </c:pt>
                <c:pt idx="1885">
                  <c:v>32.534204000000045</c:v>
                </c:pt>
                <c:pt idx="1886">
                  <c:v>30.787775000000011</c:v>
                </c:pt>
                <c:pt idx="1887">
                  <c:v>31.020593000000019</c:v>
                </c:pt>
                <c:pt idx="1888">
                  <c:v>30.157373000000007</c:v>
                </c:pt>
                <c:pt idx="1889">
                  <c:v>29.063196000000005</c:v>
                </c:pt>
                <c:pt idx="1890">
                  <c:v>31.431543000000033</c:v>
                </c:pt>
                <c:pt idx="1891">
                  <c:v>34.201256999999998</c:v>
                </c:pt>
                <c:pt idx="1892">
                  <c:v>35.453485000000001</c:v>
                </c:pt>
                <c:pt idx="1893">
                  <c:v>32.234583000000043</c:v>
                </c:pt>
                <c:pt idx="1894">
                  <c:v>30.213953000000004</c:v>
                </c:pt>
                <c:pt idx="1895">
                  <c:v>30.361626999999999</c:v>
                </c:pt>
                <c:pt idx="1896">
                  <c:v>29.718073000000004</c:v>
                </c:pt>
                <c:pt idx="1897">
                  <c:v>28.881371999999999</c:v>
                </c:pt>
                <c:pt idx="1898">
                  <c:v>30.771417000000042</c:v>
                </c:pt>
                <c:pt idx="1899">
                  <c:v>33.996576000000005</c:v>
                </c:pt>
                <c:pt idx="1900">
                  <c:v>34.500574000000029</c:v>
                </c:pt>
                <c:pt idx="1901">
                  <c:v>31.912439000000006</c:v>
                </c:pt>
                <c:pt idx="1902">
                  <c:v>30.33419200000003</c:v>
                </c:pt>
                <c:pt idx="1903">
                  <c:v>30.281061000000022</c:v>
                </c:pt>
                <c:pt idx="1904">
                  <c:v>29.651635999999996</c:v>
                </c:pt>
                <c:pt idx="1905">
                  <c:v>29.003197999999998</c:v>
                </c:pt>
                <c:pt idx="1906">
                  <c:v>30.85186200000004</c:v>
                </c:pt>
                <c:pt idx="1907">
                  <c:v>34.480585000000019</c:v>
                </c:pt>
                <c:pt idx="1908">
                  <c:v>33.999658000000011</c:v>
                </c:pt>
                <c:pt idx="1909">
                  <c:v>32.26964700000002</c:v>
                </c:pt>
                <c:pt idx="1910">
                  <c:v>31.679681000000016</c:v>
                </c:pt>
                <c:pt idx="1911">
                  <c:v>30.849969000000044</c:v>
                </c:pt>
                <c:pt idx="1912">
                  <c:v>29.645776000000012</c:v>
                </c:pt>
                <c:pt idx="1913">
                  <c:v>29.134424000000024</c:v>
                </c:pt>
                <c:pt idx="1914">
                  <c:v>31.787469000000044</c:v>
                </c:pt>
                <c:pt idx="1915">
                  <c:v>34.119653000000028</c:v>
                </c:pt>
                <c:pt idx="1916">
                  <c:v>34.367303000000049</c:v>
                </c:pt>
                <c:pt idx="1917">
                  <c:v>32.953943000000038</c:v>
                </c:pt>
                <c:pt idx="1918">
                  <c:v>30.231653000000051</c:v>
                </c:pt>
                <c:pt idx="1919">
                  <c:v>29.204949999999997</c:v>
                </c:pt>
                <c:pt idx="1920">
                  <c:v>28.598321999999996</c:v>
                </c:pt>
                <c:pt idx="1921">
                  <c:v>27.562494000000015</c:v>
                </c:pt>
                <c:pt idx="1922">
                  <c:v>29.852777000000003</c:v>
                </c:pt>
                <c:pt idx="1923">
                  <c:v>33.461633000000006</c:v>
                </c:pt>
                <c:pt idx="1924">
                  <c:v>33.600092000000018</c:v>
                </c:pt>
                <c:pt idx="1925">
                  <c:v>31.33007200000003</c:v>
                </c:pt>
                <c:pt idx="1926">
                  <c:v>29.899225000000001</c:v>
                </c:pt>
                <c:pt idx="1927">
                  <c:v>29.130304000000024</c:v>
                </c:pt>
                <c:pt idx="1928">
                  <c:v>28.616754000000014</c:v>
                </c:pt>
                <c:pt idx="1929">
                  <c:v>27.849329000000012</c:v>
                </c:pt>
                <c:pt idx="1930">
                  <c:v>29.999536000000035</c:v>
                </c:pt>
                <c:pt idx="1931">
                  <c:v>32.370325000000037</c:v>
                </c:pt>
                <c:pt idx="1932">
                  <c:v>33.949854000000016</c:v>
                </c:pt>
                <c:pt idx="1933">
                  <c:v>31.365259000000037</c:v>
                </c:pt>
                <c:pt idx="1934">
                  <c:v>29.900385000000028</c:v>
                </c:pt>
                <c:pt idx="1935">
                  <c:v>29.535364000000015</c:v>
                </c:pt>
                <c:pt idx="1936">
                  <c:v>28.715692000000047</c:v>
                </c:pt>
                <c:pt idx="1937">
                  <c:v>28.018822999999998</c:v>
                </c:pt>
                <c:pt idx="1938">
                  <c:v>30.919916000000001</c:v>
                </c:pt>
                <c:pt idx="1939">
                  <c:v>34.616235000000017</c:v>
                </c:pt>
                <c:pt idx="1940">
                  <c:v>35.502069000000006</c:v>
                </c:pt>
                <c:pt idx="1941">
                  <c:v>31.534235000000024</c:v>
                </c:pt>
                <c:pt idx="1942">
                  <c:v>30.552789000000018</c:v>
                </c:pt>
                <c:pt idx="1943">
                  <c:v>30.315210000000036</c:v>
                </c:pt>
                <c:pt idx="1944">
                  <c:v>29.43374</c:v>
                </c:pt>
                <c:pt idx="1945">
                  <c:v>28.054163000000017</c:v>
                </c:pt>
                <c:pt idx="1946">
                  <c:v>31.270227000000034</c:v>
                </c:pt>
                <c:pt idx="1947">
                  <c:v>35.22991300000001</c:v>
                </c:pt>
                <c:pt idx="1948">
                  <c:v>36.537653000000034</c:v>
                </c:pt>
                <c:pt idx="1949">
                  <c:v>32.903802000000042</c:v>
                </c:pt>
                <c:pt idx="1950">
                  <c:v>30.430475000000001</c:v>
                </c:pt>
                <c:pt idx="1951">
                  <c:v>30.046655000000044</c:v>
                </c:pt>
                <c:pt idx="1952">
                  <c:v>29.534570000000031</c:v>
                </c:pt>
                <c:pt idx="1953">
                  <c:v>28.795770000000005</c:v>
                </c:pt>
                <c:pt idx="1954">
                  <c:v>31.366724000000033</c:v>
                </c:pt>
                <c:pt idx="1955">
                  <c:v>35.38338600000003</c:v>
                </c:pt>
                <c:pt idx="1956">
                  <c:v>34.268335000000036</c:v>
                </c:pt>
                <c:pt idx="1957">
                  <c:v>31.828333000000043</c:v>
                </c:pt>
                <c:pt idx="1958">
                  <c:v>31.033929000000001</c:v>
                </c:pt>
                <c:pt idx="1959">
                  <c:v>31.029840000000036</c:v>
                </c:pt>
                <c:pt idx="1960">
                  <c:v>30.415918000000033</c:v>
                </c:pt>
                <c:pt idx="1961">
                  <c:v>29.781030000000044</c:v>
                </c:pt>
                <c:pt idx="1962">
                  <c:v>33.586420000000032</c:v>
                </c:pt>
                <c:pt idx="1963">
                  <c:v>35.781549000000041</c:v>
                </c:pt>
                <c:pt idx="1964">
                  <c:v>35.719171000000017</c:v>
                </c:pt>
                <c:pt idx="1965">
                  <c:v>32.804192999999998</c:v>
                </c:pt>
                <c:pt idx="1966">
                  <c:v>31.337671</c:v>
                </c:pt>
                <c:pt idx="1967">
                  <c:v>31.187494000000015</c:v>
                </c:pt>
                <c:pt idx="1968">
                  <c:v>30.052118000000007</c:v>
                </c:pt>
                <c:pt idx="1969">
                  <c:v>29.451044000000024</c:v>
                </c:pt>
                <c:pt idx="1970">
                  <c:v>32.096826000000021</c:v>
                </c:pt>
                <c:pt idx="1971">
                  <c:v>35.395898000000045</c:v>
                </c:pt>
                <c:pt idx="1972">
                  <c:v>36.564172000000042</c:v>
                </c:pt>
                <c:pt idx="1973">
                  <c:v>32.470972000000017</c:v>
                </c:pt>
                <c:pt idx="1974">
                  <c:v>32.262476000000049</c:v>
                </c:pt>
                <c:pt idx="1975">
                  <c:v>31.731531000000018</c:v>
                </c:pt>
                <c:pt idx="1976">
                  <c:v>29.251489000000049</c:v>
                </c:pt>
                <c:pt idx="1977">
                  <c:v>27.874505999999997</c:v>
                </c:pt>
                <c:pt idx="1978">
                  <c:v>31.580347000000017</c:v>
                </c:pt>
                <c:pt idx="1979">
                  <c:v>35.401849000000027</c:v>
                </c:pt>
                <c:pt idx="1980">
                  <c:v>36.850671000000034</c:v>
                </c:pt>
                <c:pt idx="1981">
                  <c:v>34.233667000000025</c:v>
                </c:pt>
                <c:pt idx="1982">
                  <c:v>31.100305000000048</c:v>
                </c:pt>
                <c:pt idx="1983">
                  <c:v>30.87026400000002</c:v>
                </c:pt>
                <c:pt idx="1984">
                  <c:v>29.712030000000027</c:v>
                </c:pt>
                <c:pt idx="1985">
                  <c:v>28.647546000000034</c:v>
                </c:pt>
                <c:pt idx="1986">
                  <c:v>31.250299000000041</c:v>
                </c:pt>
                <c:pt idx="1987">
                  <c:v>35.079949999999997</c:v>
                </c:pt>
                <c:pt idx="1988">
                  <c:v>35.429224000000033</c:v>
                </c:pt>
                <c:pt idx="1989">
                  <c:v>32.770685000000014</c:v>
                </c:pt>
                <c:pt idx="1990">
                  <c:v>31.01500900000002</c:v>
                </c:pt>
                <c:pt idx="1991">
                  <c:v>29.980005000000006</c:v>
                </c:pt>
                <c:pt idx="1992">
                  <c:v>29.11293900000004</c:v>
                </c:pt>
                <c:pt idx="1993">
                  <c:v>28.165277000000003</c:v>
                </c:pt>
                <c:pt idx="1994">
                  <c:v>30.745477000000051</c:v>
                </c:pt>
                <c:pt idx="1995">
                  <c:v>34.783899000000019</c:v>
                </c:pt>
                <c:pt idx="1996">
                  <c:v>33.688287000000003</c:v>
                </c:pt>
                <c:pt idx="1997">
                  <c:v>31.435846000000026</c:v>
                </c:pt>
                <c:pt idx="1998">
                  <c:v>31.688287000000003</c:v>
                </c:pt>
                <c:pt idx="1999">
                  <c:v>31.564966000000027</c:v>
                </c:pt>
                <c:pt idx="2000">
                  <c:v>29.846124000000032</c:v>
                </c:pt>
                <c:pt idx="2001">
                  <c:v>28.819116000000008</c:v>
                </c:pt>
                <c:pt idx="2002">
                  <c:v>31.032098000000019</c:v>
                </c:pt>
                <c:pt idx="2003">
                  <c:v>35.420129000000031</c:v>
                </c:pt>
                <c:pt idx="2004">
                  <c:v>33.933618000000024</c:v>
                </c:pt>
                <c:pt idx="2005">
                  <c:v>30.249323000000004</c:v>
                </c:pt>
                <c:pt idx="2006">
                  <c:v>31.688287000000003</c:v>
                </c:pt>
                <c:pt idx="2007">
                  <c:v>31.787469000000044</c:v>
                </c:pt>
                <c:pt idx="2008">
                  <c:v>29.846124000000032</c:v>
                </c:pt>
                <c:pt idx="2009">
                  <c:v>29.000696000000005</c:v>
                </c:pt>
                <c:pt idx="2010">
                  <c:v>32.271569999999997</c:v>
                </c:pt>
                <c:pt idx="2011">
                  <c:v>35.18642600000004</c:v>
                </c:pt>
                <c:pt idx="2012">
                  <c:v>36.037897000000044</c:v>
                </c:pt>
                <c:pt idx="2013">
                  <c:v>31.920525999999995</c:v>
                </c:pt>
                <c:pt idx="2014">
                  <c:v>30.937921000000017</c:v>
                </c:pt>
                <c:pt idx="2015">
                  <c:v>31.147852</c:v>
                </c:pt>
                <c:pt idx="2016">
                  <c:v>29.730493000000024</c:v>
                </c:pt>
                <c:pt idx="2017">
                  <c:v>29.466669000000024</c:v>
                </c:pt>
                <c:pt idx="2018">
                  <c:v>31.637994000000049</c:v>
                </c:pt>
                <c:pt idx="2019">
                  <c:v>35.66366000000005</c:v>
                </c:pt>
                <c:pt idx="2020">
                  <c:v>36.101922999999999</c:v>
                </c:pt>
                <c:pt idx="2021">
                  <c:v>31.501062000000047</c:v>
                </c:pt>
                <c:pt idx="2022">
                  <c:v>30.929651000000035</c:v>
                </c:pt>
                <c:pt idx="2023">
                  <c:v>30.763483000000008</c:v>
                </c:pt>
                <c:pt idx="2024">
                  <c:v>30.018884000000014</c:v>
                </c:pt>
                <c:pt idx="2025">
                  <c:v>30.49624</c:v>
                </c:pt>
                <c:pt idx="2026">
                  <c:v>32.236810000000048</c:v>
                </c:pt>
                <c:pt idx="2027">
                  <c:v>35.466821000000039</c:v>
                </c:pt>
                <c:pt idx="2028">
                  <c:v>36.351282000000026</c:v>
                </c:pt>
                <c:pt idx="2029">
                  <c:v>32.63479000000001</c:v>
                </c:pt>
                <c:pt idx="2030">
                  <c:v>30.131799000000001</c:v>
                </c:pt>
                <c:pt idx="2031">
                  <c:v>30.130121000000031</c:v>
                </c:pt>
                <c:pt idx="2032">
                  <c:v>29.668970000000002</c:v>
                </c:pt>
                <c:pt idx="2033">
                  <c:v>28.373193000000015</c:v>
                </c:pt>
                <c:pt idx="2034">
                  <c:v>31.199915000000033</c:v>
                </c:pt>
                <c:pt idx="2035">
                  <c:v>35.029932000000031</c:v>
                </c:pt>
                <c:pt idx="2036">
                  <c:v>34.019922000000008</c:v>
                </c:pt>
                <c:pt idx="2037">
                  <c:v>31.766594999999995</c:v>
                </c:pt>
                <c:pt idx="2038">
                  <c:v>29.96401400000002</c:v>
                </c:pt>
                <c:pt idx="2039">
                  <c:v>30.521204000000012</c:v>
                </c:pt>
                <c:pt idx="2040">
                  <c:v>29.979974000000027</c:v>
                </c:pt>
                <c:pt idx="2041">
                  <c:v>28.304895000000045</c:v>
                </c:pt>
                <c:pt idx="2042">
                  <c:v>28.979547000000025</c:v>
                </c:pt>
                <c:pt idx="2043">
                  <c:v>33.019739000000015</c:v>
                </c:pt>
                <c:pt idx="2044">
                  <c:v>33.369439999999997</c:v>
                </c:pt>
                <c:pt idx="2045">
                  <c:v>31.019067000000007</c:v>
                </c:pt>
                <c:pt idx="2046">
                  <c:v>30.770593000000019</c:v>
                </c:pt>
                <c:pt idx="2047">
                  <c:v>30.545557000000031</c:v>
                </c:pt>
                <c:pt idx="2048">
                  <c:v>29.763605000000041</c:v>
                </c:pt>
                <c:pt idx="2049">
                  <c:v>29.419763000000046</c:v>
                </c:pt>
                <c:pt idx="2050">
                  <c:v>32.080927000000031</c:v>
                </c:pt>
                <c:pt idx="2051">
                  <c:v>34.68206200000003</c:v>
                </c:pt>
                <c:pt idx="2052">
                  <c:v>35.51500900000002</c:v>
                </c:pt>
                <c:pt idx="2053">
                  <c:v>31.337122000000022</c:v>
                </c:pt>
                <c:pt idx="2054">
                  <c:v>30.418054000000041</c:v>
                </c:pt>
                <c:pt idx="2055">
                  <c:v>29.96517300000005</c:v>
                </c:pt>
                <c:pt idx="2056">
                  <c:v>29.64873700000004</c:v>
                </c:pt>
                <c:pt idx="2057">
                  <c:v>29.238062000000014</c:v>
                </c:pt>
                <c:pt idx="2058">
                  <c:v>32.437158000000011</c:v>
                </c:pt>
                <c:pt idx="2059">
                  <c:v>35.612268000000029</c:v>
                </c:pt>
                <c:pt idx="2060">
                  <c:v>35.920525999999995</c:v>
                </c:pt>
                <c:pt idx="2061">
                  <c:v>32.102625000000046</c:v>
                </c:pt>
                <c:pt idx="2062">
                  <c:v>30.530725000000018</c:v>
                </c:pt>
                <c:pt idx="2063">
                  <c:v>30.50054300000005</c:v>
                </c:pt>
                <c:pt idx="2064">
                  <c:v>29.747217000000035</c:v>
                </c:pt>
                <c:pt idx="2065">
                  <c:v>28.982294000000024</c:v>
                </c:pt>
                <c:pt idx="2066">
                  <c:v>32.070490000000007</c:v>
                </c:pt>
                <c:pt idx="2067">
                  <c:v>35.420312000000024</c:v>
                </c:pt>
                <c:pt idx="2068">
                  <c:v>35.033685000000048</c:v>
                </c:pt>
                <c:pt idx="2069">
                  <c:v>31.682703000000004</c:v>
                </c:pt>
                <c:pt idx="2070">
                  <c:v>28.828333000000043</c:v>
                </c:pt>
                <c:pt idx="2071">
                  <c:v>29.44890700000002</c:v>
                </c:pt>
                <c:pt idx="2072">
                  <c:v>28.637476000000049</c:v>
                </c:pt>
                <c:pt idx="2073">
                  <c:v>28.116479000000027</c:v>
                </c:pt>
                <c:pt idx="2074">
                  <c:v>31.916498000000047</c:v>
                </c:pt>
                <c:pt idx="2075">
                  <c:v>35.215051000000017</c:v>
                </c:pt>
                <c:pt idx="2076">
                  <c:v>35.034447999999998</c:v>
                </c:pt>
                <c:pt idx="2077">
                  <c:v>30.821344000000011</c:v>
                </c:pt>
                <c:pt idx="2078">
                  <c:v>29.752283000000034</c:v>
                </c:pt>
                <c:pt idx="2079">
                  <c:v>29.729028000000028</c:v>
                </c:pt>
                <c:pt idx="2080">
                  <c:v>28.796716000000004</c:v>
                </c:pt>
                <c:pt idx="2081">
                  <c:v>28.196466000000044</c:v>
                </c:pt>
                <c:pt idx="2082">
                  <c:v>32.821069000000023</c:v>
                </c:pt>
                <c:pt idx="2083">
                  <c:v>37.118036000000018</c:v>
                </c:pt>
                <c:pt idx="2084">
                  <c:v>35.280664000000002</c:v>
                </c:pt>
                <c:pt idx="2085">
                  <c:v>31.196344000000011</c:v>
                </c:pt>
                <c:pt idx="2086">
                  <c:v>29.57937000000004</c:v>
                </c:pt>
                <c:pt idx="2087">
                  <c:v>29.654199000000006</c:v>
                </c:pt>
                <c:pt idx="2088">
                  <c:v>29.166650000000004</c:v>
                </c:pt>
                <c:pt idx="2089">
                  <c:v>28.181635000000028</c:v>
                </c:pt>
                <c:pt idx="2090">
                  <c:v>31.901635999999996</c:v>
                </c:pt>
                <c:pt idx="2091">
                  <c:v>35.003197999999998</c:v>
                </c:pt>
                <c:pt idx="2092">
                  <c:v>34.686670000000049</c:v>
                </c:pt>
                <c:pt idx="2093">
                  <c:v>32.070276000000035</c:v>
                </c:pt>
                <c:pt idx="2094">
                  <c:v>30.596490000000017</c:v>
                </c:pt>
                <c:pt idx="2095">
                  <c:v>29.754205000000013</c:v>
                </c:pt>
                <c:pt idx="2096">
                  <c:v>28.869623000000047</c:v>
                </c:pt>
                <c:pt idx="2097">
                  <c:v>27.518427000000031</c:v>
                </c:pt>
                <c:pt idx="2098">
                  <c:v>30.832239000000015</c:v>
                </c:pt>
                <c:pt idx="2099">
                  <c:v>34.337183000000039</c:v>
                </c:pt>
                <c:pt idx="2100">
                  <c:v>36.819879000000014</c:v>
                </c:pt>
                <c:pt idx="2101">
                  <c:v>32.354700000000037</c:v>
                </c:pt>
                <c:pt idx="2102">
                  <c:v>30.750787000000003</c:v>
                </c:pt>
                <c:pt idx="2103">
                  <c:v>30.773187000000007</c:v>
                </c:pt>
                <c:pt idx="2104">
                  <c:v>29.722101000000009</c:v>
                </c:pt>
                <c:pt idx="2105">
                  <c:v>28.636255000000006</c:v>
                </c:pt>
                <c:pt idx="2106">
                  <c:v>33.700189000000023</c:v>
                </c:pt>
                <c:pt idx="2107">
                  <c:v>38.72069700000003</c:v>
                </c:pt>
                <c:pt idx="2108">
                  <c:v>35.233452999999997</c:v>
                </c:pt>
                <c:pt idx="2109">
                  <c:v>32.046350000000018</c:v>
                </c:pt>
                <c:pt idx="2110">
                  <c:v>29.863062000000014</c:v>
                </c:pt>
                <c:pt idx="2111">
                  <c:v>29.731195000000014</c:v>
                </c:pt>
                <c:pt idx="2112">
                  <c:v>28.816370000000006</c:v>
                </c:pt>
                <c:pt idx="2113">
                  <c:v>27.732782000000043</c:v>
                </c:pt>
                <c:pt idx="2114">
                  <c:v>32.312799000000041</c:v>
                </c:pt>
                <c:pt idx="2115">
                  <c:v>35.95302700000002</c:v>
                </c:pt>
                <c:pt idx="2116">
                  <c:v>34.316370000000006</c:v>
                </c:pt>
                <c:pt idx="2117">
                  <c:v>31.686243000000047</c:v>
                </c:pt>
                <c:pt idx="2118">
                  <c:v>30.666284000000019</c:v>
                </c:pt>
                <c:pt idx="2119">
                  <c:v>29.201256999999998</c:v>
                </c:pt>
                <c:pt idx="2120">
                  <c:v>28.394708000000037</c:v>
                </c:pt>
                <c:pt idx="2121">
                  <c:v>27.786401000000012</c:v>
                </c:pt>
                <c:pt idx="2122">
                  <c:v>31.233057000000031</c:v>
                </c:pt>
                <c:pt idx="2123">
                  <c:v>35.099725000000035</c:v>
                </c:pt>
                <c:pt idx="2124">
                  <c:v>35.651025000000004</c:v>
                </c:pt>
                <c:pt idx="2125">
                  <c:v>32.431024000000036</c:v>
                </c:pt>
                <c:pt idx="2126">
                  <c:v>29.496027000000026</c:v>
                </c:pt>
                <c:pt idx="2127">
                  <c:v>28.986047000000042</c:v>
                </c:pt>
                <c:pt idx="2128">
                  <c:v>28.393549000000007</c:v>
                </c:pt>
                <c:pt idx="2129">
                  <c:v>27.303613000000041</c:v>
                </c:pt>
                <c:pt idx="2130">
                  <c:v>32.216638000000046</c:v>
                </c:pt>
                <c:pt idx="2131">
                  <c:v>36.603784000000019</c:v>
                </c:pt>
                <c:pt idx="2132">
                  <c:v>36.080469000000051</c:v>
                </c:pt>
                <c:pt idx="2133">
                  <c:v>33.24553800000001</c:v>
                </c:pt>
                <c:pt idx="2134">
                  <c:v>29.730524000000003</c:v>
                </c:pt>
                <c:pt idx="2135">
                  <c:v>30.217584000000045</c:v>
                </c:pt>
                <c:pt idx="2136">
                  <c:v>28.046898999999996</c:v>
                </c:pt>
                <c:pt idx="2137">
                  <c:v>27.401575000000037</c:v>
                </c:pt>
                <c:pt idx="2138">
                  <c:v>32.096582000000012</c:v>
                </c:pt>
                <c:pt idx="2139">
                  <c:v>36.314111000000025</c:v>
                </c:pt>
                <c:pt idx="2140">
                  <c:v>35.517419000000018</c:v>
                </c:pt>
                <c:pt idx="2141">
                  <c:v>32.530298000000016</c:v>
                </c:pt>
                <c:pt idx="2142">
                  <c:v>29.968073000000004</c:v>
                </c:pt>
                <c:pt idx="2143">
                  <c:v>30.064569000000006</c:v>
                </c:pt>
                <c:pt idx="2144">
                  <c:v>28.676843000000019</c:v>
                </c:pt>
                <c:pt idx="2145">
                  <c:v>27.861475000000041</c:v>
                </c:pt>
                <c:pt idx="2146">
                  <c:v>32.443689000000006</c:v>
                </c:pt>
                <c:pt idx="2147">
                  <c:v>36.399988000000008</c:v>
                </c:pt>
                <c:pt idx="2148">
                  <c:v>34.813897999999995</c:v>
                </c:pt>
                <c:pt idx="2149">
                  <c:v>33.649255000000039</c:v>
                </c:pt>
                <c:pt idx="2150">
                  <c:v>30.695336999999995</c:v>
                </c:pt>
                <c:pt idx="2151">
                  <c:v>30.846216000000027</c:v>
                </c:pt>
                <c:pt idx="2152">
                  <c:v>28.945978000000025</c:v>
                </c:pt>
                <c:pt idx="2153">
                  <c:v>29.120142000000044</c:v>
                </c:pt>
                <c:pt idx="2154">
                  <c:v>32.557642000000044</c:v>
                </c:pt>
                <c:pt idx="2155">
                  <c:v>35.849694999999997</c:v>
                </c:pt>
                <c:pt idx="2156">
                  <c:v>30.084467000000018</c:v>
                </c:pt>
                <c:pt idx="2157">
                  <c:v>28.337427000000048</c:v>
                </c:pt>
                <c:pt idx="2158">
                  <c:v>28.75304600000004</c:v>
                </c:pt>
                <c:pt idx="2159">
                  <c:v>28.936243000000047</c:v>
                </c:pt>
                <c:pt idx="2160">
                  <c:v>28.958948000000021</c:v>
                </c:pt>
                <c:pt idx="2161">
                  <c:v>29.380182000000048</c:v>
                </c:pt>
                <c:pt idx="2162">
                  <c:v>31.045923000000016</c:v>
                </c:pt>
                <c:pt idx="2163">
                  <c:v>33.845300000000009</c:v>
                </c:pt>
                <c:pt idx="2164">
                  <c:v>33.26964700000002</c:v>
                </c:pt>
                <c:pt idx="2165">
                  <c:v>30.035364000000015</c:v>
                </c:pt>
                <c:pt idx="2166">
                  <c:v>28.315393000000029</c:v>
                </c:pt>
                <c:pt idx="2167">
                  <c:v>28.860498000000007</c:v>
                </c:pt>
                <c:pt idx="2168">
                  <c:v>28.678400000000011</c:v>
                </c:pt>
                <c:pt idx="2169">
                  <c:v>28.498131999999998</c:v>
                </c:pt>
                <c:pt idx="2170">
                  <c:v>30.26088900000002</c:v>
                </c:pt>
                <c:pt idx="2171">
                  <c:v>33.385278000000028</c:v>
                </c:pt>
                <c:pt idx="2172">
                  <c:v>33.848169000000041</c:v>
                </c:pt>
                <c:pt idx="2173">
                  <c:v>29.951471000000026</c:v>
                </c:pt>
                <c:pt idx="2174">
                  <c:v>28.980981000000043</c:v>
                </c:pt>
                <c:pt idx="2175">
                  <c:v>28.418024000000003</c:v>
                </c:pt>
                <c:pt idx="2176">
                  <c:v>27.562097000000051</c:v>
                </c:pt>
                <c:pt idx="2177">
                  <c:v>27.149834999999996</c:v>
                </c:pt>
                <c:pt idx="2178">
                  <c:v>29.476404000000002</c:v>
                </c:pt>
                <c:pt idx="2179">
                  <c:v>32.596947999999998</c:v>
                </c:pt>
                <c:pt idx="2180">
                  <c:v>30.514337000000012</c:v>
                </c:pt>
                <c:pt idx="2181">
                  <c:v>30.002527000000043</c:v>
                </c:pt>
                <c:pt idx="2182">
                  <c:v>28.76250600000003</c:v>
                </c:pt>
                <c:pt idx="2183">
                  <c:v>28.681909000000019</c:v>
                </c:pt>
                <c:pt idx="2184">
                  <c:v>28.205286000000001</c:v>
                </c:pt>
                <c:pt idx="2185">
                  <c:v>28.150598000000002</c:v>
                </c:pt>
                <c:pt idx="2186">
                  <c:v>29.787927000000025</c:v>
                </c:pt>
                <c:pt idx="2187">
                  <c:v>32.295679000000007</c:v>
                </c:pt>
                <c:pt idx="2188">
                  <c:v>33.199243000000024</c:v>
                </c:pt>
                <c:pt idx="2189">
                  <c:v>29.348444000000029</c:v>
                </c:pt>
                <c:pt idx="2190">
                  <c:v>28.348444000000029</c:v>
                </c:pt>
                <c:pt idx="2191">
                  <c:v>26.965935999999999</c:v>
                </c:pt>
                <c:pt idx="2192">
                  <c:v>26.747522000000004</c:v>
                </c:pt>
                <c:pt idx="2193">
                  <c:v>26.89873700000004</c:v>
                </c:pt>
                <c:pt idx="2194">
                  <c:v>28.760064999999997</c:v>
                </c:pt>
                <c:pt idx="2195">
                  <c:v>31.358606000000009</c:v>
                </c:pt>
                <c:pt idx="2196">
                  <c:v>32.040552000000048</c:v>
                </c:pt>
                <c:pt idx="2197">
                  <c:v>28.58007200000003</c:v>
                </c:pt>
                <c:pt idx="2198">
                  <c:v>27.740991000000008</c:v>
                </c:pt>
                <c:pt idx="2199">
                  <c:v>27.542627000000039</c:v>
                </c:pt>
                <c:pt idx="2200">
                  <c:v>27.006250000000023</c:v>
                </c:pt>
                <c:pt idx="2201">
                  <c:v>26.77651400000002</c:v>
                </c:pt>
                <c:pt idx="2202">
                  <c:v>29.468988000000024</c:v>
                </c:pt>
                <c:pt idx="2203">
                  <c:v>32.144312000000014</c:v>
                </c:pt>
                <c:pt idx="2204">
                  <c:v>32.587640000000022</c:v>
                </c:pt>
                <c:pt idx="2205">
                  <c:v>29.334985000000017</c:v>
                </c:pt>
                <c:pt idx="2206">
                  <c:v>28.35997900000001</c:v>
                </c:pt>
                <c:pt idx="2207">
                  <c:v>27.784966999999995</c:v>
                </c:pt>
                <c:pt idx="2208">
                  <c:v>27.262628000000007</c:v>
                </c:pt>
                <c:pt idx="2209">
                  <c:v>26.957025000000044</c:v>
                </c:pt>
                <c:pt idx="2210">
                  <c:v>29.613</c:v>
                </c:pt>
                <c:pt idx="2211">
                  <c:v>32.664301000000023</c:v>
                </c:pt>
                <c:pt idx="2212">
                  <c:v>32.93096300000002</c:v>
                </c:pt>
                <c:pt idx="2213">
                  <c:v>29.664331000000004</c:v>
                </c:pt>
                <c:pt idx="2214">
                  <c:v>28.30428500000005</c:v>
                </c:pt>
                <c:pt idx="2215">
                  <c:v>27.468286000000035</c:v>
                </c:pt>
                <c:pt idx="2216">
                  <c:v>26.829584000000011</c:v>
                </c:pt>
                <c:pt idx="2217">
                  <c:v>26.681635000000028</c:v>
                </c:pt>
                <c:pt idx="2218">
                  <c:v>29.159143000000029</c:v>
                </c:pt>
                <c:pt idx="2219">
                  <c:v>32.596643000000029</c:v>
                </c:pt>
                <c:pt idx="2220">
                  <c:v>33.663812000000007</c:v>
                </c:pt>
                <c:pt idx="2221">
                  <c:v>29.903802000000042</c:v>
                </c:pt>
                <c:pt idx="2222">
                  <c:v>28.565973000000042</c:v>
                </c:pt>
                <c:pt idx="2223">
                  <c:v>28.081781000000035</c:v>
                </c:pt>
                <c:pt idx="2224">
                  <c:v>27.428796000000034</c:v>
                </c:pt>
                <c:pt idx="2225">
                  <c:v>27.333795000000009</c:v>
                </c:pt>
                <c:pt idx="2226">
                  <c:v>30.220819000000006</c:v>
                </c:pt>
                <c:pt idx="2227">
                  <c:v>33.727655000000027</c:v>
                </c:pt>
                <c:pt idx="2228">
                  <c:v>33.777643000000012</c:v>
                </c:pt>
                <c:pt idx="2229">
                  <c:v>29.831567000000007</c:v>
                </c:pt>
                <c:pt idx="2230">
                  <c:v>28.682672000000025</c:v>
                </c:pt>
                <c:pt idx="2231">
                  <c:v>28.369287000000043</c:v>
                </c:pt>
                <c:pt idx="2232">
                  <c:v>27.527917000000002</c:v>
                </c:pt>
                <c:pt idx="2233">
                  <c:v>27.795068000000015</c:v>
                </c:pt>
                <c:pt idx="2234">
                  <c:v>30.994836000000021</c:v>
                </c:pt>
                <c:pt idx="2235">
                  <c:v>34.464562999999998</c:v>
                </c:pt>
                <c:pt idx="2236">
                  <c:v>32.205347000000017</c:v>
                </c:pt>
                <c:pt idx="2237">
                  <c:v>29.518854000000033</c:v>
                </c:pt>
                <c:pt idx="2238">
                  <c:v>28.355737000000033</c:v>
                </c:pt>
                <c:pt idx="2239">
                  <c:v>28.222162000000026</c:v>
                </c:pt>
                <c:pt idx="2240">
                  <c:v>27.793451000000005</c:v>
                </c:pt>
                <c:pt idx="2241">
                  <c:v>27.388116000000025</c:v>
                </c:pt>
                <c:pt idx="2242">
                  <c:v>30.005731000000026</c:v>
                </c:pt>
                <c:pt idx="2243">
                  <c:v>33.799036000000001</c:v>
                </c:pt>
                <c:pt idx="2244">
                  <c:v>31.249048000000016</c:v>
                </c:pt>
                <c:pt idx="2245">
                  <c:v>28.679376000000047</c:v>
                </c:pt>
                <c:pt idx="2246">
                  <c:v>27.720636000000013</c:v>
                </c:pt>
                <c:pt idx="2247">
                  <c:v>27.085046000000034</c:v>
                </c:pt>
                <c:pt idx="2248">
                  <c:v>26.284784000000002</c:v>
                </c:pt>
                <c:pt idx="2249">
                  <c:v>26.010553000000016</c:v>
                </c:pt>
                <c:pt idx="2250">
                  <c:v>28.926691000000005</c:v>
                </c:pt>
                <c:pt idx="2251">
                  <c:v>31.585321000000022</c:v>
                </c:pt>
                <c:pt idx="2252">
                  <c:v>30.166405999999995</c:v>
                </c:pt>
                <c:pt idx="2253">
                  <c:v>26.504541000000017</c:v>
                </c:pt>
                <c:pt idx="2254">
                  <c:v>25.054956000000004</c:v>
                </c:pt>
                <c:pt idx="2255">
                  <c:v>25.969080000000019</c:v>
                </c:pt>
                <c:pt idx="2256">
                  <c:v>25.821039000000042</c:v>
                </c:pt>
                <c:pt idx="2257">
                  <c:v>25.587701000000038</c:v>
                </c:pt>
                <c:pt idx="2258">
                  <c:v>28.33965500000005</c:v>
                </c:pt>
                <c:pt idx="2259">
                  <c:v>31.452661000000035</c:v>
                </c:pt>
                <c:pt idx="2260">
                  <c:v>32.571405000000027</c:v>
                </c:pt>
                <c:pt idx="2261">
                  <c:v>28.32641000000001</c:v>
                </c:pt>
                <c:pt idx="2262">
                  <c:v>27.897852</c:v>
                </c:pt>
                <c:pt idx="2263">
                  <c:v>27.677972000000011</c:v>
                </c:pt>
                <c:pt idx="2264">
                  <c:v>26.511224000000027</c:v>
                </c:pt>
                <c:pt idx="2265">
                  <c:v>25.780359000000033</c:v>
                </c:pt>
                <c:pt idx="2266">
                  <c:v>28.851007000000038</c:v>
                </c:pt>
                <c:pt idx="2267">
                  <c:v>31.580560000000048</c:v>
                </c:pt>
                <c:pt idx="2268">
                  <c:v>33.352959999999996</c:v>
                </c:pt>
                <c:pt idx="2269">
                  <c:v>28.808130000000006</c:v>
                </c:pt>
                <c:pt idx="2270">
                  <c:v>28.284143000000029</c:v>
                </c:pt>
                <c:pt idx="2271">
                  <c:v>27.680017000000021</c:v>
                </c:pt>
                <c:pt idx="2272">
                  <c:v>27.159875</c:v>
                </c:pt>
                <c:pt idx="2273">
                  <c:v>26.937585000000013</c:v>
                </c:pt>
                <c:pt idx="2274">
                  <c:v>29.614435000000014</c:v>
                </c:pt>
                <c:pt idx="2275">
                  <c:v>32.863550000000032</c:v>
                </c:pt>
                <c:pt idx="2276">
                  <c:v>33.170282000000043</c:v>
                </c:pt>
                <c:pt idx="2277">
                  <c:v>29.01018700000003</c:v>
                </c:pt>
                <c:pt idx="2278">
                  <c:v>28.101556000000016</c:v>
                </c:pt>
                <c:pt idx="2279">
                  <c:v>27.418726000000049</c:v>
                </c:pt>
                <c:pt idx="2280">
                  <c:v>26.881830000000036</c:v>
                </c:pt>
                <c:pt idx="2281">
                  <c:v>26.600000000000023</c:v>
                </c:pt>
                <c:pt idx="2282">
                  <c:v>29.520471000000043</c:v>
                </c:pt>
                <c:pt idx="2283">
                  <c:v>32.30114100000003</c:v>
                </c:pt>
                <c:pt idx="2284">
                  <c:v>31.623712000000012</c:v>
                </c:pt>
                <c:pt idx="2285">
                  <c:v>28.098230000000001</c:v>
                </c:pt>
                <c:pt idx="2286">
                  <c:v>27.701318000000015</c:v>
                </c:pt>
                <c:pt idx="2287">
                  <c:v>27.395044000000041</c:v>
                </c:pt>
                <c:pt idx="2288">
                  <c:v>26.347864000000015</c:v>
                </c:pt>
                <c:pt idx="2289">
                  <c:v>26.473718000000019</c:v>
                </c:pt>
                <c:pt idx="2290">
                  <c:v>29.498529000000019</c:v>
                </c:pt>
                <c:pt idx="2291">
                  <c:v>32.06072400000005</c:v>
                </c:pt>
                <c:pt idx="2292">
                  <c:v>31.643884000000014</c:v>
                </c:pt>
                <c:pt idx="2293">
                  <c:v>28.916405999999995</c:v>
                </c:pt>
                <c:pt idx="2294">
                  <c:v>27.582300000000032</c:v>
                </c:pt>
                <c:pt idx="2295">
                  <c:v>27.033960000000036</c:v>
                </c:pt>
                <c:pt idx="2296">
                  <c:v>26.574976000000049</c:v>
                </c:pt>
                <c:pt idx="2297">
                  <c:v>26.303033000000028</c:v>
                </c:pt>
                <c:pt idx="2298">
                  <c:v>29.850244000000032</c:v>
                </c:pt>
                <c:pt idx="2299">
                  <c:v>33.693475000000035</c:v>
                </c:pt>
                <c:pt idx="2300">
                  <c:v>34.873010000000022</c:v>
                </c:pt>
                <c:pt idx="2301">
                  <c:v>28.617303000000049</c:v>
                </c:pt>
                <c:pt idx="2302">
                  <c:v>27.770013000000006</c:v>
                </c:pt>
                <c:pt idx="2303">
                  <c:v>27.541741999999999</c:v>
                </c:pt>
                <c:pt idx="2304">
                  <c:v>26.468103000000042</c:v>
                </c:pt>
                <c:pt idx="2305">
                  <c:v>25.578394000000003</c:v>
                </c:pt>
                <c:pt idx="2306">
                  <c:v>28.877222000000017</c:v>
                </c:pt>
                <c:pt idx="2307">
                  <c:v>32.480615</c:v>
                </c:pt>
                <c:pt idx="2308">
                  <c:v>31.463098000000002</c:v>
                </c:pt>
                <c:pt idx="2309">
                  <c:v>28.432275000000004</c:v>
                </c:pt>
                <c:pt idx="2310">
                  <c:v>27.42962</c:v>
                </c:pt>
                <c:pt idx="2311">
                  <c:v>27.396082000000035</c:v>
                </c:pt>
                <c:pt idx="2312">
                  <c:v>26.488580000000013</c:v>
                </c:pt>
                <c:pt idx="2313">
                  <c:v>25.791223000000002</c:v>
                </c:pt>
                <c:pt idx="2314">
                  <c:v>28.571497000000022</c:v>
                </c:pt>
                <c:pt idx="2315">
                  <c:v>32.183801000000017</c:v>
                </c:pt>
                <c:pt idx="2316">
                  <c:v>30.887383999999997</c:v>
                </c:pt>
                <c:pt idx="2317">
                  <c:v>28.617547999999999</c:v>
                </c:pt>
                <c:pt idx="2318">
                  <c:v>27.458917000000042</c:v>
                </c:pt>
                <c:pt idx="2319">
                  <c:v>27.845911000000001</c:v>
                </c:pt>
                <c:pt idx="2320">
                  <c:v>27.112634000000014</c:v>
                </c:pt>
                <c:pt idx="2321">
                  <c:v>26.621362000000033</c:v>
                </c:pt>
                <c:pt idx="2322">
                  <c:v>29.501611000000025</c:v>
                </c:pt>
                <c:pt idx="2323">
                  <c:v>32.18160400000005</c:v>
                </c:pt>
                <c:pt idx="2324">
                  <c:v>31.535120000000006</c:v>
                </c:pt>
                <c:pt idx="2325">
                  <c:v>28.647515999999996</c:v>
                </c:pt>
                <c:pt idx="2326">
                  <c:v>27.974420000000009</c:v>
                </c:pt>
                <c:pt idx="2327">
                  <c:v>27.574426000000017</c:v>
                </c:pt>
                <c:pt idx="2328">
                  <c:v>27.021906000000001</c:v>
                </c:pt>
                <c:pt idx="2329">
                  <c:v>26.466881999999998</c:v>
                </c:pt>
                <c:pt idx="2330">
                  <c:v>29.422235000000001</c:v>
                </c:pt>
                <c:pt idx="2331">
                  <c:v>32.513940000000048</c:v>
                </c:pt>
                <c:pt idx="2332">
                  <c:v>30.302392999999995</c:v>
                </c:pt>
                <c:pt idx="2333">
                  <c:v>28.023888999999997</c:v>
                </c:pt>
                <c:pt idx="2334">
                  <c:v>27.237390000000005</c:v>
                </c:pt>
                <c:pt idx="2335">
                  <c:v>26.948510999999996</c:v>
                </c:pt>
                <c:pt idx="2336">
                  <c:v>26.526178000000016</c:v>
                </c:pt>
                <c:pt idx="2337">
                  <c:v>25.964166000000034</c:v>
                </c:pt>
                <c:pt idx="2338">
                  <c:v>28.871454000000028</c:v>
                </c:pt>
                <c:pt idx="2339">
                  <c:v>32.522333000000003</c:v>
                </c:pt>
                <c:pt idx="2340">
                  <c:v>32.372430000000008</c:v>
                </c:pt>
                <c:pt idx="2341">
                  <c:v>28.279138000000046</c:v>
                </c:pt>
                <c:pt idx="2342">
                  <c:v>27.879694000000029</c:v>
                </c:pt>
                <c:pt idx="2343">
                  <c:v>27.498743000000047</c:v>
                </c:pt>
                <c:pt idx="2344">
                  <c:v>26.610986000000025</c:v>
                </c:pt>
                <c:pt idx="2345">
                  <c:v>25.774743999999998</c:v>
                </c:pt>
                <c:pt idx="2346">
                  <c:v>29.115228000000002</c:v>
                </c:pt>
                <c:pt idx="2347">
                  <c:v>32.374658000000011</c:v>
                </c:pt>
                <c:pt idx="2348">
                  <c:v>29.832300000000032</c:v>
                </c:pt>
                <c:pt idx="2349">
                  <c:v>27.41323200000005</c:v>
                </c:pt>
                <c:pt idx="2350">
                  <c:v>27.101007000000038</c:v>
                </c:pt>
                <c:pt idx="2351">
                  <c:v>26.495050000000049</c:v>
                </c:pt>
                <c:pt idx="2352">
                  <c:v>25.612145999999996</c:v>
                </c:pt>
                <c:pt idx="2353">
                  <c:v>24.880060000000014</c:v>
                </c:pt>
                <c:pt idx="2354">
                  <c:v>27.836694000000023</c:v>
                </c:pt>
                <c:pt idx="2355">
                  <c:v>31.030573000000004</c:v>
                </c:pt>
                <c:pt idx="2356">
                  <c:v>30.636804000000041</c:v>
                </c:pt>
                <c:pt idx="2357">
                  <c:v>28.082177999999999</c:v>
                </c:pt>
                <c:pt idx="2358">
                  <c:v>27.29607500000003</c:v>
                </c:pt>
                <c:pt idx="2359">
                  <c:v>26.665459999999996</c:v>
                </c:pt>
                <c:pt idx="2360">
                  <c:v>26.12856400000004</c:v>
                </c:pt>
                <c:pt idx="2361">
                  <c:v>25.442133000000013</c:v>
                </c:pt>
                <c:pt idx="2362">
                  <c:v>28.463007000000005</c:v>
                </c:pt>
                <c:pt idx="2363">
                  <c:v>31.422144000000003</c:v>
                </c:pt>
                <c:pt idx="2364">
                  <c:v>31.508020000000045</c:v>
                </c:pt>
                <c:pt idx="2365">
                  <c:v>28.217859000000033</c:v>
                </c:pt>
                <c:pt idx="2366">
                  <c:v>27.35283800000002</c:v>
                </c:pt>
                <c:pt idx="2367">
                  <c:v>27.02715500000005</c:v>
                </c:pt>
                <c:pt idx="2368">
                  <c:v>26.600031000000001</c:v>
                </c:pt>
                <c:pt idx="2369">
                  <c:v>25.260034000000019</c:v>
                </c:pt>
                <c:pt idx="2370">
                  <c:v>28.155206000000021</c:v>
                </c:pt>
                <c:pt idx="2371">
                  <c:v>31.113306000000023</c:v>
                </c:pt>
                <c:pt idx="2372">
                  <c:v>31.208093000000019</c:v>
                </c:pt>
                <c:pt idx="2373">
                  <c:v>28.455347000000017</c:v>
                </c:pt>
                <c:pt idx="2374">
                  <c:v>27.613946999999996</c:v>
                </c:pt>
                <c:pt idx="2375">
                  <c:v>27.231805000000008</c:v>
                </c:pt>
                <c:pt idx="2376">
                  <c:v>26.557428000000016</c:v>
                </c:pt>
                <c:pt idx="2377">
                  <c:v>25.572473000000002</c:v>
                </c:pt>
                <c:pt idx="2378">
                  <c:v>27.968561000000022</c:v>
                </c:pt>
                <c:pt idx="2379">
                  <c:v>31.188562000000047</c:v>
                </c:pt>
                <c:pt idx="2380">
                  <c:v>31.79445800000002</c:v>
                </c:pt>
                <c:pt idx="2381">
                  <c:v>28.471979000000033</c:v>
                </c:pt>
                <c:pt idx="2382">
                  <c:v>27.434473000000025</c:v>
                </c:pt>
                <c:pt idx="2383">
                  <c:v>27.083214999999996</c:v>
                </c:pt>
                <c:pt idx="2384">
                  <c:v>26.693811000000039</c:v>
                </c:pt>
                <c:pt idx="2385">
                  <c:v>25.859583000000043</c:v>
                </c:pt>
                <c:pt idx="2386">
                  <c:v>28.376794000000018</c:v>
                </c:pt>
                <c:pt idx="2387">
                  <c:v>31.411798000000033</c:v>
                </c:pt>
                <c:pt idx="2388">
                  <c:v>30.813897999999995</c:v>
                </c:pt>
                <c:pt idx="2389">
                  <c:v>28.176263000000006</c:v>
                </c:pt>
                <c:pt idx="2390">
                  <c:v>26.528284000000042</c:v>
                </c:pt>
                <c:pt idx="2391">
                  <c:v>26.948572000000013</c:v>
                </c:pt>
                <c:pt idx="2392">
                  <c:v>26.431848000000002</c:v>
                </c:pt>
                <c:pt idx="2393">
                  <c:v>25.792627000000039</c:v>
                </c:pt>
                <c:pt idx="2394">
                  <c:v>28.780084000000045</c:v>
                </c:pt>
                <c:pt idx="2395">
                  <c:v>31.096918000000016</c:v>
                </c:pt>
                <c:pt idx="2396">
                  <c:v>31.626886000000013</c:v>
                </c:pt>
                <c:pt idx="2397">
                  <c:v>28.704401000000018</c:v>
                </c:pt>
                <c:pt idx="2398">
                  <c:v>27.63472900000005</c:v>
                </c:pt>
                <c:pt idx="2399">
                  <c:v>27.189722000000017</c:v>
                </c:pt>
                <c:pt idx="2400">
                  <c:v>26.738031000000035</c:v>
                </c:pt>
                <c:pt idx="2401">
                  <c:v>26.361902000000043</c:v>
                </c:pt>
                <c:pt idx="2402">
                  <c:v>27.691888000000006</c:v>
                </c:pt>
                <c:pt idx="2403">
                  <c:v>30.566888000000006</c:v>
                </c:pt>
                <c:pt idx="2404">
                  <c:v>30.956903000000011</c:v>
                </c:pt>
                <c:pt idx="2405">
                  <c:v>28.491937000000007</c:v>
                </c:pt>
                <c:pt idx="2406">
                  <c:v>27.131890999999996</c:v>
                </c:pt>
                <c:pt idx="2407">
                  <c:v>26.636896000000036</c:v>
                </c:pt>
                <c:pt idx="2408">
                  <c:v>26.114404000000036</c:v>
                </c:pt>
                <c:pt idx="2409">
                  <c:v>25.411127000000022</c:v>
                </c:pt>
                <c:pt idx="2410">
                  <c:v>27.883783000000051</c:v>
                </c:pt>
                <c:pt idx="2411">
                  <c:v>30.996027000000026</c:v>
                </c:pt>
                <c:pt idx="2412">
                  <c:v>31.070734000000016</c:v>
                </c:pt>
                <c:pt idx="2413">
                  <c:v>28.163110000000017</c:v>
                </c:pt>
                <c:pt idx="2414">
                  <c:v>26.796807999999999</c:v>
                </c:pt>
                <c:pt idx="2415">
                  <c:v>26.595392000000004</c:v>
                </c:pt>
                <c:pt idx="2416">
                  <c:v>25.657434000000023</c:v>
                </c:pt>
                <c:pt idx="2417">
                  <c:v>24.837488000000008</c:v>
                </c:pt>
                <c:pt idx="2418">
                  <c:v>27.811212000000012</c:v>
                </c:pt>
                <c:pt idx="2419">
                  <c:v>30.923364000000049</c:v>
                </c:pt>
                <c:pt idx="2420">
                  <c:v>31.365289000000018</c:v>
                </c:pt>
                <c:pt idx="2421">
                  <c:v>27.412256000000014</c:v>
                </c:pt>
                <c:pt idx="2422">
                  <c:v>26.951929000000007</c:v>
                </c:pt>
                <c:pt idx="2423">
                  <c:v>26.521844000000044</c:v>
                </c:pt>
                <c:pt idx="2424">
                  <c:v>25.633508000000006</c:v>
                </c:pt>
                <c:pt idx="2425">
                  <c:v>24.848077000000046</c:v>
                </c:pt>
                <c:pt idx="2426">
                  <c:v>27.422113000000024</c:v>
                </c:pt>
                <c:pt idx="2427">
                  <c:v>30.869135000000028</c:v>
                </c:pt>
                <c:pt idx="2428">
                  <c:v>31.685571000000039</c:v>
                </c:pt>
                <c:pt idx="2429">
                  <c:v>28.00194700000003</c:v>
                </c:pt>
                <c:pt idx="2430">
                  <c:v>27.141748000000007</c:v>
                </c:pt>
                <c:pt idx="2431">
                  <c:v>26.722009000000014</c:v>
                </c:pt>
                <c:pt idx="2432">
                  <c:v>25.90563400000002</c:v>
                </c:pt>
                <c:pt idx="2433">
                  <c:v>25.256799000000001</c:v>
                </c:pt>
                <c:pt idx="2434">
                  <c:v>28.342706000000021</c:v>
                </c:pt>
                <c:pt idx="2435">
                  <c:v>32.223596000000043</c:v>
                </c:pt>
                <c:pt idx="2436">
                  <c:v>31.989954000000012</c:v>
                </c:pt>
                <c:pt idx="2437">
                  <c:v>28.449945000000014</c:v>
                </c:pt>
                <c:pt idx="2438">
                  <c:v>27.459131000000014</c:v>
                </c:pt>
                <c:pt idx="2439">
                  <c:v>26.937280000000044</c:v>
                </c:pt>
                <c:pt idx="2440">
                  <c:v>26.342249000000038</c:v>
                </c:pt>
                <c:pt idx="2441">
                  <c:v>25.450616000000025</c:v>
                </c:pt>
                <c:pt idx="2442">
                  <c:v>29.555597000000034</c:v>
                </c:pt>
                <c:pt idx="2443">
                  <c:v>32.958948000000021</c:v>
                </c:pt>
                <c:pt idx="2444">
                  <c:v>33.169702000000029</c:v>
                </c:pt>
                <c:pt idx="2445">
                  <c:v>28.874780000000044</c:v>
                </c:pt>
                <c:pt idx="2446">
                  <c:v>28.020623999999998</c:v>
                </c:pt>
                <c:pt idx="2447">
                  <c:v>27.184747000000016</c:v>
                </c:pt>
                <c:pt idx="2448">
                  <c:v>26.620630000000006</c:v>
                </c:pt>
                <c:pt idx="2449">
                  <c:v>25.834406000000001</c:v>
                </c:pt>
                <c:pt idx="2450">
                  <c:v>29.089624000000015</c:v>
                </c:pt>
                <c:pt idx="2451">
                  <c:v>32.701379000000031</c:v>
                </c:pt>
                <c:pt idx="2452">
                  <c:v>32.812860000000001</c:v>
                </c:pt>
                <c:pt idx="2453">
                  <c:v>28.617609000000016</c:v>
                </c:pt>
                <c:pt idx="2454">
                  <c:v>27.741327000000013</c:v>
                </c:pt>
                <c:pt idx="2455">
                  <c:v>27.098718000000019</c:v>
                </c:pt>
                <c:pt idx="2456">
                  <c:v>26.360742000000016</c:v>
                </c:pt>
                <c:pt idx="2457">
                  <c:v>25.831049000000007</c:v>
                </c:pt>
                <c:pt idx="2458">
                  <c:v>28.895959000000005</c:v>
                </c:pt>
                <c:pt idx="2459">
                  <c:v>31.938531000000012</c:v>
                </c:pt>
                <c:pt idx="2460">
                  <c:v>31.251855000000035</c:v>
                </c:pt>
                <c:pt idx="2461">
                  <c:v>28.112451000000021</c:v>
                </c:pt>
                <c:pt idx="2462">
                  <c:v>27.205347000000017</c:v>
                </c:pt>
                <c:pt idx="2463">
                  <c:v>26.525079000000005</c:v>
                </c:pt>
                <c:pt idx="2464">
                  <c:v>25.627496000000008</c:v>
                </c:pt>
                <c:pt idx="2465">
                  <c:v>24.951256999999998</c:v>
                </c:pt>
                <c:pt idx="2466">
                  <c:v>29.178186000000039</c:v>
                </c:pt>
                <c:pt idx="2467">
                  <c:v>32.406244000000015</c:v>
                </c:pt>
                <c:pt idx="2468">
                  <c:v>30.832268999999997</c:v>
                </c:pt>
                <c:pt idx="2469">
                  <c:v>27.272699000000046</c:v>
                </c:pt>
                <c:pt idx="2470">
                  <c:v>26.806177000000048</c:v>
                </c:pt>
                <c:pt idx="2471">
                  <c:v>26.190302000000031</c:v>
                </c:pt>
                <c:pt idx="2472">
                  <c:v>25.240015000000028</c:v>
                </c:pt>
                <c:pt idx="2473">
                  <c:v>24.722437000000014</c:v>
                </c:pt>
                <c:pt idx="2474">
                  <c:v>29.148065000000031</c:v>
                </c:pt>
                <c:pt idx="2475">
                  <c:v>32.665002000000015</c:v>
                </c:pt>
                <c:pt idx="2476">
                  <c:v>29.82866800000005</c:v>
                </c:pt>
                <c:pt idx="2477">
                  <c:v>27.404779000000019</c:v>
                </c:pt>
                <c:pt idx="2478">
                  <c:v>26.699731000000043</c:v>
                </c:pt>
                <c:pt idx="2479">
                  <c:v>25.944116000000008</c:v>
                </c:pt>
                <c:pt idx="2480">
                  <c:v>25.119745000000023</c:v>
                </c:pt>
                <c:pt idx="2481">
                  <c:v>24.769677999999999</c:v>
                </c:pt>
                <c:pt idx="2482">
                  <c:v>29.135155999999995</c:v>
                </c:pt>
                <c:pt idx="2483">
                  <c:v>32.21221300000002</c:v>
                </c:pt>
                <c:pt idx="2484">
                  <c:v>30.617273000000012</c:v>
                </c:pt>
                <c:pt idx="2485">
                  <c:v>27.702234000000033</c:v>
                </c:pt>
                <c:pt idx="2486">
                  <c:v>27.156549000000041</c:v>
                </c:pt>
                <c:pt idx="2487">
                  <c:v>26.413324000000046</c:v>
                </c:pt>
                <c:pt idx="2488">
                  <c:v>25.171686000000022</c:v>
                </c:pt>
                <c:pt idx="2489">
                  <c:v>24.319696000000022</c:v>
                </c:pt>
                <c:pt idx="2490">
                  <c:v>27.708032000000003</c:v>
                </c:pt>
                <c:pt idx="2491">
                  <c:v>31.282434000000023</c:v>
                </c:pt>
                <c:pt idx="2492">
                  <c:v>31.026361000000009</c:v>
                </c:pt>
                <c:pt idx="2493">
                  <c:v>28.156335000000013</c:v>
                </c:pt>
                <c:pt idx="2494">
                  <c:v>27.06304300000005</c:v>
                </c:pt>
                <c:pt idx="2495">
                  <c:v>26.873041000000001</c:v>
                </c:pt>
                <c:pt idx="2496">
                  <c:v>25.824701000000005</c:v>
                </c:pt>
                <c:pt idx="2497">
                  <c:v>24.749689000000046</c:v>
                </c:pt>
                <c:pt idx="2498">
                  <c:v>28.281396000000029</c:v>
                </c:pt>
                <c:pt idx="2499">
                  <c:v>31.471399000000019</c:v>
                </c:pt>
                <c:pt idx="2500">
                  <c:v>31.779718000000003</c:v>
                </c:pt>
                <c:pt idx="2501">
                  <c:v>27.846368000000041</c:v>
                </c:pt>
                <c:pt idx="2502">
                  <c:v>26.66301900000002</c:v>
                </c:pt>
                <c:pt idx="2503">
                  <c:v>26.518549000000007</c:v>
                </c:pt>
                <c:pt idx="2504">
                  <c:v>25.532800000000009</c:v>
                </c:pt>
                <c:pt idx="2505">
                  <c:v>24.584406000000001</c:v>
                </c:pt>
                <c:pt idx="2506">
                  <c:v>27.116907000000026</c:v>
                </c:pt>
                <c:pt idx="2507">
                  <c:v>30.506921000000034</c:v>
                </c:pt>
                <c:pt idx="2508">
                  <c:v>30.751337000000035</c:v>
                </c:pt>
                <c:pt idx="2509">
                  <c:v>27.675836000000004</c:v>
                </c:pt>
                <c:pt idx="2510">
                  <c:v>26.691339000000028</c:v>
                </c:pt>
                <c:pt idx="2511">
                  <c:v>26.461359000000016</c:v>
                </c:pt>
                <c:pt idx="2512">
                  <c:v>25.298853000000008</c:v>
                </c:pt>
                <c:pt idx="2513">
                  <c:v>24.08971600000001</c:v>
                </c:pt>
                <c:pt idx="2514">
                  <c:v>26.918329000000028</c:v>
                </c:pt>
                <c:pt idx="2515">
                  <c:v>30.727258000000006</c:v>
                </c:pt>
                <c:pt idx="2516">
                  <c:v>29.264734000000033</c:v>
                </c:pt>
                <c:pt idx="2517">
                  <c:v>26.889734000000033</c:v>
                </c:pt>
                <c:pt idx="2518">
                  <c:v>25.974756000000014</c:v>
                </c:pt>
                <c:pt idx="2519">
                  <c:v>25.772241000000008</c:v>
                </c:pt>
                <c:pt idx="2520">
                  <c:v>24.719751000000031</c:v>
                </c:pt>
                <c:pt idx="2521">
                  <c:v>23.512231000000043</c:v>
                </c:pt>
                <c:pt idx="2522">
                  <c:v>27.584711000000027</c:v>
                </c:pt>
                <c:pt idx="2523">
                  <c:v>31.238794000000041</c:v>
                </c:pt>
                <c:pt idx="2524">
                  <c:v>28.886316000000022</c:v>
                </c:pt>
                <c:pt idx="2525">
                  <c:v>26.86409900000001</c:v>
                </c:pt>
                <c:pt idx="2526">
                  <c:v>25.476343000000043</c:v>
                </c:pt>
                <c:pt idx="2527">
                  <c:v>25.223962000000029</c:v>
                </c:pt>
                <c:pt idx="2528">
                  <c:v>24.418206999999995</c:v>
                </c:pt>
                <c:pt idx="2529">
                  <c:v>23.422571000000005</c:v>
                </c:pt>
                <c:pt idx="2530">
                  <c:v>27.196436000000006</c:v>
                </c:pt>
                <c:pt idx="2531">
                  <c:v>30.263971000000026</c:v>
                </c:pt>
                <c:pt idx="2532">
                  <c:v>29.918939000000023</c:v>
                </c:pt>
                <c:pt idx="2533">
                  <c:v>26.955560000000048</c:v>
                </c:pt>
                <c:pt idx="2534">
                  <c:v>25.476343000000043</c:v>
                </c:pt>
                <c:pt idx="2535">
                  <c:v>25.845209000000011</c:v>
                </c:pt>
                <c:pt idx="2536">
                  <c:v>24.418206999999995</c:v>
                </c:pt>
                <c:pt idx="2537">
                  <c:v>23.546594000000027</c:v>
                </c:pt>
                <c:pt idx="2538">
                  <c:v>26.795923000000016</c:v>
                </c:pt>
                <c:pt idx="2539">
                  <c:v>30.013513000000046</c:v>
                </c:pt>
                <c:pt idx="2540">
                  <c:v>30.393488000000048</c:v>
                </c:pt>
                <c:pt idx="2541">
                  <c:v>27.023461999999995</c:v>
                </c:pt>
                <c:pt idx="2542">
                  <c:v>25.878503000000023</c:v>
                </c:pt>
                <c:pt idx="2543">
                  <c:v>25.903528000000051</c:v>
                </c:pt>
                <c:pt idx="2544">
                  <c:v>24.686609000000033</c:v>
                </c:pt>
                <c:pt idx="2545">
                  <c:v>23.61474000000004</c:v>
                </c:pt>
                <c:pt idx="2546">
                  <c:v>26.920831000000021</c:v>
                </c:pt>
                <c:pt idx="2547">
                  <c:v>29.975244000000032</c:v>
                </c:pt>
                <c:pt idx="2548">
                  <c:v>29.888940000000048</c:v>
                </c:pt>
                <c:pt idx="2549">
                  <c:v>26.53731700000003</c:v>
                </c:pt>
                <c:pt idx="2550">
                  <c:v>25.392694000000006</c:v>
                </c:pt>
                <c:pt idx="2551">
                  <c:v>25.46767600000004</c:v>
                </c:pt>
                <c:pt idx="2552">
                  <c:v>24.586084000000028</c:v>
                </c:pt>
                <c:pt idx="2553">
                  <c:v>23.698969000000034</c:v>
                </c:pt>
                <c:pt idx="2554">
                  <c:v>25.784387000000038</c:v>
                </c:pt>
                <c:pt idx="2555">
                  <c:v>29.034875</c:v>
                </c:pt>
                <c:pt idx="2556">
                  <c:v>29.168665000000033</c:v>
                </c:pt>
                <c:pt idx="2557">
                  <c:v>26.278680000000008</c:v>
                </c:pt>
                <c:pt idx="2558">
                  <c:v>24.951166000000001</c:v>
                </c:pt>
                <c:pt idx="2559">
                  <c:v>25.033685000000048</c:v>
                </c:pt>
                <c:pt idx="2560">
                  <c:v>24.028435999999999</c:v>
                </c:pt>
                <c:pt idx="2561">
                  <c:v>23.200769000000037</c:v>
                </c:pt>
                <c:pt idx="2562">
                  <c:v>24.967126000000007</c:v>
                </c:pt>
                <c:pt idx="2563">
                  <c:v>28.21331200000003</c:v>
                </c:pt>
                <c:pt idx="2564">
                  <c:v>28.470850000000041</c:v>
                </c:pt>
                <c:pt idx="2565">
                  <c:v>26.472466999999995</c:v>
                </c:pt>
                <c:pt idx="2566">
                  <c:v>25.748468000000003</c:v>
                </c:pt>
                <c:pt idx="2567">
                  <c:v>24.895013000000006</c:v>
                </c:pt>
                <c:pt idx="2568">
                  <c:v>23.476495</c:v>
                </c:pt>
                <c:pt idx="2569">
                  <c:v>23.248590000000036</c:v>
                </c:pt>
                <c:pt idx="2570">
                  <c:v>25.370142000000044</c:v>
                </c:pt>
                <c:pt idx="2571">
                  <c:v>28.625969999999995</c:v>
                </c:pt>
                <c:pt idx="2572">
                  <c:v>30.198450000000037</c:v>
                </c:pt>
                <c:pt idx="2573">
                  <c:v>26.768335000000036</c:v>
                </c:pt>
                <c:pt idx="2574">
                  <c:v>25.878137000000038</c:v>
                </c:pt>
                <c:pt idx="2575">
                  <c:v>25.265619000000015</c:v>
                </c:pt>
                <c:pt idx="2576">
                  <c:v>23.982690000000048</c:v>
                </c:pt>
                <c:pt idx="2577">
                  <c:v>23.59981700000003</c:v>
                </c:pt>
                <c:pt idx="2578">
                  <c:v>26.028650000000027</c:v>
                </c:pt>
                <c:pt idx="2579">
                  <c:v>29.207025000000044</c:v>
                </c:pt>
                <c:pt idx="2580">
                  <c:v>30.099023000000045</c:v>
                </c:pt>
                <c:pt idx="2581">
                  <c:v>27.071497000000022</c:v>
                </c:pt>
                <c:pt idx="2582">
                  <c:v>26.177667000000042</c:v>
                </c:pt>
                <c:pt idx="2583">
                  <c:v>25.185999000000038</c:v>
                </c:pt>
                <c:pt idx="2584">
                  <c:v>24.283990000000017</c:v>
                </c:pt>
                <c:pt idx="2585">
                  <c:v>23.764398000000028</c:v>
                </c:pt>
                <c:pt idx="2586">
                  <c:v>25.536890000000028</c:v>
                </c:pt>
                <c:pt idx="2587">
                  <c:v>28.949883999999997</c:v>
                </c:pt>
                <c:pt idx="2588">
                  <c:v>30.407373000000007</c:v>
                </c:pt>
                <c:pt idx="2589">
                  <c:v>27.145105000000001</c:v>
                </c:pt>
                <c:pt idx="2590">
                  <c:v>26.560113999999999</c:v>
                </c:pt>
                <c:pt idx="2591">
                  <c:v>25.950983000000008</c:v>
                </c:pt>
                <c:pt idx="2592">
                  <c:v>25.088403000000028</c:v>
                </c:pt>
                <c:pt idx="2593">
                  <c:v>24.462976000000026</c:v>
                </c:pt>
                <c:pt idx="2594">
                  <c:v>26.870447000000013</c:v>
                </c:pt>
                <c:pt idx="2595">
                  <c:v>29.680475000000001</c:v>
                </c:pt>
                <c:pt idx="2596">
                  <c:v>30.002954000000045</c:v>
                </c:pt>
                <c:pt idx="2597">
                  <c:v>26.841058000000032</c:v>
                </c:pt>
                <c:pt idx="2598">
                  <c:v>25.220209000000011</c:v>
                </c:pt>
                <c:pt idx="2599">
                  <c:v>25.445215000000019</c:v>
                </c:pt>
                <c:pt idx="2600">
                  <c:v>24.983025999999995</c:v>
                </c:pt>
                <c:pt idx="2601">
                  <c:v>24.671045000000049</c:v>
                </c:pt>
                <c:pt idx="2602">
                  <c:v>26.805475000000001</c:v>
                </c:pt>
                <c:pt idx="2603">
                  <c:v>29.43303800000001</c:v>
                </c:pt>
                <c:pt idx="2604">
                  <c:v>29.729425000000049</c:v>
                </c:pt>
                <c:pt idx="2605">
                  <c:v>26.183527000000026</c:v>
                </c:pt>
                <c:pt idx="2606">
                  <c:v>25.60695800000002</c:v>
                </c:pt>
                <c:pt idx="2607">
                  <c:v>25.296960000000013</c:v>
                </c:pt>
                <c:pt idx="2608">
                  <c:v>25.185693000000015</c:v>
                </c:pt>
                <c:pt idx="2609">
                  <c:v>24.476984000000016</c:v>
                </c:pt>
                <c:pt idx="2610">
                  <c:v>26.266962000000035</c:v>
                </c:pt>
                <c:pt idx="2611">
                  <c:v>28.681055000000015</c:v>
                </c:pt>
                <c:pt idx="2612">
                  <c:v>29.638544000000024</c:v>
                </c:pt>
                <c:pt idx="2613">
                  <c:v>26.700891000000013</c:v>
                </c:pt>
                <c:pt idx="2614">
                  <c:v>25.448358000000042</c:v>
                </c:pt>
                <c:pt idx="2615">
                  <c:v>25.296960000000013</c:v>
                </c:pt>
                <c:pt idx="2616">
                  <c:v>25.185693000000015</c:v>
                </c:pt>
                <c:pt idx="2617">
                  <c:v>24.288354000000027</c:v>
                </c:pt>
                <c:pt idx="2618">
                  <c:v>26.46087</c:v>
                </c:pt>
                <c:pt idx="2619">
                  <c:v>28.080865000000017</c:v>
                </c:pt>
                <c:pt idx="2620">
                  <c:v>28.108362</c:v>
                </c:pt>
                <c:pt idx="2621">
                  <c:v>26.77837500000004</c:v>
                </c:pt>
                <c:pt idx="2622">
                  <c:v>26.190851000000009</c:v>
                </c:pt>
                <c:pt idx="2623">
                  <c:v>25.953363000000024</c:v>
                </c:pt>
                <c:pt idx="2624">
                  <c:v>25.423364000000049</c:v>
                </c:pt>
                <c:pt idx="2625">
                  <c:v>23.947107000000017</c:v>
                </c:pt>
                <c:pt idx="2626">
                  <c:v>24.938348000000019</c:v>
                </c:pt>
                <c:pt idx="2627">
                  <c:v>27.660852000000034</c:v>
                </c:pt>
                <c:pt idx="2628">
                  <c:v>27.200891000000013</c:v>
                </c:pt>
                <c:pt idx="2629">
                  <c:v>26.260645000000011</c:v>
                </c:pt>
                <c:pt idx="2630">
                  <c:v>25.723138000000006</c:v>
                </c:pt>
                <c:pt idx="2631">
                  <c:v>24.953119000000015</c:v>
                </c:pt>
                <c:pt idx="2632">
                  <c:v>24.500635000000045</c:v>
                </c:pt>
                <c:pt idx="2633">
                  <c:v>24.253107</c:v>
                </c:pt>
                <c:pt idx="2634">
                  <c:v>25.995630000000006</c:v>
                </c:pt>
                <c:pt idx="2635">
                  <c:v>28.173699999999997</c:v>
                </c:pt>
                <c:pt idx="2636">
                  <c:v>27.657037000000003</c:v>
                </c:pt>
                <c:pt idx="2637">
                  <c:v>25.330347000000017</c:v>
                </c:pt>
                <c:pt idx="2638">
                  <c:v>24.920343000000003</c:v>
                </c:pt>
                <c:pt idx="2639">
                  <c:v>24.576196000000039</c:v>
                </c:pt>
                <c:pt idx="2640">
                  <c:v>23.886224000000027</c:v>
                </c:pt>
                <c:pt idx="2641">
                  <c:v>23.758600000000001</c:v>
                </c:pt>
                <c:pt idx="2642">
                  <c:v>26.564874000000032</c:v>
                </c:pt>
                <c:pt idx="2643">
                  <c:v>29.123346000000026</c:v>
                </c:pt>
                <c:pt idx="2644">
                  <c:v>28.633569000000023</c:v>
                </c:pt>
                <c:pt idx="2645">
                  <c:v>26.148888999999997</c:v>
                </c:pt>
                <c:pt idx="2646">
                  <c:v>24.703333000000043</c:v>
                </c:pt>
                <c:pt idx="2647">
                  <c:v>24.765222000000051</c:v>
                </c:pt>
                <c:pt idx="2648">
                  <c:v>24.036339999999996</c:v>
                </c:pt>
                <c:pt idx="2649">
                  <c:v>23.370233000000042</c:v>
                </c:pt>
                <c:pt idx="2650">
                  <c:v>25.221124000000032</c:v>
                </c:pt>
                <c:pt idx="2651">
                  <c:v>27.642236000000025</c:v>
                </c:pt>
                <c:pt idx="2652">
                  <c:v>28.57222900000005</c:v>
                </c:pt>
                <c:pt idx="2653">
                  <c:v>25.229974000000027</c:v>
                </c:pt>
                <c:pt idx="2654">
                  <c:v>24.457452000000046</c:v>
                </c:pt>
                <c:pt idx="2655">
                  <c:v>24.639734000000033</c:v>
                </c:pt>
                <c:pt idx="2656">
                  <c:v>23.696375000000046</c:v>
                </c:pt>
                <c:pt idx="2657">
                  <c:v>23.334039000000018</c:v>
                </c:pt>
                <c:pt idx="2658">
                  <c:v>23.58489400000002</c:v>
                </c:pt>
                <c:pt idx="2659">
                  <c:v>26.152368000000024</c:v>
                </c:pt>
                <c:pt idx="2660">
                  <c:v>27.448082999999997</c:v>
                </c:pt>
                <c:pt idx="2661">
                  <c:v>24.899957000000029</c:v>
                </c:pt>
                <c:pt idx="2662">
                  <c:v>24.389978000000042</c:v>
                </c:pt>
                <c:pt idx="2663">
                  <c:v>24.049951000000021</c:v>
                </c:pt>
                <c:pt idx="2664">
                  <c:v>23.244957999999997</c:v>
                </c:pt>
                <c:pt idx="2665">
                  <c:v>22.568109000000049</c:v>
                </c:pt>
                <c:pt idx="2666">
                  <c:v>24.207452000000046</c:v>
                </c:pt>
                <c:pt idx="2667">
                  <c:v>26.902460000000019</c:v>
                </c:pt>
                <c:pt idx="2668">
                  <c:v>28.272455000000036</c:v>
                </c:pt>
                <c:pt idx="2669">
                  <c:v>24.906335000000013</c:v>
                </c:pt>
                <c:pt idx="2670">
                  <c:v>24.547235000000001</c:v>
                </c:pt>
                <c:pt idx="2671">
                  <c:v>24.076959000000045</c:v>
                </c:pt>
                <c:pt idx="2672">
                  <c:v>22.816980000000001</c:v>
                </c:pt>
                <c:pt idx="2673">
                  <c:v>21.851984000000016</c:v>
                </c:pt>
                <c:pt idx="2674">
                  <c:v>25.733636000000047</c:v>
                </c:pt>
                <c:pt idx="2675">
                  <c:v>28.411981000000026</c:v>
                </c:pt>
                <c:pt idx="2676">
                  <c:v>28.823602000000051</c:v>
                </c:pt>
                <c:pt idx="2677">
                  <c:v>24.793633999999997</c:v>
                </c:pt>
                <c:pt idx="2678">
                  <c:v>24.23864100000003</c:v>
                </c:pt>
                <c:pt idx="2679">
                  <c:v>24.036981000000026</c:v>
                </c:pt>
                <c:pt idx="2680">
                  <c:v>23.095300000000009</c:v>
                </c:pt>
                <c:pt idx="2681">
                  <c:v>22.068628000000047</c:v>
                </c:pt>
                <c:pt idx="2682">
                  <c:v>23.770319000000029</c:v>
                </c:pt>
                <c:pt idx="2683">
                  <c:v>26.876978000000008</c:v>
                </c:pt>
                <c:pt idx="2684">
                  <c:v>28.306511999999998</c:v>
                </c:pt>
                <c:pt idx="2685">
                  <c:v>24.622766000000013</c:v>
                </c:pt>
                <c:pt idx="2686">
                  <c:v>24.231348000000025</c:v>
                </c:pt>
                <c:pt idx="2687">
                  <c:v>23.917627000000039</c:v>
                </c:pt>
                <c:pt idx="2688">
                  <c:v>23.060999000000038</c:v>
                </c:pt>
                <c:pt idx="2689">
                  <c:v>22.565912000000026</c:v>
                </c:pt>
                <c:pt idx="2690">
                  <c:v>23.921472000000051</c:v>
                </c:pt>
                <c:pt idx="2691">
                  <c:v>25.749323000000004</c:v>
                </c:pt>
                <c:pt idx="2692">
                  <c:v>27.238916000000017</c:v>
                </c:pt>
                <c:pt idx="2693">
                  <c:v>24.078912000000003</c:v>
                </c:pt>
                <c:pt idx="2694">
                  <c:v>23.623865000000023</c:v>
                </c:pt>
                <c:pt idx="2695">
                  <c:v>23.498895000000005</c:v>
                </c:pt>
                <c:pt idx="2696">
                  <c:v>22.692468000000019</c:v>
                </c:pt>
                <c:pt idx="2697">
                  <c:v>22.159937000000014</c:v>
                </c:pt>
                <c:pt idx="2698">
                  <c:v>24.971399000000019</c:v>
                </c:pt>
                <c:pt idx="2699">
                  <c:v>27.808099000000027</c:v>
                </c:pt>
                <c:pt idx="2700">
                  <c:v>28.632440000000031</c:v>
                </c:pt>
                <c:pt idx="2701">
                  <c:v>25.173883000000046</c:v>
                </c:pt>
                <c:pt idx="2702">
                  <c:v>24.248895000000005</c:v>
                </c:pt>
                <c:pt idx="2703">
                  <c:v>23.962549000000024</c:v>
                </c:pt>
                <c:pt idx="2704">
                  <c:v>23.022028000000034</c:v>
                </c:pt>
                <c:pt idx="2705">
                  <c:v>22.406061000000022</c:v>
                </c:pt>
                <c:pt idx="2706">
                  <c:v>24.899103000000025</c:v>
                </c:pt>
                <c:pt idx="2707">
                  <c:v>27.847650000000044</c:v>
                </c:pt>
                <c:pt idx="2708">
                  <c:v>28.759821000000045</c:v>
                </c:pt>
                <c:pt idx="2709">
                  <c:v>25.189813000000015</c:v>
                </c:pt>
                <c:pt idx="2710">
                  <c:v>24.536339999999996</c:v>
                </c:pt>
                <c:pt idx="2711">
                  <c:v>23.901300000000049</c:v>
                </c:pt>
                <c:pt idx="2712">
                  <c:v>22.755151000000012</c:v>
                </c:pt>
                <c:pt idx="2713">
                  <c:v>21.967645000000005</c:v>
                </c:pt>
                <c:pt idx="2714">
                  <c:v>24.710718000000043</c:v>
                </c:pt>
                <c:pt idx="2715">
                  <c:v>27.283350000000041</c:v>
                </c:pt>
                <c:pt idx="2716">
                  <c:v>28.513727000000017</c:v>
                </c:pt>
                <c:pt idx="2717">
                  <c:v>25.103876000000014</c:v>
                </c:pt>
                <c:pt idx="2718">
                  <c:v>23.938928000000033</c:v>
                </c:pt>
                <c:pt idx="2719">
                  <c:v>23.597437000000014</c:v>
                </c:pt>
                <c:pt idx="2720">
                  <c:v>22.668146000000036</c:v>
                </c:pt>
                <c:pt idx="2721">
                  <c:v>22.043115</c:v>
                </c:pt>
                <c:pt idx="2722">
                  <c:v>25.025629000000038</c:v>
                </c:pt>
                <c:pt idx="2723">
                  <c:v>27.501550000000009</c:v>
                </c:pt>
                <c:pt idx="2724">
                  <c:v>28.706537000000026</c:v>
                </c:pt>
                <c:pt idx="2725">
                  <c:v>25.764917000000025</c:v>
                </c:pt>
                <c:pt idx="2726">
                  <c:v>24.462610000000041</c:v>
                </c:pt>
                <c:pt idx="2727">
                  <c:v>23.88653000000005</c:v>
                </c:pt>
                <c:pt idx="2728">
                  <c:v>23.122858000000008</c:v>
                </c:pt>
                <c:pt idx="2729">
                  <c:v>22.591760000000022</c:v>
                </c:pt>
                <c:pt idx="2730">
                  <c:v>24.792749000000015</c:v>
                </c:pt>
                <c:pt idx="2731">
                  <c:v>27.609033000000011</c:v>
                </c:pt>
                <c:pt idx="2732">
                  <c:v>28.766534000000036</c:v>
                </c:pt>
                <c:pt idx="2733">
                  <c:v>25.831232</c:v>
                </c:pt>
                <c:pt idx="2734">
                  <c:v>24.767786000000001</c:v>
                </c:pt>
                <c:pt idx="2735">
                  <c:v>24.225183000000015</c:v>
                </c:pt>
                <c:pt idx="2736">
                  <c:v>23.472742000000039</c:v>
                </c:pt>
                <c:pt idx="2737">
                  <c:v>23.009546</c:v>
                </c:pt>
                <c:pt idx="2738">
                  <c:v>24.941827000000046</c:v>
                </c:pt>
                <c:pt idx="2739">
                  <c:v>27.909265000000005</c:v>
                </c:pt>
                <c:pt idx="2740">
                  <c:v>29.261255000000006</c:v>
                </c:pt>
                <c:pt idx="2741">
                  <c:v>26.641901000000018</c:v>
                </c:pt>
                <c:pt idx="2742">
                  <c:v>25.472986000000049</c:v>
                </c:pt>
                <c:pt idx="2743">
                  <c:v>24.99553800000001</c:v>
                </c:pt>
                <c:pt idx="2744">
                  <c:v>24.421807999999999</c:v>
                </c:pt>
                <c:pt idx="2745">
                  <c:v>23.944757000000038</c:v>
                </c:pt>
                <c:pt idx="2746">
                  <c:v>25.688135000000045</c:v>
                </c:pt>
                <c:pt idx="2747">
                  <c:v>28.37096600000001</c:v>
                </c:pt>
                <c:pt idx="2748">
                  <c:v>29.755396000000019</c:v>
                </c:pt>
                <c:pt idx="2749">
                  <c:v>27.090417000000002</c:v>
                </c:pt>
                <c:pt idx="2750">
                  <c:v>26.005579000000012</c:v>
                </c:pt>
                <c:pt idx="2751">
                  <c:v>25.488916000000017</c:v>
                </c:pt>
                <c:pt idx="2752">
                  <c:v>24.851709000000028</c:v>
                </c:pt>
                <c:pt idx="2753">
                  <c:v>24.31444700000003</c:v>
                </c:pt>
                <c:pt idx="2754">
                  <c:v>25.269922000000008</c:v>
                </c:pt>
                <c:pt idx="2755">
                  <c:v>27.739709000000005</c:v>
                </c:pt>
                <c:pt idx="2756">
                  <c:v>28.187494000000015</c:v>
                </c:pt>
                <c:pt idx="2757">
                  <c:v>26.283777000000043</c:v>
                </c:pt>
                <c:pt idx="2758">
                  <c:v>25.489435000000014</c:v>
                </c:pt>
                <c:pt idx="2759">
                  <c:v>25.109766000000036</c:v>
                </c:pt>
                <c:pt idx="2760">
                  <c:v>24.519220000000018</c:v>
                </c:pt>
                <c:pt idx="2761">
                  <c:v>24.143152000000043</c:v>
                </c:pt>
                <c:pt idx="2762">
                  <c:v>26.117426000000023</c:v>
                </c:pt>
                <c:pt idx="2763">
                  <c:v>29.136194000000046</c:v>
                </c:pt>
                <c:pt idx="2764">
                  <c:v>29.844598000000019</c:v>
                </c:pt>
                <c:pt idx="2765">
                  <c:v>26.572136999999998</c:v>
                </c:pt>
                <c:pt idx="2766">
                  <c:v>26.022791000000041</c:v>
                </c:pt>
                <c:pt idx="2767">
                  <c:v>25.608240000000023</c:v>
                </c:pt>
                <c:pt idx="2768">
                  <c:v>25.01455100000004</c:v>
                </c:pt>
                <c:pt idx="2769">
                  <c:v>24.301813000000038</c:v>
                </c:pt>
                <c:pt idx="2770">
                  <c:v>26.060175000000015</c:v>
                </c:pt>
                <c:pt idx="2771">
                  <c:v>28.73766500000005</c:v>
                </c:pt>
                <c:pt idx="2772">
                  <c:v>29.96016800000001</c:v>
                </c:pt>
                <c:pt idx="2773">
                  <c:v>26.415186000000006</c:v>
                </c:pt>
                <c:pt idx="2774">
                  <c:v>26.115167000000042</c:v>
                </c:pt>
                <c:pt idx="2775">
                  <c:v>25.45778800000005</c:v>
                </c:pt>
                <c:pt idx="2776">
                  <c:v>24.819757000000038</c:v>
                </c:pt>
                <c:pt idx="2777">
                  <c:v>23.823267000000044</c:v>
                </c:pt>
                <c:pt idx="2778">
                  <c:v>25.273645000000045</c:v>
                </c:pt>
                <c:pt idx="2779">
                  <c:v>28.131128000000047</c:v>
                </c:pt>
                <c:pt idx="2780">
                  <c:v>29.446161000000018</c:v>
                </c:pt>
                <c:pt idx="2781">
                  <c:v>25.891199000000029</c:v>
                </c:pt>
                <c:pt idx="2782">
                  <c:v>25.058679000000041</c:v>
                </c:pt>
                <c:pt idx="2783">
                  <c:v>24.816187000000014</c:v>
                </c:pt>
                <c:pt idx="2784">
                  <c:v>24.531182999999999</c:v>
                </c:pt>
                <c:pt idx="2785">
                  <c:v>24.025140000000022</c:v>
                </c:pt>
                <c:pt idx="2786">
                  <c:v>25.006342000000018</c:v>
                </c:pt>
                <c:pt idx="2787">
                  <c:v>27.471918000000016</c:v>
                </c:pt>
                <c:pt idx="2788">
                  <c:v>26.502251999999999</c:v>
                </c:pt>
                <c:pt idx="2789">
                  <c:v>25.562463000000037</c:v>
                </c:pt>
                <c:pt idx="2790">
                  <c:v>25.058679000000041</c:v>
                </c:pt>
                <c:pt idx="2791">
                  <c:v>24.121057000000008</c:v>
                </c:pt>
                <c:pt idx="2792">
                  <c:v>24.531182999999999</c:v>
                </c:pt>
                <c:pt idx="2793">
                  <c:v>23.334467000000018</c:v>
                </c:pt>
                <c:pt idx="2794">
                  <c:v>24.473535000000027</c:v>
                </c:pt>
                <c:pt idx="2795">
                  <c:v>26.161981000000026</c:v>
                </c:pt>
                <c:pt idx="2796">
                  <c:v>25.361047000000042</c:v>
                </c:pt>
                <c:pt idx="2797">
                  <c:v>24.647241000000008</c:v>
                </c:pt>
                <c:pt idx="2798">
                  <c:v>23.93944700000003</c:v>
                </c:pt>
                <c:pt idx="2799">
                  <c:v>23.533501999999999</c:v>
                </c:pt>
                <c:pt idx="2800">
                  <c:v>22.945123000000024</c:v>
                </c:pt>
                <c:pt idx="2801">
                  <c:v>22.236810000000048</c:v>
                </c:pt>
                <c:pt idx="2802">
                  <c:v>23.433496000000048</c:v>
                </c:pt>
                <c:pt idx="2803">
                  <c:v>25.535120000000006</c:v>
                </c:pt>
                <c:pt idx="2804">
                  <c:v>25.173486000000025</c:v>
                </c:pt>
                <c:pt idx="2805">
                  <c:v>24.241815000000031</c:v>
                </c:pt>
                <c:pt idx="2806">
                  <c:v>23.358484000000033</c:v>
                </c:pt>
                <c:pt idx="2807">
                  <c:v>22.655145000000005</c:v>
                </c:pt>
                <c:pt idx="2808">
                  <c:v>22.020166000000017</c:v>
                </c:pt>
                <c:pt idx="2809">
                  <c:v>21.870142000000044</c:v>
                </c:pt>
                <c:pt idx="2810">
                  <c:v>23.916803000000016</c:v>
                </c:pt>
                <c:pt idx="2811">
                  <c:v>26.346826000000021</c:v>
                </c:pt>
                <c:pt idx="2812">
                  <c:v>26.513483000000008</c:v>
                </c:pt>
                <c:pt idx="2813">
                  <c:v>24.712091000000044</c:v>
                </c:pt>
                <c:pt idx="2814">
                  <c:v>23.86748700000004</c:v>
                </c:pt>
                <c:pt idx="2815">
                  <c:v>23.545006999999998</c:v>
                </c:pt>
                <c:pt idx="2816">
                  <c:v>22.525018000000046</c:v>
                </c:pt>
                <c:pt idx="2817">
                  <c:v>22.301782000000003</c:v>
                </c:pt>
                <c:pt idx="2818">
                  <c:v>24.571802000000048</c:v>
                </c:pt>
                <c:pt idx="2819">
                  <c:v>26.722101000000009</c:v>
                </c:pt>
                <c:pt idx="2820">
                  <c:v>27.877222000000017</c:v>
                </c:pt>
                <c:pt idx="2821">
                  <c:v>24.54033800000002</c:v>
                </c:pt>
                <c:pt idx="2822">
                  <c:v>24.013177000000042</c:v>
                </c:pt>
                <c:pt idx="2823">
                  <c:v>23.813897999999995</c:v>
                </c:pt>
                <c:pt idx="2824">
                  <c:v>22.994011999999998</c:v>
                </c:pt>
                <c:pt idx="2825">
                  <c:v>22.364496000000031</c:v>
                </c:pt>
                <c:pt idx="2826">
                  <c:v>24.818842000000018</c:v>
                </c:pt>
                <c:pt idx="2827">
                  <c:v>27.199304000000041</c:v>
                </c:pt>
                <c:pt idx="2828">
                  <c:v>27.761774000000003</c:v>
                </c:pt>
                <c:pt idx="2829">
                  <c:v>24.246790000000033</c:v>
                </c:pt>
                <c:pt idx="2830">
                  <c:v>23.828210000000013</c:v>
                </c:pt>
                <c:pt idx="2831">
                  <c:v>23.588220000000035</c:v>
                </c:pt>
                <c:pt idx="2832">
                  <c:v>22.776941000000022</c:v>
                </c:pt>
                <c:pt idx="2833">
                  <c:v>21.944421000000034</c:v>
                </c:pt>
                <c:pt idx="2834">
                  <c:v>23.944696000000022</c:v>
                </c:pt>
                <c:pt idx="2835">
                  <c:v>26.200128000000007</c:v>
                </c:pt>
                <c:pt idx="2836">
                  <c:v>27.592309999999998</c:v>
                </c:pt>
                <c:pt idx="2837">
                  <c:v>24.542291000000034</c:v>
                </c:pt>
                <c:pt idx="2838">
                  <c:v>23.550104000000033</c:v>
                </c:pt>
                <c:pt idx="2839">
                  <c:v>23.185113999999999</c:v>
                </c:pt>
                <c:pt idx="2840">
                  <c:v>22.078973000000019</c:v>
                </c:pt>
                <c:pt idx="2841">
                  <c:v>21.234796000000017</c:v>
                </c:pt>
                <c:pt idx="2842">
                  <c:v>23.228021000000012</c:v>
                </c:pt>
                <c:pt idx="2843">
                  <c:v>25.791650000000004</c:v>
                </c:pt>
                <c:pt idx="2844">
                  <c:v>26.98766500000005</c:v>
                </c:pt>
                <c:pt idx="2845">
                  <c:v>24.400171</c:v>
                </c:pt>
                <c:pt idx="2846">
                  <c:v>23.550104000000033</c:v>
                </c:pt>
                <c:pt idx="2847">
                  <c:v>22.942651000000012</c:v>
                </c:pt>
                <c:pt idx="2848">
                  <c:v>22.078973000000019</c:v>
                </c:pt>
                <c:pt idx="2849">
                  <c:v>21.164728000000025</c:v>
                </c:pt>
                <c:pt idx="2850">
                  <c:v>22.634393000000046</c:v>
                </c:pt>
                <c:pt idx="2851">
                  <c:v>25.594385000000045</c:v>
                </c:pt>
                <c:pt idx="2852">
                  <c:v>27.501001000000031</c:v>
                </c:pt>
                <c:pt idx="2853">
                  <c:v>24.369653000000028</c:v>
                </c:pt>
                <c:pt idx="2854">
                  <c:v>23.619348000000002</c:v>
                </c:pt>
                <c:pt idx="2855">
                  <c:v>23.062677000000008</c:v>
                </c:pt>
                <c:pt idx="2856">
                  <c:v>21.993188000000032</c:v>
                </c:pt>
                <c:pt idx="2857">
                  <c:v>21.332208000000037</c:v>
                </c:pt>
                <c:pt idx="2858">
                  <c:v>23.171533000000011</c:v>
                </c:pt>
                <c:pt idx="2859">
                  <c:v>25.934076000000005</c:v>
                </c:pt>
                <c:pt idx="2860">
                  <c:v>27.279993000000047</c:v>
                </c:pt>
                <c:pt idx="2861">
                  <c:v>23.924097000000017</c:v>
                </c:pt>
                <c:pt idx="2862">
                  <c:v>23.606592000000035</c:v>
                </c:pt>
                <c:pt idx="2863">
                  <c:v>23.061548000000016</c:v>
                </c:pt>
                <c:pt idx="2864">
                  <c:v>22.150476000000026</c:v>
                </c:pt>
                <c:pt idx="2865">
                  <c:v>21.495691000000022</c:v>
                </c:pt>
                <c:pt idx="2866">
                  <c:v>23.503229000000033</c:v>
                </c:pt>
                <c:pt idx="2867">
                  <c:v>25.60073200000005</c:v>
                </c:pt>
                <c:pt idx="2868">
                  <c:v>26.142969000000051</c:v>
                </c:pt>
                <c:pt idx="2869">
                  <c:v>24.170709000000045</c:v>
                </c:pt>
                <c:pt idx="2870">
                  <c:v>23.133203000000037</c:v>
                </c:pt>
                <c:pt idx="2871">
                  <c:v>22.587976000000026</c:v>
                </c:pt>
                <c:pt idx="2872">
                  <c:v>21.991692999999998</c:v>
                </c:pt>
                <c:pt idx="2873">
                  <c:v>21.217981000000009</c:v>
                </c:pt>
                <c:pt idx="2874">
                  <c:v>23.330347000000017</c:v>
                </c:pt>
                <c:pt idx="2875">
                  <c:v>25.435358000000008</c:v>
                </c:pt>
                <c:pt idx="2876">
                  <c:v>25.160669000000041</c:v>
                </c:pt>
                <c:pt idx="2877">
                  <c:v>23.621515000000045</c:v>
                </c:pt>
                <c:pt idx="2878">
                  <c:v>22.625665000000026</c:v>
                </c:pt>
                <c:pt idx="2879">
                  <c:v>22.420648000000028</c:v>
                </c:pt>
                <c:pt idx="2880">
                  <c:v>21.838159000000019</c:v>
                </c:pt>
                <c:pt idx="2881">
                  <c:v>21.368280000000027</c:v>
                </c:pt>
                <c:pt idx="2882">
                  <c:v>23.039697000000047</c:v>
                </c:pt>
                <c:pt idx="2883">
                  <c:v>26.09801600000003</c:v>
                </c:pt>
                <c:pt idx="2884">
                  <c:v>26.983118000000047</c:v>
                </c:pt>
                <c:pt idx="2885">
                  <c:v>23.695123000000024</c:v>
                </c:pt>
                <c:pt idx="2886">
                  <c:v>23.168573000000038</c:v>
                </c:pt>
                <c:pt idx="2887">
                  <c:v>22.484521000000029</c:v>
                </c:pt>
                <c:pt idx="2888">
                  <c:v>21.903741000000025</c:v>
                </c:pt>
                <c:pt idx="2889">
                  <c:v>21.270898000000045</c:v>
                </c:pt>
                <c:pt idx="2890">
                  <c:v>23.078394000000003</c:v>
                </c:pt>
                <c:pt idx="2891">
                  <c:v>25.641351000000043</c:v>
                </c:pt>
                <c:pt idx="2892">
                  <c:v>26.713037000000043</c:v>
                </c:pt>
                <c:pt idx="2893">
                  <c:v>24.461359000000016</c:v>
                </c:pt>
                <c:pt idx="2894">
                  <c:v>23.283014000000037</c:v>
                </c:pt>
                <c:pt idx="2895">
                  <c:v>22.681329000000005</c:v>
                </c:pt>
                <c:pt idx="2896">
                  <c:v>21.932977000000051</c:v>
                </c:pt>
                <c:pt idx="2897">
                  <c:v>21.308130000000006</c:v>
                </c:pt>
                <c:pt idx="2898">
                  <c:v>23.291986000000009</c:v>
                </c:pt>
                <c:pt idx="2899">
                  <c:v>26.32229000000001</c:v>
                </c:pt>
                <c:pt idx="2900">
                  <c:v>27.928094000000044</c:v>
                </c:pt>
                <c:pt idx="2901">
                  <c:v>24.673303000000033</c:v>
                </c:pt>
                <c:pt idx="2902">
                  <c:v>23.732934999999998</c:v>
                </c:pt>
                <c:pt idx="2903">
                  <c:v>23.124811000000022</c:v>
                </c:pt>
                <c:pt idx="2904">
                  <c:v>22.277979000000016</c:v>
                </c:pt>
                <c:pt idx="2905">
                  <c:v>21.565027000000043</c:v>
                </c:pt>
                <c:pt idx="2906">
                  <c:v>24.805505000000039</c:v>
                </c:pt>
                <c:pt idx="2907">
                  <c:v>27.527887000000021</c:v>
                </c:pt>
                <c:pt idx="2908">
                  <c:v>28.465387000000021</c:v>
                </c:pt>
                <c:pt idx="2909">
                  <c:v>25.274164000000042</c:v>
                </c:pt>
                <c:pt idx="2910">
                  <c:v>24.295496000000014</c:v>
                </c:pt>
                <c:pt idx="2911">
                  <c:v>23.652399000000003</c:v>
                </c:pt>
                <c:pt idx="2912">
                  <c:v>22.690393000000029</c:v>
                </c:pt>
                <c:pt idx="2913">
                  <c:v>21.840417000000002</c:v>
                </c:pt>
                <c:pt idx="2914">
                  <c:v>24.173272999999995</c:v>
                </c:pt>
                <c:pt idx="2915">
                  <c:v>27.213953000000004</c:v>
                </c:pt>
                <c:pt idx="2916">
                  <c:v>28.714166000000034</c:v>
                </c:pt>
                <c:pt idx="2917">
                  <c:v>25.481653000000051</c:v>
                </c:pt>
                <c:pt idx="2918">
                  <c:v>24.371454000000028</c:v>
                </c:pt>
                <c:pt idx="2919">
                  <c:v>23.632532000000026</c:v>
                </c:pt>
                <c:pt idx="2920">
                  <c:v>22.760126000000014</c:v>
                </c:pt>
                <c:pt idx="2921">
                  <c:v>22.221765000000005</c:v>
                </c:pt>
                <c:pt idx="2922">
                  <c:v>24.355035000000044</c:v>
                </c:pt>
                <c:pt idx="2923">
                  <c:v>26.872522000000004</c:v>
                </c:pt>
                <c:pt idx="2924">
                  <c:v>28.52303500000005</c:v>
                </c:pt>
                <c:pt idx="2925">
                  <c:v>25.925043000000016</c:v>
                </c:pt>
                <c:pt idx="2926">
                  <c:v>24.501794000000018</c:v>
                </c:pt>
                <c:pt idx="2927">
                  <c:v>24.206567000000007</c:v>
                </c:pt>
                <c:pt idx="2928">
                  <c:v>23.524683000000039</c:v>
                </c:pt>
                <c:pt idx="2929">
                  <c:v>22.833214999999996</c:v>
                </c:pt>
                <c:pt idx="2930">
                  <c:v>25.076044000000024</c:v>
                </c:pt>
                <c:pt idx="2931">
                  <c:v>27.712000000000046</c:v>
                </c:pt>
                <c:pt idx="2932">
                  <c:v>29.181238000000008</c:v>
                </c:pt>
                <c:pt idx="2933">
                  <c:v>25.649561000000006</c:v>
                </c:pt>
                <c:pt idx="2934">
                  <c:v>24.679865000000007</c:v>
                </c:pt>
                <c:pt idx="2935">
                  <c:v>23.91323200000005</c:v>
                </c:pt>
                <c:pt idx="2936">
                  <c:v>23.161554000000024</c:v>
                </c:pt>
                <c:pt idx="2937">
                  <c:v>22.507104000000027</c:v>
                </c:pt>
                <c:pt idx="2938">
                  <c:v>24.022577000000013</c:v>
                </c:pt>
                <c:pt idx="2939">
                  <c:v>26.666772000000037</c:v>
                </c:pt>
                <c:pt idx="2940">
                  <c:v>28.135400000000004</c:v>
                </c:pt>
                <c:pt idx="2941">
                  <c:v>25.384912000000043</c:v>
                </c:pt>
                <c:pt idx="2942">
                  <c:v>24.224390000000028</c:v>
                </c:pt>
                <c:pt idx="2943">
                  <c:v>24.127924000000007</c:v>
                </c:pt>
                <c:pt idx="2944">
                  <c:v>23.280420000000049</c:v>
                </c:pt>
                <c:pt idx="2945">
                  <c:v>22.610406000000012</c:v>
                </c:pt>
                <c:pt idx="2946">
                  <c:v>23.205408000000034</c:v>
                </c:pt>
                <c:pt idx="2947">
                  <c:v>25.424585000000036</c:v>
                </c:pt>
                <c:pt idx="2948">
                  <c:v>25.304956000000004</c:v>
                </c:pt>
                <c:pt idx="2949">
                  <c:v>24.401635999999996</c:v>
                </c:pt>
                <c:pt idx="2950">
                  <c:v>23.704980000000035</c:v>
                </c:pt>
                <c:pt idx="2951">
                  <c:v>23.08831200000003</c:v>
                </c:pt>
                <c:pt idx="2952">
                  <c:v>22.47893700000003</c:v>
                </c:pt>
                <c:pt idx="2953">
                  <c:v>22.461420000000032</c:v>
                </c:pt>
                <c:pt idx="2954">
                  <c:v>23.776422000000025</c:v>
                </c:pt>
                <c:pt idx="2955">
                  <c:v>25.56142600000004</c:v>
                </c:pt>
                <c:pt idx="2956">
                  <c:v>25.743921</c:v>
                </c:pt>
                <c:pt idx="2957">
                  <c:v>24.629877000000022</c:v>
                </c:pt>
                <c:pt idx="2958">
                  <c:v>23.647363000000041</c:v>
                </c:pt>
                <c:pt idx="2959">
                  <c:v>22.769861000000049</c:v>
                </c:pt>
                <c:pt idx="2960">
                  <c:v>22.059869000000049</c:v>
                </c:pt>
                <c:pt idx="2961">
                  <c:v>21.90587800000003</c:v>
                </c:pt>
                <c:pt idx="2962">
                  <c:v>23.348352000000034</c:v>
                </c:pt>
                <c:pt idx="2963">
                  <c:v>26.238367000000039</c:v>
                </c:pt>
                <c:pt idx="2964">
                  <c:v>27.293390000000045</c:v>
                </c:pt>
                <c:pt idx="2965">
                  <c:v>24.925867000000039</c:v>
                </c:pt>
                <c:pt idx="2966">
                  <c:v>23.594751000000031</c:v>
                </c:pt>
                <c:pt idx="2967">
                  <c:v>23.062677000000008</c:v>
                </c:pt>
                <c:pt idx="2968">
                  <c:v>22.141412000000003</c:v>
                </c:pt>
                <c:pt idx="2969">
                  <c:v>21.67107500000003</c:v>
                </c:pt>
                <c:pt idx="2970">
                  <c:v>23.15795300000002</c:v>
                </c:pt>
                <c:pt idx="2971">
                  <c:v>25.982965000000036</c:v>
                </c:pt>
                <c:pt idx="2972">
                  <c:v>27.781549000000041</c:v>
                </c:pt>
                <c:pt idx="2973">
                  <c:v>26.092279000000019</c:v>
                </c:pt>
                <c:pt idx="2974">
                  <c:v>23.91604000000001</c:v>
                </c:pt>
                <c:pt idx="2975">
                  <c:v>23.404108000000008</c:v>
                </c:pt>
                <c:pt idx="2976">
                  <c:v>22.592432000000031</c:v>
                </c:pt>
                <c:pt idx="2977">
                  <c:v>22.318353000000002</c:v>
                </c:pt>
                <c:pt idx="2978">
                  <c:v>23.846887000000038</c:v>
                </c:pt>
                <c:pt idx="2979">
                  <c:v>26.477808000000039</c:v>
                </c:pt>
                <c:pt idx="2980">
                  <c:v>26.862817000000007</c:v>
                </c:pt>
                <c:pt idx="2981">
                  <c:v>24.799126999999999</c:v>
                </c:pt>
                <c:pt idx="2982">
                  <c:v>23.507349000000033</c:v>
                </c:pt>
                <c:pt idx="2983">
                  <c:v>23.518640000000005</c:v>
                </c:pt>
                <c:pt idx="2984">
                  <c:v>22.732050000000015</c:v>
                </c:pt>
                <c:pt idx="2985">
                  <c:v>22.406732000000034</c:v>
                </c:pt>
                <c:pt idx="2986">
                  <c:v>24.799890000000005</c:v>
                </c:pt>
                <c:pt idx="2987">
                  <c:v>26.118951000000038</c:v>
                </c:pt>
                <c:pt idx="2988">
                  <c:v>25.309778000000051</c:v>
                </c:pt>
                <c:pt idx="2989">
                  <c:v>23.640100000000018</c:v>
                </c:pt>
                <c:pt idx="2990">
                  <c:v>23.395714999999996</c:v>
                </c:pt>
                <c:pt idx="2991">
                  <c:v>22.602380000000039</c:v>
                </c:pt>
                <c:pt idx="2992">
                  <c:v>22.352045000000032</c:v>
                </c:pt>
                <c:pt idx="2993">
                  <c:v>21.918329000000028</c:v>
                </c:pt>
                <c:pt idx="2994">
                  <c:v>22.348657000000003</c:v>
                </c:pt>
                <c:pt idx="2995">
                  <c:v>23.256952000000013</c:v>
                </c:pt>
                <c:pt idx="2996">
                  <c:v>22.147363000000041</c:v>
                </c:pt>
                <c:pt idx="2997">
                  <c:v>22.171747000000039</c:v>
                </c:pt>
                <c:pt idx="2998">
                  <c:v>21.851922999999999</c:v>
                </c:pt>
                <c:pt idx="2999">
                  <c:v>21.445245</c:v>
                </c:pt>
                <c:pt idx="3000">
                  <c:v>21.013818000000015</c:v>
                </c:pt>
                <c:pt idx="3001">
                  <c:v>20.494714000000045</c:v>
                </c:pt>
                <c:pt idx="3002">
                  <c:v>20.031061000000022</c:v>
                </c:pt>
                <c:pt idx="3003">
                  <c:v>21.217920000000049</c:v>
                </c:pt>
                <c:pt idx="3004">
                  <c:v>22.800134000000014</c:v>
                </c:pt>
                <c:pt idx="3005">
                  <c:v>22.440149000000019</c:v>
                </c:pt>
                <c:pt idx="3006">
                  <c:v>19.798486000000025</c:v>
                </c:pt>
                <c:pt idx="3007">
                  <c:v>18.480890000000045</c:v>
                </c:pt>
                <c:pt idx="3008">
                  <c:v>17.308374000000015</c:v>
                </c:pt>
                <c:pt idx="3009">
                  <c:v>16.633356000000049</c:v>
                </c:pt>
                <c:pt idx="3010">
                  <c:v>20.385858000000042</c:v>
                </c:pt>
                <c:pt idx="3011">
                  <c:v>22.928369000000032</c:v>
                </c:pt>
                <c:pt idx="3012">
                  <c:v>24.598839999999996</c:v>
                </c:pt>
                <c:pt idx="3013">
                  <c:v>22.831812000000014</c:v>
                </c:pt>
                <c:pt idx="3014">
                  <c:v>20.536798000000033</c:v>
                </c:pt>
                <c:pt idx="3015">
                  <c:v>19.640161000000035</c:v>
                </c:pt>
                <c:pt idx="3016">
                  <c:v>18.763483000000008</c:v>
                </c:pt>
                <c:pt idx="3017">
                  <c:v>18.210992000000033</c:v>
                </c:pt>
                <c:pt idx="3018">
                  <c:v>20.793542000000002</c:v>
                </c:pt>
                <c:pt idx="3019">
                  <c:v>22.617303000000049</c:v>
                </c:pt>
                <c:pt idx="3020">
                  <c:v>23.563409000000036</c:v>
                </c:pt>
                <c:pt idx="3021">
                  <c:v>23.518427000000031</c:v>
                </c:pt>
                <c:pt idx="3022">
                  <c:v>21.418878000000007</c:v>
                </c:pt>
                <c:pt idx="3023">
                  <c:v>20.422540000000026</c:v>
                </c:pt>
                <c:pt idx="3024">
                  <c:v>19.619439999999997</c:v>
                </c:pt>
                <c:pt idx="3025">
                  <c:v>18.987482</c:v>
                </c:pt>
                <c:pt idx="3026">
                  <c:v>21.407922000000042</c:v>
                </c:pt>
                <c:pt idx="3027">
                  <c:v>24.027612000000033</c:v>
                </c:pt>
                <c:pt idx="3028">
                  <c:v>25.752985000000024</c:v>
                </c:pt>
                <c:pt idx="3029">
                  <c:v>23.670343000000003</c:v>
                </c:pt>
                <c:pt idx="3030">
                  <c:v>22.026361000000009</c:v>
                </c:pt>
                <c:pt idx="3031">
                  <c:v>21.329309000000023</c:v>
                </c:pt>
                <c:pt idx="3032">
                  <c:v>20.256464000000051</c:v>
                </c:pt>
                <c:pt idx="3033">
                  <c:v>19.508966000000044</c:v>
                </c:pt>
                <c:pt idx="3034">
                  <c:v>21.997858000000008</c:v>
                </c:pt>
                <c:pt idx="3035">
                  <c:v>25.453394000000003</c:v>
                </c:pt>
                <c:pt idx="3036">
                  <c:v>27.121454000000028</c:v>
                </c:pt>
                <c:pt idx="3037">
                  <c:v>24.01989100000003</c:v>
                </c:pt>
                <c:pt idx="3038">
                  <c:v>22.778101000000049</c:v>
                </c:pt>
                <c:pt idx="3039">
                  <c:v>21.659966999999995</c:v>
                </c:pt>
                <c:pt idx="3040">
                  <c:v>20.417260999999996</c:v>
                </c:pt>
                <c:pt idx="3041">
                  <c:v>19.38176900000002</c:v>
                </c:pt>
                <c:pt idx="3042">
                  <c:v>22.859735000000001</c:v>
                </c:pt>
                <c:pt idx="3043">
                  <c:v>25.527429000000041</c:v>
                </c:pt>
                <c:pt idx="3044">
                  <c:v>27.89000900000002</c:v>
                </c:pt>
                <c:pt idx="3045">
                  <c:v>23.648706000000004</c:v>
                </c:pt>
                <c:pt idx="3046">
                  <c:v>22.413477</c:v>
                </c:pt>
                <c:pt idx="3047">
                  <c:v>21.895135000000039</c:v>
                </c:pt>
                <c:pt idx="3048">
                  <c:v>20.553461000000027</c:v>
                </c:pt>
                <c:pt idx="3049">
                  <c:v>19.21016800000001</c:v>
                </c:pt>
                <c:pt idx="3050">
                  <c:v>21.245142000000044</c:v>
                </c:pt>
                <c:pt idx="3051">
                  <c:v>24.465143000000012</c:v>
                </c:pt>
                <c:pt idx="3052">
                  <c:v>26.375146000000029</c:v>
                </c:pt>
                <c:pt idx="3053">
                  <c:v>23.361810000000048</c:v>
                </c:pt>
                <c:pt idx="3054">
                  <c:v>21.930138999999997</c:v>
                </c:pt>
                <c:pt idx="3055">
                  <c:v>21.42516500000005</c:v>
                </c:pt>
                <c:pt idx="3056">
                  <c:v>20.395135000000039</c:v>
                </c:pt>
                <c:pt idx="3057">
                  <c:v>19.33516800000001</c:v>
                </c:pt>
                <c:pt idx="3058">
                  <c:v>21.123468000000003</c:v>
                </c:pt>
                <c:pt idx="3059">
                  <c:v>23.888483000000008</c:v>
                </c:pt>
                <c:pt idx="3060">
                  <c:v>25.311792000000025</c:v>
                </c:pt>
                <c:pt idx="3061">
                  <c:v>23.340143000000012</c:v>
                </c:pt>
                <c:pt idx="3062">
                  <c:v>21.735132000000021</c:v>
                </c:pt>
                <c:pt idx="3063">
                  <c:v>21.40105600000004</c:v>
                </c:pt>
                <c:pt idx="3064">
                  <c:v>20.735529000000042</c:v>
                </c:pt>
                <c:pt idx="3065">
                  <c:v>20.162256000000014</c:v>
                </c:pt>
                <c:pt idx="3066">
                  <c:v>22.048883000000046</c:v>
                </c:pt>
                <c:pt idx="3067">
                  <c:v>24.107751000000007</c:v>
                </c:pt>
                <c:pt idx="3068">
                  <c:v>25.130151000000012</c:v>
                </c:pt>
                <c:pt idx="3069">
                  <c:v>24.186639000000014</c:v>
                </c:pt>
                <c:pt idx="3070">
                  <c:v>22.134454000000005</c:v>
                </c:pt>
                <c:pt idx="3071">
                  <c:v>21.45778800000005</c:v>
                </c:pt>
                <c:pt idx="3072">
                  <c:v>20.731805000000008</c:v>
                </c:pt>
                <c:pt idx="3073">
                  <c:v>21.053552000000025</c:v>
                </c:pt>
                <c:pt idx="3074">
                  <c:v>22.501093000000026</c:v>
                </c:pt>
                <c:pt idx="3075">
                  <c:v>25.27330900000004</c:v>
                </c:pt>
                <c:pt idx="3076">
                  <c:v>26.061121000000014</c:v>
                </c:pt>
                <c:pt idx="3077">
                  <c:v>23.924432000000024</c:v>
                </c:pt>
                <c:pt idx="3078">
                  <c:v>22.539972000000034</c:v>
                </c:pt>
                <c:pt idx="3079">
                  <c:v>21.561456000000021</c:v>
                </c:pt>
                <c:pt idx="3080">
                  <c:v>20.946924000000024</c:v>
                </c:pt>
                <c:pt idx="3081">
                  <c:v>20.47643400000004</c:v>
                </c:pt>
                <c:pt idx="3082">
                  <c:v>22.084344000000044</c:v>
                </c:pt>
                <c:pt idx="3083">
                  <c:v>24.816797000000008</c:v>
                </c:pt>
                <c:pt idx="3084">
                  <c:v>25.625085000000013</c:v>
                </c:pt>
                <c:pt idx="3085">
                  <c:v>24.169214000000011</c:v>
                </c:pt>
                <c:pt idx="3086">
                  <c:v>22.716730000000041</c:v>
                </c:pt>
                <c:pt idx="3087">
                  <c:v>21.81142600000004</c:v>
                </c:pt>
                <c:pt idx="3088">
                  <c:v>20.925531000000035</c:v>
                </c:pt>
                <c:pt idx="3089">
                  <c:v>20.608880999999997</c:v>
                </c:pt>
                <c:pt idx="3090">
                  <c:v>22.476648000000012</c:v>
                </c:pt>
                <c:pt idx="3091">
                  <c:v>25.188989000000049</c:v>
                </c:pt>
                <c:pt idx="3092">
                  <c:v>25.124536000000035</c:v>
                </c:pt>
                <c:pt idx="3093">
                  <c:v>23.113489000000015</c:v>
                </c:pt>
                <c:pt idx="3094">
                  <c:v>22.133447000000047</c:v>
                </c:pt>
                <c:pt idx="3095">
                  <c:v>21.28063400000002</c:v>
                </c:pt>
                <c:pt idx="3096">
                  <c:v>20.490625000000023</c:v>
                </c:pt>
                <c:pt idx="3097">
                  <c:v>20.738489000000015</c:v>
                </c:pt>
                <c:pt idx="3098">
                  <c:v>21.291314999999997</c:v>
                </c:pt>
                <c:pt idx="3099">
                  <c:v>22.399683000000039</c:v>
                </c:pt>
                <c:pt idx="3100">
                  <c:v>21.919550000000015</c:v>
                </c:pt>
                <c:pt idx="3101">
                  <c:v>21.883234000000016</c:v>
                </c:pt>
                <c:pt idx="3102">
                  <c:v>20.753992000000039</c:v>
                </c:pt>
                <c:pt idx="3103">
                  <c:v>20.504297000000008</c:v>
                </c:pt>
                <c:pt idx="3104">
                  <c:v>19.900049000000024</c:v>
                </c:pt>
                <c:pt idx="3105">
                  <c:v>19.795282000000043</c:v>
                </c:pt>
                <c:pt idx="3106">
                  <c:v>20.950555000000008</c:v>
                </c:pt>
                <c:pt idx="3107">
                  <c:v>23.374780000000044</c:v>
                </c:pt>
                <c:pt idx="3108">
                  <c:v>24.209955000000036</c:v>
                </c:pt>
                <c:pt idx="3109">
                  <c:v>23.234949000000029</c:v>
                </c:pt>
                <c:pt idx="3110">
                  <c:v>21.062463000000037</c:v>
                </c:pt>
                <c:pt idx="3111">
                  <c:v>20.797449000000029</c:v>
                </c:pt>
                <c:pt idx="3112">
                  <c:v>20.459955000000036</c:v>
                </c:pt>
                <c:pt idx="3113">
                  <c:v>19.900964000000045</c:v>
                </c:pt>
                <c:pt idx="3114">
                  <c:v>20.857446000000039</c:v>
                </c:pt>
                <c:pt idx="3115">
                  <c:v>23.412469000000044</c:v>
                </c:pt>
                <c:pt idx="3116">
                  <c:v>23.531396000000029</c:v>
                </c:pt>
                <c:pt idx="3117">
                  <c:v>22.543909000000042</c:v>
                </c:pt>
                <c:pt idx="3118">
                  <c:v>21.474969000000044</c:v>
                </c:pt>
                <c:pt idx="3119">
                  <c:v>20.105187999999998</c:v>
                </c:pt>
                <c:pt idx="3120">
                  <c:v>19.033472000000017</c:v>
                </c:pt>
                <c:pt idx="3121">
                  <c:v>18.492211999999995</c:v>
                </c:pt>
                <c:pt idx="3122">
                  <c:v>20.891687000000047</c:v>
                </c:pt>
                <c:pt idx="3123">
                  <c:v>23.659662000000026</c:v>
                </c:pt>
                <c:pt idx="3124">
                  <c:v>25.183221000000003</c:v>
                </c:pt>
                <c:pt idx="3125">
                  <c:v>22.990381000000014</c:v>
                </c:pt>
                <c:pt idx="3126">
                  <c:v>21.45919200000003</c:v>
                </c:pt>
                <c:pt idx="3127">
                  <c:v>20.87670300000002</c:v>
                </c:pt>
                <c:pt idx="3128">
                  <c:v>19.954187000000047</c:v>
                </c:pt>
                <c:pt idx="3129">
                  <c:v>19.192010000000039</c:v>
                </c:pt>
                <c:pt idx="3130">
                  <c:v>21.669641000000013</c:v>
                </c:pt>
                <c:pt idx="3131">
                  <c:v>23.77715500000005</c:v>
                </c:pt>
                <c:pt idx="3132">
                  <c:v>26.122156000000018</c:v>
                </c:pt>
                <c:pt idx="3133">
                  <c:v>25.472101000000009</c:v>
                </c:pt>
                <c:pt idx="3134">
                  <c:v>22.787134000000037</c:v>
                </c:pt>
                <c:pt idx="3135">
                  <c:v>21.953485000000001</c:v>
                </c:pt>
                <c:pt idx="3136">
                  <c:v>21.055138999999997</c:v>
                </c:pt>
                <c:pt idx="3137">
                  <c:v>20.362115000000017</c:v>
                </c:pt>
                <c:pt idx="3138">
                  <c:v>22.630151000000012</c:v>
                </c:pt>
                <c:pt idx="3139">
                  <c:v>25.946771000000012</c:v>
                </c:pt>
                <c:pt idx="3140">
                  <c:v>27.903467000000035</c:v>
                </c:pt>
                <c:pt idx="3141">
                  <c:v>25.873834000000045</c:v>
                </c:pt>
                <c:pt idx="3142">
                  <c:v>23.655542000000025</c:v>
                </c:pt>
                <c:pt idx="3143">
                  <c:v>22.395532000000003</c:v>
                </c:pt>
                <c:pt idx="3144">
                  <c:v>21.195154000000002</c:v>
                </c:pt>
                <c:pt idx="3145">
                  <c:v>20.619989000000032</c:v>
                </c:pt>
                <c:pt idx="3146">
                  <c:v>22.184961000000044</c:v>
                </c:pt>
                <c:pt idx="3147">
                  <c:v>24.98015700000002</c:v>
                </c:pt>
                <c:pt idx="3148">
                  <c:v>25.764734000000033</c:v>
                </c:pt>
                <c:pt idx="3149">
                  <c:v>24.034723000000042</c:v>
                </c:pt>
                <c:pt idx="3150">
                  <c:v>23.00466300000005</c:v>
                </c:pt>
                <c:pt idx="3151">
                  <c:v>22.324670000000026</c:v>
                </c:pt>
                <c:pt idx="3152">
                  <c:v>21.249750000000006</c:v>
                </c:pt>
                <c:pt idx="3153">
                  <c:v>20.906396000000029</c:v>
                </c:pt>
                <c:pt idx="3154">
                  <c:v>21.529749000000038</c:v>
                </c:pt>
                <c:pt idx="3155">
                  <c:v>23.309747000000016</c:v>
                </c:pt>
                <c:pt idx="3156">
                  <c:v>23.58651100000003</c:v>
                </c:pt>
                <c:pt idx="3157">
                  <c:v>22.858972000000051</c:v>
                </c:pt>
                <c:pt idx="3158">
                  <c:v>22.036493000000007</c:v>
                </c:pt>
                <c:pt idx="3159">
                  <c:v>21.432794000000001</c:v>
                </c:pt>
                <c:pt idx="3160">
                  <c:v>20.544916000000001</c:v>
                </c:pt>
                <c:pt idx="3161">
                  <c:v>20.211908000000051</c:v>
                </c:pt>
                <c:pt idx="3162">
                  <c:v>21.986932000000024</c:v>
                </c:pt>
                <c:pt idx="3163">
                  <c:v>25.264398000000028</c:v>
                </c:pt>
                <c:pt idx="3164">
                  <c:v>26.814417000000049</c:v>
                </c:pt>
                <c:pt idx="3165">
                  <c:v>23.999445000000037</c:v>
                </c:pt>
                <c:pt idx="3166">
                  <c:v>23.346887000000038</c:v>
                </c:pt>
                <c:pt idx="3167">
                  <c:v>22.304407000000026</c:v>
                </c:pt>
                <c:pt idx="3168">
                  <c:v>21.454401000000018</c:v>
                </c:pt>
                <c:pt idx="3169">
                  <c:v>21.089410000000044</c:v>
                </c:pt>
                <c:pt idx="3170">
                  <c:v>22.47686200000004</c:v>
                </c:pt>
                <c:pt idx="3171">
                  <c:v>24.499414000000002</c:v>
                </c:pt>
                <c:pt idx="3172">
                  <c:v>24.139429000000007</c:v>
                </c:pt>
                <c:pt idx="3173">
                  <c:v>23.276910000000044</c:v>
                </c:pt>
                <c:pt idx="3174">
                  <c:v>22.796898999999996</c:v>
                </c:pt>
                <c:pt idx="3175">
                  <c:v>21.951929000000007</c:v>
                </c:pt>
                <c:pt idx="3176">
                  <c:v>21.231897000000004</c:v>
                </c:pt>
                <c:pt idx="3177">
                  <c:v>20.859398999999996</c:v>
                </c:pt>
                <c:pt idx="3178">
                  <c:v>23.111902000000043</c:v>
                </c:pt>
                <c:pt idx="3179">
                  <c:v>25.326898000000028</c:v>
                </c:pt>
                <c:pt idx="3180">
                  <c:v>26.077448000000004</c:v>
                </c:pt>
                <c:pt idx="3181">
                  <c:v>24.734796000000017</c:v>
                </c:pt>
                <c:pt idx="3182">
                  <c:v>22.836206000000004</c:v>
                </c:pt>
                <c:pt idx="3183">
                  <c:v>22.223260000000039</c:v>
                </c:pt>
                <c:pt idx="3184">
                  <c:v>21.918206999999995</c:v>
                </c:pt>
                <c:pt idx="3185">
                  <c:v>21.739343000000019</c:v>
                </c:pt>
                <c:pt idx="3186">
                  <c:v>24.081964000000028</c:v>
                </c:pt>
                <c:pt idx="3187">
                  <c:v>26.976067999999998</c:v>
                </c:pt>
                <c:pt idx="3188">
                  <c:v>25.85122100000001</c:v>
                </c:pt>
                <c:pt idx="3189">
                  <c:v>24.02330900000004</c:v>
                </c:pt>
                <c:pt idx="3190">
                  <c:v>22.990839000000051</c:v>
                </c:pt>
                <c:pt idx="3191">
                  <c:v>22.575464000000011</c:v>
                </c:pt>
                <c:pt idx="3192">
                  <c:v>22.016260000000045</c:v>
                </c:pt>
                <c:pt idx="3193">
                  <c:v>21.73607800000002</c:v>
                </c:pt>
                <c:pt idx="3194">
                  <c:v>23.081232</c:v>
                </c:pt>
                <c:pt idx="3195">
                  <c:v>26.124261000000047</c:v>
                </c:pt>
                <c:pt idx="3196">
                  <c:v>27.503595000000018</c:v>
                </c:pt>
                <c:pt idx="3197">
                  <c:v>24.194757000000038</c:v>
                </c:pt>
                <c:pt idx="3198">
                  <c:v>23.45641500000005</c:v>
                </c:pt>
                <c:pt idx="3199">
                  <c:v>22.482446000000039</c:v>
                </c:pt>
                <c:pt idx="3200">
                  <c:v>22.043115</c:v>
                </c:pt>
                <c:pt idx="3201">
                  <c:v>21.448053000000016</c:v>
                </c:pt>
                <c:pt idx="3202">
                  <c:v>22.688074000000029</c:v>
                </c:pt>
                <c:pt idx="3203">
                  <c:v>25.545343000000003</c:v>
                </c:pt>
                <c:pt idx="3204">
                  <c:v>25.773431000000016</c:v>
                </c:pt>
                <c:pt idx="3205">
                  <c:v>24.67312000000004</c:v>
                </c:pt>
                <c:pt idx="3206">
                  <c:v>23.072655999999995</c:v>
                </c:pt>
                <c:pt idx="3207">
                  <c:v>22.54580100000004</c:v>
                </c:pt>
                <c:pt idx="3208">
                  <c:v>21.941552999999999</c:v>
                </c:pt>
                <c:pt idx="3209">
                  <c:v>21.812097000000051</c:v>
                </c:pt>
                <c:pt idx="3210">
                  <c:v>23.092096000000026</c:v>
                </c:pt>
                <c:pt idx="3211">
                  <c:v>25.784601000000009</c:v>
                </c:pt>
                <c:pt idx="3212">
                  <c:v>26.642114000000049</c:v>
                </c:pt>
                <c:pt idx="3213">
                  <c:v>25.361810000000048</c:v>
                </c:pt>
                <c:pt idx="3214">
                  <c:v>23.526575000000037</c:v>
                </c:pt>
                <c:pt idx="3215">
                  <c:v>22.718469000000027</c:v>
                </c:pt>
                <c:pt idx="3216">
                  <c:v>22.51455100000004</c:v>
                </c:pt>
                <c:pt idx="3217">
                  <c:v>21.948510999999996</c:v>
                </c:pt>
                <c:pt idx="3218">
                  <c:v>23.580988000000048</c:v>
                </c:pt>
                <c:pt idx="3219">
                  <c:v>26.485010000000045</c:v>
                </c:pt>
                <c:pt idx="3220">
                  <c:v>27.816675000000032</c:v>
                </c:pt>
                <c:pt idx="3221">
                  <c:v>24.989496000000031</c:v>
                </c:pt>
                <c:pt idx="3222">
                  <c:v>23.60116000000005</c:v>
                </c:pt>
                <c:pt idx="3223">
                  <c:v>23.602502000000015</c:v>
                </c:pt>
                <c:pt idx="3224">
                  <c:v>23.176385000000039</c:v>
                </c:pt>
                <c:pt idx="3225">
                  <c:v>22.467279000000019</c:v>
                </c:pt>
                <c:pt idx="3226">
                  <c:v>23.938318000000038</c:v>
                </c:pt>
                <c:pt idx="3227">
                  <c:v>26.112482</c:v>
                </c:pt>
                <c:pt idx="3228">
                  <c:v>26.173059000000023</c:v>
                </c:pt>
                <c:pt idx="3229">
                  <c:v>25.239892999999995</c:v>
                </c:pt>
                <c:pt idx="3230">
                  <c:v>23.747034000000042</c:v>
                </c:pt>
                <c:pt idx="3231">
                  <c:v>23.116754000000014</c:v>
                </c:pt>
                <c:pt idx="3232">
                  <c:v>22.969232000000034</c:v>
                </c:pt>
                <c:pt idx="3233">
                  <c:v>22.177057000000048</c:v>
                </c:pt>
                <c:pt idx="3234">
                  <c:v>23.902826000000005</c:v>
                </c:pt>
                <c:pt idx="3235">
                  <c:v>26.90313100000003</c:v>
                </c:pt>
                <c:pt idx="3236">
                  <c:v>26.941431000000023</c:v>
                </c:pt>
                <c:pt idx="3237">
                  <c:v>25.02749</c:v>
                </c:pt>
                <c:pt idx="3238">
                  <c:v>23.853052000000048</c:v>
                </c:pt>
                <c:pt idx="3239">
                  <c:v>23.158014000000037</c:v>
                </c:pt>
                <c:pt idx="3240">
                  <c:v>22.226038000000017</c:v>
                </c:pt>
                <c:pt idx="3241">
                  <c:v>22.34981700000003</c:v>
                </c:pt>
                <c:pt idx="3242">
                  <c:v>23.259821000000045</c:v>
                </c:pt>
                <c:pt idx="3243">
                  <c:v>25.671045000000049</c:v>
                </c:pt>
                <c:pt idx="3244">
                  <c:v>24.791345000000035</c:v>
                </c:pt>
                <c:pt idx="3245">
                  <c:v>24.418176000000017</c:v>
                </c:pt>
                <c:pt idx="3246">
                  <c:v>22.652521000000036</c:v>
                </c:pt>
                <c:pt idx="3247">
                  <c:v>21.618188000000032</c:v>
                </c:pt>
                <c:pt idx="3248">
                  <c:v>21.367365000000007</c:v>
                </c:pt>
                <c:pt idx="3249">
                  <c:v>21.222864000000015</c:v>
                </c:pt>
                <c:pt idx="3250">
                  <c:v>22.175989000000015</c:v>
                </c:pt>
                <c:pt idx="3251">
                  <c:v>24.05224000000004</c:v>
                </c:pt>
                <c:pt idx="3252">
                  <c:v>23.139795000000049</c:v>
                </c:pt>
                <c:pt idx="3253">
                  <c:v>21.985834000000011</c:v>
                </c:pt>
                <c:pt idx="3254">
                  <c:v>21.580194000000006</c:v>
                </c:pt>
                <c:pt idx="3255">
                  <c:v>20.19722900000005</c:v>
                </c:pt>
                <c:pt idx="3256">
                  <c:v>20.000909000000036</c:v>
                </c:pt>
                <c:pt idx="3257">
                  <c:v>19.751001000000031</c:v>
                </c:pt>
                <c:pt idx="3258">
                  <c:v>21.234613000000024</c:v>
                </c:pt>
                <c:pt idx="3259">
                  <c:v>24.453333000000043</c:v>
                </c:pt>
                <c:pt idx="3260">
                  <c:v>26.096399000000019</c:v>
                </c:pt>
                <c:pt idx="3261">
                  <c:v>23.269495000000006</c:v>
                </c:pt>
                <c:pt idx="3262">
                  <c:v>22.365808000000015</c:v>
                </c:pt>
                <c:pt idx="3263">
                  <c:v>21.851282000000026</c:v>
                </c:pt>
                <c:pt idx="3264">
                  <c:v>20.900018000000046</c:v>
                </c:pt>
                <c:pt idx="3265">
                  <c:v>20.890588000000037</c:v>
                </c:pt>
                <c:pt idx="3266">
                  <c:v>23.70784900000001</c:v>
                </c:pt>
                <c:pt idx="3267">
                  <c:v>26.65819700000003</c:v>
                </c:pt>
                <c:pt idx="3268">
                  <c:v>28.27260700000005</c:v>
                </c:pt>
                <c:pt idx="3269">
                  <c:v>24.454187000000047</c:v>
                </c:pt>
                <c:pt idx="3270">
                  <c:v>23.12053800000001</c:v>
                </c:pt>
                <c:pt idx="3271">
                  <c:v>22.793695000000014</c:v>
                </c:pt>
                <c:pt idx="3272">
                  <c:v>22.180170000000032</c:v>
                </c:pt>
                <c:pt idx="3273">
                  <c:v>21.439996000000008</c:v>
                </c:pt>
                <c:pt idx="3274">
                  <c:v>22.932214000000045</c:v>
                </c:pt>
                <c:pt idx="3275">
                  <c:v>26.00472400000001</c:v>
                </c:pt>
                <c:pt idx="3276">
                  <c:v>27.770135000000039</c:v>
                </c:pt>
                <c:pt idx="3277">
                  <c:v>24.092645000000005</c:v>
                </c:pt>
                <c:pt idx="3278">
                  <c:v>23.547632000000021</c:v>
                </c:pt>
                <c:pt idx="3279">
                  <c:v>23.109033000000011</c:v>
                </c:pt>
                <c:pt idx="3280">
                  <c:v>22.078516000000036</c:v>
                </c:pt>
                <c:pt idx="3281">
                  <c:v>21.027429000000041</c:v>
                </c:pt>
                <c:pt idx="3282">
                  <c:v>23.007440000000031</c:v>
                </c:pt>
                <c:pt idx="3283">
                  <c:v>26.424951000000021</c:v>
                </c:pt>
                <c:pt idx="3284">
                  <c:v>28.314935000000048</c:v>
                </c:pt>
                <c:pt idx="3285">
                  <c:v>25.022455000000036</c:v>
                </c:pt>
                <c:pt idx="3286">
                  <c:v>23.794946000000039</c:v>
                </c:pt>
                <c:pt idx="3287">
                  <c:v>23.361810000000048</c:v>
                </c:pt>
                <c:pt idx="3288">
                  <c:v>21.977959999999996</c:v>
                </c:pt>
                <c:pt idx="3289">
                  <c:v>21.324915000000033</c:v>
                </c:pt>
                <c:pt idx="3290">
                  <c:v>24.398461999999995</c:v>
                </c:pt>
                <c:pt idx="3291">
                  <c:v>28.855127000000039</c:v>
                </c:pt>
                <c:pt idx="3292">
                  <c:v>29.750146000000029</c:v>
                </c:pt>
                <c:pt idx="3293">
                  <c:v>27.152643000000012</c:v>
                </c:pt>
                <c:pt idx="3294">
                  <c:v>25.297144000000003</c:v>
                </c:pt>
                <c:pt idx="3295">
                  <c:v>23.986841000000027</c:v>
                </c:pt>
                <c:pt idx="3296">
                  <c:v>22.276819000000046</c:v>
                </c:pt>
                <c:pt idx="3297">
                  <c:v>21.974329000000012</c:v>
                </c:pt>
                <c:pt idx="3298">
                  <c:v>25.766840000000002</c:v>
                </c:pt>
                <c:pt idx="3299">
                  <c:v>29.164331000000004</c:v>
                </c:pt>
                <c:pt idx="3300">
                  <c:v>29.488855000000001</c:v>
                </c:pt>
                <c:pt idx="3301">
                  <c:v>26.461969000000011</c:v>
                </c:pt>
                <c:pt idx="3302">
                  <c:v>24.73742100000004</c:v>
                </c:pt>
                <c:pt idx="3303">
                  <c:v>24.153528000000051</c:v>
                </c:pt>
                <c:pt idx="3304">
                  <c:v>23.323022000000037</c:v>
                </c:pt>
                <c:pt idx="3305">
                  <c:v>22.318871999999999</c:v>
                </c:pt>
                <c:pt idx="3306">
                  <c:v>24.586481000000049</c:v>
                </c:pt>
                <c:pt idx="3307">
                  <c:v>27.949152000000026</c:v>
                </c:pt>
                <c:pt idx="3308">
                  <c:v>29.426691000000005</c:v>
                </c:pt>
                <c:pt idx="3309">
                  <c:v>26.284692000000007</c:v>
                </c:pt>
                <c:pt idx="3310">
                  <c:v>25.013269000000037</c:v>
                </c:pt>
                <c:pt idx="3311">
                  <c:v>25.100183000000015</c:v>
                </c:pt>
                <c:pt idx="3312">
                  <c:v>23.940912000000026</c:v>
                </c:pt>
                <c:pt idx="3313">
                  <c:v>22.795892000000038</c:v>
                </c:pt>
                <c:pt idx="3314">
                  <c:v>24.134058000000039</c:v>
                </c:pt>
                <c:pt idx="3315">
                  <c:v>27.843561000000022</c:v>
                </c:pt>
                <c:pt idx="3316">
                  <c:v>29.69356700000003</c:v>
                </c:pt>
                <c:pt idx="3317">
                  <c:v>26.526086000000021</c:v>
                </c:pt>
                <c:pt idx="3318">
                  <c:v>25.116083000000003</c:v>
                </c:pt>
                <c:pt idx="3319">
                  <c:v>24.137231000000043</c:v>
                </c:pt>
                <c:pt idx="3320">
                  <c:v>22.730615</c:v>
                </c:pt>
                <c:pt idx="3321">
                  <c:v>22.340448000000038</c:v>
                </c:pt>
                <c:pt idx="3322">
                  <c:v>23.554071000000022</c:v>
                </c:pt>
                <c:pt idx="3323">
                  <c:v>25.668176000000017</c:v>
                </c:pt>
                <c:pt idx="3324">
                  <c:v>26.511255000000006</c:v>
                </c:pt>
                <c:pt idx="3325">
                  <c:v>25.60857500000003</c:v>
                </c:pt>
                <c:pt idx="3326">
                  <c:v>23.326227000000017</c:v>
                </c:pt>
                <c:pt idx="3327">
                  <c:v>22.344171000000017</c:v>
                </c:pt>
                <c:pt idx="3328">
                  <c:v>21.518610000000024</c:v>
                </c:pt>
                <c:pt idx="3329">
                  <c:v>20.771265000000028</c:v>
                </c:pt>
                <c:pt idx="3330">
                  <c:v>22.731592000000035</c:v>
                </c:pt>
                <c:pt idx="3331">
                  <c:v>25.954675000000009</c:v>
                </c:pt>
                <c:pt idx="3332">
                  <c:v>27.63106700000003</c:v>
                </c:pt>
                <c:pt idx="3333">
                  <c:v>24.747247000000016</c:v>
                </c:pt>
                <c:pt idx="3334">
                  <c:v>22.886743000000024</c:v>
                </c:pt>
                <c:pt idx="3335">
                  <c:v>22.201593000000003</c:v>
                </c:pt>
                <c:pt idx="3336">
                  <c:v>21.530725000000018</c:v>
                </c:pt>
                <c:pt idx="3337">
                  <c:v>21.24205900000004</c:v>
                </c:pt>
                <c:pt idx="3338">
                  <c:v>23.349054000000024</c:v>
                </c:pt>
                <c:pt idx="3339">
                  <c:v>26.934656000000018</c:v>
                </c:pt>
                <c:pt idx="3340">
                  <c:v>28.454401000000018</c:v>
                </c:pt>
                <c:pt idx="3341">
                  <c:v>25.751062000000047</c:v>
                </c:pt>
                <c:pt idx="3342">
                  <c:v>24.322748000000047</c:v>
                </c:pt>
                <c:pt idx="3343">
                  <c:v>23.507257000000038</c:v>
                </c:pt>
                <c:pt idx="3344">
                  <c:v>22.77309600000001</c:v>
                </c:pt>
                <c:pt idx="3345">
                  <c:v>22.427271000000019</c:v>
                </c:pt>
                <c:pt idx="3346">
                  <c:v>24.593958000000043</c:v>
                </c:pt>
                <c:pt idx="3347">
                  <c:v>28.170984000000033</c:v>
                </c:pt>
                <c:pt idx="3348">
                  <c:v>28.740259000000037</c:v>
                </c:pt>
                <c:pt idx="3349">
                  <c:v>26.171747000000039</c:v>
                </c:pt>
                <c:pt idx="3350">
                  <c:v>24.589227000000051</c:v>
                </c:pt>
                <c:pt idx="3351">
                  <c:v>24.208093000000019</c:v>
                </c:pt>
                <c:pt idx="3352">
                  <c:v>23.863091999999995</c:v>
                </c:pt>
                <c:pt idx="3353">
                  <c:v>22.754358000000025</c:v>
                </c:pt>
                <c:pt idx="3354">
                  <c:v>24.714258000000029</c:v>
                </c:pt>
                <c:pt idx="3355">
                  <c:v>28.656824000000029</c:v>
                </c:pt>
                <c:pt idx="3356">
                  <c:v>29.03893400000004</c:v>
                </c:pt>
                <c:pt idx="3357">
                  <c:v>26.129236000000049</c:v>
                </c:pt>
                <c:pt idx="3358">
                  <c:v>24.88106700000003</c:v>
                </c:pt>
                <c:pt idx="3359">
                  <c:v>24.538965000000019</c:v>
                </c:pt>
                <c:pt idx="3360">
                  <c:v>23.364648000000045</c:v>
                </c:pt>
                <c:pt idx="3361">
                  <c:v>22.581476000000009</c:v>
                </c:pt>
                <c:pt idx="3362">
                  <c:v>23.991510000000005</c:v>
                </c:pt>
                <c:pt idx="3363">
                  <c:v>27.840143000000012</c:v>
                </c:pt>
                <c:pt idx="3364">
                  <c:v>29.363672000000008</c:v>
                </c:pt>
                <c:pt idx="3365">
                  <c:v>26.803705000000036</c:v>
                </c:pt>
                <c:pt idx="3366">
                  <c:v>23.74758300000002</c:v>
                </c:pt>
                <c:pt idx="3367">
                  <c:v>22.537592000000018</c:v>
                </c:pt>
                <c:pt idx="3368">
                  <c:v>22.240594000000044</c:v>
                </c:pt>
                <c:pt idx="3369">
                  <c:v>22.25356400000004</c:v>
                </c:pt>
                <c:pt idx="3370">
                  <c:v>23.843073000000004</c:v>
                </c:pt>
                <c:pt idx="3371">
                  <c:v>26.40999800000003</c:v>
                </c:pt>
                <c:pt idx="3372">
                  <c:v>27.613214000000028</c:v>
                </c:pt>
                <c:pt idx="3373">
                  <c:v>25.123743000000047</c:v>
                </c:pt>
                <c:pt idx="3374">
                  <c:v>22.934991000000025</c:v>
                </c:pt>
                <c:pt idx="3375">
                  <c:v>22.315607</c:v>
                </c:pt>
                <c:pt idx="3376">
                  <c:v>21.18276400000002</c:v>
                </c:pt>
                <c:pt idx="3377">
                  <c:v>20.776086000000021</c:v>
                </c:pt>
                <c:pt idx="3378">
                  <c:v>23.123438000000021</c:v>
                </c:pt>
                <c:pt idx="3379">
                  <c:v>27.413354000000027</c:v>
                </c:pt>
                <c:pt idx="3380">
                  <c:v>29.391594999999995</c:v>
                </c:pt>
                <c:pt idx="3381">
                  <c:v>25.408472000000017</c:v>
                </c:pt>
                <c:pt idx="3382">
                  <c:v>23.367914000000042</c:v>
                </c:pt>
                <c:pt idx="3383">
                  <c:v>23.050104000000033</c:v>
                </c:pt>
                <c:pt idx="3384">
                  <c:v>21.724267999999995</c:v>
                </c:pt>
                <c:pt idx="3385">
                  <c:v>21.510034000000019</c:v>
                </c:pt>
                <c:pt idx="3386">
                  <c:v>25.121118000000024</c:v>
                </c:pt>
                <c:pt idx="3387">
                  <c:v>29.521387000000004</c:v>
                </c:pt>
                <c:pt idx="3388">
                  <c:v>30.765466000000004</c:v>
                </c:pt>
                <c:pt idx="3389">
                  <c:v>28.058008000000029</c:v>
                </c:pt>
                <c:pt idx="3390">
                  <c:v>26.159447999999998</c:v>
                </c:pt>
                <c:pt idx="3391">
                  <c:v>25.115656000000001</c:v>
                </c:pt>
                <c:pt idx="3392">
                  <c:v>24.294427000000042</c:v>
                </c:pt>
                <c:pt idx="3393">
                  <c:v>23.336084000000028</c:v>
                </c:pt>
                <c:pt idx="3394">
                  <c:v>25.598566000000005</c:v>
                </c:pt>
                <c:pt idx="3395">
                  <c:v>28.868433000000039</c:v>
                </c:pt>
                <c:pt idx="3396">
                  <c:v>30.575922000000048</c:v>
                </c:pt>
                <c:pt idx="3397">
                  <c:v>26.974969000000044</c:v>
                </c:pt>
                <c:pt idx="3398">
                  <c:v>25.54607500000003</c:v>
                </c:pt>
                <c:pt idx="3399">
                  <c:v>24.461267000000021</c:v>
                </c:pt>
                <c:pt idx="3400">
                  <c:v>23.320947000000047</c:v>
                </c:pt>
                <c:pt idx="3401">
                  <c:v>22.179071000000022</c:v>
                </c:pt>
                <c:pt idx="3402">
                  <c:v>24.375635000000045</c:v>
                </c:pt>
                <c:pt idx="3403">
                  <c:v>28.748131999999998</c:v>
                </c:pt>
                <c:pt idx="3404">
                  <c:v>30.640557999999999</c:v>
                </c:pt>
                <c:pt idx="3405">
                  <c:v>26.398065000000031</c:v>
                </c:pt>
                <c:pt idx="3406">
                  <c:v>24.927698000000021</c:v>
                </c:pt>
                <c:pt idx="3407">
                  <c:v>23.735193000000038</c:v>
                </c:pt>
                <c:pt idx="3408">
                  <c:v>22.360223000000019</c:v>
                </c:pt>
                <c:pt idx="3409">
                  <c:v>21.707727000000034</c:v>
                </c:pt>
                <c:pt idx="3410">
                  <c:v>24.086938000000032</c:v>
                </c:pt>
                <c:pt idx="3411">
                  <c:v>28.259636999999998</c:v>
                </c:pt>
                <c:pt idx="3412">
                  <c:v>29.652062999999998</c:v>
                </c:pt>
                <c:pt idx="3413">
                  <c:v>26.323510999999996</c:v>
                </c:pt>
                <c:pt idx="3414">
                  <c:v>24.151086000000021</c:v>
                </c:pt>
                <c:pt idx="3415">
                  <c:v>23.169855000000041</c:v>
                </c:pt>
                <c:pt idx="3416">
                  <c:v>22.452783000000011</c:v>
                </c:pt>
                <c:pt idx="3417">
                  <c:v>21.96499</c:v>
                </c:pt>
                <c:pt idx="3418">
                  <c:v>24.972742000000039</c:v>
                </c:pt>
                <c:pt idx="3419">
                  <c:v>29.000909000000036</c:v>
                </c:pt>
                <c:pt idx="3420">
                  <c:v>29.905908000000011</c:v>
                </c:pt>
                <c:pt idx="3421">
                  <c:v>25.961359000000016</c:v>
                </c:pt>
                <c:pt idx="3422">
                  <c:v>24.374505999999997</c:v>
                </c:pt>
                <c:pt idx="3423">
                  <c:v>23.572991999999999</c:v>
                </c:pt>
                <c:pt idx="3424">
                  <c:v>22.739557000000048</c:v>
                </c:pt>
                <c:pt idx="3425">
                  <c:v>22.906244000000015</c:v>
                </c:pt>
                <c:pt idx="3426">
                  <c:v>26.094537000000003</c:v>
                </c:pt>
                <c:pt idx="3427">
                  <c:v>30.075281000000018</c:v>
                </c:pt>
                <c:pt idx="3428">
                  <c:v>29.715265000000045</c:v>
                </c:pt>
                <c:pt idx="3429">
                  <c:v>27.010278000000028</c:v>
                </c:pt>
                <c:pt idx="3430">
                  <c:v>25.333123999999998</c:v>
                </c:pt>
                <c:pt idx="3431">
                  <c:v>24.595636000000013</c:v>
                </c:pt>
                <c:pt idx="3432">
                  <c:v>23.452783000000011</c:v>
                </c:pt>
                <c:pt idx="3433">
                  <c:v>22.885248000000047</c:v>
                </c:pt>
                <c:pt idx="3434">
                  <c:v>25.947778000000028</c:v>
                </c:pt>
                <c:pt idx="3435">
                  <c:v>29.920251000000007</c:v>
                </c:pt>
                <c:pt idx="3436">
                  <c:v>30.287775000000011</c:v>
                </c:pt>
                <c:pt idx="3437">
                  <c:v>27.192010000000039</c:v>
                </c:pt>
                <c:pt idx="3438">
                  <c:v>25.697748000000047</c:v>
                </c:pt>
                <c:pt idx="3439">
                  <c:v>24.414575000000013</c:v>
                </c:pt>
                <c:pt idx="3440">
                  <c:v>23.626978000000008</c:v>
                </c:pt>
                <c:pt idx="3441">
                  <c:v>22.712885000000028</c:v>
                </c:pt>
                <c:pt idx="3442">
                  <c:v>25.104547000000025</c:v>
                </c:pt>
                <c:pt idx="3443">
                  <c:v>29.569147000000044</c:v>
                </c:pt>
                <c:pt idx="3444">
                  <c:v>31.690851000000009</c:v>
                </c:pt>
                <c:pt idx="3445">
                  <c:v>27.463280999999995</c:v>
                </c:pt>
                <c:pt idx="3446">
                  <c:v>25.311365000000023</c:v>
                </c:pt>
                <c:pt idx="3447">
                  <c:v>24.64803500000005</c:v>
                </c:pt>
                <c:pt idx="3448">
                  <c:v>23.664697000000047</c:v>
                </c:pt>
                <c:pt idx="3449">
                  <c:v>22.327386000000047</c:v>
                </c:pt>
                <c:pt idx="3450">
                  <c:v>26.069788000000017</c:v>
                </c:pt>
                <c:pt idx="3451">
                  <c:v>30.161371000000031</c:v>
                </c:pt>
                <c:pt idx="3452">
                  <c:v>31.166345000000035</c:v>
                </c:pt>
                <c:pt idx="3453">
                  <c:v>27.419672000000048</c:v>
                </c:pt>
                <c:pt idx="3454">
                  <c:v>25.053033000000028</c:v>
                </c:pt>
                <c:pt idx="3455">
                  <c:v>24.263055000000008</c:v>
                </c:pt>
                <c:pt idx="3456">
                  <c:v>23.161371000000031</c:v>
                </c:pt>
                <c:pt idx="3457">
                  <c:v>21.77099000000004</c:v>
                </c:pt>
                <c:pt idx="3458">
                  <c:v>24.279565000000048</c:v>
                </c:pt>
                <c:pt idx="3459">
                  <c:v>28.553369000000032</c:v>
                </c:pt>
                <c:pt idx="3460">
                  <c:v>29.955011000000013</c:v>
                </c:pt>
                <c:pt idx="3461">
                  <c:v>26.078333000000043</c:v>
                </c:pt>
                <c:pt idx="3462">
                  <c:v>24.296898999999996</c:v>
                </c:pt>
                <c:pt idx="3463">
                  <c:v>23.646936000000039</c:v>
                </c:pt>
                <c:pt idx="3464">
                  <c:v>22.306909000000019</c:v>
                </c:pt>
                <c:pt idx="3465">
                  <c:v>21.509393000000046</c:v>
                </c:pt>
                <c:pt idx="3466">
                  <c:v>24.886926000000017</c:v>
                </c:pt>
                <c:pt idx="3467">
                  <c:v>29.284418000000016</c:v>
                </c:pt>
                <c:pt idx="3468">
                  <c:v>30.001886000000013</c:v>
                </c:pt>
                <c:pt idx="3469">
                  <c:v>26.219385000000045</c:v>
                </c:pt>
                <c:pt idx="3470">
                  <c:v>25.159447999999998</c:v>
                </c:pt>
                <c:pt idx="3471">
                  <c:v>24.439417000000049</c:v>
                </c:pt>
                <c:pt idx="3472">
                  <c:v>22.81188400000002</c:v>
                </c:pt>
                <c:pt idx="3473">
                  <c:v>21.841881999999998</c:v>
                </c:pt>
                <c:pt idx="3474">
                  <c:v>26.787561000000039</c:v>
                </c:pt>
                <c:pt idx="3475">
                  <c:v>31.535181000000023</c:v>
                </c:pt>
                <c:pt idx="3476">
                  <c:v>31.714868000000024</c:v>
                </c:pt>
                <c:pt idx="3477">
                  <c:v>27.247369000000049</c:v>
                </c:pt>
                <c:pt idx="3478">
                  <c:v>25.827386000000047</c:v>
                </c:pt>
                <c:pt idx="3479">
                  <c:v>25.638055000000008</c:v>
                </c:pt>
                <c:pt idx="3480">
                  <c:v>23.69356700000003</c:v>
                </c:pt>
                <c:pt idx="3481">
                  <c:v>22.853571000000045</c:v>
                </c:pt>
                <c:pt idx="3482">
                  <c:v>26.426080000000013</c:v>
                </c:pt>
                <c:pt idx="3483">
                  <c:v>30.316095000000018</c:v>
                </c:pt>
                <c:pt idx="3484">
                  <c:v>29.750360000000001</c:v>
                </c:pt>
                <c:pt idx="3485">
                  <c:v>26.733270000000005</c:v>
                </c:pt>
                <c:pt idx="3486">
                  <c:v>25.518579000000045</c:v>
                </c:pt>
                <c:pt idx="3487">
                  <c:v>25.299005000000022</c:v>
                </c:pt>
                <c:pt idx="3488">
                  <c:v>23.297540000000026</c:v>
                </c:pt>
                <c:pt idx="3489">
                  <c:v>22.320917000000009</c:v>
                </c:pt>
                <c:pt idx="3490">
                  <c:v>25.25979000000001</c:v>
                </c:pt>
                <c:pt idx="3491">
                  <c:v>30.027277000000026</c:v>
                </c:pt>
                <c:pt idx="3492">
                  <c:v>30.421014000000014</c:v>
                </c:pt>
                <c:pt idx="3493">
                  <c:v>27.107202000000029</c:v>
                </c:pt>
                <c:pt idx="3494">
                  <c:v>25.235253999999998</c:v>
                </c:pt>
                <c:pt idx="3495">
                  <c:v>25.048364000000049</c:v>
                </c:pt>
                <c:pt idx="3496">
                  <c:v>23.513422000000048</c:v>
                </c:pt>
                <c:pt idx="3497">
                  <c:v>22.968561000000022</c:v>
                </c:pt>
                <c:pt idx="3498">
                  <c:v>26.695581000000004</c:v>
                </c:pt>
                <c:pt idx="3499">
                  <c:v>31.483118000000047</c:v>
                </c:pt>
                <c:pt idx="3500">
                  <c:v>30.835961999999995</c:v>
                </c:pt>
                <c:pt idx="3501">
                  <c:v>27.649347000000034</c:v>
                </c:pt>
                <c:pt idx="3502">
                  <c:v>25.554071000000022</c:v>
                </c:pt>
                <c:pt idx="3503">
                  <c:v>24.830286000000001</c:v>
                </c:pt>
                <c:pt idx="3504">
                  <c:v>24.736261000000013</c:v>
                </c:pt>
                <c:pt idx="3505">
                  <c:v>23.211938000000032</c:v>
                </c:pt>
                <c:pt idx="3506">
                  <c:v>24.78319700000003</c:v>
                </c:pt>
                <c:pt idx="3507">
                  <c:v>28.46285400000005</c:v>
                </c:pt>
                <c:pt idx="3508">
                  <c:v>28.580438000000015</c:v>
                </c:pt>
                <c:pt idx="3509">
                  <c:v>26.653467000000035</c:v>
                </c:pt>
                <c:pt idx="3510">
                  <c:v>24.446283000000051</c:v>
                </c:pt>
                <c:pt idx="3511">
                  <c:v>23.984796000000017</c:v>
                </c:pt>
                <c:pt idx="3512">
                  <c:v>23.079462000000035</c:v>
                </c:pt>
                <c:pt idx="3513">
                  <c:v>22.501337000000035</c:v>
                </c:pt>
                <c:pt idx="3514">
                  <c:v>24.931329000000005</c:v>
                </c:pt>
                <c:pt idx="3515">
                  <c:v>28.804711999999995</c:v>
                </c:pt>
                <c:pt idx="3516">
                  <c:v>28.551050000000032</c:v>
                </c:pt>
                <c:pt idx="3517">
                  <c:v>25.370569000000046</c:v>
                </c:pt>
                <c:pt idx="3518">
                  <c:v>24.583214999999996</c:v>
                </c:pt>
                <c:pt idx="3519">
                  <c:v>23.63653000000005</c:v>
                </c:pt>
                <c:pt idx="3520">
                  <c:v>22.831262000000038</c:v>
                </c:pt>
                <c:pt idx="3521">
                  <c:v>22.808130000000006</c:v>
                </c:pt>
                <c:pt idx="3522">
                  <c:v>24.698053000000016</c:v>
                </c:pt>
                <c:pt idx="3523">
                  <c:v>28.680170000000032</c:v>
                </c:pt>
                <c:pt idx="3524">
                  <c:v>29.566552999999999</c:v>
                </c:pt>
                <c:pt idx="3525">
                  <c:v>26.896234000000049</c:v>
                </c:pt>
                <c:pt idx="3526">
                  <c:v>24.900568000000021</c:v>
                </c:pt>
                <c:pt idx="3527">
                  <c:v>24.181939999999997</c:v>
                </c:pt>
                <c:pt idx="3528">
                  <c:v>23.233179000000007</c:v>
                </c:pt>
                <c:pt idx="3529">
                  <c:v>23.961420000000032</c:v>
                </c:pt>
                <c:pt idx="3530">
                  <c:v>26.417260999999996</c:v>
                </c:pt>
                <c:pt idx="3531">
                  <c:v>30.769768999999997</c:v>
                </c:pt>
                <c:pt idx="3532">
                  <c:v>27.918420000000026</c:v>
                </c:pt>
                <c:pt idx="3533">
                  <c:v>27.480859000000009</c:v>
                </c:pt>
                <c:pt idx="3534">
                  <c:v>25.899622000000022</c:v>
                </c:pt>
                <c:pt idx="3535">
                  <c:v>25.064874000000032</c:v>
                </c:pt>
                <c:pt idx="3536">
                  <c:v>24.360529000000042</c:v>
                </c:pt>
                <c:pt idx="3537">
                  <c:v>23.205438000000015</c:v>
                </c:pt>
                <c:pt idx="3538">
                  <c:v>25.795984000000033</c:v>
                </c:pt>
                <c:pt idx="3539">
                  <c:v>27.646936000000039</c:v>
                </c:pt>
                <c:pt idx="3540">
                  <c:v>27.914270000000045</c:v>
                </c:pt>
                <c:pt idx="3541">
                  <c:v>27.853632000000005</c:v>
                </c:pt>
                <c:pt idx="3542">
                  <c:v>26.765222000000051</c:v>
                </c:pt>
                <c:pt idx="3543">
                  <c:v>25.365472000000011</c:v>
                </c:pt>
                <c:pt idx="3544">
                  <c:v>24.100854000000027</c:v>
                </c:pt>
                <c:pt idx="3545">
                  <c:v>23.549707000000012</c:v>
                </c:pt>
                <c:pt idx="3546">
                  <c:v>25.079248000000007</c:v>
                </c:pt>
                <c:pt idx="3547">
                  <c:v>26.080804000000001</c:v>
                </c:pt>
                <c:pt idx="3548">
                  <c:v>26.34841300000005</c:v>
                </c:pt>
                <c:pt idx="3549">
                  <c:v>26.081903000000011</c:v>
                </c:pt>
                <c:pt idx="3550">
                  <c:v>25.632806000000016</c:v>
                </c:pt>
                <c:pt idx="3551">
                  <c:v>24.586847000000034</c:v>
                </c:pt>
                <c:pt idx="3552">
                  <c:v>23.663385000000005</c:v>
                </c:pt>
                <c:pt idx="3553">
                  <c:v>23.380853000000002</c:v>
                </c:pt>
                <c:pt idx="3554">
                  <c:v>25.551904000000036</c:v>
                </c:pt>
                <c:pt idx="3555">
                  <c:v>26.337305000000015</c:v>
                </c:pt>
                <c:pt idx="3556">
                  <c:v>25.268822999999998</c:v>
                </c:pt>
                <c:pt idx="3557">
                  <c:v>25.702783000000011</c:v>
                </c:pt>
                <c:pt idx="3558">
                  <c:v>25.104425000000049</c:v>
                </c:pt>
                <c:pt idx="3559">
                  <c:v>24.119501000000014</c:v>
                </c:pt>
                <c:pt idx="3560">
                  <c:v>23.615533000000028</c:v>
                </c:pt>
                <c:pt idx="3561">
                  <c:v>23.81420300000002</c:v>
                </c:pt>
                <c:pt idx="3562">
                  <c:v>25.753197999999998</c:v>
                </c:pt>
                <c:pt idx="3563">
                  <c:v>26.354211000000021</c:v>
                </c:pt>
                <c:pt idx="3564">
                  <c:v>26.618433000000039</c:v>
                </c:pt>
                <c:pt idx="3565">
                  <c:v>26.034357</c:v>
                </c:pt>
                <c:pt idx="3566">
                  <c:v>25.67998700000004</c:v>
                </c:pt>
                <c:pt idx="3567">
                  <c:v>24.395105000000001</c:v>
                </c:pt>
                <c:pt idx="3568">
                  <c:v>23.768976000000009</c:v>
                </c:pt>
                <c:pt idx="3569">
                  <c:v>23.668604000000016</c:v>
                </c:pt>
                <c:pt idx="3570">
                  <c:v>25.498041000000001</c:v>
                </c:pt>
                <c:pt idx="3571">
                  <c:v>26.61705900000004</c:v>
                </c:pt>
                <c:pt idx="3572">
                  <c:v>26.800562000000014</c:v>
                </c:pt>
                <c:pt idx="3573">
                  <c:v>25.830347000000017</c:v>
                </c:pt>
                <c:pt idx="3574">
                  <c:v>25.066492000000039</c:v>
                </c:pt>
                <c:pt idx="3575">
                  <c:v>23.848779000000036</c:v>
                </c:pt>
                <c:pt idx="3576">
                  <c:v>23.186945000000037</c:v>
                </c:pt>
                <c:pt idx="3577">
                  <c:v>23.049585000000036</c:v>
                </c:pt>
                <c:pt idx="3578">
                  <c:v>24.764246000000014</c:v>
                </c:pt>
                <c:pt idx="3579">
                  <c:v>27.547296000000017</c:v>
                </c:pt>
                <c:pt idx="3580">
                  <c:v>27.68230600000004</c:v>
                </c:pt>
                <c:pt idx="3581">
                  <c:v>25.613702000000046</c:v>
                </c:pt>
                <c:pt idx="3582">
                  <c:v>24.149255000000039</c:v>
                </c:pt>
                <c:pt idx="3583">
                  <c:v>23.554773000000012</c:v>
                </c:pt>
                <c:pt idx="3584">
                  <c:v>22.581506000000047</c:v>
                </c:pt>
                <c:pt idx="3585">
                  <c:v>22.350244000000032</c:v>
                </c:pt>
                <c:pt idx="3586">
                  <c:v>24.178705000000036</c:v>
                </c:pt>
                <c:pt idx="3587">
                  <c:v>27.179711999999995</c:v>
                </c:pt>
                <c:pt idx="3588">
                  <c:v>28.12926600000003</c:v>
                </c:pt>
                <c:pt idx="3589">
                  <c:v>25.747034000000042</c:v>
                </c:pt>
                <c:pt idx="3590">
                  <c:v>25.131586000000027</c:v>
                </c:pt>
                <c:pt idx="3591">
                  <c:v>24.01964700000002</c:v>
                </c:pt>
                <c:pt idx="3592">
                  <c:v>23.150903000000028</c:v>
                </c:pt>
                <c:pt idx="3593">
                  <c:v>22.928796000000034</c:v>
                </c:pt>
                <c:pt idx="3594">
                  <c:v>25.301935000000014</c:v>
                </c:pt>
                <c:pt idx="3595">
                  <c:v>28.988091999999995</c:v>
                </c:pt>
                <c:pt idx="3596">
                  <c:v>30.966454999999996</c:v>
                </c:pt>
                <c:pt idx="3597">
                  <c:v>27.545587000000012</c:v>
                </c:pt>
                <c:pt idx="3598">
                  <c:v>26.528467000000035</c:v>
                </c:pt>
                <c:pt idx="3599">
                  <c:v>25.21795000000003</c:v>
                </c:pt>
                <c:pt idx="3600">
                  <c:v>24.884058000000039</c:v>
                </c:pt>
                <c:pt idx="3601">
                  <c:v>24.020074000000022</c:v>
                </c:pt>
                <c:pt idx="3602">
                  <c:v>25.689355000000035</c:v>
                </c:pt>
                <c:pt idx="3603">
                  <c:v>28.852959999999996</c:v>
                </c:pt>
                <c:pt idx="3604">
                  <c:v>30.480493000000024</c:v>
                </c:pt>
                <c:pt idx="3605">
                  <c:v>27.651666000000034</c:v>
                </c:pt>
                <c:pt idx="3606">
                  <c:v>26.095087000000035</c:v>
                </c:pt>
                <c:pt idx="3607">
                  <c:v>25.918024000000003</c:v>
                </c:pt>
                <c:pt idx="3608">
                  <c:v>25.642480000000035</c:v>
                </c:pt>
                <c:pt idx="3609">
                  <c:v>24.491205000000036</c:v>
                </c:pt>
                <c:pt idx="3610">
                  <c:v>26.381921000000034</c:v>
                </c:pt>
                <c:pt idx="3611">
                  <c:v>29.848810000000014</c:v>
                </c:pt>
                <c:pt idx="3612">
                  <c:v>31.971277000000043</c:v>
                </c:pt>
                <c:pt idx="3613">
                  <c:v>28.378870000000006</c:v>
                </c:pt>
                <c:pt idx="3614">
                  <c:v>27.281732000000034</c:v>
                </c:pt>
                <c:pt idx="3615">
                  <c:v>27.130731000000026</c:v>
                </c:pt>
                <c:pt idx="3616">
                  <c:v>26.592981000000009</c:v>
                </c:pt>
                <c:pt idx="3617">
                  <c:v>25.39257200000003</c:v>
                </c:pt>
                <c:pt idx="3618">
                  <c:v>28.627313000000015</c:v>
                </c:pt>
                <c:pt idx="3619">
                  <c:v>31.950494000000049</c:v>
                </c:pt>
                <c:pt idx="3620">
                  <c:v>32.380517999999995</c:v>
                </c:pt>
                <c:pt idx="3621">
                  <c:v>29.332635000000039</c:v>
                </c:pt>
                <c:pt idx="3622">
                  <c:v>28.096582000000012</c:v>
                </c:pt>
                <c:pt idx="3623">
                  <c:v>27.703973000000019</c:v>
                </c:pt>
                <c:pt idx="3624">
                  <c:v>26.124536000000035</c:v>
                </c:pt>
                <c:pt idx="3625">
                  <c:v>25.229517000000044</c:v>
                </c:pt>
                <c:pt idx="3626">
                  <c:v>27.131189000000006</c:v>
                </c:pt>
                <c:pt idx="3627">
                  <c:v>30.46285400000005</c:v>
                </c:pt>
                <c:pt idx="3628">
                  <c:v>30.615686000000039</c:v>
                </c:pt>
                <c:pt idx="3629">
                  <c:v>30.112115000000017</c:v>
                </c:pt>
                <c:pt idx="3630">
                  <c:v>28.001642000000004</c:v>
                </c:pt>
                <c:pt idx="3631">
                  <c:v>26.168817000000047</c:v>
                </c:pt>
                <c:pt idx="3632">
                  <c:v>24.57982800000002</c:v>
                </c:pt>
                <c:pt idx="3633">
                  <c:v>24.170282000000043</c:v>
                </c:pt>
                <c:pt idx="3634">
                  <c:v>26.207544000000041</c:v>
                </c:pt>
                <c:pt idx="3635">
                  <c:v>29.002466000000027</c:v>
                </c:pt>
                <c:pt idx="3636">
                  <c:v>28.985803000000033</c:v>
                </c:pt>
                <c:pt idx="3637">
                  <c:v>26.867670000000032</c:v>
                </c:pt>
                <c:pt idx="3638">
                  <c:v>25.788140999999996</c:v>
                </c:pt>
                <c:pt idx="3639">
                  <c:v>25.041498000000047</c:v>
                </c:pt>
                <c:pt idx="3640">
                  <c:v>24.000909000000036</c:v>
                </c:pt>
                <c:pt idx="3641">
                  <c:v>23.492944000000023</c:v>
                </c:pt>
                <c:pt idx="3642">
                  <c:v>26.275476000000026</c:v>
                </c:pt>
                <c:pt idx="3643">
                  <c:v>30.322961000000021</c:v>
                </c:pt>
                <c:pt idx="3644">
                  <c:v>32.590479000000016</c:v>
                </c:pt>
                <c:pt idx="3645">
                  <c:v>28.257959000000028</c:v>
                </c:pt>
                <c:pt idx="3646">
                  <c:v>27.152338000000043</c:v>
                </c:pt>
                <c:pt idx="3647">
                  <c:v>26.786401000000012</c:v>
                </c:pt>
                <c:pt idx="3648">
                  <c:v>26.379480000000001</c:v>
                </c:pt>
                <c:pt idx="3649">
                  <c:v>26.041284000000019</c:v>
                </c:pt>
                <c:pt idx="3650">
                  <c:v>28.941552999999999</c:v>
                </c:pt>
                <c:pt idx="3651">
                  <c:v>31.652246000000048</c:v>
                </c:pt>
                <c:pt idx="3652">
                  <c:v>31.21355600000004</c:v>
                </c:pt>
                <c:pt idx="3653">
                  <c:v>29.336206000000004</c:v>
                </c:pt>
                <c:pt idx="3654">
                  <c:v>28.130579000000012</c:v>
                </c:pt>
                <c:pt idx="3655">
                  <c:v>28.456964000000028</c:v>
                </c:pt>
                <c:pt idx="3656">
                  <c:v>27.693535999999995</c:v>
                </c:pt>
                <c:pt idx="3657">
                  <c:v>26.668633999999997</c:v>
                </c:pt>
                <c:pt idx="3658">
                  <c:v>28.685204999999996</c:v>
                </c:pt>
                <c:pt idx="3659">
                  <c:v>31.502710000000036</c:v>
                </c:pt>
                <c:pt idx="3660">
                  <c:v>30.48375900000002</c:v>
                </c:pt>
                <c:pt idx="3661">
                  <c:v>28.619318000000021</c:v>
                </c:pt>
                <c:pt idx="3662">
                  <c:v>27.199152000000026</c:v>
                </c:pt>
                <c:pt idx="3663">
                  <c:v>27.217920000000049</c:v>
                </c:pt>
                <c:pt idx="3664">
                  <c:v>26.674707000000012</c:v>
                </c:pt>
                <c:pt idx="3665">
                  <c:v>25.810297000000048</c:v>
                </c:pt>
                <c:pt idx="3666">
                  <c:v>27.200067000000047</c:v>
                </c:pt>
                <c:pt idx="3667">
                  <c:v>30.599969000000044</c:v>
                </c:pt>
                <c:pt idx="3668">
                  <c:v>30.481653000000051</c:v>
                </c:pt>
                <c:pt idx="3669">
                  <c:v>29.151666000000034</c:v>
                </c:pt>
                <c:pt idx="3670">
                  <c:v>27.421442000000013</c:v>
                </c:pt>
                <c:pt idx="3671">
                  <c:v>26.697564999999997</c:v>
                </c:pt>
                <c:pt idx="3672">
                  <c:v>26.359613000000024</c:v>
                </c:pt>
                <c:pt idx="3673">
                  <c:v>26.076288000000034</c:v>
                </c:pt>
                <c:pt idx="3674">
                  <c:v>28.184015000000045</c:v>
                </c:pt>
                <c:pt idx="3675">
                  <c:v>31.245569000000046</c:v>
                </c:pt>
                <c:pt idx="3676">
                  <c:v>30.530298000000016</c:v>
                </c:pt>
                <c:pt idx="3677">
                  <c:v>27.880273000000045</c:v>
                </c:pt>
                <c:pt idx="3678">
                  <c:v>27.049951000000021</c:v>
                </c:pt>
                <c:pt idx="3679">
                  <c:v>27.499811000000022</c:v>
                </c:pt>
                <c:pt idx="3680">
                  <c:v>26.855310000000031</c:v>
                </c:pt>
                <c:pt idx="3681">
                  <c:v>25.935266000000013</c:v>
                </c:pt>
                <c:pt idx="3682">
                  <c:v>28.600275000000011</c:v>
                </c:pt>
                <c:pt idx="3683">
                  <c:v>32.229974000000027</c:v>
                </c:pt>
                <c:pt idx="3684">
                  <c:v>30.72893700000003</c:v>
                </c:pt>
                <c:pt idx="3685">
                  <c:v>29.114587000000029</c:v>
                </c:pt>
                <c:pt idx="3686">
                  <c:v>28.781641000000036</c:v>
                </c:pt>
                <c:pt idx="3687">
                  <c:v>28.100305000000048</c:v>
                </c:pt>
                <c:pt idx="3688">
                  <c:v>27.630151000000012</c:v>
                </c:pt>
                <c:pt idx="3689">
                  <c:v>26.996606000000043</c:v>
                </c:pt>
                <c:pt idx="3690">
                  <c:v>30.666559000000007</c:v>
                </c:pt>
                <c:pt idx="3691">
                  <c:v>33.628351000000009</c:v>
                </c:pt>
                <c:pt idx="3692">
                  <c:v>32.478326000000038</c:v>
                </c:pt>
                <c:pt idx="3693">
                  <c:v>30.045740000000023</c:v>
                </c:pt>
                <c:pt idx="3694">
                  <c:v>29.254938000000038</c:v>
                </c:pt>
                <c:pt idx="3695">
                  <c:v>29.398157000000026</c:v>
                </c:pt>
                <c:pt idx="3696">
                  <c:v>28.264673000000016</c:v>
                </c:pt>
                <c:pt idx="3697">
                  <c:v>27.070367000000033</c:v>
                </c:pt>
                <c:pt idx="3698">
                  <c:v>30.865319999999997</c:v>
                </c:pt>
                <c:pt idx="3699">
                  <c:v>34.684717000000035</c:v>
                </c:pt>
                <c:pt idx="3700">
                  <c:v>33.283044000000018</c:v>
                </c:pt>
                <c:pt idx="3701">
                  <c:v>30.735712000000035</c:v>
                </c:pt>
                <c:pt idx="3702">
                  <c:v>29.618158000000051</c:v>
                </c:pt>
                <c:pt idx="3703">
                  <c:v>29.452661000000035</c:v>
                </c:pt>
                <c:pt idx="3704">
                  <c:v>28.580591000000027</c:v>
                </c:pt>
                <c:pt idx="3705">
                  <c:v>27.375299000000041</c:v>
                </c:pt>
                <c:pt idx="3706">
                  <c:v>30.37972400000001</c:v>
                </c:pt>
                <c:pt idx="3707">
                  <c:v>34.197534000000019</c:v>
                </c:pt>
                <c:pt idx="3708">
                  <c:v>32.987604000000033</c:v>
                </c:pt>
                <c:pt idx="3709">
                  <c:v>30.23400300000003</c:v>
                </c:pt>
                <c:pt idx="3710">
                  <c:v>28.829431</c:v>
                </c:pt>
                <c:pt idx="3711">
                  <c:v>28.86544200000003</c:v>
                </c:pt>
                <c:pt idx="3712">
                  <c:v>28.050562000000014</c:v>
                </c:pt>
                <c:pt idx="3713">
                  <c:v>27.387781000000018</c:v>
                </c:pt>
                <c:pt idx="3714">
                  <c:v>31.280084000000045</c:v>
                </c:pt>
                <c:pt idx="3715">
                  <c:v>33.779657000000043</c:v>
                </c:pt>
                <c:pt idx="3716">
                  <c:v>31.64760700000005</c:v>
                </c:pt>
                <c:pt idx="3717">
                  <c:v>29.983942000000013</c:v>
                </c:pt>
                <c:pt idx="3718">
                  <c:v>29.31188400000002</c:v>
                </c:pt>
                <c:pt idx="3719">
                  <c:v>29.081841999999995</c:v>
                </c:pt>
                <c:pt idx="3720">
                  <c:v>28.179224000000033</c:v>
                </c:pt>
                <c:pt idx="3721">
                  <c:v>27.377770999999996</c:v>
                </c:pt>
                <c:pt idx="3722">
                  <c:v>28.385706000000027</c:v>
                </c:pt>
                <c:pt idx="3723">
                  <c:v>31.812250000000006</c:v>
                </c:pt>
                <c:pt idx="3724">
                  <c:v>32.547113000000024</c:v>
                </c:pt>
                <c:pt idx="3725">
                  <c:v>29.536890000000028</c:v>
                </c:pt>
                <c:pt idx="3726">
                  <c:v>28.554895000000045</c:v>
                </c:pt>
                <c:pt idx="3727">
                  <c:v>27.998682000000031</c:v>
                </c:pt>
                <c:pt idx="3728">
                  <c:v>25.917902000000026</c:v>
                </c:pt>
                <c:pt idx="3729">
                  <c:v>24.709131000000014</c:v>
                </c:pt>
                <c:pt idx="3730">
                  <c:v>27.700829999999996</c:v>
                </c:pt>
                <c:pt idx="3731">
                  <c:v>31.146234000000049</c:v>
                </c:pt>
                <c:pt idx="3732">
                  <c:v>30.950829999999996</c:v>
                </c:pt>
                <c:pt idx="3733">
                  <c:v>27.73357500000003</c:v>
                </c:pt>
                <c:pt idx="3734">
                  <c:v>26.60051900000002</c:v>
                </c:pt>
                <c:pt idx="3735">
                  <c:v>25.800470000000018</c:v>
                </c:pt>
                <c:pt idx="3736">
                  <c:v>24.607934999999998</c:v>
                </c:pt>
                <c:pt idx="3737">
                  <c:v>24.033501999999999</c:v>
                </c:pt>
                <c:pt idx="3738">
                  <c:v>26.849634000000037</c:v>
                </c:pt>
                <c:pt idx="3739">
                  <c:v>30.347284000000002</c:v>
                </c:pt>
                <c:pt idx="3740">
                  <c:v>30.619592000000011</c:v>
                </c:pt>
                <c:pt idx="3741">
                  <c:v>27.745477000000051</c:v>
                </c:pt>
                <c:pt idx="3742">
                  <c:v>26.112360000000024</c:v>
                </c:pt>
                <c:pt idx="3743">
                  <c:v>25.086633000000006</c:v>
                </c:pt>
                <c:pt idx="3744">
                  <c:v>25.017084000000011</c:v>
                </c:pt>
                <c:pt idx="3745">
                  <c:v>24.631371999999999</c:v>
                </c:pt>
                <c:pt idx="3746">
                  <c:v>26.519708000000037</c:v>
                </c:pt>
                <c:pt idx="3747">
                  <c:v>29.796380999999997</c:v>
                </c:pt>
                <c:pt idx="3748">
                  <c:v>30.39971300000002</c:v>
                </c:pt>
                <c:pt idx="3749">
                  <c:v>27.71291500000001</c:v>
                </c:pt>
                <c:pt idx="3750">
                  <c:v>26.549249000000032</c:v>
                </c:pt>
                <c:pt idx="3751">
                  <c:v>26.016382000000021</c:v>
                </c:pt>
                <c:pt idx="3752">
                  <c:v>25.04278000000005</c:v>
                </c:pt>
                <c:pt idx="3753">
                  <c:v>25.177759000000037</c:v>
                </c:pt>
                <c:pt idx="3754">
                  <c:v>26.862787000000026</c:v>
                </c:pt>
                <c:pt idx="3755">
                  <c:v>30.050562000000014</c:v>
                </c:pt>
                <c:pt idx="3756">
                  <c:v>30.717065000000048</c:v>
                </c:pt>
                <c:pt idx="3757">
                  <c:v>28.020380000000046</c:v>
                </c:pt>
                <c:pt idx="3758">
                  <c:v>27.183801000000017</c:v>
                </c:pt>
                <c:pt idx="3759">
                  <c:v>25.847742000000039</c:v>
                </c:pt>
                <c:pt idx="3760">
                  <c:v>24.172144000000003</c:v>
                </c:pt>
                <c:pt idx="3761">
                  <c:v>24.521509000000037</c:v>
                </c:pt>
                <c:pt idx="3762">
                  <c:v>26.385582999999997</c:v>
                </c:pt>
                <c:pt idx="3763">
                  <c:v>26.746362000000033</c:v>
                </c:pt>
                <c:pt idx="3764">
                  <c:v>26.280359000000033</c:v>
                </c:pt>
                <c:pt idx="3765">
                  <c:v>26.068871999999999</c:v>
                </c:pt>
                <c:pt idx="3766">
                  <c:v>25.729486000000009</c:v>
                </c:pt>
                <c:pt idx="3767">
                  <c:v>25.399896000000012</c:v>
                </c:pt>
                <c:pt idx="3768">
                  <c:v>24.883936000000006</c:v>
                </c:pt>
                <c:pt idx="3769">
                  <c:v>24.015283000000011</c:v>
                </c:pt>
                <c:pt idx="3770">
                  <c:v>25.697900000000004</c:v>
                </c:pt>
                <c:pt idx="3771">
                  <c:v>28.98195800000002</c:v>
                </c:pt>
                <c:pt idx="3772">
                  <c:v>30.665186000000006</c:v>
                </c:pt>
                <c:pt idx="3773">
                  <c:v>28.066614000000015</c:v>
                </c:pt>
                <c:pt idx="3774">
                  <c:v>26.497278000000051</c:v>
                </c:pt>
                <c:pt idx="3775">
                  <c:v>25.934778000000051</c:v>
                </c:pt>
                <c:pt idx="3776">
                  <c:v>24.688531000000012</c:v>
                </c:pt>
                <c:pt idx="3777">
                  <c:v>24.233545000000049</c:v>
                </c:pt>
                <c:pt idx="3778">
                  <c:v>26.787592000000018</c:v>
                </c:pt>
                <c:pt idx="3779">
                  <c:v>30.122278000000051</c:v>
                </c:pt>
                <c:pt idx="3780">
                  <c:v>31.891626000000031</c:v>
                </c:pt>
                <c:pt idx="3781">
                  <c:v>29.703271000000029</c:v>
                </c:pt>
                <c:pt idx="3782">
                  <c:v>28.656610000000001</c:v>
                </c:pt>
                <c:pt idx="3783">
                  <c:v>27.953271000000029</c:v>
                </c:pt>
                <c:pt idx="3784">
                  <c:v>26.996057000000008</c:v>
                </c:pt>
                <c:pt idx="3785">
                  <c:v>26.671045000000049</c:v>
                </c:pt>
                <c:pt idx="3786">
                  <c:v>29.049585000000036</c:v>
                </c:pt>
                <c:pt idx="3787">
                  <c:v>32.04650300000003</c:v>
                </c:pt>
                <c:pt idx="3788">
                  <c:v>33.92998700000004</c:v>
                </c:pt>
                <c:pt idx="3789">
                  <c:v>31.136652000000026</c:v>
                </c:pt>
                <c:pt idx="3790">
                  <c:v>29.760950000000037</c:v>
                </c:pt>
                <c:pt idx="3791">
                  <c:v>28.659447999999998</c:v>
                </c:pt>
                <c:pt idx="3792">
                  <c:v>26.628015000000005</c:v>
                </c:pt>
                <c:pt idx="3793">
                  <c:v>25.721277000000043</c:v>
                </c:pt>
                <c:pt idx="3794">
                  <c:v>28.71795000000003</c:v>
                </c:pt>
                <c:pt idx="3795">
                  <c:v>31.708032000000003</c:v>
                </c:pt>
                <c:pt idx="3796">
                  <c:v>31.670984000000033</c:v>
                </c:pt>
                <c:pt idx="3797">
                  <c:v>27.72918100000004</c:v>
                </c:pt>
                <c:pt idx="3798">
                  <c:v>28.440820000000031</c:v>
                </c:pt>
                <c:pt idx="3799">
                  <c:v>28.458795000000009</c:v>
                </c:pt>
                <c:pt idx="3800">
                  <c:v>27.724603000000002</c:v>
                </c:pt>
                <c:pt idx="3801">
                  <c:v>27.231805000000008</c:v>
                </c:pt>
                <c:pt idx="3802">
                  <c:v>27.419794000000024</c:v>
                </c:pt>
                <c:pt idx="3803">
                  <c:v>29.631555000000048</c:v>
                </c:pt>
                <c:pt idx="3804">
                  <c:v>31.720422000000042</c:v>
                </c:pt>
                <c:pt idx="3805">
                  <c:v>31.022638000000029</c:v>
                </c:pt>
                <c:pt idx="3806">
                  <c:v>30.18096300000002</c:v>
                </c:pt>
                <c:pt idx="3807">
                  <c:v>28.187311000000022</c:v>
                </c:pt>
                <c:pt idx="3808">
                  <c:v>25.647729000000027</c:v>
                </c:pt>
                <c:pt idx="3809">
                  <c:v>25.522119000000032</c:v>
                </c:pt>
                <c:pt idx="3810">
                  <c:v>28.190057000000024</c:v>
                </c:pt>
                <c:pt idx="3811">
                  <c:v>30.976465000000019</c:v>
                </c:pt>
                <c:pt idx="3812">
                  <c:v>32.903345000000002</c:v>
                </c:pt>
                <c:pt idx="3813">
                  <c:v>28.417627000000039</c:v>
                </c:pt>
                <c:pt idx="3814">
                  <c:v>27.754297000000008</c:v>
                </c:pt>
                <c:pt idx="3815">
                  <c:v>26.586420000000032</c:v>
                </c:pt>
                <c:pt idx="3816">
                  <c:v>25.280481000000009</c:v>
                </c:pt>
                <c:pt idx="3817">
                  <c:v>24.570398000000012</c:v>
                </c:pt>
                <c:pt idx="3818">
                  <c:v>26.687891000000036</c:v>
                </c:pt>
                <c:pt idx="3819">
                  <c:v>30.822961000000021</c:v>
                </c:pt>
                <c:pt idx="3820">
                  <c:v>33.071313000000032</c:v>
                </c:pt>
                <c:pt idx="3821">
                  <c:v>29.919183000000032</c:v>
                </c:pt>
                <c:pt idx="3822">
                  <c:v>28.265894000000003</c:v>
                </c:pt>
                <c:pt idx="3823">
                  <c:v>27.668817000000047</c:v>
                </c:pt>
                <c:pt idx="3824">
                  <c:v>25.873804000000007</c:v>
                </c:pt>
                <c:pt idx="3825">
                  <c:v>25.573969000000034</c:v>
                </c:pt>
                <c:pt idx="3826">
                  <c:v>29.202844000000027</c:v>
                </c:pt>
                <c:pt idx="3827">
                  <c:v>33.098352000000034</c:v>
                </c:pt>
                <c:pt idx="3828">
                  <c:v>35.08553500000005</c:v>
                </c:pt>
                <c:pt idx="3829">
                  <c:v>30.733820000000037</c:v>
                </c:pt>
                <c:pt idx="3830">
                  <c:v>29.103814999999997</c:v>
                </c:pt>
                <c:pt idx="3831">
                  <c:v>27.830927000000031</c:v>
                </c:pt>
                <c:pt idx="3832">
                  <c:v>26.738427999999999</c:v>
                </c:pt>
                <c:pt idx="3833">
                  <c:v>25.928522000000044</c:v>
                </c:pt>
                <c:pt idx="3834">
                  <c:v>28.420434999999998</c:v>
                </c:pt>
                <c:pt idx="3835">
                  <c:v>31.935846000000026</c:v>
                </c:pt>
                <c:pt idx="3836">
                  <c:v>33.680383000000006</c:v>
                </c:pt>
                <c:pt idx="3837">
                  <c:v>30.485223000000019</c:v>
                </c:pt>
                <c:pt idx="3838">
                  <c:v>28.846307000000024</c:v>
                </c:pt>
                <c:pt idx="3839">
                  <c:v>28.846246000000008</c:v>
                </c:pt>
                <c:pt idx="3840">
                  <c:v>28.578424000000041</c:v>
                </c:pt>
                <c:pt idx="3841">
                  <c:v>28.777704000000028</c:v>
                </c:pt>
                <c:pt idx="3842">
                  <c:v>30.916284000000019</c:v>
                </c:pt>
                <c:pt idx="3843">
                  <c:v>33.428949000000046</c:v>
                </c:pt>
                <c:pt idx="3844">
                  <c:v>35.282373000000007</c:v>
                </c:pt>
                <c:pt idx="3845">
                  <c:v>31.468958000000043</c:v>
                </c:pt>
                <c:pt idx="3846">
                  <c:v>30.418939000000023</c:v>
                </c:pt>
                <c:pt idx="3847">
                  <c:v>29.436121000000014</c:v>
                </c:pt>
                <c:pt idx="3848">
                  <c:v>28.28591300000005</c:v>
                </c:pt>
                <c:pt idx="3849">
                  <c:v>27.069147000000044</c:v>
                </c:pt>
                <c:pt idx="3850">
                  <c:v>29.852380000000039</c:v>
                </c:pt>
                <c:pt idx="3851">
                  <c:v>33.432397000000037</c:v>
                </c:pt>
                <c:pt idx="3852">
                  <c:v>33.937494000000015</c:v>
                </c:pt>
                <c:pt idx="3853">
                  <c:v>31.236536000000001</c:v>
                </c:pt>
                <c:pt idx="3854">
                  <c:v>30.112390000000005</c:v>
                </c:pt>
                <c:pt idx="3855">
                  <c:v>29.235895000000028</c:v>
                </c:pt>
                <c:pt idx="3856">
                  <c:v>28.060419000000024</c:v>
                </c:pt>
                <c:pt idx="3857">
                  <c:v>27.254633000000013</c:v>
                </c:pt>
                <c:pt idx="3858">
                  <c:v>29.182123000000047</c:v>
                </c:pt>
                <c:pt idx="3859">
                  <c:v>32.412103000000002</c:v>
                </c:pt>
                <c:pt idx="3860">
                  <c:v>33.234888000000012</c:v>
                </c:pt>
                <c:pt idx="3861">
                  <c:v>30.797693000000038</c:v>
                </c:pt>
                <c:pt idx="3862">
                  <c:v>29.452844000000027</c:v>
                </c:pt>
                <c:pt idx="3863">
                  <c:v>28.586420000000032</c:v>
                </c:pt>
                <c:pt idx="3864">
                  <c:v>28.261316000000022</c:v>
                </c:pt>
                <c:pt idx="3865">
                  <c:v>28.01140700000002</c:v>
                </c:pt>
                <c:pt idx="3866">
                  <c:v>29.493921</c:v>
                </c:pt>
                <c:pt idx="3867">
                  <c:v>32.766443000000038</c:v>
                </c:pt>
                <c:pt idx="3868">
                  <c:v>33.431451000000038</c:v>
                </c:pt>
                <c:pt idx="3869">
                  <c:v>31.578943000000038</c:v>
                </c:pt>
                <c:pt idx="3870">
                  <c:v>30.501306</c:v>
                </c:pt>
                <c:pt idx="3871">
                  <c:v>29.770502000000022</c:v>
                </c:pt>
                <c:pt idx="3872">
                  <c:v>28.87392600000004</c:v>
                </c:pt>
                <c:pt idx="3873">
                  <c:v>28.654138000000046</c:v>
                </c:pt>
                <c:pt idx="3874">
                  <c:v>30.717400999999995</c:v>
                </c:pt>
                <c:pt idx="3875">
                  <c:v>34.451318000000015</c:v>
                </c:pt>
                <c:pt idx="3876">
                  <c:v>37.267236000000025</c:v>
                </c:pt>
                <c:pt idx="3877">
                  <c:v>32.98607800000002</c:v>
                </c:pt>
                <c:pt idx="3878">
                  <c:v>31.820032000000026</c:v>
                </c:pt>
                <c:pt idx="3879">
                  <c:v>31.441736000000049</c:v>
                </c:pt>
                <c:pt idx="3880">
                  <c:v>30.356744000000049</c:v>
                </c:pt>
                <c:pt idx="3881">
                  <c:v>29.234705000000019</c:v>
                </c:pt>
                <c:pt idx="3882">
                  <c:v>30.223444000000029</c:v>
                </c:pt>
                <c:pt idx="3883">
                  <c:v>33.14425</c:v>
                </c:pt>
                <c:pt idx="3884">
                  <c:v>34.307611000000009</c:v>
                </c:pt>
                <c:pt idx="3885">
                  <c:v>31.829034000000036</c:v>
                </c:pt>
                <c:pt idx="3886">
                  <c:v>30.389062000000024</c:v>
                </c:pt>
                <c:pt idx="3887">
                  <c:v>29.669916000000001</c:v>
                </c:pt>
                <c:pt idx="3888">
                  <c:v>27.49990200000002</c:v>
                </c:pt>
                <c:pt idx="3889">
                  <c:v>27.432275000000004</c:v>
                </c:pt>
                <c:pt idx="3890">
                  <c:v>30.669244000000049</c:v>
                </c:pt>
                <c:pt idx="3891">
                  <c:v>33.499109000000033</c:v>
                </c:pt>
                <c:pt idx="3892">
                  <c:v>33.594415000000026</c:v>
                </c:pt>
                <c:pt idx="3893">
                  <c:v>31.231897000000004</c:v>
                </c:pt>
                <c:pt idx="3894">
                  <c:v>29.259424000000024</c:v>
                </c:pt>
                <c:pt idx="3895">
                  <c:v>28.712761999999998</c:v>
                </c:pt>
                <c:pt idx="3896">
                  <c:v>27.428888000000029</c:v>
                </c:pt>
                <c:pt idx="3897">
                  <c:v>26.91945800000002</c:v>
                </c:pt>
                <c:pt idx="3898">
                  <c:v>30.122766000000013</c:v>
                </c:pt>
                <c:pt idx="3899">
                  <c:v>33.81991000000005</c:v>
                </c:pt>
                <c:pt idx="3900">
                  <c:v>31.736292000000049</c:v>
                </c:pt>
                <c:pt idx="3901">
                  <c:v>29.52330900000004</c:v>
                </c:pt>
                <c:pt idx="3902">
                  <c:v>28.959589000000051</c:v>
                </c:pt>
                <c:pt idx="3903">
                  <c:v>28.160577000000046</c:v>
                </c:pt>
                <c:pt idx="3904">
                  <c:v>27.55455900000004</c:v>
                </c:pt>
                <c:pt idx="3905">
                  <c:v>27.04375600000003</c:v>
                </c:pt>
                <c:pt idx="3906">
                  <c:v>29.719781000000012</c:v>
                </c:pt>
                <c:pt idx="3907">
                  <c:v>33.279749000000038</c:v>
                </c:pt>
                <c:pt idx="3908">
                  <c:v>33.329736000000025</c:v>
                </c:pt>
                <c:pt idx="3909">
                  <c:v>30.699335000000019</c:v>
                </c:pt>
                <c:pt idx="3910">
                  <c:v>30.050989000000015</c:v>
                </c:pt>
                <c:pt idx="3911">
                  <c:v>29.137628000000007</c:v>
                </c:pt>
                <c:pt idx="3912">
                  <c:v>28.190149000000019</c:v>
                </c:pt>
                <c:pt idx="3913">
                  <c:v>28.797632000000021</c:v>
                </c:pt>
                <c:pt idx="3914">
                  <c:v>30.622766000000013</c:v>
                </c:pt>
                <c:pt idx="3915">
                  <c:v>34.471460000000036</c:v>
                </c:pt>
                <c:pt idx="3916">
                  <c:v>34.166376000000014</c:v>
                </c:pt>
                <c:pt idx="3917">
                  <c:v>32.001733000000002</c:v>
                </c:pt>
                <c:pt idx="3918">
                  <c:v>30.050072999999998</c:v>
                </c:pt>
                <c:pt idx="3919">
                  <c:v>29.806726000000026</c:v>
                </c:pt>
                <c:pt idx="3920">
                  <c:v>30.08007200000003</c:v>
                </c:pt>
                <c:pt idx="3921">
                  <c:v>29.896814000000006</c:v>
                </c:pt>
                <c:pt idx="3922">
                  <c:v>33.786066000000005</c:v>
                </c:pt>
                <c:pt idx="3923">
                  <c:v>35.383234000000016</c:v>
                </c:pt>
                <c:pt idx="3924">
                  <c:v>34.481653000000051</c:v>
                </c:pt>
                <c:pt idx="3925">
                  <c:v>31.352533000000051</c:v>
                </c:pt>
                <c:pt idx="3926">
                  <c:v>29.881830000000036</c:v>
                </c:pt>
                <c:pt idx="3927">
                  <c:v>29.687585000000013</c:v>
                </c:pt>
                <c:pt idx="3928">
                  <c:v>28.685693000000015</c:v>
                </c:pt>
                <c:pt idx="3929">
                  <c:v>27.602533000000051</c:v>
                </c:pt>
                <c:pt idx="3930">
                  <c:v>29.179254000000014</c:v>
                </c:pt>
                <c:pt idx="3931">
                  <c:v>32.499353000000042</c:v>
                </c:pt>
                <c:pt idx="3932">
                  <c:v>30.73793900000004</c:v>
                </c:pt>
                <c:pt idx="3933">
                  <c:v>27.248621000000014</c:v>
                </c:pt>
                <c:pt idx="3934">
                  <c:v>28.647241000000008</c:v>
                </c:pt>
                <c:pt idx="3935">
                  <c:v>29.195459000000028</c:v>
                </c:pt>
                <c:pt idx="3936">
                  <c:v>28.912805000000048</c:v>
                </c:pt>
                <c:pt idx="3937">
                  <c:v>28.157312000000047</c:v>
                </c:pt>
                <c:pt idx="3938">
                  <c:v>29.549219000000051</c:v>
                </c:pt>
                <c:pt idx="3939">
                  <c:v>32.328546000000017</c:v>
                </c:pt>
                <c:pt idx="3940">
                  <c:v>33.40035400000005</c:v>
                </c:pt>
                <c:pt idx="3941">
                  <c:v>30.39803500000005</c:v>
                </c:pt>
                <c:pt idx="3942">
                  <c:v>28.717096000000026</c:v>
                </c:pt>
                <c:pt idx="3943">
                  <c:v>28.782251000000031</c:v>
                </c:pt>
                <c:pt idx="3944">
                  <c:v>28.015924000000041</c:v>
                </c:pt>
                <c:pt idx="3945">
                  <c:v>27.921686000000022</c:v>
                </c:pt>
                <c:pt idx="3946">
                  <c:v>30.729822000000013</c:v>
                </c:pt>
                <c:pt idx="3947">
                  <c:v>33.333612000000016</c:v>
                </c:pt>
                <c:pt idx="3948">
                  <c:v>33.248346000000026</c:v>
                </c:pt>
                <c:pt idx="3949">
                  <c:v>30.633081000000004</c:v>
                </c:pt>
                <c:pt idx="3950">
                  <c:v>30.054224000000033</c:v>
                </c:pt>
                <c:pt idx="3951">
                  <c:v>29.781273999999996</c:v>
                </c:pt>
                <c:pt idx="3952">
                  <c:v>28.980371000000048</c:v>
                </c:pt>
                <c:pt idx="3953">
                  <c:v>29.012842000000035</c:v>
                </c:pt>
                <c:pt idx="3954">
                  <c:v>31.769464000000028</c:v>
                </c:pt>
                <c:pt idx="3955">
                  <c:v>35.269677999999999</c:v>
                </c:pt>
                <c:pt idx="3956">
                  <c:v>35.033228000000008</c:v>
                </c:pt>
                <c:pt idx="3957">
                  <c:v>31.784662000000026</c:v>
                </c:pt>
                <c:pt idx="3958">
                  <c:v>30.22918100000004</c:v>
                </c:pt>
                <c:pt idx="3959">
                  <c:v>29.86916500000001</c:v>
                </c:pt>
                <c:pt idx="3960">
                  <c:v>29.364464999999996</c:v>
                </c:pt>
                <c:pt idx="3961">
                  <c:v>29.365228000000002</c:v>
                </c:pt>
                <c:pt idx="3962">
                  <c:v>32.448114000000032</c:v>
                </c:pt>
                <c:pt idx="3963">
                  <c:v>35.23330100000004</c:v>
                </c:pt>
                <c:pt idx="3964">
                  <c:v>34.982263000000046</c:v>
                </c:pt>
                <c:pt idx="3965">
                  <c:v>32.333887000000004</c:v>
                </c:pt>
                <c:pt idx="3966">
                  <c:v>31.286218000000019</c:v>
                </c:pt>
                <c:pt idx="3967">
                  <c:v>30.229700000000037</c:v>
                </c:pt>
                <c:pt idx="3968">
                  <c:v>29.381555000000048</c:v>
                </c:pt>
                <c:pt idx="3969">
                  <c:v>28.915886999999998</c:v>
                </c:pt>
                <c:pt idx="3970">
                  <c:v>31.068506000000014</c:v>
                </c:pt>
                <c:pt idx="3971">
                  <c:v>33.983789000000002</c:v>
                </c:pt>
                <c:pt idx="3972">
                  <c:v>34.81926900000002</c:v>
                </c:pt>
                <c:pt idx="3973">
                  <c:v>32.378442000000007</c:v>
                </c:pt>
                <c:pt idx="3974">
                  <c:v>30.671655000000044</c:v>
                </c:pt>
                <c:pt idx="3975">
                  <c:v>30.086267000000021</c:v>
                </c:pt>
                <c:pt idx="3976">
                  <c:v>29.103052000000048</c:v>
                </c:pt>
                <c:pt idx="3977">
                  <c:v>28.864862000000016</c:v>
                </c:pt>
                <c:pt idx="3978">
                  <c:v>32.033350000000041</c:v>
                </c:pt>
                <c:pt idx="3979">
                  <c:v>35.603326000000038</c:v>
                </c:pt>
                <c:pt idx="3980">
                  <c:v>37.127832000000012</c:v>
                </c:pt>
                <c:pt idx="3981">
                  <c:v>33.23375900000002</c:v>
                </c:pt>
                <c:pt idx="3982">
                  <c:v>31.761255000000006</c:v>
                </c:pt>
                <c:pt idx="3983">
                  <c:v>31.036432000000048</c:v>
                </c:pt>
                <c:pt idx="3984">
                  <c:v>29.925714000000028</c:v>
                </c:pt>
                <c:pt idx="3985">
                  <c:v>29.93328200000002</c:v>
                </c:pt>
                <c:pt idx="3986">
                  <c:v>34.377466000000027</c:v>
                </c:pt>
                <c:pt idx="3987">
                  <c:v>38.521204000000012</c:v>
                </c:pt>
                <c:pt idx="3988">
                  <c:v>37.286707000000035</c:v>
                </c:pt>
                <c:pt idx="3989">
                  <c:v>34.384241000000031</c:v>
                </c:pt>
                <c:pt idx="3990">
                  <c:v>32.23375900000002</c:v>
                </c:pt>
                <c:pt idx="3991">
                  <c:v>31.041254000000038</c:v>
                </c:pt>
                <c:pt idx="3992">
                  <c:v>30.392847000000017</c:v>
                </c:pt>
                <c:pt idx="3993">
                  <c:v>29.852411000000018</c:v>
                </c:pt>
                <c:pt idx="3994">
                  <c:v>33.420343000000003</c:v>
                </c:pt>
                <c:pt idx="3995">
                  <c:v>36.686395000000005</c:v>
                </c:pt>
                <c:pt idx="3996">
                  <c:v>35.387201000000005</c:v>
                </c:pt>
                <c:pt idx="3997">
                  <c:v>33.751824999999997</c:v>
                </c:pt>
                <c:pt idx="3998">
                  <c:v>32.436304000000007</c:v>
                </c:pt>
                <c:pt idx="3999">
                  <c:v>32.007715000000019</c:v>
                </c:pt>
                <c:pt idx="4000">
                  <c:v>30.988824000000022</c:v>
                </c:pt>
                <c:pt idx="4001">
                  <c:v>30.777704000000028</c:v>
                </c:pt>
                <c:pt idx="4002">
                  <c:v>34.400537000000043</c:v>
                </c:pt>
                <c:pt idx="4003">
                  <c:v>37.902429000000041</c:v>
                </c:pt>
                <c:pt idx="4004">
                  <c:v>38.585504000000014</c:v>
                </c:pt>
                <c:pt idx="4005">
                  <c:v>33.54882200000003</c:v>
                </c:pt>
                <c:pt idx="4006">
                  <c:v>33.918817000000047</c:v>
                </c:pt>
                <c:pt idx="4007">
                  <c:v>33.049554000000001</c:v>
                </c:pt>
                <c:pt idx="4008">
                  <c:v>32.612085000000036</c:v>
                </c:pt>
                <c:pt idx="4009">
                  <c:v>31.967493000000047</c:v>
                </c:pt>
                <c:pt idx="4010">
                  <c:v>33.232904000000019</c:v>
                </c:pt>
                <c:pt idx="4011">
                  <c:v>34.815759000000014</c:v>
                </c:pt>
                <c:pt idx="4012">
                  <c:v>37.199121000000048</c:v>
                </c:pt>
                <c:pt idx="4013">
                  <c:v>34.178796000000034</c:v>
                </c:pt>
                <c:pt idx="4014">
                  <c:v>31.713800000000049</c:v>
                </c:pt>
                <c:pt idx="4015">
                  <c:v>31.353814999999997</c:v>
                </c:pt>
                <c:pt idx="4016">
                  <c:v>29.904900999999995</c:v>
                </c:pt>
                <c:pt idx="4017">
                  <c:v>29.516565000000014</c:v>
                </c:pt>
                <c:pt idx="4018">
                  <c:v>34.451318000000015</c:v>
                </c:pt>
                <c:pt idx="4019">
                  <c:v>38.11293900000004</c:v>
                </c:pt>
                <c:pt idx="4020">
                  <c:v>39.06948200000005</c:v>
                </c:pt>
                <c:pt idx="4021">
                  <c:v>34.249597000000051</c:v>
                </c:pt>
                <c:pt idx="4022">
                  <c:v>31.863824000000022</c:v>
                </c:pt>
                <c:pt idx="4023">
                  <c:v>31.363245000000006</c:v>
                </c:pt>
                <c:pt idx="4024">
                  <c:v>30.663416000000041</c:v>
                </c:pt>
                <c:pt idx="4025">
                  <c:v>29.798853000000008</c:v>
                </c:pt>
                <c:pt idx="4026">
                  <c:v>32.751611000000025</c:v>
                </c:pt>
                <c:pt idx="4027">
                  <c:v>35.935480000000041</c:v>
                </c:pt>
                <c:pt idx="4028">
                  <c:v>37.135461000000021</c:v>
                </c:pt>
                <c:pt idx="4029">
                  <c:v>33.434564000000023</c:v>
                </c:pt>
                <c:pt idx="4030">
                  <c:v>30.918817000000047</c:v>
                </c:pt>
                <c:pt idx="4031">
                  <c:v>30.253809000000047</c:v>
                </c:pt>
                <c:pt idx="4032">
                  <c:v>29.098535000000027</c:v>
                </c:pt>
                <c:pt idx="4033">
                  <c:v>28.012567000000047</c:v>
                </c:pt>
                <c:pt idx="4034">
                  <c:v>30.247430000000008</c:v>
                </c:pt>
                <c:pt idx="4035">
                  <c:v>33.062219000000027</c:v>
                </c:pt>
                <c:pt idx="4036">
                  <c:v>36.002130000000022</c:v>
                </c:pt>
                <c:pt idx="4037">
                  <c:v>33.383813000000032</c:v>
                </c:pt>
                <c:pt idx="4038">
                  <c:v>31.968255999999997</c:v>
                </c:pt>
                <c:pt idx="4039">
                  <c:v>30.863794000000041</c:v>
                </c:pt>
                <c:pt idx="4040">
                  <c:v>29.051416000000017</c:v>
                </c:pt>
                <c:pt idx="4041">
                  <c:v>28.798181</c:v>
                </c:pt>
                <c:pt idx="4042">
                  <c:v>31.428796000000034</c:v>
                </c:pt>
                <c:pt idx="4043">
                  <c:v>35.200952000000029</c:v>
                </c:pt>
                <c:pt idx="4044">
                  <c:v>37.503259000000014</c:v>
                </c:pt>
                <c:pt idx="4045">
                  <c:v>34.096246000000008</c:v>
                </c:pt>
                <c:pt idx="4046">
                  <c:v>32.53823200000005</c:v>
                </c:pt>
                <c:pt idx="4047">
                  <c:v>31.633234000000016</c:v>
                </c:pt>
                <c:pt idx="4048">
                  <c:v>30.106592000000035</c:v>
                </c:pt>
                <c:pt idx="4049">
                  <c:v>29.145258000000013</c:v>
                </c:pt>
                <c:pt idx="4050">
                  <c:v>32.01989100000003</c:v>
                </c:pt>
                <c:pt idx="4051">
                  <c:v>34.821008000000006</c:v>
                </c:pt>
                <c:pt idx="4052">
                  <c:v>37.198785000000044</c:v>
                </c:pt>
                <c:pt idx="4053">
                  <c:v>33.79882200000003</c:v>
                </c:pt>
                <c:pt idx="4054">
                  <c:v>32.04882200000003</c:v>
                </c:pt>
                <c:pt idx="4055">
                  <c:v>31.033228000000008</c:v>
                </c:pt>
                <c:pt idx="4056">
                  <c:v>30.236108000000002</c:v>
                </c:pt>
                <c:pt idx="4057">
                  <c:v>30.578638000000012</c:v>
                </c:pt>
                <c:pt idx="4058">
                  <c:v>33.347925000000032</c:v>
                </c:pt>
                <c:pt idx="4059">
                  <c:v>36.779504000000031</c:v>
                </c:pt>
                <c:pt idx="4060">
                  <c:v>38.047021000000029</c:v>
                </c:pt>
                <c:pt idx="4061">
                  <c:v>34.362085000000036</c:v>
                </c:pt>
                <c:pt idx="4062">
                  <c:v>33.071283000000051</c:v>
                </c:pt>
                <c:pt idx="4063">
                  <c:v>31.399194000000023</c:v>
                </c:pt>
                <c:pt idx="4064">
                  <c:v>30.694513000000029</c:v>
                </c:pt>
                <c:pt idx="4065">
                  <c:v>30.515161000000035</c:v>
                </c:pt>
                <c:pt idx="4066">
                  <c:v>34.184869000000049</c:v>
                </c:pt>
                <c:pt idx="4067">
                  <c:v>36.86956200000003</c:v>
                </c:pt>
                <c:pt idx="4068">
                  <c:v>36.699731000000043</c:v>
                </c:pt>
                <c:pt idx="4069">
                  <c:v>33.596246000000008</c:v>
                </c:pt>
                <c:pt idx="4070">
                  <c:v>32.283777000000043</c:v>
                </c:pt>
                <c:pt idx="4071">
                  <c:v>31.286248999999998</c:v>
                </c:pt>
                <c:pt idx="4072">
                  <c:v>30.594598000000019</c:v>
                </c:pt>
                <c:pt idx="4073">
                  <c:v>29.257257000000038</c:v>
                </c:pt>
                <c:pt idx="4074">
                  <c:v>33.112482</c:v>
                </c:pt>
                <c:pt idx="4075">
                  <c:v>36.868677000000048</c:v>
                </c:pt>
                <c:pt idx="4076">
                  <c:v>36.981927000000042</c:v>
                </c:pt>
                <c:pt idx="4077">
                  <c:v>34.230005000000006</c:v>
                </c:pt>
                <c:pt idx="4078">
                  <c:v>32.266260000000045</c:v>
                </c:pt>
                <c:pt idx="4079">
                  <c:v>31.085382000000038</c:v>
                </c:pt>
                <c:pt idx="4080">
                  <c:v>30.721277000000043</c:v>
                </c:pt>
                <c:pt idx="4081">
                  <c:v>29.483606000000009</c:v>
                </c:pt>
                <c:pt idx="4082">
                  <c:v>32.018701000000021</c:v>
                </c:pt>
                <c:pt idx="4083">
                  <c:v>36.018701000000021</c:v>
                </c:pt>
                <c:pt idx="4084">
                  <c:v>34.428613000000041</c:v>
                </c:pt>
                <c:pt idx="4085">
                  <c:v>31.185266000000013</c:v>
                </c:pt>
                <c:pt idx="4086">
                  <c:v>29.771265000000028</c:v>
                </c:pt>
                <c:pt idx="4087">
                  <c:v>29.496271000000036</c:v>
                </c:pt>
                <c:pt idx="4088">
                  <c:v>29.800591999999995</c:v>
                </c:pt>
                <c:pt idx="4089">
                  <c:v>27.569208000000003</c:v>
                </c:pt>
                <c:pt idx="4090">
                  <c:v>31.58117100000004</c:v>
                </c:pt>
                <c:pt idx="4091">
                  <c:v>34.716058000000032</c:v>
                </c:pt>
                <c:pt idx="4092">
                  <c:v>35.728418000000033</c:v>
                </c:pt>
                <c:pt idx="4093">
                  <c:v>32.051294000000041</c:v>
                </c:pt>
                <c:pt idx="4094">
                  <c:v>29.716241000000025</c:v>
                </c:pt>
                <c:pt idx="4095">
                  <c:v>30.26622900000001</c:v>
                </c:pt>
                <c:pt idx="4096">
                  <c:v>29.174890000000005</c:v>
                </c:pt>
                <c:pt idx="4097">
                  <c:v>28.697748000000047</c:v>
                </c:pt>
                <c:pt idx="4098">
                  <c:v>32.053033000000028</c:v>
                </c:pt>
                <c:pt idx="4099">
                  <c:v>35.780084000000045</c:v>
                </c:pt>
                <c:pt idx="4100">
                  <c:v>34.98497900000001</c:v>
                </c:pt>
                <c:pt idx="4101">
                  <c:v>32.501276000000018</c:v>
                </c:pt>
                <c:pt idx="4102">
                  <c:v>30.596246000000008</c:v>
                </c:pt>
                <c:pt idx="4103">
                  <c:v>30.616265999999996</c:v>
                </c:pt>
                <c:pt idx="4104">
                  <c:v>29.178339000000051</c:v>
                </c:pt>
                <c:pt idx="4105">
                  <c:v>28.620721000000003</c:v>
                </c:pt>
                <c:pt idx="4106">
                  <c:v>32.635491999999999</c:v>
                </c:pt>
                <c:pt idx="4107">
                  <c:v>36.596490000000017</c:v>
                </c:pt>
                <c:pt idx="4108">
                  <c:v>36.43206200000003</c:v>
                </c:pt>
                <c:pt idx="4109">
                  <c:v>33.820032000000026</c:v>
                </c:pt>
                <c:pt idx="4110">
                  <c:v>31.521600000000035</c:v>
                </c:pt>
                <c:pt idx="4111">
                  <c:v>30.381342000000018</c:v>
                </c:pt>
                <c:pt idx="4112">
                  <c:v>29.396051</c:v>
                </c:pt>
                <c:pt idx="4113">
                  <c:v>27.903589000000011</c:v>
                </c:pt>
                <c:pt idx="4114">
                  <c:v>32.048059000000023</c:v>
                </c:pt>
                <c:pt idx="4115">
                  <c:v>36.251733000000002</c:v>
                </c:pt>
                <c:pt idx="4116">
                  <c:v>36.135858000000042</c:v>
                </c:pt>
                <c:pt idx="4117">
                  <c:v>34.221277000000043</c:v>
                </c:pt>
                <c:pt idx="4118">
                  <c:v>30.616296000000034</c:v>
                </c:pt>
                <c:pt idx="4119">
                  <c:v>29.721429000000001</c:v>
                </c:pt>
                <c:pt idx="4120">
                  <c:v>28.63820800000002</c:v>
                </c:pt>
                <c:pt idx="4121">
                  <c:v>27.572626000000014</c:v>
                </c:pt>
                <c:pt idx="4122">
                  <c:v>31.447900000000004</c:v>
                </c:pt>
                <c:pt idx="4123">
                  <c:v>35.167902000000026</c:v>
                </c:pt>
                <c:pt idx="4124">
                  <c:v>34.401207999999997</c:v>
                </c:pt>
                <c:pt idx="4125">
                  <c:v>31.986475000000041</c:v>
                </c:pt>
                <c:pt idx="4126">
                  <c:v>30.316278000000011</c:v>
                </c:pt>
                <c:pt idx="4127">
                  <c:v>29.12142300000005</c:v>
                </c:pt>
                <c:pt idx="4128">
                  <c:v>27.672174000000041</c:v>
                </c:pt>
                <c:pt idx="4129">
                  <c:v>26.757196000000022</c:v>
                </c:pt>
                <c:pt idx="4130">
                  <c:v>29.328424000000041</c:v>
                </c:pt>
                <c:pt idx="4131">
                  <c:v>34.411890000000028</c:v>
                </c:pt>
                <c:pt idx="4132">
                  <c:v>34.736688000000015</c:v>
                </c:pt>
                <c:pt idx="4133">
                  <c:v>31.343744000000015</c:v>
                </c:pt>
                <c:pt idx="4134">
                  <c:v>30.033777000000043</c:v>
                </c:pt>
                <c:pt idx="4135">
                  <c:v>29.596277000000043</c:v>
                </c:pt>
                <c:pt idx="4136">
                  <c:v>27.956384000000014</c:v>
                </c:pt>
                <c:pt idx="4137">
                  <c:v>27.69518400000004</c:v>
                </c:pt>
                <c:pt idx="4138">
                  <c:v>30.285302999999999</c:v>
                </c:pt>
                <c:pt idx="4139">
                  <c:v>35.479486000000009</c:v>
                </c:pt>
                <c:pt idx="4140">
                  <c:v>35.504510000000039</c:v>
                </c:pt>
                <c:pt idx="4141">
                  <c:v>32.539513999999997</c:v>
                </c:pt>
                <c:pt idx="4142">
                  <c:v>30.271996999999999</c:v>
                </c:pt>
                <c:pt idx="4143">
                  <c:v>29.914513999999997</c:v>
                </c:pt>
                <c:pt idx="4144">
                  <c:v>29.152002000000039</c:v>
                </c:pt>
                <c:pt idx="4145">
                  <c:v>28.407159000000036</c:v>
                </c:pt>
                <c:pt idx="4146">
                  <c:v>31.26918900000004</c:v>
                </c:pt>
                <c:pt idx="4147">
                  <c:v>35.535455000000013</c:v>
                </c:pt>
                <c:pt idx="4148">
                  <c:v>35.384515000000022</c:v>
                </c:pt>
                <c:pt idx="4149">
                  <c:v>32.471246000000008</c:v>
                </c:pt>
                <c:pt idx="4150">
                  <c:v>30.746454000000028</c:v>
                </c:pt>
                <c:pt idx="4151">
                  <c:v>29.899500000000046</c:v>
                </c:pt>
                <c:pt idx="4152">
                  <c:v>28.761713000000043</c:v>
                </c:pt>
                <c:pt idx="4153">
                  <c:v>27.602472000000034</c:v>
                </c:pt>
                <c:pt idx="4154">
                  <c:v>31.76989100000003</c:v>
                </c:pt>
                <c:pt idx="4155">
                  <c:v>35.779504000000031</c:v>
                </c:pt>
                <c:pt idx="4156">
                  <c:v>33.269525000000044</c:v>
                </c:pt>
                <c:pt idx="4157">
                  <c:v>31.019525000000044</c:v>
                </c:pt>
                <c:pt idx="4158">
                  <c:v>29.779504000000031</c:v>
                </c:pt>
                <c:pt idx="4159">
                  <c:v>29.564508000000046</c:v>
                </c:pt>
                <c:pt idx="4160">
                  <c:v>28.813593000000026</c:v>
                </c:pt>
                <c:pt idx="4161">
                  <c:v>27.707086000000004</c:v>
                </c:pt>
                <c:pt idx="4162">
                  <c:v>29.670679000000007</c:v>
                </c:pt>
                <c:pt idx="4163">
                  <c:v>34.184503000000007</c:v>
                </c:pt>
                <c:pt idx="4164">
                  <c:v>32.664513999999997</c:v>
                </c:pt>
                <c:pt idx="4165">
                  <c:v>26.599512000000004</c:v>
                </c:pt>
                <c:pt idx="4166">
                  <c:v>27.264490000000023</c:v>
                </c:pt>
                <c:pt idx="4167">
                  <c:v>28.614496000000031</c:v>
                </c:pt>
                <c:pt idx="4168">
                  <c:v>27.254480000000001</c:v>
                </c:pt>
                <c:pt idx="4169">
                  <c:v>26.714441000000022</c:v>
                </c:pt>
                <c:pt idx="4170">
                  <c:v>28.065454000000045</c:v>
                </c:pt>
                <c:pt idx="4171">
                  <c:v>27.682214000000045</c:v>
                </c:pt>
                <c:pt idx="4172">
                  <c:v>28.802515000000028</c:v>
                </c:pt>
                <c:pt idx="4173">
                  <c:v>28.662469000000044</c:v>
                </c:pt>
                <c:pt idx="4174">
                  <c:v>27.253503000000023</c:v>
                </c:pt>
                <c:pt idx="4175">
                  <c:v>27.403101000000049</c:v>
                </c:pt>
                <c:pt idx="4176">
                  <c:v>26.679498000000024</c:v>
                </c:pt>
                <c:pt idx="4177">
                  <c:v>26.880731000000026</c:v>
                </c:pt>
                <c:pt idx="4178">
                  <c:v>29.582819000000029</c:v>
                </c:pt>
                <c:pt idx="4179">
                  <c:v>32.618860000000041</c:v>
                </c:pt>
                <c:pt idx="4180">
                  <c:v>34.700220000000002</c:v>
                </c:pt>
                <c:pt idx="4181">
                  <c:v>31.332513000000006</c:v>
                </c:pt>
                <c:pt idx="4182">
                  <c:v>29.70141000000001</c:v>
                </c:pt>
                <c:pt idx="4183">
                  <c:v>29.019128000000023</c:v>
                </c:pt>
                <c:pt idx="4184">
                  <c:v>28.892999000000032</c:v>
                </c:pt>
                <c:pt idx="4185">
                  <c:v>29.096613000000048</c:v>
                </c:pt>
                <c:pt idx="4186">
                  <c:v>32.130792000000042</c:v>
                </c:pt>
                <c:pt idx="4187">
                  <c:v>35.465814000000023</c:v>
                </c:pt>
                <c:pt idx="4188">
                  <c:v>36.417719000000034</c:v>
                </c:pt>
                <c:pt idx="4189">
                  <c:v>32.930047999999999</c:v>
                </c:pt>
                <c:pt idx="4190">
                  <c:v>30.453638000000012</c:v>
                </c:pt>
                <c:pt idx="4191">
                  <c:v>30.482019000000037</c:v>
                </c:pt>
                <c:pt idx="4192">
                  <c:v>29.106531000000018</c:v>
                </c:pt>
                <c:pt idx="4193">
                  <c:v>29.139093000000003</c:v>
                </c:pt>
                <c:pt idx="4194">
                  <c:v>32.480676000000017</c:v>
                </c:pt>
                <c:pt idx="4195">
                  <c:v>35.895807000000048</c:v>
                </c:pt>
                <c:pt idx="4196">
                  <c:v>37.312585000000013</c:v>
                </c:pt>
                <c:pt idx="4197">
                  <c:v>34.254816000000005</c:v>
                </c:pt>
                <c:pt idx="4198">
                  <c:v>31.55043900000004</c:v>
                </c:pt>
                <c:pt idx="4199">
                  <c:v>30.946161000000018</c:v>
                </c:pt>
                <c:pt idx="4200">
                  <c:v>29.985162000000003</c:v>
                </c:pt>
                <c:pt idx="4201">
                  <c:v>28.721124000000032</c:v>
                </c:pt>
                <c:pt idx="4202">
                  <c:v>33.336969000000011</c:v>
                </c:pt>
                <c:pt idx="4203">
                  <c:v>37.586694000000023</c:v>
                </c:pt>
                <c:pt idx="4204">
                  <c:v>38.184900000000027</c:v>
                </c:pt>
                <c:pt idx="4205">
                  <c:v>33.521265000000028</c:v>
                </c:pt>
                <c:pt idx="4206">
                  <c:v>31.471246000000008</c:v>
                </c:pt>
                <c:pt idx="4207">
                  <c:v>30.968988000000024</c:v>
                </c:pt>
                <c:pt idx="4208">
                  <c:v>30.133997000000022</c:v>
                </c:pt>
                <c:pt idx="4209">
                  <c:v>29.263971000000026</c:v>
                </c:pt>
                <c:pt idx="4210">
                  <c:v>33.151086000000021</c:v>
                </c:pt>
                <c:pt idx="4211">
                  <c:v>37.501093000000026</c:v>
                </c:pt>
                <c:pt idx="4212">
                  <c:v>36.171106000000009</c:v>
                </c:pt>
                <c:pt idx="4213">
                  <c:v>33.581262000000038</c:v>
                </c:pt>
                <c:pt idx="4214">
                  <c:v>32.751276000000018</c:v>
                </c:pt>
                <c:pt idx="4215">
                  <c:v>33.013329999999996</c:v>
                </c:pt>
                <c:pt idx="4216">
                  <c:v>31.12124</c:v>
                </c:pt>
                <c:pt idx="4217">
                  <c:v>29.397211000000027</c:v>
                </c:pt>
                <c:pt idx="4218">
                  <c:v>32.604578000000004</c:v>
                </c:pt>
                <c:pt idx="4219">
                  <c:v>36.653986000000032</c:v>
                </c:pt>
                <c:pt idx="4220">
                  <c:v>36.029016000000013</c:v>
                </c:pt>
                <c:pt idx="4221">
                  <c:v>33.73793900000004</c:v>
                </c:pt>
                <c:pt idx="4222">
                  <c:v>32.530420000000049</c:v>
                </c:pt>
                <c:pt idx="4223">
                  <c:v>31.233820000000037</c:v>
                </c:pt>
                <c:pt idx="4224">
                  <c:v>30.265161000000035</c:v>
                </c:pt>
                <c:pt idx="4225">
                  <c:v>28.670557000000031</c:v>
                </c:pt>
                <c:pt idx="4226">
                  <c:v>32.215967000000035</c:v>
                </c:pt>
                <c:pt idx="4227">
                  <c:v>37.380182000000048</c:v>
                </c:pt>
                <c:pt idx="4228">
                  <c:v>35.649500000000046</c:v>
                </c:pt>
                <c:pt idx="4229">
                  <c:v>33.451471000000026</c:v>
                </c:pt>
                <c:pt idx="4230">
                  <c:v>31.347589000000028</c:v>
                </c:pt>
                <c:pt idx="4231">
                  <c:v>31.27028800000005</c:v>
                </c:pt>
                <c:pt idx="4232">
                  <c:v>31.079522999999995</c:v>
                </c:pt>
                <c:pt idx="4233">
                  <c:v>29.20250900000002</c:v>
                </c:pt>
                <c:pt idx="4234">
                  <c:v>31.779565000000048</c:v>
                </c:pt>
                <c:pt idx="4235">
                  <c:v>34.346460000000036</c:v>
                </c:pt>
                <c:pt idx="4236">
                  <c:v>35.779504000000031</c:v>
                </c:pt>
                <c:pt idx="4237">
                  <c:v>31.929529000000002</c:v>
                </c:pt>
                <c:pt idx="4238">
                  <c:v>30.898797999999999</c:v>
                </c:pt>
                <c:pt idx="4239">
                  <c:v>31.550378000000023</c:v>
                </c:pt>
                <c:pt idx="4240">
                  <c:v>30.321069000000023</c:v>
                </c:pt>
                <c:pt idx="4241">
                  <c:v>28.58489400000002</c:v>
                </c:pt>
                <c:pt idx="4242">
                  <c:v>31.613550000000032</c:v>
                </c:pt>
                <c:pt idx="4243">
                  <c:v>36.849359000000049</c:v>
                </c:pt>
                <c:pt idx="4244">
                  <c:v>38.432947000000013</c:v>
                </c:pt>
                <c:pt idx="4245">
                  <c:v>34.278802000000042</c:v>
                </c:pt>
                <c:pt idx="4246">
                  <c:v>32.478845000000035</c:v>
                </c:pt>
                <c:pt idx="4247">
                  <c:v>32.181299000000024</c:v>
                </c:pt>
                <c:pt idx="4248">
                  <c:v>30.548699999999997</c:v>
                </c:pt>
                <c:pt idx="4249">
                  <c:v>28.964562999999998</c:v>
                </c:pt>
                <c:pt idx="4250">
                  <c:v>33.868219000000011</c:v>
                </c:pt>
                <c:pt idx="4251">
                  <c:v>38.553217000000018</c:v>
                </c:pt>
                <c:pt idx="4252">
                  <c:v>38.982782000000043</c:v>
                </c:pt>
                <c:pt idx="4253">
                  <c:v>34.604517000000044</c:v>
                </c:pt>
                <c:pt idx="4254">
                  <c:v>33.446283000000051</c:v>
                </c:pt>
                <c:pt idx="4255">
                  <c:v>31.966272000000004</c:v>
                </c:pt>
                <c:pt idx="4256">
                  <c:v>30.817255000000046</c:v>
                </c:pt>
                <c:pt idx="4257">
                  <c:v>29.00329000000005</c:v>
                </c:pt>
                <c:pt idx="4258">
                  <c:v>32.685358000000008</c:v>
                </c:pt>
                <c:pt idx="4259">
                  <c:v>36.98497900000001</c:v>
                </c:pt>
                <c:pt idx="4260">
                  <c:v>37.904504000000031</c:v>
                </c:pt>
                <c:pt idx="4261">
                  <c:v>33.313806</c:v>
                </c:pt>
                <c:pt idx="4262">
                  <c:v>32.11641800000001</c:v>
                </c:pt>
                <c:pt idx="4263">
                  <c:v>31.830011000000013</c:v>
                </c:pt>
                <c:pt idx="4264">
                  <c:v>29.321252000000015</c:v>
                </c:pt>
                <c:pt idx="4265">
                  <c:v>28.450372000000016</c:v>
                </c:pt>
                <c:pt idx="4266">
                  <c:v>32.670343000000003</c:v>
                </c:pt>
                <c:pt idx="4267">
                  <c:v>36.151697000000013</c:v>
                </c:pt>
                <c:pt idx="4268">
                  <c:v>37.049493000000041</c:v>
                </c:pt>
                <c:pt idx="4269">
                  <c:v>33.804498000000024</c:v>
                </c:pt>
                <c:pt idx="4270">
                  <c:v>30.929498000000024</c:v>
                </c:pt>
                <c:pt idx="4271">
                  <c:v>30.514490000000023</c:v>
                </c:pt>
                <c:pt idx="4272">
                  <c:v>29.713586000000021</c:v>
                </c:pt>
                <c:pt idx="4273">
                  <c:v>28.600366000000008</c:v>
                </c:pt>
                <c:pt idx="4274">
                  <c:v>31.651300000000049</c:v>
                </c:pt>
                <c:pt idx="4275">
                  <c:v>35.421380999999997</c:v>
                </c:pt>
                <c:pt idx="4276">
                  <c:v>34.819635000000005</c:v>
                </c:pt>
                <c:pt idx="4277">
                  <c:v>32.780389000000014</c:v>
                </c:pt>
                <c:pt idx="4278">
                  <c:v>31.068811000000039</c:v>
                </c:pt>
                <c:pt idx="4279">
                  <c:v>30.533563000000015</c:v>
                </c:pt>
                <c:pt idx="4280">
                  <c:v>30.513116000000025</c:v>
                </c:pt>
                <c:pt idx="4281">
                  <c:v>28.979425000000049</c:v>
                </c:pt>
                <c:pt idx="4282">
                  <c:v>31.166956000000027</c:v>
                </c:pt>
                <c:pt idx="4283">
                  <c:v>35.336694000000023</c:v>
                </c:pt>
                <c:pt idx="4284">
                  <c:v>34.304498000000024</c:v>
                </c:pt>
                <c:pt idx="4285">
                  <c:v>32.551416000000017</c:v>
                </c:pt>
                <c:pt idx="4286">
                  <c:v>32.201440000000048</c:v>
                </c:pt>
                <c:pt idx="4287">
                  <c:v>30.73793900000004</c:v>
                </c:pt>
                <c:pt idx="4288">
                  <c:v>29.805322000000047</c:v>
                </c:pt>
                <c:pt idx="4289">
                  <c:v>30.287775000000011</c:v>
                </c:pt>
                <c:pt idx="4290">
                  <c:v>33.001459000000011</c:v>
                </c:pt>
                <c:pt idx="4291">
                  <c:v>37.401849000000027</c:v>
                </c:pt>
                <c:pt idx="4292">
                  <c:v>38.988153000000011</c:v>
                </c:pt>
                <c:pt idx="4293">
                  <c:v>34.651270000000011</c:v>
                </c:pt>
                <c:pt idx="4294">
                  <c:v>31.623956000000021</c:v>
                </c:pt>
                <c:pt idx="4295">
                  <c:v>30.868799000000024</c:v>
                </c:pt>
                <c:pt idx="4296">
                  <c:v>30.211420000000032</c:v>
                </c:pt>
                <c:pt idx="4297">
                  <c:v>28.421350000000018</c:v>
                </c:pt>
                <c:pt idx="4298">
                  <c:v>31.547235000000001</c:v>
                </c:pt>
                <c:pt idx="4299">
                  <c:v>36.204003999999998</c:v>
                </c:pt>
                <c:pt idx="4300">
                  <c:v>36.279291000000001</c:v>
                </c:pt>
                <c:pt idx="4301">
                  <c:v>33.746271000000036</c:v>
                </c:pt>
                <c:pt idx="4302">
                  <c:v>31.101251000000047</c:v>
                </c:pt>
                <c:pt idx="4303">
                  <c:v>29.746271000000036</c:v>
                </c:pt>
                <c:pt idx="4304">
                  <c:v>28.696252000000015</c:v>
                </c:pt>
                <c:pt idx="4305">
                  <c:v>28.170648000000028</c:v>
                </c:pt>
                <c:pt idx="4306">
                  <c:v>30.602502000000015</c:v>
                </c:pt>
                <c:pt idx="4307">
                  <c:v>35.249475000000018</c:v>
                </c:pt>
                <c:pt idx="4308">
                  <c:v>36.850031000000001</c:v>
                </c:pt>
                <c:pt idx="4309">
                  <c:v>34.571283000000051</c:v>
                </c:pt>
                <c:pt idx="4310">
                  <c:v>31.746301000000017</c:v>
                </c:pt>
                <c:pt idx="4311">
                  <c:v>30.481287000000009</c:v>
                </c:pt>
                <c:pt idx="4312">
                  <c:v>29.214502000000039</c:v>
                </c:pt>
                <c:pt idx="4313">
                  <c:v>28.438135000000045</c:v>
                </c:pt>
                <c:pt idx="4314">
                  <c:v>32.880029000000036</c:v>
                </c:pt>
                <c:pt idx="4315">
                  <c:v>37.035028000000011</c:v>
                </c:pt>
                <c:pt idx="4316">
                  <c:v>36.804498000000024</c:v>
                </c:pt>
                <c:pt idx="4317">
                  <c:v>34.084496999999999</c:v>
                </c:pt>
                <c:pt idx="4318">
                  <c:v>31.984491000000048</c:v>
                </c:pt>
                <c:pt idx="4319">
                  <c:v>33.264490000000023</c:v>
                </c:pt>
                <c:pt idx="4320">
                  <c:v>31.529504000000031</c:v>
                </c:pt>
                <c:pt idx="4321">
                  <c:v>29.612024000000019</c:v>
                </c:pt>
                <c:pt idx="4322">
                  <c:v>34.883966000000044</c:v>
                </c:pt>
                <c:pt idx="4323">
                  <c:v>38.003992000000039</c:v>
                </c:pt>
                <c:pt idx="4324">
                  <c:v>35.868799000000024</c:v>
                </c:pt>
                <c:pt idx="4325">
                  <c:v>33.502924000000007</c:v>
                </c:pt>
                <c:pt idx="4326">
                  <c:v>31.242944000000023</c:v>
                </c:pt>
                <c:pt idx="4327">
                  <c:v>31.388818000000015</c:v>
                </c:pt>
                <c:pt idx="4328">
                  <c:v>29.728998000000047</c:v>
                </c:pt>
                <c:pt idx="4329">
                  <c:v>28.556511999999998</c:v>
                </c:pt>
                <c:pt idx="4330">
                  <c:v>32.994011999999998</c:v>
                </c:pt>
                <c:pt idx="4331">
                  <c:v>36.948999000000015</c:v>
                </c:pt>
                <c:pt idx="4332">
                  <c:v>35.366541000000041</c:v>
                </c:pt>
                <c:pt idx="4333">
                  <c:v>32.649500000000046</c:v>
                </c:pt>
                <c:pt idx="4334">
                  <c:v>31.004510000000039</c:v>
                </c:pt>
                <c:pt idx="4335">
                  <c:v>30.704522999999995</c:v>
                </c:pt>
                <c:pt idx="4336">
                  <c:v>28.884515000000022</c:v>
                </c:pt>
                <c:pt idx="4337">
                  <c:v>28.519800000000032</c:v>
                </c:pt>
                <c:pt idx="4338">
                  <c:v>31.779352000000017</c:v>
                </c:pt>
                <c:pt idx="4339">
                  <c:v>36.414545000000032</c:v>
                </c:pt>
                <c:pt idx="4340">
                  <c:v>33.554498000000024</c:v>
                </c:pt>
                <c:pt idx="4341">
                  <c:v>33.314508000000046</c:v>
                </c:pt>
                <c:pt idx="4342">
                  <c:v>30.654504000000031</c:v>
                </c:pt>
                <c:pt idx="4343">
                  <c:v>30.284509000000014</c:v>
                </c:pt>
                <c:pt idx="4344">
                  <c:v>29.714502000000039</c:v>
                </c:pt>
                <c:pt idx="4345">
                  <c:v>30.14837</c:v>
                </c:pt>
                <c:pt idx="4346">
                  <c:v>32.951532000000043</c:v>
                </c:pt>
                <c:pt idx="4347">
                  <c:v>37.549524000000019</c:v>
                </c:pt>
                <c:pt idx="4348">
                  <c:v>37.784509000000014</c:v>
                </c:pt>
                <c:pt idx="4349">
                  <c:v>34.684503000000007</c:v>
                </c:pt>
                <c:pt idx="4350">
                  <c:v>31.829492000000016</c:v>
                </c:pt>
                <c:pt idx="4351">
                  <c:v>32.179498000000024</c:v>
                </c:pt>
                <c:pt idx="4352">
                  <c:v>31.329522999999995</c:v>
                </c:pt>
                <c:pt idx="4353">
                  <c:v>28.670587000000012</c:v>
                </c:pt>
                <c:pt idx="4354">
                  <c:v>31.307001000000014</c:v>
                </c:pt>
                <c:pt idx="4355">
                  <c:v>35.834496999999999</c:v>
                </c:pt>
                <c:pt idx="4356">
                  <c:v>34.649500000000046</c:v>
                </c:pt>
                <c:pt idx="4357">
                  <c:v>33.137079000000028</c:v>
                </c:pt>
                <c:pt idx="4358">
                  <c:v>32.029504000000031</c:v>
                </c:pt>
                <c:pt idx="4359">
                  <c:v>31.249536000000035</c:v>
                </c:pt>
                <c:pt idx="4360">
                  <c:v>29.674524000000019</c:v>
                </c:pt>
                <c:pt idx="4361">
                  <c:v>29.039545000000032</c:v>
                </c:pt>
                <c:pt idx="4362">
                  <c:v>33.454522999999995</c:v>
                </c:pt>
                <c:pt idx="4363">
                  <c:v>37.53454000000005</c:v>
                </c:pt>
                <c:pt idx="4364">
                  <c:v>36.079522999999995</c:v>
                </c:pt>
                <c:pt idx="4365">
                  <c:v>33.154504000000031</c:v>
                </c:pt>
                <c:pt idx="4366">
                  <c:v>31.004510000000039</c:v>
                </c:pt>
                <c:pt idx="4367">
                  <c:v>30.729486000000009</c:v>
                </c:pt>
                <c:pt idx="4368">
                  <c:v>29.166101000000026</c:v>
                </c:pt>
                <c:pt idx="4369">
                  <c:v>28.566095000000018</c:v>
                </c:pt>
                <c:pt idx="4370">
                  <c:v>32.069513000000029</c:v>
                </c:pt>
                <c:pt idx="4371">
                  <c:v>37.366083000000003</c:v>
                </c:pt>
                <c:pt idx="4372">
                  <c:v>36.96401400000002</c:v>
                </c:pt>
                <c:pt idx="4373">
                  <c:v>33.478998000000047</c:v>
                </c:pt>
                <c:pt idx="4374">
                  <c:v>31.560358000000008</c:v>
                </c:pt>
                <c:pt idx="4375">
                  <c:v>30.654504000000031</c:v>
                </c:pt>
                <c:pt idx="4376">
                  <c:v>30.113580000000013</c:v>
                </c:pt>
                <c:pt idx="4377">
                  <c:v>28.809503000000007</c:v>
                </c:pt>
                <c:pt idx="4378">
                  <c:v>33.099481000000026</c:v>
                </c:pt>
                <c:pt idx="4379">
                  <c:v>36.569513000000029</c:v>
                </c:pt>
                <c:pt idx="4380">
                  <c:v>35.054468000000043</c:v>
                </c:pt>
                <c:pt idx="4381">
                  <c:v>33.499505999999997</c:v>
                </c:pt>
                <c:pt idx="4382">
                  <c:v>32.364526000000012</c:v>
                </c:pt>
                <c:pt idx="4383">
                  <c:v>30.437005999999997</c:v>
                </c:pt>
                <c:pt idx="4384">
                  <c:v>29.176996000000031</c:v>
                </c:pt>
                <c:pt idx="4385">
                  <c:v>29.069513000000029</c:v>
                </c:pt>
                <c:pt idx="4386">
                  <c:v>33.114526000000012</c:v>
                </c:pt>
                <c:pt idx="4387">
                  <c:v>37.434503000000007</c:v>
                </c:pt>
                <c:pt idx="4388">
                  <c:v>36.179468000000043</c:v>
                </c:pt>
                <c:pt idx="4389">
                  <c:v>33.579492000000016</c:v>
                </c:pt>
                <c:pt idx="4390">
                  <c:v>31.98125600000003</c:v>
                </c:pt>
                <c:pt idx="4391">
                  <c:v>30.502008000000046</c:v>
                </c:pt>
                <c:pt idx="4392">
                  <c:v>29.469507000000021</c:v>
                </c:pt>
                <c:pt idx="4393">
                  <c:v>29.816980000000001</c:v>
                </c:pt>
                <c:pt idx="4394">
                  <c:v>31.219507000000021</c:v>
                </c:pt>
                <c:pt idx="4395">
                  <c:v>35.429498000000024</c:v>
                </c:pt>
                <c:pt idx="4396">
                  <c:v>34.634485000000041</c:v>
                </c:pt>
                <c:pt idx="4397">
                  <c:v>32.279504000000031</c:v>
                </c:pt>
                <c:pt idx="4398">
                  <c:v>30.964502000000039</c:v>
                </c:pt>
                <c:pt idx="4399">
                  <c:v>30.384515000000022</c:v>
                </c:pt>
                <c:pt idx="4400">
                  <c:v>30.66945800000002</c:v>
                </c:pt>
                <c:pt idx="4401">
                  <c:v>29.836084000000028</c:v>
                </c:pt>
                <c:pt idx="4402">
                  <c:v>32.916101000000026</c:v>
                </c:pt>
                <c:pt idx="4403">
                  <c:v>35.866083000000003</c:v>
                </c:pt>
                <c:pt idx="4404">
                  <c:v>35.746118000000024</c:v>
                </c:pt>
                <c:pt idx="4405">
                  <c:v>32.734491000000048</c:v>
                </c:pt>
                <c:pt idx="4406">
                  <c:v>31.449518000000012</c:v>
                </c:pt>
                <c:pt idx="4407">
                  <c:v>30.614526000000012</c:v>
                </c:pt>
                <c:pt idx="4408">
                  <c:v>29.399500000000046</c:v>
                </c:pt>
                <c:pt idx="4409">
                  <c:v>27.836084000000028</c:v>
                </c:pt>
                <c:pt idx="4410">
                  <c:v>30.501093000000026</c:v>
                </c:pt>
                <c:pt idx="4411">
                  <c:v>33.469507000000021</c:v>
                </c:pt>
                <c:pt idx="4412">
                  <c:v>34.034509000000014</c:v>
                </c:pt>
                <c:pt idx="4413">
                  <c:v>32.069513000000029</c:v>
                </c:pt>
                <c:pt idx="4414">
                  <c:v>29.884515000000022</c:v>
                </c:pt>
                <c:pt idx="4415">
                  <c:v>28.81948200000005</c:v>
                </c:pt>
                <c:pt idx="4416">
                  <c:v>27.784509000000014</c:v>
                </c:pt>
                <c:pt idx="4417">
                  <c:v>27.469507000000021</c:v>
                </c:pt>
                <c:pt idx="4418">
                  <c:v>31.169519000000037</c:v>
                </c:pt>
                <c:pt idx="4419">
                  <c:v>35.419519000000037</c:v>
                </c:pt>
                <c:pt idx="4420">
                  <c:v>35.779504000000031</c:v>
                </c:pt>
                <c:pt idx="4421">
                  <c:v>32.469507000000021</c:v>
                </c:pt>
                <c:pt idx="4422">
                  <c:v>30.304498000000024</c:v>
                </c:pt>
                <c:pt idx="4423">
                  <c:v>29.669488999999999</c:v>
                </c:pt>
                <c:pt idx="4424">
                  <c:v>29.014520000000005</c:v>
                </c:pt>
                <c:pt idx="4425">
                  <c:v>28.701044000000024</c:v>
                </c:pt>
                <c:pt idx="4426">
                  <c:v>32.199518000000012</c:v>
                </c:pt>
                <c:pt idx="4427">
                  <c:v>35.729517000000044</c:v>
                </c:pt>
                <c:pt idx="4428">
                  <c:v>34.649500000000046</c:v>
                </c:pt>
                <c:pt idx="4429">
                  <c:v>31.469507000000021</c:v>
                </c:pt>
                <c:pt idx="4430">
                  <c:v>31.019525000000044</c:v>
                </c:pt>
                <c:pt idx="4431">
                  <c:v>29.669519000000037</c:v>
                </c:pt>
                <c:pt idx="4432">
                  <c:v>30.134485000000041</c:v>
                </c:pt>
                <c:pt idx="4433">
                  <c:v>30.204492000000016</c:v>
                </c:pt>
                <c:pt idx="4434">
                  <c:v>32.699518000000012</c:v>
                </c:pt>
                <c:pt idx="4435">
                  <c:v>36.864526000000012</c:v>
                </c:pt>
                <c:pt idx="4436">
                  <c:v>36.304498000000024</c:v>
                </c:pt>
                <c:pt idx="4437">
                  <c:v>32.504480000000001</c:v>
                </c:pt>
                <c:pt idx="4438">
                  <c:v>31.054498000000024</c:v>
                </c:pt>
                <c:pt idx="4439">
                  <c:v>30.164513999999997</c:v>
                </c:pt>
                <c:pt idx="4440">
                  <c:v>29.969507000000021</c:v>
                </c:pt>
                <c:pt idx="4441">
                  <c:v>29.429498000000024</c:v>
                </c:pt>
                <c:pt idx="4442">
                  <c:v>34.029504000000031</c:v>
                </c:pt>
                <c:pt idx="4443">
                  <c:v>37.119501000000014</c:v>
                </c:pt>
                <c:pt idx="4444">
                  <c:v>35.979517000000044</c:v>
                </c:pt>
                <c:pt idx="4445">
                  <c:v>33.479517000000044</c:v>
                </c:pt>
                <c:pt idx="4446">
                  <c:v>30.65447400000005</c:v>
                </c:pt>
                <c:pt idx="4447">
                  <c:v>30.269464000000028</c:v>
                </c:pt>
                <c:pt idx="4448">
                  <c:v>28.815057000000024</c:v>
                </c:pt>
                <c:pt idx="4449">
                  <c:v>28.800043000000016</c:v>
                </c:pt>
                <c:pt idx="4450">
                  <c:v>31.554468000000043</c:v>
                </c:pt>
                <c:pt idx="4451">
                  <c:v>35.134515000000022</c:v>
                </c:pt>
                <c:pt idx="4452">
                  <c:v>34.965051000000017</c:v>
                </c:pt>
                <c:pt idx="4453">
                  <c:v>33.069513000000029</c:v>
                </c:pt>
                <c:pt idx="4454">
                  <c:v>31.279504000000031</c:v>
                </c:pt>
                <c:pt idx="4455">
                  <c:v>30.114526000000012</c:v>
                </c:pt>
                <c:pt idx="4456">
                  <c:v>29.719476000000043</c:v>
                </c:pt>
                <c:pt idx="4457">
                  <c:v>29.165033000000051</c:v>
                </c:pt>
                <c:pt idx="4458">
                  <c:v>31.912621999999999</c:v>
                </c:pt>
                <c:pt idx="4459">
                  <c:v>36.479486000000009</c:v>
                </c:pt>
                <c:pt idx="4460">
                  <c:v>37.630029000000036</c:v>
                </c:pt>
                <c:pt idx="4461">
                  <c:v>35.169488999999999</c:v>
                </c:pt>
                <c:pt idx="4462">
                  <c:v>31.729486000000009</c:v>
                </c:pt>
                <c:pt idx="4463">
                  <c:v>31.195306000000016</c:v>
                </c:pt>
                <c:pt idx="4464">
                  <c:v>29.765283000000011</c:v>
                </c:pt>
                <c:pt idx="4465">
                  <c:v>28.928979000000027</c:v>
                </c:pt>
                <c:pt idx="4466">
                  <c:v>33.684442000000047</c:v>
                </c:pt>
                <c:pt idx="4467">
                  <c:v>37.949640000000045</c:v>
                </c:pt>
                <c:pt idx="4468">
                  <c:v>36.680017000000021</c:v>
                </c:pt>
                <c:pt idx="4469">
                  <c:v>36.119470000000035</c:v>
                </c:pt>
                <c:pt idx="4470">
                  <c:v>32.480371000000048</c:v>
                </c:pt>
                <c:pt idx="4471">
                  <c:v>32.104486000000009</c:v>
                </c:pt>
                <c:pt idx="4472">
                  <c:v>30.682611000000009</c:v>
                </c:pt>
                <c:pt idx="4473">
                  <c:v>29.429224000000033</c:v>
                </c:pt>
                <c:pt idx="4474">
                  <c:v>33.830286000000001</c:v>
                </c:pt>
                <c:pt idx="4475">
                  <c:v>37.300562000000014</c:v>
                </c:pt>
                <c:pt idx="4476">
                  <c:v>37.304498000000024</c:v>
                </c:pt>
                <c:pt idx="4477">
                  <c:v>33.199426000000017</c:v>
                </c:pt>
                <c:pt idx="4478">
                  <c:v>31.012079000000028</c:v>
                </c:pt>
                <c:pt idx="4479">
                  <c:v>30.184503000000007</c:v>
                </c:pt>
                <c:pt idx="4480">
                  <c:v>29.146295000000009</c:v>
                </c:pt>
                <c:pt idx="4481">
                  <c:v>28.291376000000014</c:v>
                </c:pt>
                <c:pt idx="4482">
                  <c:v>33.237756000000047</c:v>
                </c:pt>
                <c:pt idx="4483">
                  <c:v>37.521539000000018</c:v>
                </c:pt>
                <c:pt idx="4484">
                  <c:v>38.279504000000031</c:v>
                </c:pt>
                <c:pt idx="4485">
                  <c:v>34.249505999999997</c:v>
                </c:pt>
                <c:pt idx="4486">
                  <c:v>31.948937999999998</c:v>
                </c:pt>
                <c:pt idx="4487">
                  <c:v>31.152887000000021</c:v>
                </c:pt>
                <c:pt idx="4488">
                  <c:v>29.586450000000013</c:v>
                </c:pt>
                <c:pt idx="4489">
                  <c:v>29.290063000000032</c:v>
                </c:pt>
                <c:pt idx="4490">
                  <c:v>33.928796000000034</c:v>
                </c:pt>
                <c:pt idx="4491">
                  <c:v>37.929711999999995</c:v>
                </c:pt>
                <c:pt idx="4492">
                  <c:v>36.345026000000018</c:v>
                </c:pt>
                <c:pt idx="4493">
                  <c:v>34.885339000000045</c:v>
                </c:pt>
                <c:pt idx="4494">
                  <c:v>31.459528000000034</c:v>
                </c:pt>
                <c:pt idx="4495">
                  <c:v>31.149225000000001</c:v>
                </c:pt>
                <c:pt idx="4496">
                  <c:v>30.287592000000018</c:v>
                </c:pt>
                <c:pt idx="4497">
                  <c:v>29.895898000000045</c:v>
                </c:pt>
                <c:pt idx="4498">
                  <c:v>32.702234000000033</c:v>
                </c:pt>
                <c:pt idx="4499">
                  <c:v>34.469507000000021</c:v>
                </c:pt>
                <c:pt idx="4500">
                  <c:v>35.15453500000001</c:v>
                </c:pt>
                <c:pt idx="4501">
                  <c:v>31.154565000000048</c:v>
                </c:pt>
                <c:pt idx="4502">
                  <c:v>30.429529000000002</c:v>
                </c:pt>
                <c:pt idx="4503">
                  <c:v>30.44954800000005</c:v>
                </c:pt>
                <c:pt idx="4504">
                  <c:v>30.216791000000001</c:v>
                </c:pt>
                <c:pt idx="4505">
                  <c:v>29.863275000000044</c:v>
                </c:pt>
                <c:pt idx="4506">
                  <c:v>32.27401100000003</c:v>
                </c:pt>
                <c:pt idx="4507">
                  <c:v>37.448450000000037</c:v>
                </c:pt>
                <c:pt idx="4508">
                  <c:v>37.834496999999999</c:v>
                </c:pt>
                <c:pt idx="4509">
                  <c:v>33.203973000000019</c:v>
                </c:pt>
                <c:pt idx="4510">
                  <c:v>30.781671000000017</c:v>
                </c:pt>
                <c:pt idx="4511">
                  <c:v>30.151635999999996</c:v>
                </c:pt>
                <c:pt idx="4512">
                  <c:v>28.955865000000017</c:v>
                </c:pt>
                <c:pt idx="4513">
                  <c:v>28.587793000000033</c:v>
                </c:pt>
                <c:pt idx="4514">
                  <c:v>31.949579000000028</c:v>
                </c:pt>
                <c:pt idx="4515">
                  <c:v>36.203821000000005</c:v>
                </c:pt>
                <c:pt idx="4516">
                  <c:v>36.654504000000031</c:v>
                </c:pt>
                <c:pt idx="4517">
                  <c:v>34.535059000000047</c:v>
                </c:pt>
                <c:pt idx="4518">
                  <c:v>32.14760700000005</c:v>
                </c:pt>
                <c:pt idx="4519">
                  <c:v>30.731836000000044</c:v>
                </c:pt>
                <c:pt idx="4520">
                  <c:v>29.850031000000001</c:v>
                </c:pt>
                <c:pt idx="4521">
                  <c:v>28.16463600000003</c:v>
                </c:pt>
                <c:pt idx="4522">
                  <c:v>32.749017000000038</c:v>
                </c:pt>
                <c:pt idx="4523">
                  <c:v>37.446893000000046</c:v>
                </c:pt>
                <c:pt idx="4524">
                  <c:v>36.334496999999999</c:v>
                </c:pt>
                <c:pt idx="4525">
                  <c:v>33.829522999999995</c:v>
                </c:pt>
                <c:pt idx="4526">
                  <c:v>30.899500000000046</c:v>
                </c:pt>
                <c:pt idx="4527">
                  <c:v>33.729486000000009</c:v>
                </c:pt>
                <c:pt idx="4528">
                  <c:v>30.619011999999998</c:v>
                </c:pt>
                <c:pt idx="4529">
                  <c:v>30.849725000000035</c:v>
                </c:pt>
                <c:pt idx="4530">
                  <c:v>32.81991000000005</c:v>
                </c:pt>
                <c:pt idx="4531">
                  <c:v>32.95250900000002</c:v>
                </c:pt>
                <c:pt idx="4532">
                  <c:v>33.903986000000032</c:v>
                </c:pt>
                <c:pt idx="4533">
                  <c:v>32.049463000000003</c:v>
                </c:pt>
                <c:pt idx="4534">
                  <c:v>29.529504000000031</c:v>
                </c:pt>
                <c:pt idx="4535">
                  <c:v>27.41945800000002</c:v>
                </c:pt>
                <c:pt idx="4536">
                  <c:v>28.587091000000044</c:v>
                </c:pt>
                <c:pt idx="4537">
                  <c:v>26.961786000000018</c:v>
                </c:pt>
                <c:pt idx="4538">
                  <c:v>30.268365000000017</c:v>
                </c:pt>
                <c:pt idx="4539">
                  <c:v>32.778954999999996</c:v>
                </c:pt>
                <c:pt idx="4540">
                  <c:v>31.903954999999996</c:v>
                </c:pt>
                <c:pt idx="4541">
                  <c:v>29.904504000000031</c:v>
                </c:pt>
                <c:pt idx="4542">
                  <c:v>29.234491000000048</c:v>
                </c:pt>
                <c:pt idx="4543">
                  <c:v>29.08791500000001</c:v>
                </c:pt>
                <c:pt idx="4544">
                  <c:v>28.053979000000027</c:v>
                </c:pt>
                <c:pt idx="4545">
                  <c:v>26.902917000000002</c:v>
                </c:pt>
                <c:pt idx="4546">
                  <c:v>28.96291500000001</c:v>
                </c:pt>
                <c:pt idx="4547">
                  <c:v>31.117944000000023</c:v>
                </c:pt>
                <c:pt idx="4548">
                  <c:v>30.912897000000044</c:v>
                </c:pt>
                <c:pt idx="4549">
                  <c:v>29.697961000000021</c:v>
                </c:pt>
                <c:pt idx="4550">
                  <c:v>28.801233000000025</c:v>
                </c:pt>
                <c:pt idx="4551">
                  <c:v>27.96291500000001</c:v>
                </c:pt>
                <c:pt idx="4552">
                  <c:v>27.832941000000005</c:v>
                </c:pt>
                <c:pt idx="4553">
                  <c:v>28.008997000000022</c:v>
                </c:pt>
                <c:pt idx="4554">
                  <c:v>31.152948000000038</c:v>
                </c:pt>
                <c:pt idx="4555">
                  <c:v>34.216089000000011</c:v>
                </c:pt>
                <c:pt idx="4556">
                  <c:v>35.066095000000018</c:v>
                </c:pt>
                <c:pt idx="4557">
                  <c:v>32.316095000000018</c:v>
                </c:pt>
                <c:pt idx="4558">
                  <c:v>31.169519000000037</c:v>
                </c:pt>
                <c:pt idx="4559">
                  <c:v>30.503595000000018</c:v>
                </c:pt>
                <c:pt idx="4560">
                  <c:v>30.178613000000041</c:v>
                </c:pt>
                <c:pt idx="4561">
                  <c:v>29.841119000000049</c:v>
                </c:pt>
                <c:pt idx="4562">
                  <c:v>32.046106000000009</c:v>
                </c:pt>
                <c:pt idx="4563">
                  <c:v>35.599481000000026</c:v>
                </c:pt>
                <c:pt idx="4564">
                  <c:v>34.919488999999999</c:v>
                </c:pt>
                <c:pt idx="4565">
                  <c:v>26.854517000000044</c:v>
                </c:pt>
                <c:pt idx="4566">
                  <c:v>27.064478000000008</c:v>
                </c:pt>
                <c:pt idx="4567">
                  <c:v>28.871088000000043</c:v>
                </c:pt>
                <c:pt idx="4568">
                  <c:v>28.346094000000051</c:v>
                </c:pt>
                <c:pt idx="4569">
                  <c:v>27.309503000000007</c:v>
                </c:pt>
                <c:pt idx="4570">
                  <c:v>29.279504000000031</c:v>
                </c:pt>
                <c:pt idx="4571">
                  <c:v>32.604517000000044</c:v>
                </c:pt>
                <c:pt idx="4572">
                  <c:v>32.079522999999995</c:v>
                </c:pt>
                <c:pt idx="4573">
                  <c:v>31.034479000000033</c:v>
                </c:pt>
                <c:pt idx="4574">
                  <c:v>29.404504000000031</c:v>
                </c:pt>
                <c:pt idx="4575">
                  <c:v>29.079492000000016</c:v>
                </c:pt>
                <c:pt idx="4576">
                  <c:v>28.384485000000041</c:v>
                </c:pt>
                <c:pt idx="4577">
                  <c:v>26.582941000000005</c:v>
                </c:pt>
                <c:pt idx="4578">
                  <c:v>28.146295000000009</c:v>
                </c:pt>
                <c:pt idx="4579">
                  <c:v>31.014520000000005</c:v>
                </c:pt>
                <c:pt idx="4580">
                  <c:v>33.712091000000044</c:v>
                </c:pt>
                <c:pt idx="4581">
                  <c:v>30.06948200000005</c:v>
                </c:pt>
                <c:pt idx="4582">
                  <c:v>29.31948200000005</c:v>
                </c:pt>
                <c:pt idx="4583">
                  <c:v>27.934473000000025</c:v>
                </c:pt>
                <c:pt idx="4584">
                  <c:v>27.350885000000005</c:v>
                </c:pt>
                <c:pt idx="4585">
                  <c:v>26.51757200000003</c:v>
                </c:pt>
                <c:pt idx="4586">
                  <c:v>28.349420000000009</c:v>
                </c:pt>
                <c:pt idx="4587">
                  <c:v>31.269525000000044</c:v>
                </c:pt>
                <c:pt idx="4588">
                  <c:v>30.204522999999995</c:v>
                </c:pt>
                <c:pt idx="4589">
                  <c:v>27.764490000000023</c:v>
                </c:pt>
                <c:pt idx="4590">
                  <c:v>26.064478000000008</c:v>
                </c:pt>
                <c:pt idx="4591">
                  <c:v>24.454492000000016</c:v>
                </c:pt>
                <c:pt idx="4592">
                  <c:v>24.529900999999995</c:v>
                </c:pt>
                <c:pt idx="4593">
                  <c:v>24.451532000000043</c:v>
                </c:pt>
                <c:pt idx="4594">
                  <c:v>25.919916000000001</c:v>
                </c:pt>
                <c:pt idx="4595">
                  <c:v>26.554010000000005</c:v>
                </c:pt>
                <c:pt idx="4596">
                  <c:v>27.853998000000047</c:v>
                </c:pt>
                <c:pt idx="4597">
                  <c:v>26.16945800000002</c:v>
                </c:pt>
                <c:pt idx="4598">
                  <c:v>25.614464999999996</c:v>
                </c:pt>
                <c:pt idx="4599">
                  <c:v>25.719507000000021</c:v>
                </c:pt>
                <c:pt idx="4600">
                  <c:v>25.254510000000039</c:v>
                </c:pt>
                <c:pt idx="4601">
                  <c:v>25.448785000000044</c:v>
                </c:pt>
                <c:pt idx="4602">
                  <c:v>28.212640000000022</c:v>
                </c:pt>
                <c:pt idx="4603">
                  <c:v>30.314478000000008</c:v>
                </c:pt>
                <c:pt idx="4604">
                  <c:v>30.904504000000031</c:v>
                </c:pt>
                <c:pt idx="4605">
                  <c:v>30.104517000000044</c:v>
                </c:pt>
                <c:pt idx="4606">
                  <c:v>27.815088000000003</c:v>
                </c:pt>
                <c:pt idx="4607">
                  <c:v>26.997644000000037</c:v>
                </c:pt>
                <c:pt idx="4608">
                  <c:v>23.618768000000046</c:v>
                </c:pt>
                <c:pt idx="4609">
                  <c:v>24.470514000000037</c:v>
                </c:pt>
                <c:pt idx="4610">
                  <c:v>24.067316000000005</c:v>
                </c:pt>
                <c:pt idx="4611">
                  <c:v>29.129602000000034</c:v>
                </c:pt>
                <c:pt idx="4612">
                  <c:v>28.329522999999995</c:v>
                </c:pt>
                <c:pt idx="4613">
                  <c:v>26.469476000000043</c:v>
                </c:pt>
                <c:pt idx="4614">
                  <c:v>26.479272000000037</c:v>
                </c:pt>
                <c:pt idx="4615">
                  <c:v>26.536890000000028</c:v>
                </c:pt>
                <c:pt idx="4616">
                  <c:v>25.969537000000003</c:v>
                </c:pt>
                <c:pt idx="4617">
                  <c:v>25.81420300000002</c:v>
                </c:pt>
                <c:pt idx="4618">
                  <c:v>27.050378000000023</c:v>
                </c:pt>
                <c:pt idx="4619">
                  <c:v>28.529962000000012</c:v>
                </c:pt>
                <c:pt idx="4620">
                  <c:v>28.60079300000001</c:v>
                </c:pt>
                <c:pt idx="4621">
                  <c:v>26.881128000000047</c:v>
                </c:pt>
                <c:pt idx="4622">
                  <c:v>25.265771000000029</c:v>
                </c:pt>
                <c:pt idx="4623">
                  <c:v>24.461725000000001</c:v>
                </c:pt>
                <c:pt idx="4624">
                  <c:v>24.420404000000019</c:v>
                </c:pt>
                <c:pt idx="4625">
                  <c:v>23.946558000000039</c:v>
                </c:pt>
                <c:pt idx="4626">
                  <c:v>25.370355000000018</c:v>
                </c:pt>
                <c:pt idx="4627">
                  <c:v>27.616692999999998</c:v>
                </c:pt>
                <c:pt idx="4628">
                  <c:v>27.778406000000018</c:v>
                </c:pt>
                <c:pt idx="4629">
                  <c:v>26.362085000000036</c:v>
                </c:pt>
                <c:pt idx="4630">
                  <c:v>26.095361000000025</c:v>
                </c:pt>
                <c:pt idx="4631">
                  <c:v>26.187219000000027</c:v>
                </c:pt>
                <c:pt idx="4632">
                  <c:v>25.804834000000028</c:v>
                </c:pt>
                <c:pt idx="4633">
                  <c:v>25.716943000000015</c:v>
                </c:pt>
                <c:pt idx="4634">
                  <c:v>28.532312000000047</c:v>
                </c:pt>
                <c:pt idx="4635">
                  <c:v>30.478784000000019</c:v>
                </c:pt>
                <c:pt idx="4636">
                  <c:v>31.098810000000014</c:v>
                </c:pt>
                <c:pt idx="4637">
                  <c:v>29.100427000000025</c:v>
                </c:pt>
                <c:pt idx="4638">
                  <c:v>27.91713900000002</c:v>
                </c:pt>
                <c:pt idx="4639">
                  <c:v>27.564264000000037</c:v>
                </c:pt>
                <c:pt idx="4640">
                  <c:v>26.849237000000016</c:v>
                </c:pt>
                <c:pt idx="4641">
                  <c:v>25.986749000000032</c:v>
                </c:pt>
                <c:pt idx="4642">
                  <c:v>28.297998000000007</c:v>
                </c:pt>
                <c:pt idx="4643">
                  <c:v>31.336267000000021</c:v>
                </c:pt>
                <c:pt idx="4644">
                  <c:v>30.779779000000019</c:v>
                </c:pt>
                <c:pt idx="4645">
                  <c:v>26.986047000000042</c:v>
                </c:pt>
                <c:pt idx="4646">
                  <c:v>27.67955900000004</c:v>
                </c:pt>
                <c:pt idx="4647">
                  <c:v>25.534235000000024</c:v>
                </c:pt>
                <c:pt idx="4648">
                  <c:v>24.302057000000048</c:v>
                </c:pt>
                <c:pt idx="4649">
                  <c:v>24.586481000000049</c:v>
                </c:pt>
                <c:pt idx="4650">
                  <c:v>26.635553000000016</c:v>
                </c:pt>
                <c:pt idx="4651">
                  <c:v>28.953333000000043</c:v>
                </c:pt>
                <c:pt idx="4652">
                  <c:v>29.248315000000048</c:v>
                </c:pt>
                <c:pt idx="4653">
                  <c:v>26.200037000000009</c:v>
                </c:pt>
                <c:pt idx="4654">
                  <c:v>26.295221000000026</c:v>
                </c:pt>
                <c:pt idx="4655">
                  <c:v>26.45134900000005</c:v>
                </c:pt>
                <c:pt idx="4656">
                  <c:v>26.118829000000005</c:v>
                </c:pt>
                <c:pt idx="4657">
                  <c:v>25.149286000000018</c:v>
                </c:pt>
                <c:pt idx="4658">
                  <c:v>27.633569000000023</c:v>
                </c:pt>
                <c:pt idx="4659">
                  <c:v>30.80153800000005</c:v>
                </c:pt>
                <c:pt idx="4660">
                  <c:v>32.396569999999997</c:v>
                </c:pt>
                <c:pt idx="4661">
                  <c:v>28.265405000000044</c:v>
                </c:pt>
                <c:pt idx="4662">
                  <c:v>26.967523000000028</c:v>
                </c:pt>
                <c:pt idx="4663">
                  <c:v>26.853052000000048</c:v>
                </c:pt>
                <c:pt idx="4664">
                  <c:v>26.536920000000009</c:v>
                </c:pt>
                <c:pt idx="4665">
                  <c:v>26.849207000000035</c:v>
                </c:pt>
                <c:pt idx="4666">
                  <c:v>28.287805000000048</c:v>
                </c:pt>
                <c:pt idx="4667">
                  <c:v>30.099481000000026</c:v>
                </c:pt>
                <c:pt idx="4668">
                  <c:v>31.504480000000001</c:v>
                </c:pt>
                <c:pt idx="4669">
                  <c:v>28.849512000000004</c:v>
                </c:pt>
                <c:pt idx="4670">
                  <c:v>26.41945800000002</c:v>
                </c:pt>
                <c:pt idx="4671">
                  <c:v>27.179498000000024</c:v>
                </c:pt>
                <c:pt idx="4672">
                  <c:v>26.214502000000039</c:v>
                </c:pt>
                <c:pt idx="4673">
                  <c:v>26.062005999999997</c:v>
                </c:pt>
                <c:pt idx="4674">
                  <c:v>27.514520000000005</c:v>
                </c:pt>
                <c:pt idx="4675">
                  <c:v>30.254510000000039</c:v>
                </c:pt>
                <c:pt idx="4676">
                  <c:v>30.56948200000005</c:v>
                </c:pt>
                <c:pt idx="4677">
                  <c:v>29.169488999999999</c:v>
                </c:pt>
                <c:pt idx="4678">
                  <c:v>27.545282000000043</c:v>
                </c:pt>
                <c:pt idx="4679">
                  <c:v>26.902643000000012</c:v>
                </c:pt>
                <c:pt idx="4680">
                  <c:v>26.466669000000024</c:v>
                </c:pt>
                <c:pt idx="4681">
                  <c:v>25.916864000000032</c:v>
                </c:pt>
                <c:pt idx="4682">
                  <c:v>27.697778000000028</c:v>
                </c:pt>
                <c:pt idx="4683">
                  <c:v>28.699609000000009</c:v>
                </c:pt>
                <c:pt idx="4684">
                  <c:v>30.070917000000009</c:v>
                </c:pt>
                <c:pt idx="4685">
                  <c:v>30.416620000000023</c:v>
                </c:pt>
                <c:pt idx="4686">
                  <c:v>28.901116999999999</c:v>
                </c:pt>
                <c:pt idx="4687">
                  <c:v>27.852655000000027</c:v>
                </c:pt>
                <c:pt idx="4688">
                  <c:v>27.287500000000023</c:v>
                </c:pt>
                <c:pt idx="4689">
                  <c:v>26.832819000000029</c:v>
                </c:pt>
                <c:pt idx="4690">
                  <c:v>29.918054000000041</c:v>
                </c:pt>
                <c:pt idx="4691">
                  <c:v>31.816980000000001</c:v>
                </c:pt>
                <c:pt idx="4692">
                  <c:v>33.721124000000032</c:v>
                </c:pt>
                <c:pt idx="4693">
                  <c:v>30.317743000000007</c:v>
                </c:pt>
                <c:pt idx="4694">
                  <c:v>28.578882000000021</c:v>
                </c:pt>
                <c:pt idx="4695">
                  <c:v>27.738214000000028</c:v>
                </c:pt>
                <c:pt idx="4696">
                  <c:v>27.412958000000003</c:v>
                </c:pt>
                <c:pt idx="4697">
                  <c:v>27.169427000000042</c:v>
                </c:pt>
                <c:pt idx="4698">
                  <c:v>29.229303000000016</c:v>
                </c:pt>
                <c:pt idx="4699">
                  <c:v>31.74590500000005</c:v>
                </c:pt>
                <c:pt idx="4700">
                  <c:v>32.145441000000005</c:v>
                </c:pt>
                <c:pt idx="4701">
                  <c:v>30.517999000000032</c:v>
                </c:pt>
                <c:pt idx="4702">
                  <c:v>28.567194000000029</c:v>
                </c:pt>
                <c:pt idx="4703">
                  <c:v>28.334558000000015</c:v>
                </c:pt>
                <c:pt idx="4704">
                  <c:v>27.699701000000005</c:v>
                </c:pt>
                <c:pt idx="4705">
                  <c:v>27.182885999999996</c:v>
                </c:pt>
                <c:pt idx="4706">
                  <c:v>28.951929000000007</c:v>
                </c:pt>
                <c:pt idx="4707">
                  <c:v>31.845239000000049</c:v>
                </c:pt>
                <c:pt idx="4708">
                  <c:v>33.770593000000019</c:v>
                </c:pt>
                <c:pt idx="4709">
                  <c:v>30.837885000000028</c:v>
                </c:pt>
                <c:pt idx="4710">
                  <c:v>29.33053000000001</c:v>
                </c:pt>
                <c:pt idx="4711">
                  <c:v>28.785944000000029</c:v>
                </c:pt>
                <c:pt idx="4712">
                  <c:v>28.149072000000047</c:v>
                </c:pt>
                <c:pt idx="4713">
                  <c:v>27.747644000000037</c:v>
                </c:pt>
                <c:pt idx="4714">
                  <c:v>29.714777000000026</c:v>
                </c:pt>
                <c:pt idx="4715">
                  <c:v>33.068506000000014</c:v>
                </c:pt>
                <c:pt idx="4716">
                  <c:v>35.119501000000014</c:v>
                </c:pt>
                <c:pt idx="4717">
                  <c:v>31.279504000000031</c:v>
                </c:pt>
                <c:pt idx="4718">
                  <c:v>30.034479000000033</c:v>
                </c:pt>
                <c:pt idx="4719">
                  <c:v>29.864526000000012</c:v>
                </c:pt>
                <c:pt idx="4720">
                  <c:v>29.154504000000031</c:v>
                </c:pt>
                <c:pt idx="4721">
                  <c:v>27.754510000000039</c:v>
                </c:pt>
                <c:pt idx="4722">
                  <c:v>30.432428000000016</c:v>
                </c:pt>
                <c:pt idx="4723">
                  <c:v>33.454522999999995</c:v>
                </c:pt>
                <c:pt idx="4724">
                  <c:v>34.749505999999997</c:v>
                </c:pt>
                <c:pt idx="4725">
                  <c:v>32.114526000000012</c:v>
                </c:pt>
                <c:pt idx="4726">
                  <c:v>30.971277000000043</c:v>
                </c:pt>
                <c:pt idx="4727">
                  <c:v>30.214502000000039</c:v>
                </c:pt>
                <c:pt idx="4728">
                  <c:v>29.479089000000045</c:v>
                </c:pt>
                <c:pt idx="4729">
                  <c:v>29.179529000000002</c:v>
                </c:pt>
                <c:pt idx="4730">
                  <c:v>30.697473000000002</c:v>
                </c:pt>
                <c:pt idx="4731">
                  <c:v>35.154504000000031</c:v>
                </c:pt>
                <c:pt idx="4732">
                  <c:v>36.479486000000009</c:v>
                </c:pt>
                <c:pt idx="4733">
                  <c:v>33.869501000000014</c:v>
                </c:pt>
                <c:pt idx="4734">
                  <c:v>31.964502000000039</c:v>
                </c:pt>
                <c:pt idx="4735">
                  <c:v>31.329522999999995</c:v>
                </c:pt>
                <c:pt idx="4736">
                  <c:v>30.269525000000044</c:v>
                </c:pt>
                <c:pt idx="4737">
                  <c:v>28.080469000000051</c:v>
                </c:pt>
                <c:pt idx="4738">
                  <c:v>29.770258000000013</c:v>
                </c:pt>
                <c:pt idx="4739">
                  <c:v>33.554498000000024</c:v>
                </c:pt>
                <c:pt idx="4740">
                  <c:v>35.104517000000044</c:v>
                </c:pt>
                <c:pt idx="4741">
                  <c:v>33.019525000000044</c:v>
                </c:pt>
                <c:pt idx="4742">
                  <c:v>31.419488999999999</c:v>
                </c:pt>
                <c:pt idx="4743">
                  <c:v>30.629510000000039</c:v>
                </c:pt>
                <c:pt idx="4744">
                  <c:v>29.484521000000029</c:v>
                </c:pt>
                <c:pt idx="4745">
                  <c:v>28.986688000000015</c:v>
                </c:pt>
                <c:pt idx="4746">
                  <c:v>30.334496999999999</c:v>
                </c:pt>
                <c:pt idx="4747">
                  <c:v>33.634515000000022</c:v>
                </c:pt>
                <c:pt idx="4748">
                  <c:v>34.684503000000007</c:v>
                </c:pt>
                <c:pt idx="4749">
                  <c:v>32.554498000000024</c:v>
                </c:pt>
                <c:pt idx="4750">
                  <c:v>31.664484000000016</c:v>
                </c:pt>
                <c:pt idx="4751">
                  <c:v>31.219751000000031</c:v>
                </c:pt>
                <c:pt idx="4752">
                  <c:v>30.669214000000011</c:v>
                </c:pt>
                <c:pt idx="4753">
                  <c:v>29.699579000000028</c:v>
                </c:pt>
                <c:pt idx="4754">
                  <c:v>31.201256999999998</c:v>
                </c:pt>
                <c:pt idx="4755">
                  <c:v>34.686273000000028</c:v>
                </c:pt>
                <c:pt idx="4756">
                  <c:v>36.534509000000014</c:v>
                </c:pt>
                <c:pt idx="4757">
                  <c:v>33.519739000000015</c:v>
                </c:pt>
                <c:pt idx="4758">
                  <c:v>32.181573000000014</c:v>
                </c:pt>
                <c:pt idx="4759">
                  <c:v>30.861749000000032</c:v>
                </c:pt>
                <c:pt idx="4760">
                  <c:v>30.251062000000047</c:v>
                </c:pt>
                <c:pt idx="4761">
                  <c:v>29.563196000000005</c:v>
                </c:pt>
                <c:pt idx="4762">
                  <c:v>32.533472000000017</c:v>
                </c:pt>
                <c:pt idx="4763">
                  <c:v>34.399500000000046</c:v>
                </c:pt>
                <c:pt idx="4764">
                  <c:v>37.384515000000022</c:v>
                </c:pt>
                <c:pt idx="4765">
                  <c:v>33.284479000000033</c:v>
                </c:pt>
                <c:pt idx="4766">
                  <c:v>31.629480000000001</c:v>
                </c:pt>
                <c:pt idx="4767">
                  <c:v>31.264520000000005</c:v>
                </c:pt>
                <c:pt idx="4768">
                  <c:v>31.054529000000002</c:v>
                </c:pt>
                <c:pt idx="4769">
                  <c:v>29.969507000000021</c:v>
                </c:pt>
                <c:pt idx="4770">
                  <c:v>32.834496999999999</c:v>
                </c:pt>
                <c:pt idx="4771">
                  <c:v>35.499505999999997</c:v>
                </c:pt>
                <c:pt idx="4772">
                  <c:v>37.334496999999999</c:v>
                </c:pt>
                <c:pt idx="4773">
                  <c:v>33.384515000000022</c:v>
                </c:pt>
                <c:pt idx="4774">
                  <c:v>31.584467000000018</c:v>
                </c:pt>
                <c:pt idx="4775">
                  <c:v>30.854517000000044</c:v>
                </c:pt>
                <c:pt idx="4776">
                  <c:v>29.698999000000015</c:v>
                </c:pt>
                <c:pt idx="4777">
                  <c:v>29.263971000000026</c:v>
                </c:pt>
                <c:pt idx="4778">
                  <c:v>32.279504000000031</c:v>
                </c:pt>
                <c:pt idx="4779">
                  <c:v>35.199518000000012</c:v>
                </c:pt>
                <c:pt idx="4780">
                  <c:v>35.879510000000039</c:v>
                </c:pt>
                <c:pt idx="4781">
                  <c:v>32.284509000000014</c:v>
                </c:pt>
                <c:pt idx="4782">
                  <c:v>31.914484000000016</c:v>
                </c:pt>
                <c:pt idx="4783">
                  <c:v>31.304498000000024</c:v>
                </c:pt>
                <c:pt idx="4784">
                  <c:v>30.114526000000012</c:v>
                </c:pt>
                <c:pt idx="4785">
                  <c:v>29.814478000000008</c:v>
                </c:pt>
                <c:pt idx="4786">
                  <c:v>31.454522999999995</c:v>
                </c:pt>
                <c:pt idx="4787">
                  <c:v>34.469507000000021</c:v>
                </c:pt>
                <c:pt idx="4788">
                  <c:v>35.414513999999997</c:v>
                </c:pt>
                <c:pt idx="4789">
                  <c:v>32.129510000000039</c:v>
                </c:pt>
                <c:pt idx="4790">
                  <c:v>31.299463000000003</c:v>
                </c:pt>
                <c:pt idx="4791">
                  <c:v>30.899500000000046</c:v>
                </c:pt>
                <c:pt idx="4792">
                  <c:v>30.147577000000013</c:v>
                </c:pt>
                <c:pt idx="4793">
                  <c:v>29.845087000000035</c:v>
                </c:pt>
                <c:pt idx="4794">
                  <c:v>32.06997100000001</c:v>
                </c:pt>
                <c:pt idx="4795">
                  <c:v>34.614526000000012</c:v>
                </c:pt>
                <c:pt idx="4796">
                  <c:v>35.754480000000001</c:v>
                </c:pt>
                <c:pt idx="4797">
                  <c:v>32.369470000000035</c:v>
                </c:pt>
                <c:pt idx="4798">
                  <c:v>31.348535000000027</c:v>
                </c:pt>
                <c:pt idx="4799">
                  <c:v>31.080286000000001</c:v>
                </c:pt>
                <c:pt idx="4800">
                  <c:v>29.713251000000014</c:v>
                </c:pt>
                <c:pt idx="4801">
                  <c:v>29.547571000000005</c:v>
                </c:pt>
                <c:pt idx="4802">
                  <c:v>32.331934000000047</c:v>
                </c:pt>
                <c:pt idx="4803">
                  <c:v>35.164513999999997</c:v>
                </c:pt>
                <c:pt idx="4804">
                  <c:v>36.429498000000024</c:v>
                </c:pt>
                <c:pt idx="4805">
                  <c:v>32.469476000000043</c:v>
                </c:pt>
                <c:pt idx="4806">
                  <c:v>31.929498000000024</c:v>
                </c:pt>
                <c:pt idx="4807">
                  <c:v>31.729486000000009</c:v>
                </c:pt>
                <c:pt idx="4808">
                  <c:v>30.470270000000028</c:v>
                </c:pt>
                <c:pt idx="4809">
                  <c:v>30.370599000000027</c:v>
                </c:pt>
                <c:pt idx="4810">
                  <c:v>32.718469000000027</c:v>
                </c:pt>
                <c:pt idx="4811">
                  <c:v>34.795282000000043</c:v>
                </c:pt>
                <c:pt idx="4812">
                  <c:v>35.898187000000007</c:v>
                </c:pt>
                <c:pt idx="4813">
                  <c:v>32.614526000000012</c:v>
                </c:pt>
                <c:pt idx="4814">
                  <c:v>31.114496000000031</c:v>
                </c:pt>
                <c:pt idx="4815">
                  <c:v>30.519495000000006</c:v>
                </c:pt>
                <c:pt idx="4816">
                  <c:v>30.629541000000017</c:v>
                </c:pt>
                <c:pt idx="4817">
                  <c:v>29.90221600000001</c:v>
                </c:pt>
                <c:pt idx="4818">
                  <c:v>31.901086000000021</c:v>
                </c:pt>
                <c:pt idx="4819">
                  <c:v>35.269617000000039</c:v>
                </c:pt>
                <c:pt idx="4820">
                  <c:v>35.553979000000027</c:v>
                </c:pt>
                <c:pt idx="4821">
                  <c:v>32.66945800000002</c:v>
                </c:pt>
                <c:pt idx="4822">
                  <c:v>31.042017000000044</c:v>
                </c:pt>
                <c:pt idx="4823">
                  <c:v>30.666345000000035</c:v>
                </c:pt>
                <c:pt idx="4824">
                  <c:v>30.184747000000016</c:v>
                </c:pt>
                <c:pt idx="4825">
                  <c:v>29.077202999999997</c:v>
                </c:pt>
                <c:pt idx="4826">
                  <c:v>30.602228000000025</c:v>
                </c:pt>
                <c:pt idx="4827">
                  <c:v>33.099664000000018</c:v>
                </c:pt>
                <c:pt idx="4828">
                  <c:v>32.833978000000002</c:v>
                </c:pt>
                <c:pt idx="4829">
                  <c:v>31.484521000000029</c:v>
                </c:pt>
                <c:pt idx="4830">
                  <c:v>31.138269000000037</c:v>
                </c:pt>
                <c:pt idx="4831">
                  <c:v>31.202783000000011</c:v>
                </c:pt>
                <c:pt idx="4832">
                  <c:v>29.68276400000002</c:v>
                </c:pt>
                <c:pt idx="4833">
                  <c:v>29.083612000000016</c:v>
                </c:pt>
                <c:pt idx="4834">
                  <c:v>31.078424000000041</c:v>
                </c:pt>
                <c:pt idx="4835">
                  <c:v>35.031030000000044</c:v>
                </c:pt>
                <c:pt idx="4836">
                  <c:v>35.968958000000043</c:v>
                </c:pt>
                <c:pt idx="4837">
                  <c:v>31.63750600000003</c:v>
                </c:pt>
                <c:pt idx="4838">
                  <c:v>30.854700000000037</c:v>
                </c:pt>
                <c:pt idx="4839">
                  <c:v>30.585931000000016</c:v>
                </c:pt>
                <c:pt idx="4840">
                  <c:v>29.234644000000003</c:v>
                </c:pt>
                <c:pt idx="4841">
                  <c:v>29.502588000000003</c:v>
                </c:pt>
                <c:pt idx="4842">
                  <c:v>32.11846300000002</c:v>
                </c:pt>
                <c:pt idx="4843">
                  <c:v>35.595087000000035</c:v>
                </c:pt>
                <c:pt idx="4844">
                  <c:v>34.769525000000044</c:v>
                </c:pt>
                <c:pt idx="4845">
                  <c:v>31.833521000000019</c:v>
                </c:pt>
                <c:pt idx="4846">
                  <c:v>30.633539000000042</c:v>
                </c:pt>
                <c:pt idx="4847">
                  <c:v>29.818994000000032</c:v>
                </c:pt>
                <c:pt idx="4848">
                  <c:v>30.095056</c:v>
                </c:pt>
                <c:pt idx="4849">
                  <c:v>29.728601000000026</c:v>
                </c:pt>
                <c:pt idx="4850">
                  <c:v>32.003716999999995</c:v>
                </c:pt>
                <c:pt idx="4851">
                  <c:v>35.050378000000023</c:v>
                </c:pt>
                <c:pt idx="4852">
                  <c:v>33.979608000000042</c:v>
                </c:pt>
                <c:pt idx="4853">
                  <c:v>31.367456000000004</c:v>
                </c:pt>
                <c:pt idx="4854">
                  <c:v>30.498131999999998</c:v>
                </c:pt>
                <c:pt idx="4855">
                  <c:v>30.133142000000021</c:v>
                </c:pt>
                <c:pt idx="4856">
                  <c:v>29.50124500000004</c:v>
                </c:pt>
                <c:pt idx="4857">
                  <c:v>28.937860000000001</c:v>
                </c:pt>
                <c:pt idx="4858">
                  <c:v>31.261926000000017</c:v>
                </c:pt>
                <c:pt idx="4859">
                  <c:v>34.298151000000018</c:v>
                </c:pt>
                <c:pt idx="4860">
                  <c:v>33.720361000000025</c:v>
                </c:pt>
                <c:pt idx="4861">
                  <c:v>31.533074999999997</c:v>
                </c:pt>
                <c:pt idx="4862">
                  <c:v>30.713068000000021</c:v>
                </c:pt>
                <c:pt idx="4863">
                  <c:v>31.068201000000045</c:v>
                </c:pt>
                <c:pt idx="4864">
                  <c:v>29.621179000000041</c:v>
                </c:pt>
                <c:pt idx="4865">
                  <c:v>28.600092000000018</c:v>
                </c:pt>
                <c:pt idx="4866">
                  <c:v>30.037103000000002</c:v>
                </c:pt>
                <c:pt idx="4867">
                  <c:v>33.812280000000044</c:v>
                </c:pt>
                <c:pt idx="4868">
                  <c:v>35.665613000000008</c:v>
                </c:pt>
                <c:pt idx="4869">
                  <c:v>31.887383999999997</c:v>
                </c:pt>
                <c:pt idx="4870">
                  <c:v>31.11293900000004</c:v>
                </c:pt>
                <c:pt idx="4871">
                  <c:v>30.368036000000018</c:v>
                </c:pt>
                <c:pt idx="4872">
                  <c:v>29.572504000000038</c:v>
                </c:pt>
                <c:pt idx="4873">
                  <c:v>28.94838900000002</c:v>
                </c:pt>
                <c:pt idx="4874">
                  <c:v>31.026361000000009</c:v>
                </c:pt>
                <c:pt idx="4875">
                  <c:v>34.602319000000023</c:v>
                </c:pt>
                <c:pt idx="4876">
                  <c:v>32.036493000000007</c:v>
                </c:pt>
                <c:pt idx="4877">
                  <c:v>31.435022000000004</c:v>
                </c:pt>
                <c:pt idx="4878">
                  <c:v>29.935571000000039</c:v>
                </c:pt>
                <c:pt idx="4879">
                  <c:v>29.792963000000043</c:v>
                </c:pt>
                <c:pt idx="4880">
                  <c:v>28.72411500000004</c:v>
                </c:pt>
                <c:pt idx="4881">
                  <c:v>28.462122000000022</c:v>
                </c:pt>
                <c:pt idx="4882">
                  <c:v>30.766473000000019</c:v>
                </c:pt>
                <c:pt idx="4883">
                  <c:v>33.844110000000001</c:v>
                </c:pt>
                <c:pt idx="4884">
                  <c:v>35.130701000000045</c:v>
                </c:pt>
                <c:pt idx="4885">
                  <c:v>31.21465500000005</c:v>
                </c:pt>
                <c:pt idx="4886">
                  <c:v>30.666223000000002</c:v>
                </c:pt>
                <c:pt idx="4887">
                  <c:v>30.95250900000002</c:v>
                </c:pt>
                <c:pt idx="4888">
                  <c:v>30.868127000000015</c:v>
                </c:pt>
                <c:pt idx="4889">
                  <c:v>30.89803500000005</c:v>
                </c:pt>
                <c:pt idx="4890">
                  <c:v>31.756555000000048</c:v>
                </c:pt>
                <c:pt idx="4891">
                  <c:v>34.508936000000006</c:v>
                </c:pt>
                <c:pt idx="4892">
                  <c:v>36.681024000000036</c:v>
                </c:pt>
                <c:pt idx="4893">
                  <c:v>32.044092000000035</c:v>
                </c:pt>
                <c:pt idx="4894">
                  <c:v>30.69286500000004</c:v>
                </c:pt>
                <c:pt idx="4895">
                  <c:v>30.266473000000019</c:v>
                </c:pt>
                <c:pt idx="4896">
                  <c:v>28.979730000000018</c:v>
                </c:pt>
                <c:pt idx="4897">
                  <c:v>28.624261000000047</c:v>
                </c:pt>
                <c:pt idx="4898">
                  <c:v>33.718773999999996</c:v>
                </c:pt>
                <c:pt idx="4899">
                  <c:v>37.616265999999996</c:v>
                </c:pt>
                <c:pt idx="4900">
                  <c:v>37.265100000000018</c:v>
                </c:pt>
                <c:pt idx="4901">
                  <c:v>33.296320000000037</c:v>
                </c:pt>
                <c:pt idx="4902">
                  <c:v>32.180719000000011</c:v>
                </c:pt>
                <c:pt idx="4903">
                  <c:v>30.738153000000011</c:v>
                </c:pt>
                <c:pt idx="4904">
                  <c:v>29.182001000000014</c:v>
                </c:pt>
                <c:pt idx="4905">
                  <c:v>27.834619000000032</c:v>
                </c:pt>
                <c:pt idx="4906">
                  <c:v>30.268579000000045</c:v>
                </c:pt>
                <c:pt idx="4907">
                  <c:v>34.230737000000033</c:v>
                </c:pt>
                <c:pt idx="4908">
                  <c:v>34.946649000000036</c:v>
                </c:pt>
                <c:pt idx="4909">
                  <c:v>32.179192999999998</c:v>
                </c:pt>
                <c:pt idx="4910">
                  <c:v>30.832941000000005</c:v>
                </c:pt>
                <c:pt idx="4911">
                  <c:v>30.180841000000044</c:v>
                </c:pt>
                <c:pt idx="4912">
                  <c:v>29.165826000000038</c:v>
                </c:pt>
                <c:pt idx="4913">
                  <c:v>28.47069700000003</c:v>
                </c:pt>
                <c:pt idx="4914">
                  <c:v>31.321190999999999</c:v>
                </c:pt>
                <c:pt idx="4915">
                  <c:v>35.665216000000044</c:v>
                </c:pt>
                <c:pt idx="4916">
                  <c:v>36.715143000000012</c:v>
                </c:pt>
                <c:pt idx="4917">
                  <c:v>33.528954999999996</c:v>
                </c:pt>
                <c:pt idx="4918">
                  <c:v>30.228386999999998</c:v>
                </c:pt>
                <c:pt idx="4919">
                  <c:v>30.165430000000015</c:v>
                </c:pt>
                <c:pt idx="4920">
                  <c:v>29.616083000000003</c:v>
                </c:pt>
                <c:pt idx="4921">
                  <c:v>28.612360000000024</c:v>
                </c:pt>
                <c:pt idx="4922">
                  <c:v>31.449518000000012</c:v>
                </c:pt>
                <c:pt idx="4923">
                  <c:v>35.567041000000017</c:v>
                </c:pt>
                <c:pt idx="4924">
                  <c:v>34.299677000000031</c:v>
                </c:pt>
                <c:pt idx="4925">
                  <c:v>32.236688000000015</c:v>
                </c:pt>
                <c:pt idx="4926">
                  <c:v>30.228326000000038</c:v>
                </c:pt>
                <c:pt idx="4927">
                  <c:v>30.363214000000028</c:v>
                </c:pt>
                <c:pt idx="4928">
                  <c:v>29.168390000000045</c:v>
                </c:pt>
                <c:pt idx="4929">
                  <c:v>28.151086000000021</c:v>
                </c:pt>
                <c:pt idx="4930">
                  <c:v>31.266809000000023</c:v>
                </c:pt>
                <c:pt idx="4931">
                  <c:v>34.936792000000025</c:v>
                </c:pt>
                <c:pt idx="4932">
                  <c:v>34.449915000000033</c:v>
                </c:pt>
                <c:pt idx="4933">
                  <c:v>31.994989000000032</c:v>
                </c:pt>
                <c:pt idx="4934">
                  <c:v>31.031549000000041</c:v>
                </c:pt>
                <c:pt idx="4935">
                  <c:v>30.149683000000039</c:v>
                </c:pt>
                <c:pt idx="4936">
                  <c:v>29.654657000000043</c:v>
                </c:pt>
                <c:pt idx="4937">
                  <c:v>29.186334000000045</c:v>
                </c:pt>
                <c:pt idx="4938">
                  <c:v>31.971368000000041</c:v>
                </c:pt>
                <c:pt idx="4939">
                  <c:v>34.946039000000042</c:v>
                </c:pt>
                <c:pt idx="4940">
                  <c:v>33.732233000000008</c:v>
                </c:pt>
                <c:pt idx="4941">
                  <c:v>31.584009000000037</c:v>
                </c:pt>
                <c:pt idx="4942">
                  <c:v>29.719628999999998</c:v>
                </c:pt>
                <c:pt idx="4943">
                  <c:v>29.58349000000004</c:v>
                </c:pt>
                <c:pt idx="4944">
                  <c:v>29.681543000000033</c:v>
                </c:pt>
                <c:pt idx="4945">
                  <c:v>29.514764000000014</c:v>
                </c:pt>
                <c:pt idx="4946">
                  <c:v>32.736230000000035</c:v>
                </c:pt>
                <c:pt idx="4947">
                  <c:v>35.846947999999998</c:v>
                </c:pt>
                <c:pt idx="4948">
                  <c:v>35.279047000000048</c:v>
                </c:pt>
                <c:pt idx="4949">
                  <c:v>33.37966300000005</c:v>
                </c:pt>
                <c:pt idx="4950">
                  <c:v>31.465051000000017</c:v>
                </c:pt>
                <c:pt idx="4951">
                  <c:v>30.952234000000033</c:v>
                </c:pt>
                <c:pt idx="4952">
                  <c:v>29.779260000000022</c:v>
                </c:pt>
                <c:pt idx="4953">
                  <c:v>29.470574999999997</c:v>
                </c:pt>
                <c:pt idx="4954">
                  <c:v>32.271051</c:v>
                </c:pt>
                <c:pt idx="4955">
                  <c:v>35.620569000000046</c:v>
                </c:pt>
                <c:pt idx="4956">
                  <c:v>35.599664000000018</c:v>
                </c:pt>
                <c:pt idx="4957">
                  <c:v>28.251337000000035</c:v>
                </c:pt>
                <c:pt idx="4958">
                  <c:v>31.114587000000029</c:v>
                </c:pt>
                <c:pt idx="4959">
                  <c:v>29.847528000000011</c:v>
                </c:pt>
                <c:pt idx="4960">
                  <c:v>28.920374000000038</c:v>
                </c:pt>
                <c:pt idx="4961">
                  <c:v>28.370325000000037</c:v>
                </c:pt>
                <c:pt idx="4962">
                  <c:v>31.268549000000007</c:v>
                </c:pt>
                <c:pt idx="4963">
                  <c:v>34.76964700000002</c:v>
                </c:pt>
                <c:pt idx="4964">
                  <c:v>35.931482000000017</c:v>
                </c:pt>
                <c:pt idx="4965">
                  <c:v>32.818658000000028</c:v>
                </c:pt>
                <c:pt idx="4966">
                  <c:v>30.278467000000035</c:v>
                </c:pt>
                <c:pt idx="4967">
                  <c:v>29.851282000000026</c:v>
                </c:pt>
                <c:pt idx="4968">
                  <c:v>28.88268400000004</c:v>
                </c:pt>
                <c:pt idx="4969">
                  <c:v>27.818994000000032</c:v>
                </c:pt>
                <c:pt idx="4970">
                  <c:v>30.467767000000038</c:v>
                </c:pt>
                <c:pt idx="4971">
                  <c:v>33.884943000000021</c:v>
                </c:pt>
                <c:pt idx="4972">
                  <c:v>36.602777000000003</c:v>
                </c:pt>
                <c:pt idx="4973">
                  <c:v>32.250055000000032</c:v>
                </c:pt>
                <c:pt idx="4974">
                  <c:v>30.998131999999998</c:v>
                </c:pt>
                <c:pt idx="4975">
                  <c:v>30.079553000000033</c:v>
                </c:pt>
                <c:pt idx="4976">
                  <c:v>28.413354000000027</c:v>
                </c:pt>
                <c:pt idx="4977">
                  <c:v>27.963831000000027</c:v>
                </c:pt>
                <c:pt idx="4978">
                  <c:v>30.700677000000042</c:v>
                </c:pt>
                <c:pt idx="4979">
                  <c:v>34.498407000000043</c:v>
                </c:pt>
                <c:pt idx="4980">
                  <c:v>34.46813400000002</c:v>
                </c:pt>
                <c:pt idx="4981">
                  <c:v>32.116937000000007</c:v>
                </c:pt>
                <c:pt idx="4982">
                  <c:v>30.653467000000035</c:v>
                </c:pt>
                <c:pt idx="4983">
                  <c:v>30.503900000000044</c:v>
                </c:pt>
                <c:pt idx="4984">
                  <c:v>29.431573000000014</c:v>
                </c:pt>
                <c:pt idx="4985">
                  <c:v>28.793604000000016</c:v>
                </c:pt>
                <c:pt idx="4986">
                  <c:v>32.618127000000015</c:v>
                </c:pt>
                <c:pt idx="4987">
                  <c:v>36.119257000000005</c:v>
                </c:pt>
                <c:pt idx="4988">
                  <c:v>35.086206000000004</c:v>
                </c:pt>
                <c:pt idx="4989">
                  <c:v>32.198419000000001</c:v>
                </c:pt>
                <c:pt idx="4990">
                  <c:v>30.962549000000024</c:v>
                </c:pt>
                <c:pt idx="4991">
                  <c:v>30.246088000000043</c:v>
                </c:pt>
                <c:pt idx="4992">
                  <c:v>29.666925000000049</c:v>
                </c:pt>
                <c:pt idx="4993">
                  <c:v>28.699518000000012</c:v>
                </c:pt>
                <c:pt idx="4994">
                  <c:v>31.990991000000008</c:v>
                </c:pt>
                <c:pt idx="4995">
                  <c:v>35.680841000000044</c:v>
                </c:pt>
                <c:pt idx="4996">
                  <c:v>35.920525999999995</c:v>
                </c:pt>
                <c:pt idx="4997">
                  <c:v>33.36544200000003</c:v>
                </c:pt>
                <c:pt idx="4998">
                  <c:v>31.134882000000005</c:v>
                </c:pt>
                <c:pt idx="4999">
                  <c:v>31.19497100000001</c:v>
                </c:pt>
                <c:pt idx="5000">
                  <c:v>29.49822400000005</c:v>
                </c:pt>
                <c:pt idx="5001">
                  <c:v>28.355737000000033</c:v>
                </c:pt>
                <c:pt idx="5002">
                  <c:v>31.797632000000021</c:v>
                </c:pt>
                <c:pt idx="5003">
                  <c:v>36.085748000000024</c:v>
                </c:pt>
                <c:pt idx="5004">
                  <c:v>37.731560999999999</c:v>
                </c:pt>
                <c:pt idx="5005">
                  <c:v>33.854883000000029</c:v>
                </c:pt>
                <c:pt idx="5006">
                  <c:v>32.331079000000045</c:v>
                </c:pt>
                <c:pt idx="5007">
                  <c:v>30.847681000000023</c:v>
                </c:pt>
                <c:pt idx="5008">
                  <c:v>29.517908000000034</c:v>
                </c:pt>
                <c:pt idx="5009">
                  <c:v>28.28365500000001</c:v>
                </c:pt>
                <c:pt idx="5010">
                  <c:v>33.028528000000051</c:v>
                </c:pt>
                <c:pt idx="5011">
                  <c:v>37.901941000000022</c:v>
                </c:pt>
                <c:pt idx="5012">
                  <c:v>37.00124500000004</c:v>
                </c:pt>
                <c:pt idx="5013">
                  <c:v>32.919031000000018</c:v>
                </c:pt>
                <c:pt idx="5014">
                  <c:v>31.318384000000037</c:v>
                </c:pt>
                <c:pt idx="5015">
                  <c:v>30.580652000000043</c:v>
                </c:pt>
                <c:pt idx="5016">
                  <c:v>29.738</c:v>
                </c:pt>
                <c:pt idx="5017">
                  <c:v>28.649408000000051</c:v>
                </c:pt>
                <c:pt idx="5018">
                  <c:v>33.064813000000015</c:v>
                </c:pt>
                <c:pt idx="5019">
                  <c:v>38.00124500000004</c:v>
                </c:pt>
                <c:pt idx="5020">
                  <c:v>36.580316000000039</c:v>
                </c:pt>
                <c:pt idx="5021">
                  <c:v>32.595483000000002</c:v>
                </c:pt>
                <c:pt idx="5022">
                  <c:v>30.69909100000001</c:v>
                </c:pt>
                <c:pt idx="5023">
                  <c:v>30.446802000000048</c:v>
                </c:pt>
                <c:pt idx="5024">
                  <c:v>29.685876000000007</c:v>
                </c:pt>
                <c:pt idx="5025">
                  <c:v>28.666528000000028</c:v>
                </c:pt>
                <c:pt idx="5026">
                  <c:v>32.35528000000005</c:v>
                </c:pt>
                <c:pt idx="5027">
                  <c:v>36.935999000000038</c:v>
                </c:pt>
                <c:pt idx="5028">
                  <c:v>36.047632000000021</c:v>
                </c:pt>
                <c:pt idx="5029">
                  <c:v>32.646295000000009</c:v>
                </c:pt>
                <c:pt idx="5030">
                  <c:v>30.671045000000049</c:v>
                </c:pt>
                <c:pt idx="5031">
                  <c:v>30.551630000000046</c:v>
                </c:pt>
                <c:pt idx="5032">
                  <c:v>29.327478000000042</c:v>
                </c:pt>
                <c:pt idx="5033">
                  <c:v>28.633966000000044</c:v>
                </c:pt>
                <c:pt idx="5034">
                  <c:v>32.071985000000041</c:v>
                </c:pt>
                <c:pt idx="5035">
                  <c:v>36.797632000000021</c:v>
                </c:pt>
                <c:pt idx="5036">
                  <c:v>35.686059999999998</c:v>
                </c:pt>
                <c:pt idx="5037">
                  <c:v>32.750909000000036</c:v>
                </c:pt>
                <c:pt idx="5038">
                  <c:v>30.857568000000015</c:v>
                </c:pt>
                <c:pt idx="5039">
                  <c:v>30.062921000000017</c:v>
                </c:pt>
                <c:pt idx="5040">
                  <c:v>29.083214999999996</c:v>
                </c:pt>
                <c:pt idx="5041">
                  <c:v>27.892603000000008</c:v>
                </c:pt>
                <c:pt idx="5042">
                  <c:v>31.160089000000028</c:v>
                </c:pt>
                <c:pt idx="5043">
                  <c:v>36.448022000000037</c:v>
                </c:pt>
                <c:pt idx="5044">
                  <c:v>34.812860000000001</c:v>
                </c:pt>
                <c:pt idx="5045">
                  <c:v>32.647821000000022</c:v>
                </c:pt>
                <c:pt idx="5046">
                  <c:v>31.045952999999997</c:v>
                </c:pt>
                <c:pt idx="5047">
                  <c:v>29.978448000000014</c:v>
                </c:pt>
                <c:pt idx="5048">
                  <c:v>28.731744000000049</c:v>
                </c:pt>
                <c:pt idx="5049">
                  <c:v>27.727686000000006</c:v>
                </c:pt>
                <c:pt idx="5050">
                  <c:v>31.760675000000049</c:v>
                </c:pt>
                <c:pt idx="5051">
                  <c:v>37.078607000000034</c:v>
                </c:pt>
                <c:pt idx="5052">
                  <c:v>36.198082999999997</c:v>
                </c:pt>
                <c:pt idx="5053">
                  <c:v>32.158044000000018</c:v>
                </c:pt>
                <c:pt idx="5054">
                  <c:v>30.586023000000012</c:v>
                </c:pt>
                <c:pt idx="5055">
                  <c:v>30.166498000000047</c:v>
                </c:pt>
                <c:pt idx="5056">
                  <c:v>29.313165000000026</c:v>
                </c:pt>
                <c:pt idx="5057">
                  <c:v>28.51320800000002</c:v>
                </c:pt>
                <c:pt idx="5058">
                  <c:v>33.41051600000003</c:v>
                </c:pt>
                <c:pt idx="5059">
                  <c:v>38.42080100000004</c:v>
                </c:pt>
                <c:pt idx="5060">
                  <c:v>34.486536000000001</c:v>
                </c:pt>
                <c:pt idx="5061">
                  <c:v>32.216547000000048</c:v>
                </c:pt>
                <c:pt idx="5062">
                  <c:v>29.779230000000041</c:v>
                </c:pt>
                <c:pt idx="5063">
                  <c:v>29.62926600000003</c:v>
                </c:pt>
                <c:pt idx="5064">
                  <c:v>29.00124500000004</c:v>
                </c:pt>
                <c:pt idx="5065">
                  <c:v>27.794244000000049</c:v>
                </c:pt>
                <c:pt idx="5066">
                  <c:v>33.073755000000006</c:v>
                </c:pt>
                <c:pt idx="5067">
                  <c:v>37.968530000000044</c:v>
                </c:pt>
                <c:pt idx="5068">
                  <c:v>36.979760999999996</c:v>
                </c:pt>
                <c:pt idx="5069">
                  <c:v>32.904871000000014</c:v>
                </c:pt>
                <c:pt idx="5070">
                  <c:v>30.262140000000045</c:v>
                </c:pt>
                <c:pt idx="5071">
                  <c:v>29.622369000000049</c:v>
                </c:pt>
                <c:pt idx="5072">
                  <c:v>28.596520999999996</c:v>
                </c:pt>
                <c:pt idx="5073">
                  <c:v>27.096947999999998</c:v>
                </c:pt>
                <c:pt idx="5074">
                  <c:v>31.728998000000047</c:v>
                </c:pt>
                <c:pt idx="5075">
                  <c:v>37.56304300000005</c:v>
                </c:pt>
                <c:pt idx="5076">
                  <c:v>36.230187999999998</c:v>
                </c:pt>
                <c:pt idx="5077">
                  <c:v>32.566675000000032</c:v>
                </c:pt>
                <c:pt idx="5078">
                  <c:v>29.902581999999995</c:v>
                </c:pt>
                <c:pt idx="5079">
                  <c:v>29.185175000000015</c:v>
                </c:pt>
                <c:pt idx="5080">
                  <c:v>28.180505000000039</c:v>
                </c:pt>
                <c:pt idx="5081">
                  <c:v>27.415582000000029</c:v>
                </c:pt>
                <c:pt idx="5082">
                  <c:v>31.699701000000005</c:v>
                </c:pt>
                <c:pt idx="5083">
                  <c:v>36.495599000000027</c:v>
                </c:pt>
                <c:pt idx="5084">
                  <c:v>34.535577000000046</c:v>
                </c:pt>
                <c:pt idx="5085">
                  <c:v>31.895380000000046</c:v>
                </c:pt>
                <c:pt idx="5086">
                  <c:v>29.347253000000023</c:v>
                </c:pt>
                <c:pt idx="5087">
                  <c:v>29.417260999999996</c:v>
                </c:pt>
                <c:pt idx="5088">
                  <c:v>27.597253000000023</c:v>
                </c:pt>
                <c:pt idx="5089">
                  <c:v>27.05224000000004</c:v>
                </c:pt>
                <c:pt idx="5090">
                  <c:v>31.612299000000007</c:v>
                </c:pt>
                <c:pt idx="5091">
                  <c:v>36.212761999999998</c:v>
                </c:pt>
                <c:pt idx="5092">
                  <c:v>33.902399000000003</c:v>
                </c:pt>
                <c:pt idx="5093">
                  <c:v>31.316614000000015</c:v>
                </c:pt>
                <c:pt idx="5094">
                  <c:v>29.499872000000039</c:v>
                </c:pt>
                <c:pt idx="5095">
                  <c:v>29.345758000000046</c:v>
                </c:pt>
                <c:pt idx="5096">
                  <c:v>27.91875600000003</c:v>
                </c:pt>
                <c:pt idx="5097">
                  <c:v>26.778772000000004</c:v>
                </c:pt>
                <c:pt idx="5098">
                  <c:v>31.743219000000011</c:v>
                </c:pt>
                <c:pt idx="5099">
                  <c:v>36.181451000000038</c:v>
                </c:pt>
                <c:pt idx="5100">
                  <c:v>33.881128000000047</c:v>
                </c:pt>
                <c:pt idx="5101">
                  <c:v>31.131219000000044</c:v>
                </c:pt>
                <c:pt idx="5102">
                  <c:v>29.346674000000007</c:v>
                </c:pt>
                <c:pt idx="5103">
                  <c:v>29.463007000000005</c:v>
                </c:pt>
                <c:pt idx="5104">
                  <c:v>27.887598000000025</c:v>
                </c:pt>
                <c:pt idx="5105">
                  <c:v>26.950098000000025</c:v>
                </c:pt>
                <c:pt idx="5106">
                  <c:v>30.412683000000015</c:v>
                </c:pt>
                <c:pt idx="5107">
                  <c:v>34.519525000000044</c:v>
                </c:pt>
                <c:pt idx="5108">
                  <c:v>34.253351000000009</c:v>
                </c:pt>
                <c:pt idx="5109">
                  <c:v>30.619653000000028</c:v>
                </c:pt>
                <c:pt idx="5110">
                  <c:v>28.038110000000017</c:v>
                </c:pt>
                <c:pt idx="5111">
                  <c:v>28.01803000000001</c:v>
                </c:pt>
                <c:pt idx="5112">
                  <c:v>27.448602000000051</c:v>
                </c:pt>
                <c:pt idx="5113">
                  <c:v>27.245477000000051</c:v>
                </c:pt>
                <c:pt idx="5114">
                  <c:v>29.748071000000039</c:v>
                </c:pt>
                <c:pt idx="5115">
                  <c:v>34.032219999999995</c:v>
                </c:pt>
                <c:pt idx="5116">
                  <c:v>33.460352</c:v>
                </c:pt>
                <c:pt idx="5117">
                  <c:v>30.54812000000004</c:v>
                </c:pt>
                <c:pt idx="5118">
                  <c:v>29.553094000000044</c:v>
                </c:pt>
                <c:pt idx="5119">
                  <c:v>29.002588000000003</c:v>
                </c:pt>
                <c:pt idx="5120">
                  <c:v>28.053522000000044</c:v>
                </c:pt>
                <c:pt idx="5121">
                  <c:v>27.259698000000014</c:v>
                </c:pt>
                <c:pt idx="5122">
                  <c:v>31.257836999999995</c:v>
                </c:pt>
                <c:pt idx="5123">
                  <c:v>36.036920000000009</c:v>
                </c:pt>
                <c:pt idx="5124">
                  <c:v>35.503931000000023</c:v>
                </c:pt>
                <c:pt idx="5125">
                  <c:v>31.112054000000001</c:v>
                </c:pt>
                <c:pt idx="5126">
                  <c:v>29.653741000000025</c:v>
                </c:pt>
                <c:pt idx="5127">
                  <c:v>28.739069000000029</c:v>
                </c:pt>
                <c:pt idx="5128">
                  <c:v>27.573755000000006</c:v>
                </c:pt>
                <c:pt idx="5129">
                  <c:v>26.45275300000003</c:v>
                </c:pt>
                <c:pt idx="5130">
                  <c:v>31.345636000000013</c:v>
                </c:pt>
                <c:pt idx="5131">
                  <c:v>35.78936200000004</c:v>
                </c:pt>
                <c:pt idx="5132">
                  <c:v>33.764368000000047</c:v>
                </c:pt>
                <c:pt idx="5133">
                  <c:v>29.937311000000022</c:v>
                </c:pt>
                <c:pt idx="5134">
                  <c:v>28.84731400000004</c:v>
                </c:pt>
                <c:pt idx="5135">
                  <c:v>27.773797999999999</c:v>
                </c:pt>
                <c:pt idx="5136">
                  <c:v>26.828271000000029</c:v>
                </c:pt>
                <c:pt idx="5137">
                  <c:v>26.18303800000001</c:v>
                </c:pt>
                <c:pt idx="5138">
                  <c:v>29.268457000000012</c:v>
                </c:pt>
                <c:pt idx="5139">
                  <c:v>33.305078000000037</c:v>
                </c:pt>
                <c:pt idx="5140">
                  <c:v>33.280145000000005</c:v>
                </c:pt>
                <c:pt idx="5141">
                  <c:v>30.428430000000048</c:v>
                </c:pt>
                <c:pt idx="5142">
                  <c:v>28.982019000000037</c:v>
                </c:pt>
                <c:pt idx="5143">
                  <c:v>28.471368000000041</c:v>
                </c:pt>
                <c:pt idx="5144">
                  <c:v>27.702173000000016</c:v>
                </c:pt>
                <c:pt idx="5145">
                  <c:v>27.10830100000004</c:v>
                </c:pt>
                <c:pt idx="5146">
                  <c:v>31.078607000000034</c:v>
                </c:pt>
                <c:pt idx="5147">
                  <c:v>34.61776100000003</c:v>
                </c:pt>
                <c:pt idx="5148">
                  <c:v>33.586206000000004</c:v>
                </c:pt>
                <c:pt idx="5149">
                  <c:v>30.732446000000039</c:v>
                </c:pt>
                <c:pt idx="5150">
                  <c:v>28.578424000000041</c:v>
                </c:pt>
                <c:pt idx="5151">
                  <c:v>28.004571999999996</c:v>
                </c:pt>
                <c:pt idx="5152">
                  <c:v>27.446954000000005</c:v>
                </c:pt>
                <c:pt idx="5153">
                  <c:v>26.576929000000007</c:v>
                </c:pt>
                <c:pt idx="5154">
                  <c:v>30.440637000000038</c:v>
                </c:pt>
                <c:pt idx="5155">
                  <c:v>34.26500900000002</c:v>
                </c:pt>
                <c:pt idx="5156">
                  <c:v>33.280939000000046</c:v>
                </c:pt>
                <c:pt idx="5157">
                  <c:v>30.501062000000047</c:v>
                </c:pt>
                <c:pt idx="5158">
                  <c:v>28.813897999999995</c:v>
                </c:pt>
                <c:pt idx="5159">
                  <c:v>28.048547000000042</c:v>
                </c:pt>
                <c:pt idx="5160">
                  <c:v>27.40981400000004</c:v>
                </c:pt>
                <c:pt idx="5161">
                  <c:v>26.454706000000044</c:v>
                </c:pt>
                <c:pt idx="5162">
                  <c:v>31.75304600000004</c:v>
                </c:pt>
                <c:pt idx="5163">
                  <c:v>36.274683000000039</c:v>
                </c:pt>
                <c:pt idx="5164">
                  <c:v>34.979700000000037</c:v>
                </c:pt>
                <c:pt idx="5165">
                  <c:v>31.917291000000034</c:v>
                </c:pt>
                <c:pt idx="5166">
                  <c:v>29.437311000000022</c:v>
                </c:pt>
                <c:pt idx="5167">
                  <c:v>28.824426000000017</c:v>
                </c:pt>
                <c:pt idx="5168">
                  <c:v>27.446680000000015</c:v>
                </c:pt>
                <c:pt idx="5169">
                  <c:v>26.566919000000041</c:v>
                </c:pt>
                <c:pt idx="5170">
                  <c:v>32.214410000000044</c:v>
                </c:pt>
                <c:pt idx="5171">
                  <c:v>37.191888000000006</c:v>
                </c:pt>
                <c:pt idx="5172">
                  <c:v>35.616907000000026</c:v>
                </c:pt>
                <c:pt idx="5173">
                  <c:v>31.336908000000051</c:v>
                </c:pt>
                <c:pt idx="5174">
                  <c:v>29.286890000000028</c:v>
                </c:pt>
                <c:pt idx="5175">
                  <c:v>28.873041000000001</c:v>
                </c:pt>
                <c:pt idx="5176">
                  <c:v>27.348535000000027</c:v>
                </c:pt>
                <c:pt idx="5177">
                  <c:v>26.490228000000002</c:v>
                </c:pt>
                <c:pt idx="5178">
                  <c:v>31.772791000000041</c:v>
                </c:pt>
                <c:pt idx="5179">
                  <c:v>36.375818000000038</c:v>
                </c:pt>
                <c:pt idx="5180">
                  <c:v>34.906976000000043</c:v>
                </c:pt>
                <c:pt idx="5181">
                  <c:v>30.96999500000004</c:v>
                </c:pt>
                <c:pt idx="5182">
                  <c:v>29.119011999999998</c:v>
                </c:pt>
                <c:pt idx="5183">
                  <c:v>28.39000900000002</c:v>
                </c:pt>
                <c:pt idx="5184">
                  <c:v>27.070978000000025</c:v>
                </c:pt>
                <c:pt idx="5185">
                  <c:v>26.48793900000004</c:v>
                </c:pt>
                <c:pt idx="5186">
                  <c:v>32.68303800000001</c:v>
                </c:pt>
                <c:pt idx="5187">
                  <c:v>35.763025000000027</c:v>
                </c:pt>
                <c:pt idx="5188">
                  <c:v>37.276361000000009</c:v>
                </c:pt>
                <c:pt idx="5189">
                  <c:v>31.39971300000002</c:v>
                </c:pt>
                <c:pt idx="5190">
                  <c:v>29.273584000000028</c:v>
                </c:pt>
                <c:pt idx="5191">
                  <c:v>28.357506999999998</c:v>
                </c:pt>
                <c:pt idx="5192">
                  <c:v>27.092065000000048</c:v>
                </c:pt>
                <c:pt idx="5193">
                  <c:v>25.946375000000046</c:v>
                </c:pt>
                <c:pt idx="5194">
                  <c:v>30.353052000000048</c:v>
                </c:pt>
                <c:pt idx="5195">
                  <c:v>34.618065999999999</c:v>
                </c:pt>
                <c:pt idx="5196">
                  <c:v>33.856378000000007</c:v>
                </c:pt>
                <c:pt idx="5197">
                  <c:v>30.039697000000047</c:v>
                </c:pt>
                <c:pt idx="5198">
                  <c:v>28.449701000000005</c:v>
                </c:pt>
                <c:pt idx="5199">
                  <c:v>27.653040000000033</c:v>
                </c:pt>
                <c:pt idx="5200">
                  <c:v>26.47918100000004</c:v>
                </c:pt>
                <c:pt idx="5201">
                  <c:v>25.618065999999999</c:v>
                </c:pt>
                <c:pt idx="5202">
                  <c:v>29.482111000000032</c:v>
                </c:pt>
                <c:pt idx="5203">
                  <c:v>33.971552000000031</c:v>
                </c:pt>
                <c:pt idx="5204">
                  <c:v>33.247797000000048</c:v>
                </c:pt>
                <c:pt idx="5205">
                  <c:v>29.530054000000007</c:v>
                </c:pt>
                <c:pt idx="5206">
                  <c:v>28.063897999999995</c:v>
                </c:pt>
                <c:pt idx="5207">
                  <c:v>27.834039000000018</c:v>
                </c:pt>
                <c:pt idx="5208">
                  <c:v>26.901361000000009</c:v>
                </c:pt>
                <c:pt idx="5209">
                  <c:v>25.925806000000023</c:v>
                </c:pt>
                <c:pt idx="5210">
                  <c:v>29.115808000000015</c:v>
                </c:pt>
                <c:pt idx="5211">
                  <c:v>33.83901400000002</c:v>
                </c:pt>
                <c:pt idx="5212">
                  <c:v>33.920068000000015</c:v>
                </c:pt>
                <c:pt idx="5213">
                  <c:v>29.618768000000046</c:v>
                </c:pt>
                <c:pt idx="5214">
                  <c:v>28.135339000000045</c:v>
                </c:pt>
                <c:pt idx="5215">
                  <c:v>27.516626000000031</c:v>
                </c:pt>
                <c:pt idx="5216">
                  <c:v>26.595850000000041</c:v>
                </c:pt>
                <c:pt idx="5217">
                  <c:v>25.782219999999995</c:v>
                </c:pt>
                <c:pt idx="5218">
                  <c:v>29.240869000000032</c:v>
                </c:pt>
                <c:pt idx="5219">
                  <c:v>33.664697000000047</c:v>
                </c:pt>
                <c:pt idx="5220">
                  <c:v>33.117792000000009</c:v>
                </c:pt>
                <c:pt idx="5221">
                  <c:v>29.854700000000037</c:v>
                </c:pt>
                <c:pt idx="5222">
                  <c:v>28.96499</c:v>
                </c:pt>
                <c:pt idx="5223">
                  <c:v>27.96291500000001</c:v>
                </c:pt>
                <c:pt idx="5224">
                  <c:v>26.696190999999999</c:v>
                </c:pt>
                <c:pt idx="5225">
                  <c:v>25.33651100000003</c:v>
                </c:pt>
                <c:pt idx="5226">
                  <c:v>29.833307000000048</c:v>
                </c:pt>
                <c:pt idx="5227">
                  <c:v>34.365076000000045</c:v>
                </c:pt>
                <c:pt idx="5228">
                  <c:v>33.951318000000015</c:v>
                </c:pt>
                <c:pt idx="5229">
                  <c:v>29.845117000000016</c:v>
                </c:pt>
                <c:pt idx="5230">
                  <c:v>28.728418000000033</c:v>
                </c:pt>
                <c:pt idx="5231">
                  <c:v>27.846552000000031</c:v>
                </c:pt>
                <c:pt idx="5232">
                  <c:v>26.61544200000003</c:v>
                </c:pt>
                <c:pt idx="5233">
                  <c:v>25.28527200000002</c:v>
                </c:pt>
                <c:pt idx="5234">
                  <c:v>30.789240000000007</c:v>
                </c:pt>
                <c:pt idx="5235">
                  <c:v>34.842767000000038</c:v>
                </c:pt>
                <c:pt idx="5236">
                  <c:v>35.86544200000003</c:v>
                </c:pt>
                <c:pt idx="5237">
                  <c:v>29.837152000000003</c:v>
                </c:pt>
                <c:pt idx="5238">
                  <c:v>28.754480000000001</c:v>
                </c:pt>
                <c:pt idx="5239">
                  <c:v>27.863306000000023</c:v>
                </c:pt>
                <c:pt idx="5240">
                  <c:v>26.387140000000045</c:v>
                </c:pt>
                <c:pt idx="5241">
                  <c:v>25.211938000000032</c:v>
                </c:pt>
                <c:pt idx="5242">
                  <c:v>30.291956000000027</c:v>
                </c:pt>
                <c:pt idx="5243">
                  <c:v>34.285302999999999</c:v>
                </c:pt>
                <c:pt idx="5244">
                  <c:v>34.183618000000024</c:v>
                </c:pt>
                <c:pt idx="5245">
                  <c:v>29.431939999999997</c:v>
                </c:pt>
                <c:pt idx="5246">
                  <c:v>28.200677000000042</c:v>
                </c:pt>
                <c:pt idx="5247">
                  <c:v>27.55892300000005</c:v>
                </c:pt>
                <c:pt idx="5248">
                  <c:v>26.274286000000018</c:v>
                </c:pt>
                <c:pt idx="5249">
                  <c:v>24.790186000000006</c:v>
                </c:pt>
                <c:pt idx="5250">
                  <c:v>30.509271000000012</c:v>
                </c:pt>
                <c:pt idx="5251">
                  <c:v>33.567682000000048</c:v>
                </c:pt>
                <c:pt idx="5252">
                  <c:v>34.660302999999999</c:v>
                </c:pt>
                <c:pt idx="5253">
                  <c:v>28.920587000000012</c:v>
                </c:pt>
                <c:pt idx="5254">
                  <c:v>27.817529000000036</c:v>
                </c:pt>
                <c:pt idx="5255">
                  <c:v>27.536859000000049</c:v>
                </c:pt>
                <c:pt idx="5256">
                  <c:v>25.843927000000008</c:v>
                </c:pt>
                <c:pt idx="5257">
                  <c:v>24.914667000000009</c:v>
                </c:pt>
                <c:pt idx="5258">
                  <c:v>30.945581000000004</c:v>
                </c:pt>
                <c:pt idx="5259">
                  <c:v>33.670006999999998</c:v>
                </c:pt>
                <c:pt idx="5260">
                  <c:v>34.846277000000043</c:v>
                </c:pt>
                <c:pt idx="5261">
                  <c:v>29.098932000000048</c:v>
                </c:pt>
                <c:pt idx="5262">
                  <c:v>27.765833000000043</c:v>
                </c:pt>
                <c:pt idx="5263">
                  <c:v>26.919427000000042</c:v>
                </c:pt>
                <c:pt idx="5264">
                  <c:v>25.274896000000012</c:v>
                </c:pt>
                <c:pt idx="5265">
                  <c:v>24.077722000000051</c:v>
                </c:pt>
                <c:pt idx="5266">
                  <c:v>30.865594000000044</c:v>
                </c:pt>
                <c:pt idx="5267">
                  <c:v>34.171442000000013</c:v>
                </c:pt>
                <c:pt idx="5268">
                  <c:v>34.750848000000019</c:v>
                </c:pt>
                <c:pt idx="5269">
                  <c:v>30.030054000000007</c:v>
                </c:pt>
                <c:pt idx="5270">
                  <c:v>27.312311000000022</c:v>
                </c:pt>
                <c:pt idx="5271">
                  <c:v>26.41875600000003</c:v>
                </c:pt>
                <c:pt idx="5272">
                  <c:v>25.252100000000041</c:v>
                </c:pt>
                <c:pt idx="5273">
                  <c:v>24.40795300000002</c:v>
                </c:pt>
                <c:pt idx="5274">
                  <c:v>31.095636000000013</c:v>
                </c:pt>
                <c:pt idx="5275">
                  <c:v>34.693414000000018</c:v>
                </c:pt>
                <c:pt idx="5276">
                  <c:v>33.166803000000016</c:v>
                </c:pt>
                <c:pt idx="5277">
                  <c:v>29.468744000000015</c:v>
                </c:pt>
                <c:pt idx="5278">
                  <c:v>27.661646000000019</c:v>
                </c:pt>
                <c:pt idx="5279">
                  <c:v>26.987177000000031</c:v>
                </c:pt>
                <c:pt idx="5280">
                  <c:v>25.860376000000031</c:v>
                </c:pt>
                <c:pt idx="5281">
                  <c:v>25.015130999999997</c:v>
                </c:pt>
                <c:pt idx="5282">
                  <c:v>32.127710000000036</c:v>
                </c:pt>
                <c:pt idx="5283">
                  <c:v>35.077112</c:v>
                </c:pt>
                <c:pt idx="5284">
                  <c:v>34.729425000000049</c:v>
                </c:pt>
                <c:pt idx="5285">
                  <c:v>30.676843000000019</c:v>
                </c:pt>
                <c:pt idx="5286">
                  <c:v>28.392389000000037</c:v>
                </c:pt>
                <c:pt idx="5287">
                  <c:v>27.065515000000005</c:v>
                </c:pt>
                <c:pt idx="5288">
                  <c:v>25.659447999999998</c:v>
                </c:pt>
                <c:pt idx="5289">
                  <c:v>24.526544000000001</c:v>
                </c:pt>
                <c:pt idx="5290">
                  <c:v>31.884058000000039</c:v>
                </c:pt>
                <c:pt idx="5291">
                  <c:v>35.139124000000038</c:v>
                </c:pt>
                <c:pt idx="5292">
                  <c:v>35.548761000000013</c:v>
                </c:pt>
                <c:pt idx="5293">
                  <c:v>30.178522000000044</c:v>
                </c:pt>
                <c:pt idx="5294">
                  <c:v>27.922968000000026</c:v>
                </c:pt>
                <c:pt idx="5295">
                  <c:v>26.775049000000024</c:v>
                </c:pt>
                <c:pt idx="5296">
                  <c:v>25.196985000000041</c:v>
                </c:pt>
                <c:pt idx="5297">
                  <c:v>23.974603000000002</c:v>
                </c:pt>
                <c:pt idx="5298">
                  <c:v>30.246088000000043</c:v>
                </c:pt>
                <c:pt idx="5299">
                  <c:v>33.949640000000045</c:v>
                </c:pt>
                <c:pt idx="5300">
                  <c:v>34.253076000000021</c:v>
                </c:pt>
                <c:pt idx="5301">
                  <c:v>29.589624000000015</c:v>
                </c:pt>
                <c:pt idx="5302">
                  <c:v>27.564966000000027</c:v>
                </c:pt>
                <c:pt idx="5303">
                  <c:v>26.634027000000003</c:v>
                </c:pt>
                <c:pt idx="5304">
                  <c:v>24.642480000000035</c:v>
                </c:pt>
                <c:pt idx="5305">
                  <c:v>23.226282000000026</c:v>
                </c:pt>
                <c:pt idx="5306">
                  <c:v>29.397699000000046</c:v>
                </c:pt>
                <c:pt idx="5307">
                  <c:v>33.248621000000014</c:v>
                </c:pt>
                <c:pt idx="5308">
                  <c:v>33.286248999999998</c:v>
                </c:pt>
                <c:pt idx="5309">
                  <c:v>29.243402000000003</c:v>
                </c:pt>
                <c:pt idx="5310">
                  <c:v>28.072534000000019</c:v>
                </c:pt>
                <c:pt idx="5311">
                  <c:v>27.544397000000004</c:v>
                </c:pt>
                <c:pt idx="5312">
                  <c:v>25.509424000000024</c:v>
                </c:pt>
                <c:pt idx="5313">
                  <c:v>24.157617000000016</c:v>
                </c:pt>
                <c:pt idx="5314">
                  <c:v>28.468042000000025</c:v>
                </c:pt>
                <c:pt idx="5315">
                  <c:v>32.884698000000014</c:v>
                </c:pt>
                <c:pt idx="5316">
                  <c:v>31.511865</c:v>
                </c:pt>
                <c:pt idx="5317">
                  <c:v>28.776483000000042</c:v>
                </c:pt>
                <c:pt idx="5318">
                  <c:v>27.013696000000039</c:v>
                </c:pt>
                <c:pt idx="5319">
                  <c:v>25.93206200000003</c:v>
                </c:pt>
                <c:pt idx="5320">
                  <c:v>24.297388000000012</c:v>
                </c:pt>
                <c:pt idx="5321">
                  <c:v>23.040826000000038</c:v>
                </c:pt>
                <c:pt idx="5322">
                  <c:v>28.083063000000038</c:v>
                </c:pt>
                <c:pt idx="5323">
                  <c:v>32.375299000000041</c:v>
                </c:pt>
                <c:pt idx="5324">
                  <c:v>31.506616000000008</c:v>
                </c:pt>
                <c:pt idx="5325">
                  <c:v>27.850610000000017</c:v>
                </c:pt>
                <c:pt idx="5326">
                  <c:v>26.520013000000006</c:v>
                </c:pt>
                <c:pt idx="5327">
                  <c:v>25.370630000000006</c:v>
                </c:pt>
                <c:pt idx="5328">
                  <c:v>23.569421000000034</c:v>
                </c:pt>
                <c:pt idx="5329">
                  <c:v>22.59704000000005</c:v>
                </c:pt>
                <c:pt idx="5330">
                  <c:v>28.21059600000001</c:v>
                </c:pt>
                <c:pt idx="5331">
                  <c:v>32.528101000000049</c:v>
                </c:pt>
                <c:pt idx="5332">
                  <c:v>31.257836999999995</c:v>
                </c:pt>
                <c:pt idx="5333">
                  <c:v>27.268854000000033</c:v>
                </c:pt>
                <c:pt idx="5334">
                  <c:v>26.321344000000011</c:v>
                </c:pt>
                <c:pt idx="5335">
                  <c:v>25.227655000000027</c:v>
                </c:pt>
                <c:pt idx="5336">
                  <c:v>23.130884000000037</c:v>
                </c:pt>
                <c:pt idx="5337">
                  <c:v>21.69448200000005</c:v>
                </c:pt>
                <c:pt idx="5338">
                  <c:v>28.749109000000033</c:v>
                </c:pt>
                <c:pt idx="5339">
                  <c:v>32.74276100000003</c:v>
                </c:pt>
                <c:pt idx="5340">
                  <c:v>32.241724000000033</c:v>
                </c:pt>
                <c:pt idx="5341">
                  <c:v>27.73028000000005</c:v>
                </c:pt>
                <c:pt idx="5342">
                  <c:v>26.688409000000036</c:v>
                </c:pt>
                <c:pt idx="5343">
                  <c:v>25.587000000000046</c:v>
                </c:pt>
                <c:pt idx="5344">
                  <c:v>24.126489000000049</c:v>
                </c:pt>
                <c:pt idx="5345">
                  <c:v>22.727747000000022</c:v>
                </c:pt>
                <c:pt idx="5346">
                  <c:v>29.49205900000004</c:v>
                </c:pt>
                <c:pt idx="5347">
                  <c:v>32.518854000000033</c:v>
                </c:pt>
                <c:pt idx="5348">
                  <c:v>31.305902000000003</c:v>
                </c:pt>
                <c:pt idx="5349">
                  <c:v>27.748559999999998</c:v>
                </c:pt>
                <c:pt idx="5350">
                  <c:v>26.23195800000002</c:v>
                </c:pt>
                <c:pt idx="5351">
                  <c:v>26.046960000000013</c:v>
                </c:pt>
                <c:pt idx="5352">
                  <c:v>23.989464999999996</c:v>
                </c:pt>
                <c:pt idx="5353">
                  <c:v>22.810663000000034</c:v>
                </c:pt>
                <c:pt idx="5354">
                  <c:v>28.524438000000032</c:v>
                </c:pt>
                <c:pt idx="5355">
                  <c:v>33.078394000000003</c:v>
                </c:pt>
                <c:pt idx="5356">
                  <c:v>33.064417000000049</c:v>
                </c:pt>
                <c:pt idx="5357">
                  <c:v>28.186945000000037</c:v>
                </c:pt>
                <c:pt idx="5358">
                  <c:v>26.709406000000001</c:v>
                </c:pt>
                <c:pt idx="5359">
                  <c:v>25.901941000000022</c:v>
                </c:pt>
                <c:pt idx="5360">
                  <c:v>24.370477000000051</c:v>
                </c:pt>
                <c:pt idx="5361">
                  <c:v>23.169397000000004</c:v>
                </c:pt>
                <c:pt idx="5362">
                  <c:v>27.884424000000024</c:v>
                </c:pt>
                <c:pt idx="5363">
                  <c:v>32.590935999999999</c:v>
                </c:pt>
                <c:pt idx="5364">
                  <c:v>30.980035000000044</c:v>
                </c:pt>
                <c:pt idx="5365">
                  <c:v>27.528406000000018</c:v>
                </c:pt>
                <c:pt idx="5366">
                  <c:v>26.543390000000045</c:v>
                </c:pt>
                <c:pt idx="5367">
                  <c:v>25.127527000000043</c:v>
                </c:pt>
                <c:pt idx="5368">
                  <c:v>23.531885000000045</c:v>
                </c:pt>
                <c:pt idx="5369">
                  <c:v>22.201837000000012</c:v>
                </c:pt>
                <c:pt idx="5370">
                  <c:v>28.169183000000032</c:v>
                </c:pt>
                <c:pt idx="5371">
                  <c:v>32.789148000000012</c:v>
                </c:pt>
                <c:pt idx="5372">
                  <c:v>30.861871000000008</c:v>
                </c:pt>
                <c:pt idx="5373">
                  <c:v>26.499170000000049</c:v>
                </c:pt>
                <c:pt idx="5374">
                  <c:v>25.790459999999996</c:v>
                </c:pt>
                <c:pt idx="5375">
                  <c:v>24.23034100000001</c:v>
                </c:pt>
                <c:pt idx="5376">
                  <c:v>22.889275999999995</c:v>
                </c:pt>
                <c:pt idx="5377">
                  <c:v>21.731775000000027</c:v>
                </c:pt>
                <c:pt idx="5378">
                  <c:v>27.63198200000005</c:v>
                </c:pt>
                <c:pt idx="5379">
                  <c:v>31.788690000000031</c:v>
                </c:pt>
                <c:pt idx="5380">
                  <c:v>29.730463000000043</c:v>
                </c:pt>
                <c:pt idx="5381">
                  <c:v>26.107996000000014</c:v>
                </c:pt>
                <c:pt idx="5382">
                  <c:v>24.78429600000004</c:v>
                </c:pt>
                <c:pt idx="5383">
                  <c:v>24.144677999999999</c:v>
                </c:pt>
                <c:pt idx="5384">
                  <c:v>22.996362000000033</c:v>
                </c:pt>
                <c:pt idx="5385">
                  <c:v>21.749932999999999</c:v>
                </c:pt>
                <c:pt idx="5386">
                  <c:v>26.160181000000023</c:v>
                </c:pt>
                <c:pt idx="5387">
                  <c:v>30.601648000000012</c:v>
                </c:pt>
                <c:pt idx="5388">
                  <c:v>30.256647000000044</c:v>
                </c:pt>
                <c:pt idx="5389">
                  <c:v>26.224176</c:v>
                </c:pt>
                <c:pt idx="5390">
                  <c:v>24.955774000000019</c:v>
                </c:pt>
                <c:pt idx="5391">
                  <c:v>24.391534000000036</c:v>
                </c:pt>
                <c:pt idx="5392">
                  <c:v>23.620111000000009</c:v>
                </c:pt>
                <c:pt idx="5393">
                  <c:v>22.846552000000031</c:v>
                </c:pt>
                <c:pt idx="5394">
                  <c:v>25.877588000000003</c:v>
                </c:pt>
                <c:pt idx="5395">
                  <c:v>29.834406000000001</c:v>
                </c:pt>
                <c:pt idx="5396">
                  <c:v>29.836908000000051</c:v>
                </c:pt>
                <c:pt idx="5397">
                  <c:v>26.609398999999996</c:v>
                </c:pt>
                <c:pt idx="5398">
                  <c:v>25.249414000000002</c:v>
                </c:pt>
                <c:pt idx="5399">
                  <c:v>25.144403000000011</c:v>
                </c:pt>
                <c:pt idx="5400">
                  <c:v>24.594385000000045</c:v>
                </c:pt>
                <c:pt idx="5401">
                  <c:v>23.316919000000041</c:v>
                </c:pt>
                <c:pt idx="5402">
                  <c:v>26.159418000000016</c:v>
                </c:pt>
                <c:pt idx="5403">
                  <c:v>29.647821000000022</c:v>
                </c:pt>
                <c:pt idx="5404">
                  <c:v>30.638696000000039</c:v>
                </c:pt>
                <c:pt idx="5405">
                  <c:v>27.023218000000043</c:v>
                </c:pt>
                <c:pt idx="5406">
                  <c:v>26.179773000000012</c:v>
                </c:pt>
                <c:pt idx="5407">
                  <c:v>26.064996000000008</c:v>
                </c:pt>
                <c:pt idx="5408">
                  <c:v>25.106560999999999</c:v>
                </c:pt>
                <c:pt idx="5409">
                  <c:v>24.010064999999997</c:v>
                </c:pt>
                <c:pt idx="5410">
                  <c:v>26.484094000000027</c:v>
                </c:pt>
                <c:pt idx="5411">
                  <c:v>29.715906000000018</c:v>
                </c:pt>
                <c:pt idx="5412">
                  <c:v>30.440942000000007</c:v>
                </c:pt>
                <c:pt idx="5413">
                  <c:v>27.359186000000022</c:v>
                </c:pt>
                <c:pt idx="5414">
                  <c:v>26.074396000000036</c:v>
                </c:pt>
                <c:pt idx="5415">
                  <c:v>25.916254000000038</c:v>
                </c:pt>
                <c:pt idx="5416">
                  <c:v>24.71813400000002</c:v>
                </c:pt>
                <c:pt idx="5417">
                  <c:v>24.156824000000029</c:v>
                </c:pt>
                <c:pt idx="5418">
                  <c:v>27.22481700000003</c:v>
                </c:pt>
                <c:pt idx="5419">
                  <c:v>30.587976000000026</c:v>
                </c:pt>
                <c:pt idx="5420">
                  <c:v>30.10857500000003</c:v>
                </c:pt>
                <c:pt idx="5421">
                  <c:v>26.962366000000031</c:v>
                </c:pt>
                <c:pt idx="5422">
                  <c:v>26.066705000000013</c:v>
                </c:pt>
                <c:pt idx="5423">
                  <c:v>26.196405000000027</c:v>
                </c:pt>
                <c:pt idx="5424">
                  <c:v>25.277826000000005</c:v>
                </c:pt>
                <c:pt idx="5425">
                  <c:v>23.952081000000021</c:v>
                </c:pt>
                <c:pt idx="5426">
                  <c:v>27.28823200000005</c:v>
                </c:pt>
                <c:pt idx="5427">
                  <c:v>31.096490000000017</c:v>
                </c:pt>
                <c:pt idx="5428">
                  <c:v>30.050562000000014</c:v>
                </c:pt>
                <c:pt idx="5429">
                  <c:v>27.073236000000009</c:v>
                </c:pt>
                <c:pt idx="5430">
                  <c:v>26.280847000000051</c:v>
                </c:pt>
                <c:pt idx="5431">
                  <c:v>25.799005000000022</c:v>
                </c:pt>
                <c:pt idx="5432">
                  <c:v>24.714624000000015</c:v>
                </c:pt>
                <c:pt idx="5433">
                  <c:v>23.482751000000007</c:v>
                </c:pt>
                <c:pt idx="5434">
                  <c:v>26.888940000000048</c:v>
                </c:pt>
                <c:pt idx="5435">
                  <c:v>31.24044200000003</c:v>
                </c:pt>
                <c:pt idx="5436">
                  <c:v>29.65795300000002</c:v>
                </c:pt>
                <c:pt idx="5437">
                  <c:v>27.486047000000042</c:v>
                </c:pt>
                <c:pt idx="5438">
                  <c:v>26.073541000000034</c:v>
                </c:pt>
                <c:pt idx="5439">
                  <c:v>26.001672000000042</c:v>
                </c:pt>
                <c:pt idx="5440">
                  <c:v>25.086023000000012</c:v>
                </c:pt>
                <c:pt idx="5441">
                  <c:v>23.91323200000005</c:v>
                </c:pt>
                <c:pt idx="5442">
                  <c:v>27.169550000000015</c:v>
                </c:pt>
                <c:pt idx="5443">
                  <c:v>30.854944000000046</c:v>
                </c:pt>
                <c:pt idx="5444">
                  <c:v>30.577570000000037</c:v>
                </c:pt>
                <c:pt idx="5445">
                  <c:v>26.996973000000025</c:v>
                </c:pt>
                <c:pt idx="5446">
                  <c:v>25.721338000000003</c:v>
                </c:pt>
                <c:pt idx="5447">
                  <c:v>25.658105000000035</c:v>
                </c:pt>
                <c:pt idx="5448">
                  <c:v>24.853204000000005</c:v>
                </c:pt>
                <c:pt idx="5449">
                  <c:v>23.965570000000014</c:v>
                </c:pt>
                <c:pt idx="5450">
                  <c:v>26.372522000000004</c:v>
                </c:pt>
                <c:pt idx="5451">
                  <c:v>30.009607000000017</c:v>
                </c:pt>
                <c:pt idx="5452">
                  <c:v>29.317285000000027</c:v>
                </c:pt>
                <c:pt idx="5453">
                  <c:v>26.309076000000005</c:v>
                </c:pt>
                <c:pt idx="5454">
                  <c:v>25.906824000000029</c:v>
                </c:pt>
                <c:pt idx="5455">
                  <c:v>25.279260000000022</c:v>
                </c:pt>
                <c:pt idx="5456">
                  <c:v>24.438897999999995</c:v>
                </c:pt>
                <c:pt idx="5457">
                  <c:v>23.912469000000044</c:v>
                </c:pt>
                <c:pt idx="5458">
                  <c:v>26.738580000000013</c:v>
                </c:pt>
                <c:pt idx="5459">
                  <c:v>29.656885000000045</c:v>
                </c:pt>
                <c:pt idx="5460">
                  <c:v>28.172235000000001</c:v>
                </c:pt>
                <c:pt idx="5461">
                  <c:v>25.899225000000001</c:v>
                </c:pt>
                <c:pt idx="5462">
                  <c:v>25.407098000000019</c:v>
                </c:pt>
                <c:pt idx="5463">
                  <c:v>25.194421000000034</c:v>
                </c:pt>
                <c:pt idx="5464">
                  <c:v>24.270105000000001</c:v>
                </c:pt>
                <c:pt idx="5465">
                  <c:v>23.70250900000002</c:v>
                </c:pt>
                <c:pt idx="5466">
                  <c:v>26.788385000000005</c:v>
                </c:pt>
                <c:pt idx="5467">
                  <c:v>29.843042000000025</c:v>
                </c:pt>
                <c:pt idx="5468">
                  <c:v>28.354700000000037</c:v>
                </c:pt>
                <c:pt idx="5469">
                  <c:v>25.984583000000043</c:v>
                </c:pt>
                <c:pt idx="5470">
                  <c:v>25.507532000000026</c:v>
                </c:pt>
                <c:pt idx="5471">
                  <c:v>25.210718000000043</c:v>
                </c:pt>
                <c:pt idx="5472">
                  <c:v>24.363489000000015</c:v>
                </c:pt>
                <c:pt idx="5473">
                  <c:v>23.83971600000001</c:v>
                </c:pt>
                <c:pt idx="5474">
                  <c:v>27.165430000000015</c:v>
                </c:pt>
                <c:pt idx="5475">
                  <c:v>30.389337000000012</c:v>
                </c:pt>
                <c:pt idx="5476">
                  <c:v>29.87124</c:v>
                </c:pt>
                <c:pt idx="5477">
                  <c:v>26.403467000000035</c:v>
                </c:pt>
                <c:pt idx="5478">
                  <c:v>25.309015000000045</c:v>
                </c:pt>
                <c:pt idx="5479">
                  <c:v>25.487512000000038</c:v>
                </c:pt>
                <c:pt idx="5480">
                  <c:v>24.739130000000046</c:v>
                </c:pt>
                <c:pt idx="5481">
                  <c:v>23.907983000000002</c:v>
                </c:pt>
                <c:pt idx="5482">
                  <c:v>25.507593000000043</c:v>
                </c:pt>
                <c:pt idx="5483">
                  <c:v>28.467889000000014</c:v>
                </c:pt>
                <c:pt idx="5484">
                  <c:v>28.280695000000037</c:v>
                </c:pt>
                <c:pt idx="5485">
                  <c:v>25.794031000000018</c:v>
                </c:pt>
                <c:pt idx="5486">
                  <c:v>25.170984000000033</c:v>
                </c:pt>
                <c:pt idx="5487">
                  <c:v>24.831903000000011</c:v>
                </c:pt>
                <c:pt idx="5488">
                  <c:v>23.991907000000026</c:v>
                </c:pt>
                <c:pt idx="5489">
                  <c:v>23.421960000000013</c:v>
                </c:pt>
                <c:pt idx="5490">
                  <c:v>25.115381000000014</c:v>
                </c:pt>
                <c:pt idx="5491">
                  <c:v>28.155298000000016</c:v>
                </c:pt>
                <c:pt idx="5492">
                  <c:v>27.777429000000041</c:v>
                </c:pt>
                <c:pt idx="5493">
                  <c:v>25.430322000000047</c:v>
                </c:pt>
                <c:pt idx="5494">
                  <c:v>24.942834000000005</c:v>
                </c:pt>
                <c:pt idx="5495">
                  <c:v>24.635309000000007</c:v>
                </c:pt>
                <c:pt idx="5496">
                  <c:v>23.711084000000028</c:v>
                </c:pt>
                <c:pt idx="5497">
                  <c:v>23.310327000000029</c:v>
                </c:pt>
                <c:pt idx="5498">
                  <c:v>25.707361000000049</c:v>
                </c:pt>
                <c:pt idx="5499">
                  <c:v>28.432397000000037</c:v>
                </c:pt>
                <c:pt idx="5500">
                  <c:v>27.252374000000032</c:v>
                </c:pt>
                <c:pt idx="5501">
                  <c:v>25.162378000000047</c:v>
                </c:pt>
                <c:pt idx="5502">
                  <c:v>24.924860000000024</c:v>
                </c:pt>
                <c:pt idx="5503">
                  <c:v>24.601709000000028</c:v>
                </c:pt>
                <c:pt idx="5504">
                  <c:v>23.974878000000047</c:v>
                </c:pt>
                <c:pt idx="5505">
                  <c:v>23.219232000000034</c:v>
                </c:pt>
                <c:pt idx="5506">
                  <c:v>25.964044000000001</c:v>
                </c:pt>
                <c:pt idx="5507">
                  <c:v>29.49141800000001</c:v>
                </c:pt>
                <c:pt idx="5508">
                  <c:v>28.684747000000016</c:v>
                </c:pt>
                <c:pt idx="5509">
                  <c:v>26.249963000000037</c:v>
                </c:pt>
                <c:pt idx="5510">
                  <c:v>25.189966000000027</c:v>
                </c:pt>
                <c:pt idx="5511">
                  <c:v>24.564966000000027</c:v>
                </c:pt>
                <c:pt idx="5512">
                  <c:v>23.482233000000008</c:v>
                </c:pt>
                <c:pt idx="5513">
                  <c:v>22.29033800000002</c:v>
                </c:pt>
                <c:pt idx="5514">
                  <c:v>24.801996000000031</c:v>
                </c:pt>
                <c:pt idx="5515">
                  <c:v>28.407007000000021</c:v>
                </c:pt>
                <c:pt idx="5516">
                  <c:v>29.112024000000019</c:v>
                </c:pt>
                <c:pt idx="5517">
                  <c:v>26.228601000000026</c:v>
                </c:pt>
                <c:pt idx="5518">
                  <c:v>25.325829999999996</c:v>
                </c:pt>
                <c:pt idx="5519">
                  <c:v>24.910821999999996</c:v>
                </c:pt>
                <c:pt idx="5520">
                  <c:v>23.286005000000046</c:v>
                </c:pt>
                <c:pt idx="5521">
                  <c:v>22.178033000000028</c:v>
                </c:pt>
                <c:pt idx="5522">
                  <c:v>25.045068000000015</c:v>
                </c:pt>
                <c:pt idx="5523">
                  <c:v>28.221185000000048</c:v>
                </c:pt>
                <c:pt idx="5524">
                  <c:v>29.183099000000027</c:v>
                </c:pt>
                <c:pt idx="5525">
                  <c:v>25.782617000000016</c:v>
                </c:pt>
                <c:pt idx="5526">
                  <c:v>24.669305000000008</c:v>
                </c:pt>
                <c:pt idx="5527">
                  <c:v>24.299677000000031</c:v>
                </c:pt>
                <c:pt idx="5528">
                  <c:v>23.100153000000034</c:v>
                </c:pt>
                <c:pt idx="5529">
                  <c:v>22.234247000000039</c:v>
                </c:pt>
                <c:pt idx="5530">
                  <c:v>24.315179000000001</c:v>
                </c:pt>
                <c:pt idx="5531">
                  <c:v>27.274042000000009</c:v>
                </c:pt>
                <c:pt idx="5532">
                  <c:v>28.283899000000019</c:v>
                </c:pt>
                <c:pt idx="5533">
                  <c:v>25.573328000000004</c:v>
                </c:pt>
                <c:pt idx="5534">
                  <c:v>24.726067999999998</c:v>
                </c:pt>
                <c:pt idx="5535">
                  <c:v>23.941919000000041</c:v>
                </c:pt>
                <c:pt idx="5536">
                  <c:v>23.160089000000028</c:v>
                </c:pt>
                <c:pt idx="5537">
                  <c:v>22.789940999999999</c:v>
                </c:pt>
                <c:pt idx="5538">
                  <c:v>26.602228000000025</c:v>
                </c:pt>
                <c:pt idx="5539">
                  <c:v>29.716730000000041</c:v>
                </c:pt>
                <c:pt idx="5540">
                  <c:v>30.979272000000037</c:v>
                </c:pt>
                <c:pt idx="5541">
                  <c:v>26.933893000000012</c:v>
                </c:pt>
                <c:pt idx="5542">
                  <c:v>26.198297000000025</c:v>
                </c:pt>
                <c:pt idx="5543">
                  <c:v>25.538477</c:v>
                </c:pt>
                <c:pt idx="5544">
                  <c:v>24.280695000000037</c:v>
                </c:pt>
                <c:pt idx="5545">
                  <c:v>23.449426000000017</c:v>
                </c:pt>
                <c:pt idx="5546">
                  <c:v>26.751367000000016</c:v>
                </c:pt>
                <c:pt idx="5547">
                  <c:v>29.828699000000029</c:v>
                </c:pt>
                <c:pt idx="5548">
                  <c:v>30.594110000000001</c:v>
                </c:pt>
                <c:pt idx="5549">
                  <c:v>26.793054000000041</c:v>
                </c:pt>
                <c:pt idx="5550">
                  <c:v>26.003259000000014</c:v>
                </c:pt>
                <c:pt idx="5551">
                  <c:v>25.542474000000027</c:v>
                </c:pt>
                <c:pt idx="5552">
                  <c:v>24.699976000000049</c:v>
                </c:pt>
                <c:pt idx="5553">
                  <c:v>24.189324999999997</c:v>
                </c:pt>
                <c:pt idx="5554">
                  <c:v>26.20000600000003</c:v>
                </c:pt>
                <c:pt idx="5555">
                  <c:v>29.083765000000028</c:v>
                </c:pt>
                <c:pt idx="5556">
                  <c:v>29.187708000000043</c:v>
                </c:pt>
                <c:pt idx="5557">
                  <c:v>26.806482000000017</c:v>
                </c:pt>
                <c:pt idx="5558">
                  <c:v>25.629114000000015</c:v>
                </c:pt>
                <c:pt idx="5559">
                  <c:v>24.83901400000002</c:v>
                </c:pt>
                <c:pt idx="5560">
                  <c:v>23.924036000000001</c:v>
                </c:pt>
                <c:pt idx="5561">
                  <c:v>23.434258999999997</c:v>
                </c:pt>
                <c:pt idx="5562">
                  <c:v>25.678094000000044</c:v>
                </c:pt>
                <c:pt idx="5563">
                  <c:v>28.253076000000021</c:v>
                </c:pt>
                <c:pt idx="5564">
                  <c:v>29.513086000000044</c:v>
                </c:pt>
                <c:pt idx="5565">
                  <c:v>26.651575000000037</c:v>
                </c:pt>
                <c:pt idx="5566">
                  <c:v>25.238031000000035</c:v>
                </c:pt>
                <c:pt idx="5567">
                  <c:v>25.161646000000019</c:v>
                </c:pt>
                <c:pt idx="5568">
                  <c:v>24.277826000000005</c:v>
                </c:pt>
                <c:pt idx="5569">
                  <c:v>23.782159000000036</c:v>
                </c:pt>
                <c:pt idx="5570">
                  <c:v>25.396478000000002</c:v>
                </c:pt>
                <c:pt idx="5571">
                  <c:v>28.280389000000014</c:v>
                </c:pt>
                <c:pt idx="5572">
                  <c:v>28.20641500000005</c:v>
                </c:pt>
                <c:pt idx="5573">
                  <c:v>25.938897999999995</c:v>
                </c:pt>
                <c:pt idx="5574">
                  <c:v>25.094537000000003</c:v>
                </c:pt>
                <c:pt idx="5575">
                  <c:v>24.471674000000007</c:v>
                </c:pt>
                <c:pt idx="5576">
                  <c:v>23.419550000000015</c:v>
                </c:pt>
                <c:pt idx="5577">
                  <c:v>22.91372100000001</c:v>
                </c:pt>
                <c:pt idx="5578">
                  <c:v>24.471674000000007</c:v>
                </c:pt>
                <c:pt idx="5579">
                  <c:v>27.012964000000011</c:v>
                </c:pt>
                <c:pt idx="5580">
                  <c:v>28.166254000000038</c:v>
                </c:pt>
                <c:pt idx="5581">
                  <c:v>25.763788000000034</c:v>
                </c:pt>
                <c:pt idx="5582">
                  <c:v>24.680109000000016</c:v>
                </c:pt>
                <c:pt idx="5583">
                  <c:v>24.199335000000019</c:v>
                </c:pt>
                <c:pt idx="5584">
                  <c:v>23.125574000000029</c:v>
                </c:pt>
                <c:pt idx="5585">
                  <c:v>22.583429000000024</c:v>
                </c:pt>
                <c:pt idx="5586">
                  <c:v>23.784265000000005</c:v>
                </c:pt>
                <c:pt idx="5587">
                  <c:v>25.310266000000013</c:v>
                </c:pt>
                <c:pt idx="5588">
                  <c:v>25.733423000000016</c:v>
                </c:pt>
                <c:pt idx="5589">
                  <c:v>25.345911000000001</c:v>
                </c:pt>
                <c:pt idx="5590">
                  <c:v>24.274408000000051</c:v>
                </c:pt>
                <c:pt idx="5591">
                  <c:v>23.813013000000012</c:v>
                </c:pt>
                <c:pt idx="5592">
                  <c:v>23.486810000000048</c:v>
                </c:pt>
                <c:pt idx="5593">
                  <c:v>22.851678000000049</c:v>
                </c:pt>
                <c:pt idx="5594">
                  <c:v>24.241968000000043</c:v>
                </c:pt>
                <c:pt idx="5595">
                  <c:v>26.407037000000003</c:v>
                </c:pt>
                <c:pt idx="5596">
                  <c:v>26.399988000000008</c:v>
                </c:pt>
                <c:pt idx="5597">
                  <c:v>25.174982</c:v>
                </c:pt>
                <c:pt idx="5598">
                  <c:v>23.982079999999996</c:v>
                </c:pt>
                <c:pt idx="5599">
                  <c:v>23.989191000000005</c:v>
                </c:pt>
                <c:pt idx="5600">
                  <c:v>23.307550000000049</c:v>
                </c:pt>
                <c:pt idx="5601">
                  <c:v>22.751459000000011</c:v>
                </c:pt>
                <c:pt idx="5602">
                  <c:v>24.27471300000002</c:v>
                </c:pt>
                <c:pt idx="5603">
                  <c:v>26.568017999999995</c:v>
                </c:pt>
                <c:pt idx="5604">
                  <c:v>27.69518400000004</c:v>
                </c:pt>
                <c:pt idx="5605">
                  <c:v>25.059076000000005</c:v>
                </c:pt>
                <c:pt idx="5606">
                  <c:v>24.620996000000048</c:v>
                </c:pt>
                <c:pt idx="5607">
                  <c:v>24.04143700000003</c:v>
                </c:pt>
                <c:pt idx="5608">
                  <c:v>23.639702999999997</c:v>
                </c:pt>
                <c:pt idx="5609">
                  <c:v>22.844324000000029</c:v>
                </c:pt>
                <c:pt idx="5610">
                  <c:v>24.161066000000005</c:v>
                </c:pt>
                <c:pt idx="5611">
                  <c:v>25.877222000000017</c:v>
                </c:pt>
                <c:pt idx="5612">
                  <c:v>25.810297000000048</c:v>
                </c:pt>
                <c:pt idx="5613">
                  <c:v>25.000757000000021</c:v>
                </c:pt>
                <c:pt idx="5614">
                  <c:v>24.112390000000005</c:v>
                </c:pt>
                <c:pt idx="5615">
                  <c:v>23.922876000000031</c:v>
                </c:pt>
                <c:pt idx="5616">
                  <c:v>23.542169000000001</c:v>
                </c:pt>
                <c:pt idx="5617">
                  <c:v>22.970605000000035</c:v>
                </c:pt>
                <c:pt idx="5618">
                  <c:v>24.507501000000047</c:v>
                </c:pt>
                <c:pt idx="5619">
                  <c:v>26.940759000000014</c:v>
                </c:pt>
                <c:pt idx="5620">
                  <c:v>26.129114000000015</c:v>
                </c:pt>
                <c:pt idx="5621">
                  <c:v>25.311059999999998</c:v>
                </c:pt>
                <c:pt idx="5622">
                  <c:v>24.46428800000001</c:v>
                </c:pt>
                <c:pt idx="5623">
                  <c:v>24.298547000000042</c:v>
                </c:pt>
                <c:pt idx="5624">
                  <c:v>23.845087000000035</c:v>
                </c:pt>
                <c:pt idx="5625">
                  <c:v>23.056451000000038</c:v>
                </c:pt>
                <c:pt idx="5626">
                  <c:v>24.709314000000006</c:v>
                </c:pt>
                <c:pt idx="5627">
                  <c:v>26.941949000000022</c:v>
                </c:pt>
                <c:pt idx="5628">
                  <c:v>27.996027000000026</c:v>
                </c:pt>
                <c:pt idx="5629">
                  <c:v>25.910059000000047</c:v>
                </c:pt>
                <c:pt idx="5630">
                  <c:v>25.231042000000002</c:v>
                </c:pt>
                <c:pt idx="5631">
                  <c:v>24.936975000000018</c:v>
                </c:pt>
                <c:pt idx="5632">
                  <c:v>24.421960000000013</c:v>
                </c:pt>
                <c:pt idx="5633">
                  <c:v>23.454462000000035</c:v>
                </c:pt>
                <c:pt idx="5634">
                  <c:v>24.891962000000035</c:v>
                </c:pt>
                <c:pt idx="5635">
                  <c:v>27.114464999999996</c:v>
                </c:pt>
                <c:pt idx="5636">
                  <c:v>27.935571000000039</c:v>
                </c:pt>
                <c:pt idx="5637">
                  <c:v>25.914850000000001</c:v>
                </c:pt>
                <c:pt idx="5638">
                  <c:v>24.602350000000001</c:v>
                </c:pt>
                <c:pt idx="5639">
                  <c:v>24.195367000000033</c:v>
                </c:pt>
                <c:pt idx="5640">
                  <c:v>23.265192000000013</c:v>
                </c:pt>
                <c:pt idx="5641">
                  <c:v>22.995691000000022</c:v>
                </c:pt>
                <c:pt idx="5642">
                  <c:v>25.178430000000048</c:v>
                </c:pt>
                <c:pt idx="5643">
                  <c:v>27.98195800000002</c:v>
                </c:pt>
                <c:pt idx="5644">
                  <c:v>28.634454000000005</c:v>
                </c:pt>
                <c:pt idx="5645">
                  <c:v>25.953546000000017</c:v>
                </c:pt>
                <c:pt idx="5646">
                  <c:v>24.951044000000024</c:v>
                </c:pt>
                <c:pt idx="5647">
                  <c:v>24.254755000000046</c:v>
                </c:pt>
                <c:pt idx="5648">
                  <c:v>23.563562000000047</c:v>
                </c:pt>
                <c:pt idx="5649">
                  <c:v>23.068506000000014</c:v>
                </c:pt>
                <c:pt idx="5650">
                  <c:v>24.904718000000003</c:v>
                </c:pt>
                <c:pt idx="5651">
                  <c:v>27.819727</c:v>
                </c:pt>
                <c:pt idx="5652">
                  <c:v>29.124750000000006</c:v>
                </c:pt>
                <c:pt idx="5653">
                  <c:v>26.169733000000008</c:v>
                </c:pt>
                <c:pt idx="5654">
                  <c:v>25.022241000000008</c:v>
                </c:pt>
                <c:pt idx="5655">
                  <c:v>24.412225000000035</c:v>
                </c:pt>
                <c:pt idx="5656">
                  <c:v>23.503900000000044</c:v>
                </c:pt>
                <c:pt idx="5657">
                  <c:v>22.893457000000012</c:v>
                </c:pt>
                <c:pt idx="5658">
                  <c:v>25.079218000000026</c:v>
                </c:pt>
                <c:pt idx="5659">
                  <c:v>27.778070000000014</c:v>
                </c:pt>
                <c:pt idx="5660">
                  <c:v>29.359766000000036</c:v>
                </c:pt>
                <c:pt idx="5661">
                  <c:v>26.119745000000023</c:v>
                </c:pt>
                <c:pt idx="5662">
                  <c:v>25.074731000000043</c:v>
                </c:pt>
                <c:pt idx="5663">
                  <c:v>24.657219999999995</c:v>
                </c:pt>
                <c:pt idx="5664">
                  <c:v>23.711420000000032</c:v>
                </c:pt>
                <c:pt idx="5665">
                  <c:v>22.817102000000034</c:v>
                </c:pt>
                <c:pt idx="5666">
                  <c:v>24.838616999999999</c:v>
                </c:pt>
                <c:pt idx="5667">
                  <c:v>27.368616000000031</c:v>
                </c:pt>
                <c:pt idx="5668">
                  <c:v>29.058893000000012</c:v>
                </c:pt>
                <c:pt idx="5669">
                  <c:v>25.410242000000039</c:v>
                </c:pt>
                <c:pt idx="5670">
                  <c:v>24.39766800000001</c:v>
                </c:pt>
                <c:pt idx="5671">
                  <c:v>23.882654000000002</c:v>
                </c:pt>
                <c:pt idx="5672">
                  <c:v>22.840143000000012</c:v>
                </c:pt>
                <c:pt idx="5673">
                  <c:v>22.180200000000013</c:v>
                </c:pt>
                <c:pt idx="5674">
                  <c:v>24.662653000000034</c:v>
                </c:pt>
                <c:pt idx="5675">
                  <c:v>27.15517600000004</c:v>
                </c:pt>
                <c:pt idx="5676">
                  <c:v>28.584955000000036</c:v>
                </c:pt>
                <c:pt idx="5677">
                  <c:v>24.480524000000003</c:v>
                </c:pt>
                <c:pt idx="5678">
                  <c:v>23.950220000000002</c:v>
                </c:pt>
                <c:pt idx="5679">
                  <c:v>23.648676000000023</c:v>
                </c:pt>
                <c:pt idx="5680">
                  <c:v>22.768701000000021</c:v>
                </c:pt>
                <c:pt idx="5681">
                  <c:v>22.176324000000022</c:v>
                </c:pt>
                <c:pt idx="5682">
                  <c:v>24.318658000000028</c:v>
                </c:pt>
                <c:pt idx="5683">
                  <c:v>27.036188000000038</c:v>
                </c:pt>
                <c:pt idx="5684">
                  <c:v>27.566949000000022</c:v>
                </c:pt>
                <c:pt idx="5685">
                  <c:v>24.714471000000003</c:v>
                </c:pt>
                <c:pt idx="5686">
                  <c:v>23.704462000000035</c:v>
                </c:pt>
                <c:pt idx="5687">
                  <c:v>23.137689000000023</c:v>
                </c:pt>
                <c:pt idx="5688">
                  <c:v>22.673914000000025</c:v>
                </c:pt>
                <c:pt idx="5689">
                  <c:v>22.341821000000039</c:v>
                </c:pt>
                <c:pt idx="5690">
                  <c:v>24.022241000000008</c:v>
                </c:pt>
                <c:pt idx="5691">
                  <c:v>26.404779000000019</c:v>
                </c:pt>
                <c:pt idx="5692">
                  <c:v>26.457941000000005</c:v>
                </c:pt>
                <c:pt idx="5693">
                  <c:v>24.507959000000028</c:v>
                </c:pt>
                <c:pt idx="5694">
                  <c:v>23.556299000000024</c:v>
                </c:pt>
                <c:pt idx="5695">
                  <c:v>23.002251999999999</c:v>
                </c:pt>
                <c:pt idx="5696">
                  <c:v>22.216302000000042</c:v>
                </c:pt>
                <c:pt idx="5697">
                  <c:v>21.467371000000014</c:v>
                </c:pt>
                <c:pt idx="5698">
                  <c:v>23.259607000000017</c:v>
                </c:pt>
                <c:pt idx="5699">
                  <c:v>25.901300000000049</c:v>
                </c:pt>
                <c:pt idx="5700">
                  <c:v>27.346277000000043</c:v>
                </c:pt>
                <c:pt idx="5701">
                  <c:v>24.234613000000024</c:v>
                </c:pt>
                <c:pt idx="5702">
                  <c:v>23.571283000000051</c:v>
                </c:pt>
                <c:pt idx="5703">
                  <c:v>22.967920000000049</c:v>
                </c:pt>
                <c:pt idx="5704">
                  <c:v>21.786279000000036</c:v>
                </c:pt>
                <c:pt idx="5705">
                  <c:v>20.759912000000043</c:v>
                </c:pt>
                <c:pt idx="5706">
                  <c:v>23.161676</c:v>
                </c:pt>
                <c:pt idx="5707">
                  <c:v>26.283350000000041</c:v>
                </c:pt>
                <c:pt idx="5708">
                  <c:v>27.940027000000043</c:v>
                </c:pt>
                <c:pt idx="5709">
                  <c:v>24.166284000000019</c:v>
                </c:pt>
                <c:pt idx="5710">
                  <c:v>23.392969000000051</c:v>
                </c:pt>
                <c:pt idx="5711">
                  <c:v>23.039606000000049</c:v>
                </c:pt>
                <c:pt idx="5712">
                  <c:v>21.807489000000032</c:v>
                </c:pt>
                <c:pt idx="5713">
                  <c:v>20.672235000000001</c:v>
                </c:pt>
                <c:pt idx="5714">
                  <c:v>23.166559000000007</c:v>
                </c:pt>
                <c:pt idx="5715">
                  <c:v>26.292963000000043</c:v>
                </c:pt>
                <c:pt idx="5716">
                  <c:v>27.967827999999997</c:v>
                </c:pt>
                <c:pt idx="5717">
                  <c:v>24.27099000000004</c:v>
                </c:pt>
                <c:pt idx="5718">
                  <c:v>23.317438000000038</c:v>
                </c:pt>
                <c:pt idx="5719">
                  <c:v>22.828088000000037</c:v>
                </c:pt>
                <c:pt idx="5720">
                  <c:v>21.856866000000025</c:v>
                </c:pt>
                <c:pt idx="5721">
                  <c:v>20.52034900000001</c:v>
                </c:pt>
                <c:pt idx="5722">
                  <c:v>22.417749000000015</c:v>
                </c:pt>
                <c:pt idx="5723">
                  <c:v>24.895502000000022</c:v>
                </c:pt>
                <c:pt idx="5724">
                  <c:v>26.865106000000026</c:v>
                </c:pt>
                <c:pt idx="5725">
                  <c:v>23.917230000000018</c:v>
                </c:pt>
                <c:pt idx="5726">
                  <c:v>23.029657000000043</c:v>
                </c:pt>
                <c:pt idx="5727">
                  <c:v>22.788140999999996</c:v>
                </c:pt>
                <c:pt idx="5728">
                  <c:v>22.035638000000006</c:v>
                </c:pt>
                <c:pt idx="5729">
                  <c:v>21.164911000000018</c:v>
                </c:pt>
                <c:pt idx="5730">
                  <c:v>22.519037000000026</c:v>
                </c:pt>
                <c:pt idx="5731">
                  <c:v>25.006555000000048</c:v>
                </c:pt>
                <c:pt idx="5732">
                  <c:v>26.262994000000049</c:v>
                </c:pt>
                <c:pt idx="5733">
                  <c:v>23.729944000000046</c:v>
                </c:pt>
                <c:pt idx="5734">
                  <c:v>22.667474000000027</c:v>
                </c:pt>
                <c:pt idx="5735">
                  <c:v>22.187646000000029</c:v>
                </c:pt>
                <c:pt idx="5736">
                  <c:v>22.125146000000029</c:v>
                </c:pt>
                <c:pt idx="5737">
                  <c:v>21.530145000000005</c:v>
                </c:pt>
                <c:pt idx="5738">
                  <c:v>23.447655999999995</c:v>
                </c:pt>
                <c:pt idx="5739">
                  <c:v>26.767633000000046</c:v>
                </c:pt>
                <c:pt idx="5740">
                  <c:v>28.333887000000004</c:v>
                </c:pt>
                <c:pt idx="5741">
                  <c:v>25.240381000000014</c:v>
                </c:pt>
                <c:pt idx="5742">
                  <c:v>24.27401100000003</c:v>
                </c:pt>
                <c:pt idx="5743">
                  <c:v>23.693170000000009</c:v>
                </c:pt>
                <c:pt idx="5744">
                  <c:v>22.718988000000024</c:v>
                </c:pt>
                <c:pt idx="5745">
                  <c:v>21.565088000000003</c:v>
                </c:pt>
                <c:pt idx="5746">
                  <c:v>23.688959000000011</c:v>
                </c:pt>
                <c:pt idx="5747">
                  <c:v>26.293970000000002</c:v>
                </c:pt>
                <c:pt idx="5748">
                  <c:v>28.35079300000001</c:v>
                </c:pt>
                <c:pt idx="5749">
                  <c:v>25.215814000000023</c:v>
                </c:pt>
                <c:pt idx="5750">
                  <c:v>23.995812999999998</c:v>
                </c:pt>
                <c:pt idx="5751">
                  <c:v>23.575983000000008</c:v>
                </c:pt>
                <c:pt idx="5752">
                  <c:v>22.61266500000005</c:v>
                </c:pt>
                <c:pt idx="5753">
                  <c:v>22.054468000000043</c:v>
                </c:pt>
                <c:pt idx="5754">
                  <c:v>24.740808000000015</c:v>
                </c:pt>
                <c:pt idx="5755">
                  <c:v>27.374077999999997</c:v>
                </c:pt>
                <c:pt idx="5756">
                  <c:v>28.785944000000029</c:v>
                </c:pt>
                <c:pt idx="5757">
                  <c:v>25.215356000000043</c:v>
                </c:pt>
                <c:pt idx="5758">
                  <c:v>24.483179000000007</c:v>
                </c:pt>
                <c:pt idx="5759">
                  <c:v>24.347742000000039</c:v>
                </c:pt>
                <c:pt idx="5760">
                  <c:v>23.363</c:v>
                </c:pt>
                <c:pt idx="5761">
                  <c:v>22.428003000000047</c:v>
                </c:pt>
                <c:pt idx="5762">
                  <c:v>24.517999000000032</c:v>
                </c:pt>
                <c:pt idx="5763">
                  <c:v>27.310236000000032</c:v>
                </c:pt>
                <c:pt idx="5764">
                  <c:v>28.965265000000045</c:v>
                </c:pt>
                <c:pt idx="5765">
                  <c:v>24.977747000000022</c:v>
                </c:pt>
                <c:pt idx="5766">
                  <c:v>24.08953200000002</c:v>
                </c:pt>
                <c:pt idx="5767">
                  <c:v>24.393152000000043</c:v>
                </c:pt>
                <c:pt idx="5768">
                  <c:v>23.525629000000038</c:v>
                </c:pt>
                <c:pt idx="5769">
                  <c:v>22.485651000000018</c:v>
                </c:pt>
                <c:pt idx="5770">
                  <c:v>24.183099000000027</c:v>
                </c:pt>
                <c:pt idx="5771">
                  <c:v>26.938135000000045</c:v>
                </c:pt>
                <c:pt idx="5772">
                  <c:v>28.162744000000032</c:v>
                </c:pt>
                <c:pt idx="5773">
                  <c:v>24.852747000000022</c:v>
                </c:pt>
                <c:pt idx="5774">
                  <c:v>24.317743000000007</c:v>
                </c:pt>
                <c:pt idx="5775">
                  <c:v>23.860223000000019</c:v>
                </c:pt>
                <c:pt idx="5776">
                  <c:v>22.980249000000015</c:v>
                </c:pt>
                <c:pt idx="5777">
                  <c:v>21.95025000000004</c:v>
                </c:pt>
                <c:pt idx="5778">
                  <c:v>23.17382200000003</c:v>
                </c:pt>
                <c:pt idx="5779">
                  <c:v>26.052423000000033</c:v>
                </c:pt>
                <c:pt idx="5780">
                  <c:v>27.557916000000034</c:v>
                </c:pt>
                <c:pt idx="5781">
                  <c:v>24.985590000000002</c:v>
                </c:pt>
                <c:pt idx="5782">
                  <c:v>23.803125000000023</c:v>
                </c:pt>
                <c:pt idx="5783">
                  <c:v>23.327661000000035</c:v>
                </c:pt>
                <c:pt idx="5784">
                  <c:v>22.871758999999997</c:v>
                </c:pt>
                <c:pt idx="5785">
                  <c:v>22.197778000000028</c:v>
                </c:pt>
                <c:pt idx="5786">
                  <c:v>23.348138000000006</c:v>
                </c:pt>
                <c:pt idx="5787">
                  <c:v>25.534601000000009</c:v>
                </c:pt>
                <c:pt idx="5788">
                  <c:v>25.494623000000047</c:v>
                </c:pt>
                <c:pt idx="5789">
                  <c:v>24.294641000000013</c:v>
                </c:pt>
                <c:pt idx="5790">
                  <c:v>23.309412000000009</c:v>
                </c:pt>
                <c:pt idx="5791">
                  <c:v>23.031671000000017</c:v>
                </c:pt>
                <c:pt idx="5792">
                  <c:v>22.634271000000012</c:v>
                </c:pt>
                <c:pt idx="5793">
                  <c:v>22.077020000000005</c:v>
                </c:pt>
                <c:pt idx="5794">
                  <c:v>24.043695000000014</c:v>
                </c:pt>
                <c:pt idx="5795">
                  <c:v>26.727045000000032</c:v>
                </c:pt>
                <c:pt idx="5796">
                  <c:v>27.310358000000008</c:v>
                </c:pt>
                <c:pt idx="5797">
                  <c:v>24.549615000000017</c:v>
                </c:pt>
                <c:pt idx="5798">
                  <c:v>24.215753000000007</c:v>
                </c:pt>
                <c:pt idx="5799">
                  <c:v>23.922937000000047</c:v>
                </c:pt>
                <c:pt idx="5800">
                  <c:v>22.704614000000049</c:v>
                </c:pt>
                <c:pt idx="5801">
                  <c:v>21.676446999999996</c:v>
                </c:pt>
                <c:pt idx="5802">
                  <c:v>25.267389000000037</c:v>
                </c:pt>
                <c:pt idx="5803">
                  <c:v>27.940912000000026</c:v>
                </c:pt>
                <c:pt idx="5804">
                  <c:v>28.492578000000037</c:v>
                </c:pt>
                <c:pt idx="5805">
                  <c:v>24.414758000000006</c:v>
                </c:pt>
                <c:pt idx="5806">
                  <c:v>23.855768000000012</c:v>
                </c:pt>
                <c:pt idx="5807">
                  <c:v>22.914209000000028</c:v>
                </c:pt>
                <c:pt idx="5808">
                  <c:v>21.459619000000032</c:v>
                </c:pt>
                <c:pt idx="5809">
                  <c:v>20.313165000000026</c:v>
                </c:pt>
                <c:pt idx="5810">
                  <c:v>22.950342000000035</c:v>
                </c:pt>
                <c:pt idx="5811">
                  <c:v>25.955376999999999</c:v>
                </c:pt>
                <c:pt idx="5812">
                  <c:v>27.90203200000002</c:v>
                </c:pt>
                <c:pt idx="5813">
                  <c:v>23.55434600000001</c:v>
                </c:pt>
                <c:pt idx="5814">
                  <c:v>22.969324000000029</c:v>
                </c:pt>
                <c:pt idx="5815">
                  <c:v>22.389337000000012</c:v>
                </c:pt>
                <c:pt idx="5816">
                  <c:v>20.840997000000016</c:v>
                </c:pt>
                <c:pt idx="5817">
                  <c:v>19.761010999999996</c:v>
                </c:pt>
                <c:pt idx="5818">
                  <c:v>21.948480000000018</c:v>
                </c:pt>
                <c:pt idx="5819">
                  <c:v>25.178003000000047</c:v>
                </c:pt>
                <c:pt idx="5820">
                  <c:v>27.017664000000025</c:v>
                </c:pt>
                <c:pt idx="5821">
                  <c:v>23.229120000000023</c:v>
                </c:pt>
                <c:pt idx="5822">
                  <c:v>22.556848000000002</c:v>
                </c:pt>
                <c:pt idx="5823">
                  <c:v>22.186823000000004</c:v>
                </c:pt>
                <c:pt idx="5824">
                  <c:v>21.471826000000021</c:v>
                </c:pt>
                <c:pt idx="5825">
                  <c:v>20.298212000000035</c:v>
                </c:pt>
                <c:pt idx="5826">
                  <c:v>22.678339000000051</c:v>
                </c:pt>
                <c:pt idx="5827">
                  <c:v>26.097955000000013</c:v>
                </c:pt>
                <c:pt idx="5828">
                  <c:v>27.779657000000043</c:v>
                </c:pt>
                <c:pt idx="5829">
                  <c:v>24.319635000000005</c:v>
                </c:pt>
                <c:pt idx="5830">
                  <c:v>23.380884000000037</c:v>
                </c:pt>
                <c:pt idx="5831">
                  <c:v>23.062585000000013</c:v>
                </c:pt>
                <c:pt idx="5832">
                  <c:v>22.014368000000047</c:v>
                </c:pt>
                <c:pt idx="5833">
                  <c:v>21.015710000000013</c:v>
                </c:pt>
                <c:pt idx="5834">
                  <c:v>23.447748000000047</c:v>
                </c:pt>
                <c:pt idx="5835">
                  <c:v>26.644739000000015</c:v>
                </c:pt>
                <c:pt idx="5836">
                  <c:v>28.714562999999998</c:v>
                </c:pt>
                <c:pt idx="5837">
                  <c:v>24.624536000000035</c:v>
                </c:pt>
                <c:pt idx="5838">
                  <c:v>23.940668000000016</c:v>
                </c:pt>
                <c:pt idx="5839">
                  <c:v>23.312677000000008</c:v>
                </c:pt>
                <c:pt idx="5840">
                  <c:v>22.169733000000008</c:v>
                </c:pt>
                <c:pt idx="5841">
                  <c:v>21.247064000000023</c:v>
                </c:pt>
                <c:pt idx="5842">
                  <c:v>22.966241000000025</c:v>
                </c:pt>
                <c:pt idx="5843">
                  <c:v>25.752679000000001</c:v>
                </c:pt>
                <c:pt idx="5844">
                  <c:v>26.714594000000034</c:v>
                </c:pt>
                <c:pt idx="5845">
                  <c:v>24.321130000000039</c:v>
                </c:pt>
                <c:pt idx="5846">
                  <c:v>23.503076000000021</c:v>
                </c:pt>
                <c:pt idx="5847">
                  <c:v>22.62053800000001</c:v>
                </c:pt>
                <c:pt idx="5848">
                  <c:v>21.735681</c:v>
                </c:pt>
                <c:pt idx="5849">
                  <c:v>21.161676</c:v>
                </c:pt>
                <c:pt idx="5850">
                  <c:v>22.710687000000007</c:v>
                </c:pt>
                <c:pt idx="5851">
                  <c:v>25.164911000000018</c:v>
                </c:pt>
                <c:pt idx="5852">
                  <c:v>25.287408000000028</c:v>
                </c:pt>
                <c:pt idx="5853">
                  <c:v>24.46471600000001</c:v>
                </c:pt>
                <c:pt idx="5854">
                  <c:v>22.968622000000039</c:v>
                </c:pt>
                <c:pt idx="5855">
                  <c:v>22.312494000000015</c:v>
                </c:pt>
                <c:pt idx="5856">
                  <c:v>21.552515000000028</c:v>
                </c:pt>
                <c:pt idx="5857">
                  <c:v>21.059991000000025</c:v>
                </c:pt>
                <c:pt idx="5858">
                  <c:v>23.008997000000022</c:v>
                </c:pt>
                <c:pt idx="5859">
                  <c:v>25.751489000000049</c:v>
                </c:pt>
                <c:pt idx="5860">
                  <c:v>26.999994000000015</c:v>
                </c:pt>
                <c:pt idx="5861">
                  <c:v>24.055536000000018</c:v>
                </c:pt>
                <c:pt idx="5862">
                  <c:v>22.830011000000013</c:v>
                </c:pt>
                <c:pt idx="5863">
                  <c:v>22.528040000000033</c:v>
                </c:pt>
                <c:pt idx="5864">
                  <c:v>21.583917000000042</c:v>
                </c:pt>
                <c:pt idx="5865">
                  <c:v>20.897241000000008</c:v>
                </c:pt>
                <c:pt idx="5866">
                  <c:v>22.577844000000027</c:v>
                </c:pt>
                <c:pt idx="5867">
                  <c:v>25.49553800000001</c:v>
                </c:pt>
                <c:pt idx="5868">
                  <c:v>26.805536000000018</c:v>
                </c:pt>
                <c:pt idx="5869">
                  <c:v>23.799738000000048</c:v>
                </c:pt>
                <c:pt idx="5870">
                  <c:v>22.95778800000005</c:v>
                </c:pt>
                <c:pt idx="5871">
                  <c:v>22.74276100000003</c:v>
                </c:pt>
                <c:pt idx="5872">
                  <c:v>22.227959999999996</c:v>
                </c:pt>
                <c:pt idx="5873">
                  <c:v>21.502740000000017</c:v>
                </c:pt>
                <c:pt idx="5874">
                  <c:v>22.598108000000025</c:v>
                </c:pt>
                <c:pt idx="5875">
                  <c:v>24.893335000000036</c:v>
                </c:pt>
                <c:pt idx="5876">
                  <c:v>25.951532000000043</c:v>
                </c:pt>
                <c:pt idx="5877">
                  <c:v>23.729272000000037</c:v>
                </c:pt>
                <c:pt idx="5878">
                  <c:v>22.596765000000005</c:v>
                </c:pt>
                <c:pt idx="5879">
                  <c:v>22.394281000000035</c:v>
                </c:pt>
                <c:pt idx="5880">
                  <c:v>22.115259000000037</c:v>
                </c:pt>
                <c:pt idx="5881">
                  <c:v>21.69491000000005</c:v>
                </c:pt>
                <c:pt idx="5882">
                  <c:v>23.774286000000018</c:v>
                </c:pt>
                <c:pt idx="5883">
                  <c:v>26.30428500000005</c:v>
                </c:pt>
                <c:pt idx="5884">
                  <c:v>26.041162000000043</c:v>
                </c:pt>
                <c:pt idx="5885">
                  <c:v>23.749292000000025</c:v>
                </c:pt>
                <c:pt idx="5886">
                  <c:v>23.03115200000002</c:v>
                </c:pt>
                <c:pt idx="5887">
                  <c:v>22.818231000000026</c:v>
                </c:pt>
                <c:pt idx="5888">
                  <c:v>21.920709000000045</c:v>
                </c:pt>
                <c:pt idx="5889">
                  <c:v>20.911798000000033</c:v>
                </c:pt>
                <c:pt idx="5890">
                  <c:v>22.415308000000039</c:v>
                </c:pt>
                <c:pt idx="5891">
                  <c:v>25.460138000000029</c:v>
                </c:pt>
                <c:pt idx="5892">
                  <c:v>27.189386000000013</c:v>
                </c:pt>
                <c:pt idx="5893">
                  <c:v>23.855615</c:v>
                </c:pt>
                <c:pt idx="5894">
                  <c:v>23.115656000000001</c:v>
                </c:pt>
                <c:pt idx="5895">
                  <c:v>23.065363000000048</c:v>
                </c:pt>
                <c:pt idx="5896">
                  <c:v>22.053705000000036</c:v>
                </c:pt>
                <c:pt idx="5897">
                  <c:v>20.738885000000039</c:v>
                </c:pt>
                <c:pt idx="5898">
                  <c:v>22.468773999999996</c:v>
                </c:pt>
                <c:pt idx="5899">
                  <c:v>25.612726000000009</c:v>
                </c:pt>
                <c:pt idx="5900">
                  <c:v>27.082727000000034</c:v>
                </c:pt>
                <c:pt idx="5901">
                  <c:v>23.903711000000044</c:v>
                </c:pt>
                <c:pt idx="5902">
                  <c:v>23.376215000000002</c:v>
                </c:pt>
                <c:pt idx="5903">
                  <c:v>22.736199999999997</c:v>
                </c:pt>
                <c:pt idx="5904">
                  <c:v>21.228386999999998</c:v>
                </c:pt>
                <c:pt idx="5905">
                  <c:v>20.225916000000041</c:v>
                </c:pt>
                <c:pt idx="5906">
                  <c:v>23.013879000000031</c:v>
                </c:pt>
                <c:pt idx="5907">
                  <c:v>25.694788000000017</c:v>
                </c:pt>
                <c:pt idx="5908">
                  <c:v>27.160364000000015</c:v>
                </c:pt>
                <c:pt idx="5909">
                  <c:v>23.040094000000011</c:v>
                </c:pt>
                <c:pt idx="5910">
                  <c:v>22.405573000000004</c:v>
                </c:pt>
                <c:pt idx="5911">
                  <c:v>22.275476000000026</c:v>
                </c:pt>
                <c:pt idx="5912">
                  <c:v>21.037134000000037</c:v>
                </c:pt>
                <c:pt idx="5913">
                  <c:v>20.000085000000013</c:v>
                </c:pt>
                <c:pt idx="5914">
                  <c:v>22.640710000000013</c:v>
                </c:pt>
                <c:pt idx="5915">
                  <c:v>25.292566000000022</c:v>
                </c:pt>
                <c:pt idx="5916">
                  <c:v>27.005579000000012</c:v>
                </c:pt>
                <c:pt idx="5917">
                  <c:v>23.43944700000003</c:v>
                </c:pt>
                <c:pt idx="5918">
                  <c:v>22.377618000000041</c:v>
                </c:pt>
                <c:pt idx="5919">
                  <c:v>22.112634000000014</c:v>
                </c:pt>
                <c:pt idx="5920">
                  <c:v>20.872247000000016</c:v>
                </c:pt>
                <c:pt idx="5921">
                  <c:v>19.978632000000005</c:v>
                </c:pt>
                <c:pt idx="5922">
                  <c:v>22.294733000000008</c:v>
                </c:pt>
                <c:pt idx="5923">
                  <c:v>24.898615000000007</c:v>
                </c:pt>
                <c:pt idx="5924">
                  <c:v>26.328607000000034</c:v>
                </c:pt>
                <c:pt idx="5925">
                  <c:v>23.112268000000029</c:v>
                </c:pt>
                <c:pt idx="5926">
                  <c:v>22.159753000000023</c:v>
                </c:pt>
                <c:pt idx="5927">
                  <c:v>21.732690000000048</c:v>
                </c:pt>
                <c:pt idx="5928">
                  <c:v>20.715143000000012</c:v>
                </c:pt>
                <c:pt idx="5929">
                  <c:v>19.98357500000003</c:v>
                </c:pt>
                <c:pt idx="5930">
                  <c:v>22.500696000000005</c:v>
                </c:pt>
                <c:pt idx="5931">
                  <c:v>25.423364000000049</c:v>
                </c:pt>
                <c:pt idx="5932">
                  <c:v>26.018427000000031</c:v>
                </c:pt>
                <c:pt idx="5933">
                  <c:v>22.909052000000031</c:v>
                </c:pt>
                <c:pt idx="5934">
                  <c:v>22.905298000000016</c:v>
                </c:pt>
                <c:pt idx="5935">
                  <c:v>21.728113000000008</c:v>
                </c:pt>
                <c:pt idx="5936">
                  <c:v>20.426324000000022</c:v>
                </c:pt>
                <c:pt idx="5937">
                  <c:v>19.892419000000018</c:v>
                </c:pt>
                <c:pt idx="5938">
                  <c:v>22.650261999999998</c:v>
                </c:pt>
                <c:pt idx="5939">
                  <c:v>25.25536500000004</c:v>
                </c:pt>
                <c:pt idx="5940">
                  <c:v>25.701532000000043</c:v>
                </c:pt>
                <c:pt idx="5941">
                  <c:v>22.830408000000034</c:v>
                </c:pt>
                <c:pt idx="5942">
                  <c:v>21.975031000000001</c:v>
                </c:pt>
                <c:pt idx="5943">
                  <c:v>21.203057999999999</c:v>
                </c:pt>
                <c:pt idx="5944">
                  <c:v>20.095361000000025</c:v>
                </c:pt>
                <c:pt idx="5945">
                  <c:v>19.310968000000003</c:v>
                </c:pt>
                <c:pt idx="5946">
                  <c:v>21.893488000000048</c:v>
                </c:pt>
                <c:pt idx="5947">
                  <c:v>24.899743999999998</c:v>
                </c:pt>
                <c:pt idx="5948">
                  <c:v>26.353905999999995</c:v>
                </c:pt>
                <c:pt idx="5949">
                  <c:v>23.360498000000007</c:v>
                </c:pt>
                <c:pt idx="5950">
                  <c:v>22.130487000000016</c:v>
                </c:pt>
                <c:pt idx="5951">
                  <c:v>21.785486000000049</c:v>
                </c:pt>
                <c:pt idx="5952">
                  <c:v>20.636499000000015</c:v>
                </c:pt>
                <c:pt idx="5953">
                  <c:v>19.663416000000041</c:v>
                </c:pt>
                <c:pt idx="5954">
                  <c:v>22.102777000000003</c:v>
                </c:pt>
                <c:pt idx="5955">
                  <c:v>25.550714000000028</c:v>
                </c:pt>
                <c:pt idx="5956">
                  <c:v>27.655695000000037</c:v>
                </c:pt>
                <c:pt idx="5957">
                  <c:v>24.342767000000038</c:v>
                </c:pt>
                <c:pt idx="5958">
                  <c:v>22.952783000000011</c:v>
                </c:pt>
                <c:pt idx="5959">
                  <c:v>21.883325000000013</c:v>
                </c:pt>
                <c:pt idx="5960">
                  <c:v>20.383936000000006</c:v>
                </c:pt>
                <c:pt idx="5961">
                  <c:v>19.39116800000005</c:v>
                </c:pt>
                <c:pt idx="5962">
                  <c:v>22.849969000000044</c:v>
                </c:pt>
                <c:pt idx="5963">
                  <c:v>26.085748000000024</c:v>
                </c:pt>
                <c:pt idx="5964">
                  <c:v>27.483118000000047</c:v>
                </c:pt>
                <c:pt idx="5965">
                  <c:v>24.265619000000015</c:v>
                </c:pt>
                <c:pt idx="5966">
                  <c:v>22.954034000000036</c:v>
                </c:pt>
                <c:pt idx="5967">
                  <c:v>21.864069000000029</c:v>
                </c:pt>
                <c:pt idx="5968">
                  <c:v>20.769067000000007</c:v>
                </c:pt>
                <c:pt idx="5969">
                  <c:v>19.844476000000043</c:v>
                </c:pt>
                <c:pt idx="5970">
                  <c:v>22.091547000000048</c:v>
                </c:pt>
                <c:pt idx="5971">
                  <c:v>25.431970000000035</c:v>
                </c:pt>
                <c:pt idx="5972">
                  <c:v>27.147089000000051</c:v>
                </c:pt>
                <c:pt idx="5973">
                  <c:v>23.849878000000047</c:v>
                </c:pt>
                <c:pt idx="5974">
                  <c:v>22.46151100000003</c:v>
                </c:pt>
                <c:pt idx="5975">
                  <c:v>21.962274000000036</c:v>
                </c:pt>
                <c:pt idx="5976">
                  <c:v>20.957268999999997</c:v>
                </c:pt>
                <c:pt idx="5977">
                  <c:v>20.190820000000031</c:v>
                </c:pt>
                <c:pt idx="5978">
                  <c:v>22.955376999999999</c:v>
                </c:pt>
                <c:pt idx="5979">
                  <c:v>26.478296</c:v>
                </c:pt>
                <c:pt idx="5980">
                  <c:v>28.399834999999996</c:v>
                </c:pt>
                <c:pt idx="5981">
                  <c:v>24.239373999999998</c:v>
                </c:pt>
                <c:pt idx="5982">
                  <c:v>23.299371000000008</c:v>
                </c:pt>
                <c:pt idx="5983">
                  <c:v>22.496088000000043</c:v>
                </c:pt>
                <c:pt idx="5984">
                  <c:v>21.462976000000026</c:v>
                </c:pt>
                <c:pt idx="5985">
                  <c:v>21.11339700000002</c:v>
                </c:pt>
                <c:pt idx="5986">
                  <c:v>23.108057000000031</c:v>
                </c:pt>
                <c:pt idx="5987">
                  <c:v>26.520623999999998</c:v>
                </c:pt>
                <c:pt idx="5988">
                  <c:v>28.393427000000031</c:v>
                </c:pt>
                <c:pt idx="5989">
                  <c:v>25.064722000000017</c:v>
                </c:pt>
                <c:pt idx="5990">
                  <c:v>23.592737</c:v>
                </c:pt>
                <c:pt idx="5991">
                  <c:v>22.421045000000049</c:v>
                </c:pt>
                <c:pt idx="5992">
                  <c:v>21.441675000000032</c:v>
                </c:pt>
                <c:pt idx="5993">
                  <c:v>20.811945000000037</c:v>
                </c:pt>
                <c:pt idx="5994">
                  <c:v>22.910608000000025</c:v>
                </c:pt>
                <c:pt idx="5995">
                  <c:v>26.609521000000029</c:v>
                </c:pt>
                <c:pt idx="5996">
                  <c:v>28.563135000000045</c:v>
                </c:pt>
                <c:pt idx="5997">
                  <c:v>25.198602000000051</c:v>
                </c:pt>
                <c:pt idx="5998">
                  <c:v>24.06444700000003</c:v>
                </c:pt>
                <c:pt idx="5999">
                  <c:v>23.35393700000003</c:v>
                </c:pt>
                <c:pt idx="6000">
                  <c:v>22.436975000000018</c:v>
                </c:pt>
                <c:pt idx="6001">
                  <c:v>21.498804000000007</c:v>
                </c:pt>
                <c:pt idx="6002">
                  <c:v>23.301324000000022</c:v>
                </c:pt>
                <c:pt idx="6003">
                  <c:v>26.441980000000001</c:v>
                </c:pt>
                <c:pt idx="6004">
                  <c:v>27.541345000000035</c:v>
                </c:pt>
                <c:pt idx="6005">
                  <c:v>24.469049000000041</c:v>
                </c:pt>
                <c:pt idx="6006">
                  <c:v>23.529260000000022</c:v>
                </c:pt>
                <c:pt idx="6007">
                  <c:v>22.679254000000014</c:v>
                </c:pt>
                <c:pt idx="6008">
                  <c:v>22.011255000000006</c:v>
                </c:pt>
                <c:pt idx="6009">
                  <c:v>21.226801000000023</c:v>
                </c:pt>
                <c:pt idx="6010">
                  <c:v>23.165308000000039</c:v>
                </c:pt>
                <c:pt idx="6011">
                  <c:v>26.354211000000021</c:v>
                </c:pt>
                <c:pt idx="6012">
                  <c:v>27.253839000000028</c:v>
                </c:pt>
                <c:pt idx="6013">
                  <c:v>24.749597000000051</c:v>
                </c:pt>
                <c:pt idx="6014">
                  <c:v>23.424219000000051</c:v>
                </c:pt>
                <c:pt idx="6015">
                  <c:v>22.839868000000024</c:v>
                </c:pt>
                <c:pt idx="6016">
                  <c:v>21.778101000000049</c:v>
                </c:pt>
                <c:pt idx="6017">
                  <c:v>20.623131999999998</c:v>
                </c:pt>
                <c:pt idx="6018">
                  <c:v>24.386346000000003</c:v>
                </c:pt>
                <c:pt idx="6019">
                  <c:v>27.551630000000046</c:v>
                </c:pt>
                <c:pt idx="6020">
                  <c:v>29.718958000000043</c:v>
                </c:pt>
                <c:pt idx="6021">
                  <c:v>24.698510999999996</c:v>
                </c:pt>
                <c:pt idx="6022">
                  <c:v>23.244836000000021</c:v>
                </c:pt>
                <c:pt idx="6023">
                  <c:v>23.156030000000044</c:v>
                </c:pt>
                <c:pt idx="6024">
                  <c:v>22.003503000000023</c:v>
                </c:pt>
                <c:pt idx="6025">
                  <c:v>20.360223000000019</c:v>
                </c:pt>
                <c:pt idx="6026">
                  <c:v>22.198297000000025</c:v>
                </c:pt>
                <c:pt idx="6027">
                  <c:v>25.691278000000011</c:v>
                </c:pt>
                <c:pt idx="6028">
                  <c:v>28.262842000000035</c:v>
                </c:pt>
                <c:pt idx="6029">
                  <c:v>24.152856000000043</c:v>
                </c:pt>
                <c:pt idx="6030">
                  <c:v>22.787378000000047</c:v>
                </c:pt>
                <c:pt idx="6031">
                  <c:v>22.265710000000013</c:v>
                </c:pt>
                <c:pt idx="6032">
                  <c:v>20.93740200000002</c:v>
                </c:pt>
                <c:pt idx="6033">
                  <c:v>19.74688100000003</c:v>
                </c:pt>
                <c:pt idx="6034">
                  <c:v>23.094049000000041</c:v>
                </c:pt>
                <c:pt idx="6035">
                  <c:v>26.098047000000008</c:v>
                </c:pt>
                <c:pt idx="6036">
                  <c:v>27.634607000000017</c:v>
                </c:pt>
                <c:pt idx="6037">
                  <c:v>23.682123000000047</c:v>
                </c:pt>
                <c:pt idx="6038">
                  <c:v>22.552271000000019</c:v>
                </c:pt>
                <c:pt idx="6039">
                  <c:v>22.142236000000025</c:v>
                </c:pt>
                <c:pt idx="6040">
                  <c:v>21.387231000000043</c:v>
                </c:pt>
                <c:pt idx="6041">
                  <c:v>20.020654000000036</c:v>
                </c:pt>
                <c:pt idx="6042">
                  <c:v>22.089746000000048</c:v>
                </c:pt>
                <c:pt idx="6043">
                  <c:v>25.797235000000001</c:v>
                </c:pt>
                <c:pt idx="6044">
                  <c:v>28.143213000000003</c:v>
                </c:pt>
                <c:pt idx="6045">
                  <c:v>23.82570800000002</c:v>
                </c:pt>
                <c:pt idx="6046">
                  <c:v>22.860742000000016</c:v>
                </c:pt>
                <c:pt idx="6047">
                  <c:v>22.448236000000009</c:v>
                </c:pt>
                <c:pt idx="6048">
                  <c:v>21.285730000000001</c:v>
                </c:pt>
                <c:pt idx="6049">
                  <c:v>19.901819000000046</c:v>
                </c:pt>
                <c:pt idx="6050">
                  <c:v>21.573114000000032</c:v>
                </c:pt>
                <c:pt idx="6051">
                  <c:v>25.101770000000045</c:v>
                </c:pt>
                <c:pt idx="6052">
                  <c:v>26.454034000000036</c:v>
                </c:pt>
                <c:pt idx="6053">
                  <c:v>24.057885999999996</c:v>
                </c:pt>
                <c:pt idx="6054">
                  <c:v>22.635828000000004</c:v>
                </c:pt>
                <c:pt idx="6055">
                  <c:v>22.29812000000004</c:v>
                </c:pt>
                <c:pt idx="6056">
                  <c:v>21.155603000000042</c:v>
                </c:pt>
                <c:pt idx="6057">
                  <c:v>19.601343000000043</c:v>
                </c:pt>
                <c:pt idx="6058">
                  <c:v>22.52651400000002</c:v>
                </c:pt>
                <c:pt idx="6059">
                  <c:v>26.48562000000004</c:v>
                </c:pt>
                <c:pt idx="6060">
                  <c:v>28.463098000000002</c:v>
                </c:pt>
                <c:pt idx="6061">
                  <c:v>24.100580000000036</c:v>
                </c:pt>
                <c:pt idx="6062">
                  <c:v>23.144312000000014</c:v>
                </c:pt>
                <c:pt idx="6063">
                  <c:v>22.103876000000014</c:v>
                </c:pt>
                <c:pt idx="6064">
                  <c:v>20.490289000000018</c:v>
                </c:pt>
                <c:pt idx="6065">
                  <c:v>19.118127000000015</c:v>
                </c:pt>
                <c:pt idx="6066">
                  <c:v>22.30016500000005</c:v>
                </c:pt>
                <c:pt idx="6067">
                  <c:v>26.169885000000022</c:v>
                </c:pt>
                <c:pt idx="6068">
                  <c:v>28.30874</c:v>
                </c:pt>
                <c:pt idx="6069">
                  <c:v>24.257440000000031</c:v>
                </c:pt>
                <c:pt idx="6070">
                  <c:v>22.592827999999997</c:v>
                </c:pt>
                <c:pt idx="6071">
                  <c:v>21.895898000000045</c:v>
                </c:pt>
                <c:pt idx="6072">
                  <c:v>20.835657000000026</c:v>
                </c:pt>
                <c:pt idx="6073">
                  <c:v>19.963800000000049</c:v>
                </c:pt>
                <c:pt idx="6074">
                  <c:v>23.384851000000026</c:v>
                </c:pt>
                <c:pt idx="6075">
                  <c:v>26.315576000000021</c:v>
                </c:pt>
                <c:pt idx="6076">
                  <c:v>27.936792000000025</c:v>
                </c:pt>
                <c:pt idx="6077">
                  <c:v>24.035669000000041</c:v>
                </c:pt>
                <c:pt idx="6078">
                  <c:v>22.882501000000047</c:v>
                </c:pt>
                <c:pt idx="6079">
                  <c:v>21.939966000000027</c:v>
                </c:pt>
                <c:pt idx="6080">
                  <c:v>20.980737000000033</c:v>
                </c:pt>
                <c:pt idx="6081">
                  <c:v>19.863091999999995</c:v>
                </c:pt>
                <c:pt idx="6082">
                  <c:v>22.622217000000035</c:v>
                </c:pt>
                <c:pt idx="6083">
                  <c:v>26.365717000000018</c:v>
                </c:pt>
                <c:pt idx="6084">
                  <c:v>28.779749000000038</c:v>
                </c:pt>
                <c:pt idx="6085">
                  <c:v>24.511835000000019</c:v>
                </c:pt>
                <c:pt idx="6086">
                  <c:v>22.720147999999995</c:v>
                </c:pt>
                <c:pt idx="6087">
                  <c:v>21.933130000000006</c:v>
                </c:pt>
                <c:pt idx="6088">
                  <c:v>20.97231400000004</c:v>
                </c:pt>
                <c:pt idx="6089">
                  <c:v>19.959619000000032</c:v>
                </c:pt>
                <c:pt idx="6090">
                  <c:v>22.582025000000044</c:v>
                </c:pt>
                <c:pt idx="6091">
                  <c:v>26.590601000000049</c:v>
                </c:pt>
                <c:pt idx="6092">
                  <c:v>27.780573000000004</c:v>
                </c:pt>
                <c:pt idx="6093">
                  <c:v>24.083063000000038</c:v>
                </c:pt>
                <c:pt idx="6094">
                  <c:v>22.685266000000013</c:v>
                </c:pt>
                <c:pt idx="6095">
                  <c:v>21.950677000000042</c:v>
                </c:pt>
                <c:pt idx="6096">
                  <c:v>20.991541000000041</c:v>
                </c:pt>
                <c:pt idx="6097">
                  <c:v>19.940332000000012</c:v>
                </c:pt>
                <c:pt idx="6098">
                  <c:v>23.250238000000024</c:v>
                </c:pt>
                <c:pt idx="6099">
                  <c:v>27.208154000000036</c:v>
                </c:pt>
                <c:pt idx="6100">
                  <c:v>28.346643000000029</c:v>
                </c:pt>
                <c:pt idx="6101">
                  <c:v>24.904993000000047</c:v>
                </c:pt>
                <c:pt idx="6102">
                  <c:v>24.290308000000039</c:v>
                </c:pt>
                <c:pt idx="6103">
                  <c:v>23.215326000000005</c:v>
                </c:pt>
                <c:pt idx="6104">
                  <c:v>21.197900000000004</c:v>
                </c:pt>
                <c:pt idx="6105">
                  <c:v>19.884912000000043</c:v>
                </c:pt>
                <c:pt idx="6106">
                  <c:v>22.953180000000032</c:v>
                </c:pt>
                <c:pt idx="6107">
                  <c:v>26.809930000000008</c:v>
                </c:pt>
                <c:pt idx="6108">
                  <c:v>28.342371000000014</c:v>
                </c:pt>
                <c:pt idx="6109">
                  <c:v>24.438562000000047</c:v>
                </c:pt>
                <c:pt idx="6110">
                  <c:v>23.339380000000006</c:v>
                </c:pt>
                <c:pt idx="6111">
                  <c:v>22.961938000000032</c:v>
                </c:pt>
                <c:pt idx="6112">
                  <c:v>21.691156000000035</c:v>
                </c:pt>
                <c:pt idx="6113">
                  <c:v>19.843286000000035</c:v>
                </c:pt>
                <c:pt idx="6114">
                  <c:v>22.55385700000005</c:v>
                </c:pt>
                <c:pt idx="6115">
                  <c:v>26.804224000000033</c:v>
                </c:pt>
                <c:pt idx="6116">
                  <c:v>29.033990000000017</c:v>
                </c:pt>
                <c:pt idx="6117">
                  <c:v>25.06954300000001</c:v>
                </c:pt>
                <c:pt idx="6118">
                  <c:v>23.929590000000019</c:v>
                </c:pt>
                <c:pt idx="6119">
                  <c:v>23.213098000000002</c:v>
                </c:pt>
                <c:pt idx="6120">
                  <c:v>21.696954000000005</c:v>
                </c:pt>
                <c:pt idx="6121">
                  <c:v>20.236597000000017</c:v>
                </c:pt>
                <c:pt idx="6122">
                  <c:v>23.524103000000025</c:v>
                </c:pt>
                <c:pt idx="6123">
                  <c:v>28.141594999999995</c:v>
                </c:pt>
                <c:pt idx="6124">
                  <c:v>28.887415000000033</c:v>
                </c:pt>
                <c:pt idx="6125">
                  <c:v>25.914758000000006</c:v>
                </c:pt>
                <c:pt idx="6126">
                  <c:v>24.599756000000014</c:v>
                </c:pt>
                <c:pt idx="6127">
                  <c:v>23.492700000000013</c:v>
                </c:pt>
                <c:pt idx="6128">
                  <c:v>21.173272999999995</c:v>
                </c:pt>
                <c:pt idx="6129">
                  <c:v>19.645776000000012</c:v>
                </c:pt>
                <c:pt idx="6130">
                  <c:v>22.750787000000003</c:v>
                </c:pt>
                <c:pt idx="6131">
                  <c:v>26.391534000000036</c:v>
                </c:pt>
                <c:pt idx="6132">
                  <c:v>28.125969999999995</c:v>
                </c:pt>
                <c:pt idx="6133">
                  <c:v>24.481805000000008</c:v>
                </c:pt>
                <c:pt idx="6134">
                  <c:v>22.890833000000043</c:v>
                </c:pt>
                <c:pt idx="6135">
                  <c:v>22.657465000000002</c:v>
                </c:pt>
                <c:pt idx="6136">
                  <c:v>21.024834999999996</c:v>
                </c:pt>
                <c:pt idx="6137">
                  <c:v>20.560052000000042</c:v>
                </c:pt>
                <c:pt idx="6138">
                  <c:v>21.729883000000029</c:v>
                </c:pt>
                <c:pt idx="6139">
                  <c:v>24.635461000000021</c:v>
                </c:pt>
                <c:pt idx="6140">
                  <c:v>22.967309999999998</c:v>
                </c:pt>
                <c:pt idx="6141">
                  <c:v>22.396356000000026</c:v>
                </c:pt>
                <c:pt idx="6142">
                  <c:v>21.808160000000044</c:v>
                </c:pt>
                <c:pt idx="6143">
                  <c:v>21.060297000000048</c:v>
                </c:pt>
                <c:pt idx="6144">
                  <c:v>20.05062300000003</c:v>
                </c:pt>
                <c:pt idx="6145">
                  <c:v>19.299066000000039</c:v>
                </c:pt>
                <c:pt idx="6146">
                  <c:v>22.23632200000003</c:v>
                </c:pt>
                <c:pt idx="6147">
                  <c:v>25.598901000000012</c:v>
                </c:pt>
                <c:pt idx="6148">
                  <c:v>26.923029000000042</c:v>
                </c:pt>
                <c:pt idx="6149">
                  <c:v>23.568871999999999</c:v>
                </c:pt>
                <c:pt idx="6150">
                  <c:v>22.434808000000032</c:v>
                </c:pt>
                <c:pt idx="6151">
                  <c:v>22.222437000000014</c:v>
                </c:pt>
                <c:pt idx="6152">
                  <c:v>21.196100000000001</c:v>
                </c:pt>
                <c:pt idx="6153">
                  <c:v>20.346124000000032</c:v>
                </c:pt>
                <c:pt idx="6154">
                  <c:v>23.399743999999998</c:v>
                </c:pt>
                <c:pt idx="6155">
                  <c:v>27.720667000000049</c:v>
                </c:pt>
                <c:pt idx="6156">
                  <c:v>27.426050000000032</c:v>
                </c:pt>
                <c:pt idx="6157">
                  <c:v>23.838800000000049</c:v>
                </c:pt>
                <c:pt idx="6158">
                  <c:v>23.367242000000033</c:v>
                </c:pt>
                <c:pt idx="6159">
                  <c:v>22.842249000000038</c:v>
                </c:pt>
                <c:pt idx="6160">
                  <c:v>22.879938000000038</c:v>
                </c:pt>
                <c:pt idx="6161">
                  <c:v>22.524927000000048</c:v>
                </c:pt>
                <c:pt idx="6162">
                  <c:v>24.644952000000046</c:v>
                </c:pt>
                <c:pt idx="6163">
                  <c:v>27.367456000000004</c:v>
                </c:pt>
                <c:pt idx="6164">
                  <c:v>27.622644000000037</c:v>
                </c:pt>
                <c:pt idx="6165">
                  <c:v>24.552637000000004</c:v>
                </c:pt>
                <c:pt idx="6166">
                  <c:v>22.950829999999996</c:v>
                </c:pt>
                <c:pt idx="6167">
                  <c:v>22.795862</c:v>
                </c:pt>
                <c:pt idx="6168">
                  <c:v>21.344110000000001</c:v>
                </c:pt>
                <c:pt idx="6169">
                  <c:v>20.239069000000029</c:v>
                </c:pt>
                <c:pt idx="6170">
                  <c:v>23.204094999999995</c:v>
                </c:pt>
                <c:pt idx="6171">
                  <c:v>27.26320800000002</c:v>
                </c:pt>
                <c:pt idx="6172">
                  <c:v>26.74410400000005</c:v>
                </c:pt>
                <c:pt idx="6173">
                  <c:v>24.919916000000001</c:v>
                </c:pt>
                <c:pt idx="6174">
                  <c:v>23.643427000000031</c:v>
                </c:pt>
                <c:pt idx="6175">
                  <c:v>23.00472400000001</c:v>
                </c:pt>
                <c:pt idx="6176">
                  <c:v>21.484155000000044</c:v>
                </c:pt>
                <c:pt idx="6177">
                  <c:v>20.373987</c:v>
                </c:pt>
                <c:pt idx="6178">
                  <c:v>22.44838900000002</c:v>
                </c:pt>
                <c:pt idx="6179">
                  <c:v>26.512720000000002</c:v>
                </c:pt>
                <c:pt idx="6180">
                  <c:v>28.526147000000037</c:v>
                </c:pt>
                <c:pt idx="6181">
                  <c:v>25.320520000000045</c:v>
                </c:pt>
                <c:pt idx="6182">
                  <c:v>23.78499800000003</c:v>
                </c:pt>
                <c:pt idx="6183">
                  <c:v>23.527765000000045</c:v>
                </c:pt>
                <c:pt idx="6184">
                  <c:v>22.380243000000007</c:v>
                </c:pt>
                <c:pt idx="6185">
                  <c:v>21.205591000000027</c:v>
                </c:pt>
                <c:pt idx="6186">
                  <c:v>24.937677000000008</c:v>
                </c:pt>
                <c:pt idx="6187">
                  <c:v>28.729150000000004</c:v>
                </c:pt>
                <c:pt idx="6188">
                  <c:v>30.392542000000049</c:v>
                </c:pt>
                <c:pt idx="6189">
                  <c:v>25.734186000000022</c:v>
                </c:pt>
                <c:pt idx="6190">
                  <c:v>23.86266500000005</c:v>
                </c:pt>
                <c:pt idx="6191">
                  <c:v>23.615137000000004</c:v>
                </c:pt>
                <c:pt idx="6192">
                  <c:v>22.130151000000012</c:v>
                </c:pt>
                <c:pt idx="6193">
                  <c:v>21.66604000000001</c:v>
                </c:pt>
                <c:pt idx="6194">
                  <c:v>24.893060000000048</c:v>
                </c:pt>
                <c:pt idx="6195">
                  <c:v>29.438562000000047</c:v>
                </c:pt>
                <c:pt idx="6196">
                  <c:v>29.021051</c:v>
                </c:pt>
                <c:pt idx="6197">
                  <c:v>26.461053000000049</c:v>
                </c:pt>
                <c:pt idx="6198">
                  <c:v>24.92516500000005</c:v>
                </c:pt>
                <c:pt idx="6199">
                  <c:v>24.222650000000044</c:v>
                </c:pt>
                <c:pt idx="6200">
                  <c:v>22.672968000000026</c:v>
                </c:pt>
                <c:pt idx="6201">
                  <c:v>21.831781000000035</c:v>
                </c:pt>
                <c:pt idx="6202">
                  <c:v>24.659631000000047</c:v>
                </c:pt>
                <c:pt idx="6203">
                  <c:v>27.886194000000046</c:v>
                </c:pt>
                <c:pt idx="6204">
                  <c:v>28.36178000000001</c:v>
                </c:pt>
                <c:pt idx="6205">
                  <c:v>25.224329000000012</c:v>
                </c:pt>
                <c:pt idx="6206">
                  <c:v>23.761865</c:v>
                </c:pt>
                <c:pt idx="6207">
                  <c:v>23.74184600000001</c:v>
                </c:pt>
                <c:pt idx="6208">
                  <c:v>22.811823000000004</c:v>
                </c:pt>
                <c:pt idx="6209">
                  <c:v>22.280573000000004</c:v>
                </c:pt>
                <c:pt idx="6210">
                  <c:v>25.091516000000013</c:v>
                </c:pt>
                <c:pt idx="6211">
                  <c:v>28.790552000000048</c:v>
                </c:pt>
                <c:pt idx="6212">
                  <c:v>28.820581000000004</c:v>
                </c:pt>
                <c:pt idx="6213">
                  <c:v>26.033563000000015</c:v>
                </c:pt>
                <c:pt idx="6214">
                  <c:v>24.335474000000033</c:v>
                </c:pt>
                <c:pt idx="6215">
                  <c:v>23.723779000000036</c:v>
                </c:pt>
                <c:pt idx="6216">
                  <c:v>22.913782000000026</c:v>
                </c:pt>
                <c:pt idx="6217">
                  <c:v>21.987572999999998</c:v>
                </c:pt>
                <c:pt idx="6218">
                  <c:v>25.385034000000019</c:v>
                </c:pt>
                <c:pt idx="6219">
                  <c:v>29.386987000000033</c:v>
                </c:pt>
                <c:pt idx="6220">
                  <c:v>31.305475000000001</c:v>
                </c:pt>
                <c:pt idx="6221">
                  <c:v>26.716058000000032</c:v>
                </c:pt>
                <c:pt idx="6222">
                  <c:v>25.711145000000045</c:v>
                </c:pt>
                <c:pt idx="6223">
                  <c:v>24.729517000000044</c:v>
                </c:pt>
                <c:pt idx="6224">
                  <c:v>23.222009000000014</c:v>
                </c:pt>
                <c:pt idx="6225">
                  <c:v>22.575189000000023</c:v>
                </c:pt>
                <c:pt idx="6226">
                  <c:v>25.842400999999995</c:v>
                </c:pt>
                <c:pt idx="6227">
                  <c:v>30.057642000000044</c:v>
                </c:pt>
                <c:pt idx="6228">
                  <c:v>29.245142000000044</c:v>
                </c:pt>
                <c:pt idx="6229">
                  <c:v>25.797632000000021</c:v>
                </c:pt>
                <c:pt idx="6230">
                  <c:v>24.649834999999996</c:v>
                </c:pt>
                <c:pt idx="6231">
                  <c:v>24.148767000000021</c:v>
                </c:pt>
                <c:pt idx="6232">
                  <c:v>23.368188000000032</c:v>
                </c:pt>
                <c:pt idx="6233">
                  <c:v>21.978386999999998</c:v>
                </c:pt>
                <c:pt idx="6234">
                  <c:v>23.766503999999998</c:v>
                </c:pt>
                <c:pt idx="6235">
                  <c:v>27.304956000000004</c:v>
                </c:pt>
                <c:pt idx="6236">
                  <c:v>27.670618000000047</c:v>
                </c:pt>
                <c:pt idx="6237">
                  <c:v>24.190637000000038</c:v>
                </c:pt>
                <c:pt idx="6238">
                  <c:v>22.96059600000001</c:v>
                </c:pt>
                <c:pt idx="6239">
                  <c:v>22.140619000000015</c:v>
                </c:pt>
                <c:pt idx="6240">
                  <c:v>21.631647000000044</c:v>
                </c:pt>
                <c:pt idx="6241">
                  <c:v>20.853967000000011</c:v>
                </c:pt>
                <c:pt idx="6242">
                  <c:v>22.483942000000013</c:v>
                </c:pt>
                <c:pt idx="6243">
                  <c:v>23.927637000000004</c:v>
                </c:pt>
                <c:pt idx="6244">
                  <c:v>27.125146000000029</c:v>
                </c:pt>
                <c:pt idx="6245">
                  <c:v>22.910455000000013</c:v>
                </c:pt>
                <c:pt idx="6246">
                  <c:v>21.568811000000039</c:v>
                </c:pt>
                <c:pt idx="6247">
                  <c:v>21.600458000000003</c:v>
                </c:pt>
                <c:pt idx="6248">
                  <c:v>21.080469000000051</c:v>
                </c:pt>
                <c:pt idx="6249">
                  <c:v>21.192316000000005</c:v>
                </c:pt>
                <c:pt idx="6250">
                  <c:v>22.744836000000021</c:v>
                </c:pt>
                <c:pt idx="6251">
                  <c:v>26.589777000000026</c:v>
                </c:pt>
                <c:pt idx="6252">
                  <c:v>26.484796000000017</c:v>
                </c:pt>
                <c:pt idx="6253">
                  <c:v>25.158289000000025</c:v>
                </c:pt>
                <c:pt idx="6254">
                  <c:v>23.451775999999995</c:v>
                </c:pt>
                <c:pt idx="6255">
                  <c:v>23.13176900000002</c:v>
                </c:pt>
                <c:pt idx="6256">
                  <c:v>22.336206000000004</c:v>
                </c:pt>
                <c:pt idx="6257">
                  <c:v>21.31188400000002</c:v>
                </c:pt>
                <c:pt idx="6258">
                  <c:v>23.49688100000003</c:v>
                </c:pt>
                <c:pt idx="6259">
                  <c:v>26.50676900000002</c:v>
                </c:pt>
                <c:pt idx="6260">
                  <c:v>26.226770000000045</c:v>
                </c:pt>
                <c:pt idx="6261">
                  <c:v>25.064264000000037</c:v>
                </c:pt>
                <c:pt idx="6262">
                  <c:v>23.264275999999995</c:v>
                </c:pt>
                <c:pt idx="6263">
                  <c:v>22.613794000000041</c:v>
                </c:pt>
                <c:pt idx="6264">
                  <c:v>22.04104000000001</c:v>
                </c:pt>
                <c:pt idx="6265">
                  <c:v>21.915735000000041</c:v>
                </c:pt>
                <c:pt idx="6266">
                  <c:v>23.768976000000009</c:v>
                </c:pt>
                <c:pt idx="6267">
                  <c:v>27.118097000000034</c:v>
                </c:pt>
                <c:pt idx="6268">
                  <c:v>27.100244000000032</c:v>
                </c:pt>
                <c:pt idx="6269">
                  <c:v>24.975427000000025</c:v>
                </c:pt>
                <c:pt idx="6270">
                  <c:v>23.261804000000041</c:v>
                </c:pt>
                <c:pt idx="6271">
                  <c:v>22.794305000000008</c:v>
                </c:pt>
                <c:pt idx="6272">
                  <c:v>22.28429600000004</c:v>
                </c:pt>
                <c:pt idx="6273">
                  <c:v>22.06078500000001</c:v>
                </c:pt>
                <c:pt idx="6274">
                  <c:v>24.031824000000029</c:v>
                </c:pt>
                <c:pt idx="6275">
                  <c:v>27.854303000000016</c:v>
                </c:pt>
                <c:pt idx="6276">
                  <c:v>28.084314000000006</c:v>
                </c:pt>
                <c:pt idx="6277">
                  <c:v>25.68392300000005</c:v>
                </c:pt>
                <c:pt idx="6278">
                  <c:v>24.132959000000028</c:v>
                </c:pt>
                <c:pt idx="6279">
                  <c:v>23.097955000000013</c:v>
                </c:pt>
                <c:pt idx="6280">
                  <c:v>22.73632200000003</c:v>
                </c:pt>
                <c:pt idx="6281">
                  <c:v>22.919641000000013</c:v>
                </c:pt>
                <c:pt idx="6282">
                  <c:v>24.670648000000028</c:v>
                </c:pt>
                <c:pt idx="6283">
                  <c:v>27.942133000000013</c:v>
                </c:pt>
                <c:pt idx="6284">
                  <c:v>27.18572400000005</c:v>
                </c:pt>
                <c:pt idx="6285">
                  <c:v>25.454614000000049</c:v>
                </c:pt>
                <c:pt idx="6286">
                  <c:v>23.794641000000013</c:v>
                </c:pt>
                <c:pt idx="6287">
                  <c:v>22.977106000000049</c:v>
                </c:pt>
                <c:pt idx="6288">
                  <c:v>22.521295000000009</c:v>
                </c:pt>
                <c:pt idx="6289">
                  <c:v>22.69448200000005</c:v>
                </c:pt>
                <c:pt idx="6290">
                  <c:v>24.124505999999997</c:v>
                </c:pt>
                <c:pt idx="6291">
                  <c:v>27.364526000000012</c:v>
                </c:pt>
                <c:pt idx="6292">
                  <c:v>27.979089000000045</c:v>
                </c:pt>
                <c:pt idx="6293">
                  <c:v>26.223169000000041</c:v>
                </c:pt>
                <c:pt idx="6294">
                  <c:v>23.946436000000006</c:v>
                </c:pt>
                <c:pt idx="6295">
                  <c:v>22.661462000000029</c:v>
                </c:pt>
                <c:pt idx="6296">
                  <c:v>21.832239000000015</c:v>
                </c:pt>
                <c:pt idx="6297">
                  <c:v>21.202570000000037</c:v>
                </c:pt>
                <c:pt idx="6298">
                  <c:v>23.179010000000005</c:v>
                </c:pt>
                <c:pt idx="6299">
                  <c:v>26.898553000000049</c:v>
                </c:pt>
                <c:pt idx="6300">
                  <c:v>28.388666000000001</c:v>
                </c:pt>
                <c:pt idx="6301">
                  <c:v>25.230890000000045</c:v>
                </c:pt>
                <c:pt idx="6302">
                  <c:v>23.638422000000048</c:v>
                </c:pt>
                <c:pt idx="6303">
                  <c:v>22.772211000000027</c:v>
                </c:pt>
                <c:pt idx="6304">
                  <c:v>22.265924000000041</c:v>
                </c:pt>
                <c:pt idx="6305">
                  <c:v>21.649255000000039</c:v>
                </c:pt>
                <c:pt idx="6306">
                  <c:v>24.263329999999996</c:v>
                </c:pt>
                <c:pt idx="6307">
                  <c:v>28.340784000000042</c:v>
                </c:pt>
                <c:pt idx="6308">
                  <c:v>29.096185000000048</c:v>
                </c:pt>
                <c:pt idx="6309">
                  <c:v>25.958673000000033</c:v>
                </c:pt>
                <c:pt idx="6310">
                  <c:v>24.814111000000025</c:v>
                </c:pt>
                <c:pt idx="6311">
                  <c:v>23.931238000000008</c:v>
                </c:pt>
                <c:pt idx="6312">
                  <c:v>22.840417000000002</c:v>
                </c:pt>
                <c:pt idx="6313">
                  <c:v>21.879602000000034</c:v>
                </c:pt>
                <c:pt idx="6314">
                  <c:v>24.264184999999998</c:v>
                </c:pt>
                <c:pt idx="6315">
                  <c:v>28.074152000000026</c:v>
                </c:pt>
                <c:pt idx="6316">
                  <c:v>28.626672000000042</c:v>
                </c:pt>
                <c:pt idx="6317">
                  <c:v>26.027917000000002</c:v>
                </c:pt>
                <c:pt idx="6318">
                  <c:v>24.642938000000015</c:v>
                </c:pt>
                <c:pt idx="6319">
                  <c:v>23.997949000000006</c:v>
                </c:pt>
                <c:pt idx="6320">
                  <c:v>23.391594999999995</c:v>
                </c:pt>
                <c:pt idx="6321">
                  <c:v>22.211572000000047</c:v>
                </c:pt>
                <c:pt idx="6322">
                  <c:v>24.585382000000038</c:v>
                </c:pt>
                <c:pt idx="6323">
                  <c:v>28.164086999999995</c:v>
                </c:pt>
                <c:pt idx="6324">
                  <c:v>27.972101000000009</c:v>
                </c:pt>
                <c:pt idx="6325">
                  <c:v>26.15749500000004</c:v>
                </c:pt>
                <c:pt idx="6326">
                  <c:v>24.61312300000003</c:v>
                </c:pt>
                <c:pt idx="6327">
                  <c:v>23.945032000000026</c:v>
                </c:pt>
                <c:pt idx="6328">
                  <c:v>22.299615000000017</c:v>
                </c:pt>
                <c:pt idx="6329">
                  <c:v>21.845209000000011</c:v>
                </c:pt>
                <c:pt idx="6330">
                  <c:v>24.16713900000002</c:v>
                </c:pt>
                <c:pt idx="6331">
                  <c:v>28.363214000000028</c:v>
                </c:pt>
                <c:pt idx="6332">
                  <c:v>27.566339000000028</c:v>
                </c:pt>
                <c:pt idx="6333">
                  <c:v>25.616724000000033</c:v>
                </c:pt>
                <c:pt idx="6334">
                  <c:v>24.206720000000018</c:v>
                </c:pt>
                <c:pt idx="6335">
                  <c:v>23.469201999999996</c:v>
                </c:pt>
                <c:pt idx="6336">
                  <c:v>23.390741000000048</c:v>
                </c:pt>
                <c:pt idx="6337">
                  <c:v>23.126489000000049</c:v>
                </c:pt>
                <c:pt idx="6338">
                  <c:v>25.746545000000026</c:v>
                </c:pt>
                <c:pt idx="6339">
                  <c:v>29.454065000000014</c:v>
                </c:pt>
                <c:pt idx="6340">
                  <c:v>28.320123000000024</c:v>
                </c:pt>
                <c:pt idx="6341">
                  <c:v>25.157556</c:v>
                </c:pt>
                <c:pt idx="6342">
                  <c:v>23.93346600000001</c:v>
                </c:pt>
                <c:pt idx="6343">
                  <c:v>23.325983000000008</c:v>
                </c:pt>
                <c:pt idx="6344">
                  <c:v>22.738977000000034</c:v>
                </c:pt>
                <c:pt idx="6345">
                  <c:v>22.964929000000041</c:v>
                </c:pt>
                <c:pt idx="6346">
                  <c:v>24.934991000000025</c:v>
                </c:pt>
                <c:pt idx="6347">
                  <c:v>28.316858000000025</c:v>
                </c:pt>
                <c:pt idx="6348">
                  <c:v>27.540704000000005</c:v>
                </c:pt>
                <c:pt idx="6349">
                  <c:v>25.435693000000015</c:v>
                </c:pt>
                <c:pt idx="6350">
                  <c:v>24.654199000000006</c:v>
                </c:pt>
                <c:pt idx="6351">
                  <c:v>23.759209999999996</c:v>
                </c:pt>
                <c:pt idx="6352">
                  <c:v>23.481653000000051</c:v>
                </c:pt>
                <c:pt idx="6353">
                  <c:v>22.672113000000024</c:v>
                </c:pt>
                <c:pt idx="6354">
                  <c:v>24.567346000000043</c:v>
                </c:pt>
                <c:pt idx="6355">
                  <c:v>28.057489000000032</c:v>
                </c:pt>
                <c:pt idx="6356">
                  <c:v>30.225397000000044</c:v>
                </c:pt>
                <c:pt idx="6357">
                  <c:v>26.987604000000033</c:v>
                </c:pt>
                <c:pt idx="6358">
                  <c:v>24.832666000000017</c:v>
                </c:pt>
                <c:pt idx="6359">
                  <c:v>24.065149000000019</c:v>
                </c:pt>
                <c:pt idx="6360">
                  <c:v>23.003992000000039</c:v>
                </c:pt>
                <c:pt idx="6361">
                  <c:v>22.247919000000024</c:v>
                </c:pt>
                <c:pt idx="6362">
                  <c:v>25.397942999999998</c:v>
                </c:pt>
                <c:pt idx="6363">
                  <c:v>29.706079000000045</c:v>
                </c:pt>
                <c:pt idx="6364">
                  <c:v>31.247369000000049</c:v>
                </c:pt>
                <c:pt idx="6365">
                  <c:v>27.169855000000041</c:v>
                </c:pt>
                <c:pt idx="6366">
                  <c:v>25.274315999999999</c:v>
                </c:pt>
                <c:pt idx="6367">
                  <c:v>24.951318000000015</c:v>
                </c:pt>
                <c:pt idx="6368">
                  <c:v>24.066278000000011</c:v>
                </c:pt>
                <c:pt idx="6369">
                  <c:v>23.107538000000034</c:v>
                </c:pt>
                <c:pt idx="6370">
                  <c:v>27.713495000000023</c:v>
                </c:pt>
                <c:pt idx="6371">
                  <c:v>31.580194000000006</c:v>
                </c:pt>
                <c:pt idx="6372">
                  <c:v>29.663995</c:v>
                </c:pt>
                <c:pt idx="6373">
                  <c:v>27.083917000000042</c:v>
                </c:pt>
                <c:pt idx="6374">
                  <c:v>25.64257200000003</c:v>
                </c:pt>
                <c:pt idx="6375">
                  <c:v>25.21087</c:v>
                </c:pt>
                <c:pt idx="6376">
                  <c:v>23.814874000000032</c:v>
                </c:pt>
                <c:pt idx="6377">
                  <c:v>22.745050000000049</c:v>
                </c:pt>
                <c:pt idx="6378">
                  <c:v>27.227380000000039</c:v>
                </c:pt>
                <c:pt idx="6379">
                  <c:v>30.584833000000003</c:v>
                </c:pt>
                <c:pt idx="6380">
                  <c:v>29.503442000000007</c:v>
                </c:pt>
                <c:pt idx="6381">
                  <c:v>27.345178000000033</c:v>
                </c:pt>
                <c:pt idx="6382">
                  <c:v>25.857782000000043</c:v>
                </c:pt>
                <c:pt idx="6383">
                  <c:v>25.28249500000004</c:v>
                </c:pt>
                <c:pt idx="6384">
                  <c:v>23.687494000000015</c:v>
                </c:pt>
                <c:pt idx="6385">
                  <c:v>22.859094000000027</c:v>
                </c:pt>
                <c:pt idx="6386">
                  <c:v>26.610132000000021</c:v>
                </c:pt>
                <c:pt idx="6387">
                  <c:v>30.544916000000001</c:v>
                </c:pt>
                <c:pt idx="6388">
                  <c:v>29.584955000000036</c:v>
                </c:pt>
                <c:pt idx="6389">
                  <c:v>26.856104000000016</c:v>
                </c:pt>
                <c:pt idx="6390">
                  <c:v>25.388574000000006</c:v>
                </c:pt>
                <c:pt idx="6391">
                  <c:v>25.16765700000002</c:v>
                </c:pt>
                <c:pt idx="6392">
                  <c:v>24.682336000000021</c:v>
                </c:pt>
                <c:pt idx="6393">
                  <c:v>23.857202000000029</c:v>
                </c:pt>
                <c:pt idx="6394">
                  <c:v>28.495233000000042</c:v>
                </c:pt>
                <c:pt idx="6395">
                  <c:v>31.542444000000046</c:v>
                </c:pt>
                <c:pt idx="6396">
                  <c:v>30.727991000000031</c:v>
                </c:pt>
                <c:pt idx="6397">
                  <c:v>27.818292000000042</c:v>
                </c:pt>
                <c:pt idx="6398">
                  <c:v>26.408258000000046</c:v>
                </c:pt>
                <c:pt idx="6399">
                  <c:v>26.353021000000012</c:v>
                </c:pt>
                <c:pt idx="6400">
                  <c:v>25.264520000000005</c:v>
                </c:pt>
                <c:pt idx="6401">
                  <c:v>24.251917000000049</c:v>
                </c:pt>
                <c:pt idx="6402">
                  <c:v>28.048944000000006</c:v>
                </c:pt>
                <c:pt idx="6403">
                  <c:v>31.95141000000001</c:v>
                </c:pt>
                <c:pt idx="6404">
                  <c:v>31.051630000000046</c:v>
                </c:pt>
                <c:pt idx="6405">
                  <c:v>27.849481000000026</c:v>
                </c:pt>
                <c:pt idx="6406">
                  <c:v>26.464349000000027</c:v>
                </c:pt>
                <c:pt idx="6407">
                  <c:v>26.067194000000029</c:v>
                </c:pt>
                <c:pt idx="6408">
                  <c:v>24.884698000000014</c:v>
                </c:pt>
                <c:pt idx="6409">
                  <c:v>23.680109000000016</c:v>
                </c:pt>
                <c:pt idx="6410">
                  <c:v>28.402612000000033</c:v>
                </c:pt>
                <c:pt idx="6411">
                  <c:v>32.42928500000005</c:v>
                </c:pt>
                <c:pt idx="6412">
                  <c:v>29.552515000000028</c:v>
                </c:pt>
                <c:pt idx="6413">
                  <c:v>27.664545000000032</c:v>
                </c:pt>
                <c:pt idx="6414">
                  <c:v>26.006035999999995</c:v>
                </c:pt>
                <c:pt idx="6415">
                  <c:v>26.082239000000015</c:v>
                </c:pt>
                <c:pt idx="6416">
                  <c:v>25.307214000000045</c:v>
                </c:pt>
                <c:pt idx="6417">
                  <c:v>25.05224000000004</c:v>
                </c:pt>
                <c:pt idx="6418">
                  <c:v>30.56554600000004</c:v>
                </c:pt>
                <c:pt idx="6419">
                  <c:v>31.880579000000012</c:v>
                </c:pt>
                <c:pt idx="6420">
                  <c:v>30.818842000000018</c:v>
                </c:pt>
                <c:pt idx="6421">
                  <c:v>27.450616000000025</c:v>
                </c:pt>
                <c:pt idx="6422">
                  <c:v>26.472375</c:v>
                </c:pt>
                <c:pt idx="6423">
                  <c:v>26.303308000000015</c:v>
                </c:pt>
                <c:pt idx="6424">
                  <c:v>25.675745000000006</c:v>
                </c:pt>
                <c:pt idx="6425">
                  <c:v>24.827783000000011</c:v>
                </c:pt>
                <c:pt idx="6426">
                  <c:v>28.282281000000012</c:v>
                </c:pt>
                <c:pt idx="6427">
                  <c:v>31.99553800000001</c:v>
                </c:pt>
                <c:pt idx="6428">
                  <c:v>29.901605000000018</c:v>
                </c:pt>
                <c:pt idx="6429">
                  <c:v>27.89837</c:v>
                </c:pt>
                <c:pt idx="6430">
                  <c:v>26.705591000000027</c:v>
                </c:pt>
                <c:pt idx="6431">
                  <c:v>26.468927000000008</c:v>
                </c:pt>
                <c:pt idx="6432">
                  <c:v>24.828973000000019</c:v>
                </c:pt>
                <c:pt idx="6433">
                  <c:v>23.927606000000026</c:v>
                </c:pt>
                <c:pt idx="6434">
                  <c:v>28.153040000000033</c:v>
                </c:pt>
                <c:pt idx="6435">
                  <c:v>32.55803800000001</c:v>
                </c:pt>
                <c:pt idx="6436">
                  <c:v>29.936609000000033</c:v>
                </c:pt>
                <c:pt idx="6437">
                  <c:v>27.956598000000042</c:v>
                </c:pt>
                <c:pt idx="6438">
                  <c:v>26.354486000000009</c:v>
                </c:pt>
                <c:pt idx="6439">
                  <c:v>25.895868000000007</c:v>
                </c:pt>
                <c:pt idx="6440">
                  <c:v>24.719110000000001</c:v>
                </c:pt>
                <c:pt idx="6441">
                  <c:v>23.22622100000001</c:v>
                </c:pt>
                <c:pt idx="6442">
                  <c:v>27.954736000000025</c:v>
                </c:pt>
                <c:pt idx="6443">
                  <c:v>31.675409000000002</c:v>
                </c:pt>
                <c:pt idx="6444">
                  <c:v>29.897791000000041</c:v>
                </c:pt>
                <c:pt idx="6445">
                  <c:v>27.186914000000002</c:v>
                </c:pt>
                <c:pt idx="6446">
                  <c:v>25.553186000000039</c:v>
                </c:pt>
                <c:pt idx="6447">
                  <c:v>25.39901100000003</c:v>
                </c:pt>
                <c:pt idx="6448">
                  <c:v>23.621667000000002</c:v>
                </c:pt>
                <c:pt idx="6449">
                  <c:v>22.091180000000008</c:v>
                </c:pt>
                <c:pt idx="6450">
                  <c:v>27.315820000000031</c:v>
                </c:pt>
                <c:pt idx="6451">
                  <c:v>31.652979000000016</c:v>
                </c:pt>
                <c:pt idx="6452">
                  <c:v>29.997034000000042</c:v>
                </c:pt>
                <c:pt idx="6453">
                  <c:v>26.952875000000006</c:v>
                </c:pt>
                <c:pt idx="6454">
                  <c:v>25.612695000000031</c:v>
                </c:pt>
                <c:pt idx="6455">
                  <c:v>25.612572999999998</c:v>
                </c:pt>
                <c:pt idx="6456">
                  <c:v>24.452142000000038</c:v>
                </c:pt>
                <c:pt idx="6457">
                  <c:v>23.123773000000028</c:v>
                </c:pt>
                <c:pt idx="6458">
                  <c:v>27.595514000000037</c:v>
                </c:pt>
                <c:pt idx="6459">
                  <c:v>32.730402000000026</c:v>
                </c:pt>
                <c:pt idx="6460">
                  <c:v>30.916498000000047</c:v>
                </c:pt>
                <c:pt idx="6461">
                  <c:v>28.179803000000049</c:v>
                </c:pt>
                <c:pt idx="6462">
                  <c:v>26.748071000000039</c:v>
                </c:pt>
                <c:pt idx="6463">
                  <c:v>26.503076000000021</c:v>
                </c:pt>
                <c:pt idx="6464">
                  <c:v>24.687585000000013</c:v>
                </c:pt>
                <c:pt idx="6465">
                  <c:v>23.391809000000023</c:v>
                </c:pt>
                <c:pt idx="6466">
                  <c:v>26.729089000000045</c:v>
                </c:pt>
                <c:pt idx="6467">
                  <c:v>30.978021000000012</c:v>
                </c:pt>
                <c:pt idx="6468">
                  <c:v>31.015375000000006</c:v>
                </c:pt>
                <c:pt idx="6469">
                  <c:v>27.219873000000007</c:v>
                </c:pt>
                <c:pt idx="6470">
                  <c:v>25.949762000000021</c:v>
                </c:pt>
                <c:pt idx="6471">
                  <c:v>25.486261000000013</c:v>
                </c:pt>
                <c:pt idx="6472">
                  <c:v>24.369866999999999</c:v>
                </c:pt>
                <c:pt idx="6473">
                  <c:v>23.336420000000032</c:v>
                </c:pt>
                <c:pt idx="6474">
                  <c:v>26.451074000000006</c:v>
                </c:pt>
                <c:pt idx="6475">
                  <c:v>30.853784000000019</c:v>
                </c:pt>
                <c:pt idx="6476">
                  <c:v>29.301172000000008</c:v>
                </c:pt>
                <c:pt idx="6477">
                  <c:v>27.201624000000038</c:v>
                </c:pt>
                <c:pt idx="6478">
                  <c:v>24.937769000000003</c:v>
                </c:pt>
                <c:pt idx="6479">
                  <c:v>24.452783000000011</c:v>
                </c:pt>
                <c:pt idx="6480">
                  <c:v>22.868433000000039</c:v>
                </c:pt>
                <c:pt idx="6481">
                  <c:v>21.782312000000047</c:v>
                </c:pt>
                <c:pt idx="6482">
                  <c:v>27.07802700000002</c:v>
                </c:pt>
                <c:pt idx="6483">
                  <c:v>31.730615</c:v>
                </c:pt>
                <c:pt idx="6484">
                  <c:v>30.61684600000001</c:v>
                </c:pt>
                <c:pt idx="6485">
                  <c:v>28.235772999999995</c:v>
                </c:pt>
                <c:pt idx="6486">
                  <c:v>25.989221000000043</c:v>
                </c:pt>
                <c:pt idx="6487">
                  <c:v>25.434198000000038</c:v>
                </c:pt>
                <c:pt idx="6488">
                  <c:v>24.341425000000015</c:v>
                </c:pt>
                <c:pt idx="6489">
                  <c:v>23.386437999999998</c:v>
                </c:pt>
                <c:pt idx="6490">
                  <c:v>29.606439000000023</c:v>
                </c:pt>
                <c:pt idx="6491">
                  <c:v>34.564050000000009</c:v>
                </c:pt>
                <c:pt idx="6492">
                  <c:v>31.251459000000011</c:v>
                </c:pt>
                <c:pt idx="6493">
                  <c:v>28.821527000000003</c:v>
                </c:pt>
                <c:pt idx="6494">
                  <c:v>27.045006999999998</c:v>
                </c:pt>
                <c:pt idx="6495">
                  <c:v>26.175714000000028</c:v>
                </c:pt>
                <c:pt idx="6496">
                  <c:v>24.598839999999996</c:v>
                </c:pt>
                <c:pt idx="6497">
                  <c:v>23.555353000000025</c:v>
                </c:pt>
                <c:pt idx="6498">
                  <c:v>29.35491300000001</c:v>
                </c:pt>
                <c:pt idx="6499">
                  <c:v>34.119439999999997</c:v>
                </c:pt>
                <c:pt idx="6500">
                  <c:v>33.051660000000027</c:v>
                </c:pt>
                <c:pt idx="6501">
                  <c:v>29.821222000000034</c:v>
                </c:pt>
                <c:pt idx="6502">
                  <c:v>27.35079300000001</c:v>
                </c:pt>
                <c:pt idx="6503">
                  <c:v>25.847528000000011</c:v>
                </c:pt>
                <c:pt idx="6504">
                  <c:v>25.272424000000001</c:v>
                </c:pt>
                <c:pt idx="6505">
                  <c:v>23.959863000000041</c:v>
                </c:pt>
                <c:pt idx="6506">
                  <c:v>30.050317000000007</c:v>
                </c:pt>
                <c:pt idx="6507">
                  <c:v>34.726922999999999</c:v>
                </c:pt>
                <c:pt idx="6508">
                  <c:v>33.481927000000042</c:v>
                </c:pt>
                <c:pt idx="6509">
                  <c:v>29.965112000000033</c:v>
                </c:pt>
                <c:pt idx="6510">
                  <c:v>28.070398000000012</c:v>
                </c:pt>
                <c:pt idx="6511">
                  <c:v>26.869226000000026</c:v>
                </c:pt>
                <c:pt idx="6512">
                  <c:v>25.817589999999996</c:v>
                </c:pt>
                <c:pt idx="6513">
                  <c:v>23.602197000000047</c:v>
                </c:pt>
                <c:pt idx="6514">
                  <c:v>29.149896000000012</c:v>
                </c:pt>
                <c:pt idx="6515">
                  <c:v>33.971582000000012</c:v>
                </c:pt>
                <c:pt idx="6516">
                  <c:v>33.481927000000042</c:v>
                </c:pt>
                <c:pt idx="6517">
                  <c:v>29.465265000000045</c:v>
                </c:pt>
                <c:pt idx="6518">
                  <c:v>28.070398000000012</c:v>
                </c:pt>
                <c:pt idx="6519">
                  <c:v>26.785638000000006</c:v>
                </c:pt>
                <c:pt idx="6520">
                  <c:v>24.930658000000051</c:v>
                </c:pt>
                <c:pt idx="6521">
                  <c:v>22.652979000000016</c:v>
                </c:pt>
                <c:pt idx="6522">
                  <c:v>26.252588000000003</c:v>
                </c:pt>
                <c:pt idx="6523">
                  <c:v>30.751306</c:v>
                </c:pt>
                <c:pt idx="6524">
                  <c:v>30.571222000000034</c:v>
                </c:pt>
                <c:pt idx="6525">
                  <c:v>27.481378000000007</c:v>
                </c:pt>
                <c:pt idx="6526">
                  <c:v>25.879236000000049</c:v>
                </c:pt>
                <c:pt idx="6527">
                  <c:v>25.241113000000041</c:v>
                </c:pt>
                <c:pt idx="6528">
                  <c:v>23.772241000000008</c:v>
                </c:pt>
                <c:pt idx="6529">
                  <c:v>22.591547000000048</c:v>
                </c:pt>
                <c:pt idx="6530">
                  <c:v>26.300867000000039</c:v>
                </c:pt>
                <c:pt idx="6531">
                  <c:v>30.720972000000017</c:v>
                </c:pt>
                <c:pt idx="6532">
                  <c:v>31.192589999999996</c:v>
                </c:pt>
                <c:pt idx="6533">
                  <c:v>26.66778000000005</c:v>
                </c:pt>
                <c:pt idx="6534">
                  <c:v>24.372797000000048</c:v>
                </c:pt>
                <c:pt idx="6535">
                  <c:v>23.863702000000046</c:v>
                </c:pt>
                <c:pt idx="6536">
                  <c:v>23.357079999999996</c:v>
                </c:pt>
                <c:pt idx="6537">
                  <c:v>22.171686000000022</c:v>
                </c:pt>
                <c:pt idx="6538">
                  <c:v>26.002466000000027</c:v>
                </c:pt>
                <c:pt idx="6539">
                  <c:v>30.579187000000047</c:v>
                </c:pt>
                <c:pt idx="6540">
                  <c:v>31.802392999999995</c:v>
                </c:pt>
                <c:pt idx="6541">
                  <c:v>27.097711000000004</c:v>
                </c:pt>
                <c:pt idx="6542">
                  <c:v>25.398950000000013</c:v>
                </c:pt>
                <c:pt idx="6543">
                  <c:v>25.242883000000006</c:v>
                </c:pt>
                <c:pt idx="6544">
                  <c:v>23.639368000000047</c:v>
                </c:pt>
                <c:pt idx="6545">
                  <c:v>23.216852000000017</c:v>
                </c:pt>
                <c:pt idx="6546">
                  <c:v>28.233789000000002</c:v>
                </c:pt>
                <c:pt idx="6547">
                  <c:v>32.552118000000007</c:v>
                </c:pt>
                <c:pt idx="6548">
                  <c:v>32.685297000000048</c:v>
                </c:pt>
                <c:pt idx="6549">
                  <c:v>27.61846300000002</c:v>
                </c:pt>
                <c:pt idx="6550">
                  <c:v>26.048334000000011</c:v>
                </c:pt>
                <c:pt idx="6551">
                  <c:v>25.430383000000006</c:v>
                </c:pt>
                <c:pt idx="6552">
                  <c:v>24.626306</c:v>
                </c:pt>
                <c:pt idx="6553">
                  <c:v>23.493584999999996</c:v>
                </c:pt>
                <c:pt idx="6554">
                  <c:v>30.136743000000024</c:v>
                </c:pt>
                <c:pt idx="6555">
                  <c:v>35.066675000000032</c:v>
                </c:pt>
                <c:pt idx="6556">
                  <c:v>33.897821000000022</c:v>
                </c:pt>
                <c:pt idx="6557">
                  <c:v>29.514459000000045</c:v>
                </c:pt>
                <c:pt idx="6558">
                  <c:v>26.978998000000047</c:v>
                </c:pt>
                <c:pt idx="6559">
                  <c:v>25.562158000000011</c:v>
                </c:pt>
                <c:pt idx="6560">
                  <c:v>24.082177999999999</c:v>
                </c:pt>
                <c:pt idx="6561">
                  <c:v>23.385828000000004</c:v>
                </c:pt>
                <c:pt idx="6562">
                  <c:v>29.465845000000002</c:v>
                </c:pt>
                <c:pt idx="6563">
                  <c:v>34.963739000000032</c:v>
                </c:pt>
                <c:pt idx="6564">
                  <c:v>34.763756999999998</c:v>
                </c:pt>
                <c:pt idx="6565">
                  <c:v>30.351984000000016</c:v>
                </c:pt>
                <c:pt idx="6566">
                  <c:v>26.965326000000005</c:v>
                </c:pt>
                <c:pt idx="6567">
                  <c:v>25.530542000000025</c:v>
                </c:pt>
                <c:pt idx="6568">
                  <c:v>24.349969000000044</c:v>
                </c:pt>
                <c:pt idx="6569">
                  <c:v>23.286432000000048</c:v>
                </c:pt>
                <c:pt idx="6570">
                  <c:v>29.070672999999999</c:v>
                </c:pt>
                <c:pt idx="6571">
                  <c:v>33.715662000000009</c:v>
                </c:pt>
                <c:pt idx="6572">
                  <c:v>33.568262000000004</c:v>
                </c:pt>
                <c:pt idx="6573">
                  <c:v>29.501184000000023</c:v>
                </c:pt>
                <c:pt idx="6574">
                  <c:v>26.420496000000014</c:v>
                </c:pt>
                <c:pt idx="6575">
                  <c:v>25.866968000000043</c:v>
                </c:pt>
                <c:pt idx="6576">
                  <c:v>24.053064000000006</c:v>
                </c:pt>
                <c:pt idx="6577">
                  <c:v>22.234155000000044</c:v>
                </c:pt>
                <c:pt idx="6578">
                  <c:v>26.648645000000045</c:v>
                </c:pt>
                <c:pt idx="6579">
                  <c:v>31.569452000000013</c:v>
                </c:pt>
                <c:pt idx="6580">
                  <c:v>32.221063000000015</c:v>
                </c:pt>
                <c:pt idx="6581">
                  <c:v>27.882349000000033</c:v>
                </c:pt>
                <c:pt idx="6582">
                  <c:v>25.436823000000004</c:v>
                </c:pt>
                <c:pt idx="6583">
                  <c:v>24.561823000000004</c:v>
                </c:pt>
                <c:pt idx="6584">
                  <c:v>23.604883000000029</c:v>
                </c:pt>
                <c:pt idx="6585">
                  <c:v>22.315820000000031</c:v>
                </c:pt>
                <c:pt idx="6586">
                  <c:v>26.115625000000023</c:v>
                </c:pt>
                <c:pt idx="6587">
                  <c:v>30.966608000000008</c:v>
                </c:pt>
                <c:pt idx="6588">
                  <c:v>30.964227000000051</c:v>
                </c:pt>
                <c:pt idx="6589">
                  <c:v>27.298547000000042</c:v>
                </c:pt>
                <c:pt idx="6590">
                  <c:v>24.900873000000047</c:v>
                </c:pt>
                <c:pt idx="6591">
                  <c:v>23.91323200000005</c:v>
                </c:pt>
                <c:pt idx="6592">
                  <c:v>22.704034000000036</c:v>
                </c:pt>
                <c:pt idx="6593">
                  <c:v>21.646875000000023</c:v>
                </c:pt>
                <c:pt idx="6594">
                  <c:v>25.863</c:v>
                </c:pt>
                <c:pt idx="6595">
                  <c:v>30.96999500000004</c:v>
                </c:pt>
                <c:pt idx="6596">
                  <c:v>31.515344000000027</c:v>
                </c:pt>
                <c:pt idx="6597">
                  <c:v>27.102472000000034</c:v>
                </c:pt>
                <c:pt idx="6598">
                  <c:v>25.21633300000002</c:v>
                </c:pt>
                <c:pt idx="6599">
                  <c:v>24.447564999999997</c:v>
                </c:pt>
                <c:pt idx="6600">
                  <c:v>23.063837000000035</c:v>
                </c:pt>
                <c:pt idx="6601">
                  <c:v>22.709344000000044</c:v>
                </c:pt>
                <c:pt idx="6602">
                  <c:v>28.854669000000001</c:v>
                </c:pt>
                <c:pt idx="6603">
                  <c:v>35.325494000000049</c:v>
                </c:pt>
                <c:pt idx="6604">
                  <c:v>31.218195000000037</c:v>
                </c:pt>
                <c:pt idx="6605">
                  <c:v>28.614679000000024</c:v>
                </c:pt>
                <c:pt idx="6606">
                  <c:v>26.929651000000035</c:v>
                </c:pt>
                <c:pt idx="6607">
                  <c:v>25.932214000000045</c:v>
                </c:pt>
                <c:pt idx="6608">
                  <c:v>25.478418000000033</c:v>
                </c:pt>
                <c:pt idx="6609">
                  <c:v>24.679711999999995</c:v>
                </c:pt>
                <c:pt idx="6610">
                  <c:v>31.369714000000045</c:v>
                </c:pt>
                <c:pt idx="6611">
                  <c:v>35.854578000000004</c:v>
                </c:pt>
                <c:pt idx="6612">
                  <c:v>32.836359000000016</c:v>
                </c:pt>
                <c:pt idx="6613">
                  <c:v>30.271356000000026</c:v>
                </c:pt>
                <c:pt idx="6614">
                  <c:v>28.469659000000036</c:v>
                </c:pt>
                <c:pt idx="6615">
                  <c:v>27.185052000000042</c:v>
                </c:pt>
                <c:pt idx="6616">
                  <c:v>25.076715000000036</c:v>
                </c:pt>
                <c:pt idx="6617">
                  <c:v>24.030695000000037</c:v>
                </c:pt>
                <c:pt idx="6618">
                  <c:v>31.08489400000002</c:v>
                </c:pt>
                <c:pt idx="6619">
                  <c:v>36.021387000000004</c:v>
                </c:pt>
                <c:pt idx="6620">
                  <c:v>32.645196999999996</c:v>
                </c:pt>
                <c:pt idx="6621">
                  <c:v>30.013177000000042</c:v>
                </c:pt>
                <c:pt idx="6622">
                  <c:v>27.503168000000016</c:v>
                </c:pt>
                <c:pt idx="6623">
                  <c:v>26.382227</c:v>
                </c:pt>
                <c:pt idx="6624">
                  <c:v>25.063135000000045</c:v>
                </c:pt>
                <c:pt idx="6625">
                  <c:v>24.212122000000022</c:v>
                </c:pt>
                <c:pt idx="6626">
                  <c:v>30.231317000000047</c:v>
                </c:pt>
                <c:pt idx="6627">
                  <c:v>35.515924000000041</c:v>
                </c:pt>
                <c:pt idx="6628">
                  <c:v>32.366388000000029</c:v>
                </c:pt>
                <c:pt idx="6629">
                  <c:v>29.671380999999997</c:v>
                </c:pt>
                <c:pt idx="6630">
                  <c:v>26.916376000000014</c:v>
                </c:pt>
                <c:pt idx="6631">
                  <c:v>26.429681000000016</c:v>
                </c:pt>
                <c:pt idx="6632">
                  <c:v>25.486566000000039</c:v>
                </c:pt>
                <c:pt idx="6633">
                  <c:v>24.678735000000017</c:v>
                </c:pt>
                <c:pt idx="6634">
                  <c:v>31.086877000000015</c:v>
                </c:pt>
                <c:pt idx="6635">
                  <c:v>35.168970000000002</c:v>
                </c:pt>
                <c:pt idx="6636">
                  <c:v>34.217004000000031</c:v>
                </c:pt>
                <c:pt idx="6637">
                  <c:v>30.198022000000037</c:v>
                </c:pt>
                <c:pt idx="6638">
                  <c:v>27.981104000000016</c:v>
                </c:pt>
                <c:pt idx="6639">
                  <c:v>27.211938000000032</c:v>
                </c:pt>
                <c:pt idx="6640">
                  <c:v>26.453271000000029</c:v>
                </c:pt>
                <c:pt idx="6641">
                  <c:v>25.153253000000007</c:v>
                </c:pt>
                <c:pt idx="6642">
                  <c:v>31.26918900000004</c:v>
                </c:pt>
                <c:pt idx="6643">
                  <c:v>35.000177000000008</c:v>
                </c:pt>
                <c:pt idx="6644">
                  <c:v>33.867426000000023</c:v>
                </c:pt>
                <c:pt idx="6645">
                  <c:v>29.312158000000011</c:v>
                </c:pt>
                <c:pt idx="6646">
                  <c:v>27.595636000000013</c:v>
                </c:pt>
                <c:pt idx="6647">
                  <c:v>26.621118000000024</c:v>
                </c:pt>
                <c:pt idx="6648">
                  <c:v>25.564172000000042</c:v>
                </c:pt>
                <c:pt idx="6649">
                  <c:v>23.129633000000013</c:v>
                </c:pt>
                <c:pt idx="6650">
                  <c:v>27.503442000000007</c:v>
                </c:pt>
                <c:pt idx="6651">
                  <c:v>31.752649000000019</c:v>
                </c:pt>
                <c:pt idx="6652">
                  <c:v>31.020532000000003</c:v>
                </c:pt>
                <c:pt idx="6653">
                  <c:v>27.804071000000022</c:v>
                </c:pt>
                <c:pt idx="6654">
                  <c:v>25.838189999999997</c:v>
                </c:pt>
                <c:pt idx="6655">
                  <c:v>25.683588000000043</c:v>
                </c:pt>
                <c:pt idx="6656">
                  <c:v>23.720361000000025</c:v>
                </c:pt>
                <c:pt idx="6657">
                  <c:v>22.164972000000034</c:v>
                </c:pt>
                <c:pt idx="6658">
                  <c:v>26.31954300000001</c:v>
                </c:pt>
                <c:pt idx="6659">
                  <c:v>31.267389000000037</c:v>
                </c:pt>
                <c:pt idx="6660">
                  <c:v>31.018152000000043</c:v>
                </c:pt>
                <c:pt idx="6661">
                  <c:v>27.811853000000042</c:v>
                </c:pt>
                <c:pt idx="6662">
                  <c:v>25.478326000000038</c:v>
                </c:pt>
                <c:pt idx="6663">
                  <c:v>25.215479000000016</c:v>
                </c:pt>
                <c:pt idx="6664">
                  <c:v>24.499597000000051</c:v>
                </c:pt>
                <c:pt idx="6665">
                  <c:v>23.301904000000036</c:v>
                </c:pt>
                <c:pt idx="6666">
                  <c:v>27.886926000000017</c:v>
                </c:pt>
                <c:pt idx="6667">
                  <c:v>32.386896000000036</c:v>
                </c:pt>
                <c:pt idx="6668">
                  <c:v>31.461908000000051</c:v>
                </c:pt>
                <c:pt idx="6669">
                  <c:v>28.101922999999999</c:v>
                </c:pt>
                <c:pt idx="6670">
                  <c:v>25.751733000000002</c:v>
                </c:pt>
                <c:pt idx="6671">
                  <c:v>24.951898000000028</c:v>
                </c:pt>
                <c:pt idx="6672">
                  <c:v>24.011926000000017</c:v>
                </c:pt>
                <c:pt idx="6673">
                  <c:v>23.346887000000038</c:v>
                </c:pt>
                <c:pt idx="6674">
                  <c:v>26.766901000000018</c:v>
                </c:pt>
                <c:pt idx="6675">
                  <c:v>31.636926000000017</c:v>
                </c:pt>
                <c:pt idx="6676">
                  <c:v>30.93688400000002</c:v>
                </c:pt>
                <c:pt idx="6677">
                  <c:v>26.836908000000051</c:v>
                </c:pt>
                <c:pt idx="6678">
                  <c:v>25.278314000000023</c:v>
                </c:pt>
                <c:pt idx="6679">
                  <c:v>24.16765700000002</c:v>
                </c:pt>
                <c:pt idx="6680">
                  <c:v>23.878870000000006</c:v>
                </c:pt>
                <c:pt idx="6681">
                  <c:v>23.35213600000003</c:v>
                </c:pt>
                <c:pt idx="6682">
                  <c:v>27.469019000000003</c:v>
                </c:pt>
                <c:pt idx="6683">
                  <c:v>32.467340000000036</c:v>
                </c:pt>
                <c:pt idx="6684">
                  <c:v>31.962732000000017</c:v>
                </c:pt>
                <c:pt idx="6685">
                  <c:v>28.44658800000002</c:v>
                </c:pt>
                <c:pt idx="6686">
                  <c:v>26.035577000000046</c:v>
                </c:pt>
                <c:pt idx="6687">
                  <c:v>25.218408000000011</c:v>
                </c:pt>
                <c:pt idx="6688">
                  <c:v>25.078943000000038</c:v>
                </c:pt>
                <c:pt idx="6689">
                  <c:v>25.312005999999997</c:v>
                </c:pt>
                <c:pt idx="6690">
                  <c:v>30.599176</c:v>
                </c:pt>
                <c:pt idx="6691">
                  <c:v>34.900171</c:v>
                </c:pt>
                <c:pt idx="6692">
                  <c:v>31.817743000000007</c:v>
                </c:pt>
                <c:pt idx="6693">
                  <c:v>28.914972000000034</c:v>
                </c:pt>
                <c:pt idx="6694">
                  <c:v>27.75054300000005</c:v>
                </c:pt>
                <c:pt idx="6695">
                  <c:v>26.933130000000006</c:v>
                </c:pt>
                <c:pt idx="6696">
                  <c:v>26.44954800000005</c:v>
                </c:pt>
                <c:pt idx="6697">
                  <c:v>26.682397000000037</c:v>
                </c:pt>
                <c:pt idx="6698">
                  <c:v>32.165704000000005</c:v>
                </c:pt>
                <c:pt idx="6699">
                  <c:v>37.031824000000029</c:v>
                </c:pt>
                <c:pt idx="6700">
                  <c:v>31.351067999999998</c:v>
                </c:pt>
                <c:pt idx="6701">
                  <c:v>29.252863000000048</c:v>
                </c:pt>
                <c:pt idx="6702">
                  <c:v>27.934290000000033</c:v>
                </c:pt>
                <c:pt idx="6703">
                  <c:v>26.434290000000033</c:v>
                </c:pt>
                <c:pt idx="6704">
                  <c:v>26.270196999999996</c:v>
                </c:pt>
                <c:pt idx="6705">
                  <c:v>26.750208000000043</c:v>
                </c:pt>
                <c:pt idx="6706">
                  <c:v>33.037683000000015</c:v>
                </c:pt>
                <c:pt idx="6707">
                  <c:v>36.846033000000034</c:v>
                </c:pt>
                <c:pt idx="6708">
                  <c:v>32.281061000000022</c:v>
                </c:pt>
                <c:pt idx="6709">
                  <c:v>30.520013000000006</c:v>
                </c:pt>
                <c:pt idx="6710">
                  <c:v>28.81997100000001</c:v>
                </c:pt>
                <c:pt idx="6711">
                  <c:v>27.471338000000003</c:v>
                </c:pt>
                <c:pt idx="6712">
                  <c:v>25.515070000000037</c:v>
                </c:pt>
                <c:pt idx="6713">
                  <c:v>25.079248000000007</c:v>
                </c:pt>
                <c:pt idx="6714">
                  <c:v>32.030389000000014</c:v>
                </c:pt>
                <c:pt idx="6715">
                  <c:v>36.579431</c:v>
                </c:pt>
                <c:pt idx="6716">
                  <c:v>32.887994000000049</c:v>
                </c:pt>
                <c:pt idx="6717">
                  <c:v>30.448937999999998</c:v>
                </c:pt>
                <c:pt idx="6718">
                  <c:v>28.068048000000033</c:v>
                </c:pt>
                <c:pt idx="6719">
                  <c:v>27.433069000000046</c:v>
                </c:pt>
                <c:pt idx="6720">
                  <c:v>26.03499800000003</c:v>
                </c:pt>
                <c:pt idx="6721">
                  <c:v>24.080103000000008</c:v>
                </c:pt>
                <c:pt idx="6722">
                  <c:v>29.685449000000006</c:v>
                </c:pt>
                <c:pt idx="6723">
                  <c:v>35.819116000000008</c:v>
                </c:pt>
                <c:pt idx="6724">
                  <c:v>33.963495000000023</c:v>
                </c:pt>
                <c:pt idx="6725">
                  <c:v>30.42125900000002</c:v>
                </c:pt>
                <c:pt idx="6726">
                  <c:v>28.415521000000012</c:v>
                </c:pt>
                <c:pt idx="6727">
                  <c:v>27.949579000000028</c:v>
                </c:pt>
                <c:pt idx="6728">
                  <c:v>27.028406000000018</c:v>
                </c:pt>
                <c:pt idx="6729">
                  <c:v>26.478326000000038</c:v>
                </c:pt>
                <c:pt idx="6730">
                  <c:v>32.035699000000022</c:v>
                </c:pt>
                <c:pt idx="6731">
                  <c:v>36.849542000000042</c:v>
                </c:pt>
                <c:pt idx="6732">
                  <c:v>34.429224000000033</c:v>
                </c:pt>
                <c:pt idx="6733">
                  <c:v>31.549738000000048</c:v>
                </c:pt>
                <c:pt idx="6734">
                  <c:v>29.650598000000002</c:v>
                </c:pt>
                <c:pt idx="6735">
                  <c:v>28.631433000000015</c:v>
                </c:pt>
                <c:pt idx="6736">
                  <c:v>26.698206000000027</c:v>
                </c:pt>
                <c:pt idx="6737">
                  <c:v>25.696436000000006</c:v>
                </c:pt>
                <c:pt idx="6738">
                  <c:v>31.531732000000034</c:v>
                </c:pt>
                <c:pt idx="6739">
                  <c:v>36.165186000000006</c:v>
                </c:pt>
                <c:pt idx="6740">
                  <c:v>34.00472400000001</c:v>
                </c:pt>
                <c:pt idx="6741">
                  <c:v>30.433649000000003</c:v>
                </c:pt>
                <c:pt idx="6742">
                  <c:v>27.937005999999997</c:v>
                </c:pt>
                <c:pt idx="6743">
                  <c:v>27.784113000000048</c:v>
                </c:pt>
                <c:pt idx="6744">
                  <c:v>27.029993000000047</c:v>
                </c:pt>
                <c:pt idx="6745">
                  <c:v>26.353814999999997</c:v>
                </c:pt>
                <c:pt idx="6746">
                  <c:v>31.61846300000002</c:v>
                </c:pt>
                <c:pt idx="6747">
                  <c:v>34.863427999999999</c:v>
                </c:pt>
                <c:pt idx="6748">
                  <c:v>33.498621000000014</c:v>
                </c:pt>
                <c:pt idx="6749">
                  <c:v>28.74938400000002</c:v>
                </c:pt>
                <c:pt idx="6750">
                  <c:v>27.82937000000004</c:v>
                </c:pt>
                <c:pt idx="6751">
                  <c:v>27.516046000000017</c:v>
                </c:pt>
                <c:pt idx="6752">
                  <c:v>27.129388000000006</c:v>
                </c:pt>
                <c:pt idx="6753">
                  <c:v>26.299097000000017</c:v>
                </c:pt>
                <c:pt idx="6754">
                  <c:v>29.849054000000024</c:v>
                </c:pt>
                <c:pt idx="6755">
                  <c:v>33.812982000000034</c:v>
                </c:pt>
                <c:pt idx="6756">
                  <c:v>33.732996000000014</c:v>
                </c:pt>
                <c:pt idx="6757">
                  <c:v>30.968286000000035</c:v>
                </c:pt>
                <c:pt idx="6758">
                  <c:v>29.050470000000018</c:v>
                </c:pt>
                <c:pt idx="6759">
                  <c:v>29.337579000000005</c:v>
                </c:pt>
                <c:pt idx="6760">
                  <c:v>27.450616000000025</c:v>
                </c:pt>
                <c:pt idx="6761">
                  <c:v>26.735559000000023</c:v>
                </c:pt>
                <c:pt idx="6762">
                  <c:v>29.988</c:v>
                </c:pt>
                <c:pt idx="6763">
                  <c:v>34.184442000000047</c:v>
                </c:pt>
                <c:pt idx="6764">
                  <c:v>34.648706000000004</c:v>
                </c:pt>
                <c:pt idx="6765">
                  <c:v>30.428888000000029</c:v>
                </c:pt>
                <c:pt idx="6766">
                  <c:v>29.378900000000044</c:v>
                </c:pt>
                <c:pt idx="6767">
                  <c:v>28.948877000000039</c:v>
                </c:pt>
                <c:pt idx="6768">
                  <c:v>28.854974000000027</c:v>
                </c:pt>
                <c:pt idx="6769">
                  <c:v>27.353204000000005</c:v>
                </c:pt>
                <c:pt idx="6770">
                  <c:v>30.417200000000037</c:v>
                </c:pt>
                <c:pt idx="6771">
                  <c:v>34.565302000000031</c:v>
                </c:pt>
                <c:pt idx="6772">
                  <c:v>34.450464000000011</c:v>
                </c:pt>
                <c:pt idx="6773">
                  <c:v>30.849603000000002</c:v>
                </c:pt>
                <c:pt idx="6774">
                  <c:v>29.081262000000038</c:v>
                </c:pt>
                <c:pt idx="6775">
                  <c:v>28.812708000000043</c:v>
                </c:pt>
                <c:pt idx="6776">
                  <c:v>26.966058000000032</c:v>
                </c:pt>
                <c:pt idx="6777">
                  <c:v>26.315637000000038</c:v>
                </c:pt>
                <c:pt idx="6778">
                  <c:v>28.648004000000014</c:v>
                </c:pt>
                <c:pt idx="6779">
                  <c:v>32.631738000000041</c:v>
                </c:pt>
                <c:pt idx="6780">
                  <c:v>31.998468000000003</c:v>
                </c:pt>
                <c:pt idx="6781">
                  <c:v>31.615106000000026</c:v>
                </c:pt>
                <c:pt idx="6782">
                  <c:v>29.401239000000032</c:v>
                </c:pt>
                <c:pt idx="6783">
                  <c:v>29.449304000000041</c:v>
                </c:pt>
                <c:pt idx="6784">
                  <c:v>28.436243000000047</c:v>
                </c:pt>
                <c:pt idx="6785">
                  <c:v>27.221338000000003</c:v>
                </c:pt>
                <c:pt idx="6786">
                  <c:v>29.882806000000016</c:v>
                </c:pt>
                <c:pt idx="6787">
                  <c:v>32.496454000000028</c:v>
                </c:pt>
                <c:pt idx="6788">
                  <c:v>29.534113000000048</c:v>
                </c:pt>
                <c:pt idx="6789">
                  <c:v>28.882349000000033</c:v>
                </c:pt>
                <c:pt idx="6790">
                  <c:v>28.136041000000034</c:v>
                </c:pt>
                <c:pt idx="6791">
                  <c:v>27.282739000000049</c:v>
                </c:pt>
                <c:pt idx="6792">
                  <c:v>26.701807000000031</c:v>
                </c:pt>
                <c:pt idx="6793">
                  <c:v>26.614618000000007</c:v>
                </c:pt>
                <c:pt idx="6794">
                  <c:v>29.047998000000007</c:v>
                </c:pt>
                <c:pt idx="6795">
                  <c:v>32.450403000000051</c:v>
                </c:pt>
                <c:pt idx="6796">
                  <c:v>34.017786000000001</c:v>
                </c:pt>
                <c:pt idx="6797">
                  <c:v>29.469659000000036</c:v>
                </c:pt>
                <c:pt idx="6798">
                  <c:v>28.654657000000043</c:v>
                </c:pt>
                <c:pt idx="6799">
                  <c:v>28.146082000000035</c:v>
                </c:pt>
                <c:pt idx="6800">
                  <c:v>27.184656000000018</c:v>
                </c:pt>
                <c:pt idx="6801">
                  <c:v>26.404657000000043</c:v>
                </c:pt>
                <c:pt idx="6802">
                  <c:v>28.73259900000005</c:v>
                </c:pt>
                <c:pt idx="6803">
                  <c:v>32.400598000000002</c:v>
                </c:pt>
                <c:pt idx="6804">
                  <c:v>31.820581000000004</c:v>
                </c:pt>
                <c:pt idx="6805">
                  <c:v>29.371331999999995</c:v>
                </c:pt>
                <c:pt idx="6806">
                  <c:v>27.829614000000049</c:v>
                </c:pt>
                <c:pt idx="6807">
                  <c:v>26.814661000000001</c:v>
                </c:pt>
                <c:pt idx="6808">
                  <c:v>26.553735000000017</c:v>
                </c:pt>
                <c:pt idx="6809">
                  <c:v>26.301050000000032</c:v>
                </c:pt>
                <c:pt idx="6810">
                  <c:v>29.263696000000039</c:v>
                </c:pt>
                <c:pt idx="6811">
                  <c:v>33.112238000000048</c:v>
                </c:pt>
                <c:pt idx="6812">
                  <c:v>33.487085000000036</c:v>
                </c:pt>
                <c:pt idx="6813">
                  <c:v>28.514734000000033</c:v>
                </c:pt>
                <c:pt idx="6814">
                  <c:v>28.704736000000025</c:v>
                </c:pt>
                <c:pt idx="6815">
                  <c:v>27.818384000000037</c:v>
                </c:pt>
                <c:pt idx="6816">
                  <c:v>27.437097000000051</c:v>
                </c:pt>
                <c:pt idx="6817">
                  <c:v>26.569757000000038</c:v>
                </c:pt>
                <c:pt idx="6818">
                  <c:v>27.696618999999998</c:v>
                </c:pt>
                <c:pt idx="6819">
                  <c:v>30.653680000000008</c:v>
                </c:pt>
                <c:pt idx="6820">
                  <c:v>22.821436000000006</c:v>
                </c:pt>
                <c:pt idx="6821">
                  <c:v>24.354730000000018</c:v>
                </c:pt>
                <c:pt idx="6822">
                  <c:v>24.262018000000012</c:v>
                </c:pt>
                <c:pt idx="6823">
                  <c:v>24.233209000000045</c:v>
                </c:pt>
                <c:pt idx="6824">
                  <c:v>24.086053000000049</c:v>
                </c:pt>
                <c:pt idx="6825">
                  <c:v>24.28179300000005</c:v>
                </c:pt>
                <c:pt idx="6826">
                  <c:v>26.39669200000003</c:v>
                </c:pt>
                <c:pt idx="6827">
                  <c:v>28.486810000000048</c:v>
                </c:pt>
                <c:pt idx="6828">
                  <c:v>29.002100000000041</c:v>
                </c:pt>
                <c:pt idx="6829">
                  <c:v>27.562372000000039</c:v>
                </c:pt>
                <c:pt idx="6830">
                  <c:v>26.467371000000014</c:v>
                </c:pt>
                <c:pt idx="6831">
                  <c:v>26.15221600000001</c:v>
                </c:pt>
                <c:pt idx="6832">
                  <c:v>25.948510999999996</c:v>
                </c:pt>
                <c:pt idx="6833">
                  <c:v>25.417687999999998</c:v>
                </c:pt>
                <c:pt idx="6834">
                  <c:v>27.851678000000049</c:v>
                </c:pt>
                <c:pt idx="6835">
                  <c:v>31.184076000000005</c:v>
                </c:pt>
                <c:pt idx="6836">
                  <c:v>33.281366000000048</c:v>
                </c:pt>
                <c:pt idx="6837">
                  <c:v>29.896387000000004</c:v>
                </c:pt>
                <c:pt idx="6838">
                  <c:v>28.597375</c:v>
                </c:pt>
                <c:pt idx="6839">
                  <c:v>27.545068000000015</c:v>
                </c:pt>
                <c:pt idx="6840">
                  <c:v>27.016931</c:v>
                </c:pt>
                <c:pt idx="6841">
                  <c:v>26.231744000000049</c:v>
                </c:pt>
                <c:pt idx="6842">
                  <c:v>29.120385999999996</c:v>
                </c:pt>
                <c:pt idx="6843">
                  <c:v>32.451807000000031</c:v>
                </c:pt>
                <c:pt idx="6844">
                  <c:v>34.146356000000026</c:v>
                </c:pt>
                <c:pt idx="6845">
                  <c:v>29.831354000000033</c:v>
                </c:pt>
                <c:pt idx="6846">
                  <c:v>28.20205100000004</c:v>
                </c:pt>
                <c:pt idx="6847">
                  <c:v>28.450310999999999</c:v>
                </c:pt>
                <c:pt idx="6848">
                  <c:v>27.696802000000048</c:v>
                </c:pt>
                <c:pt idx="6849">
                  <c:v>27.38204300000001</c:v>
                </c:pt>
                <c:pt idx="6850">
                  <c:v>29.217798000000016</c:v>
                </c:pt>
                <c:pt idx="6851">
                  <c:v>32.151849000000027</c:v>
                </c:pt>
                <c:pt idx="6852">
                  <c:v>33.281122000000039</c:v>
                </c:pt>
                <c:pt idx="6853">
                  <c:v>29.436395000000005</c:v>
                </c:pt>
                <c:pt idx="6854">
                  <c:v>29.147821000000022</c:v>
                </c:pt>
                <c:pt idx="6855">
                  <c:v>28.39766800000001</c:v>
                </c:pt>
                <c:pt idx="6856">
                  <c:v>27.966058000000032</c:v>
                </c:pt>
                <c:pt idx="6857">
                  <c:v>27.501611000000025</c:v>
                </c:pt>
                <c:pt idx="6858">
                  <c:v>29.445581000000004</c:v>
                </c:pt>
                <c:pt idx="6859">
                  <c:v>32.033228000000008</c:v>
                </c:pt>
                <c:pt idx="6860">
                  <c:v>33.481927000000042</c:v>
                </c:pt>
                <c:pt idx="6861">
                  <c:v>30.162347000000011</c:v>
                </c:pt>
                <c:pt idx="6862">
                  <c:v>30.437341000000004</c:v>
                </c:pt>
                <c:pt idx="6863">
                  <c:v>29.681573000000014</c:v>
                </c:pt>
                <c:pt idx="6864">
                  <c:v>28.295404000000019</c:v>
                </c:pt>
                <c:pt idx="6865">
                  <c:v>28.028711000000044</c:v>
                </c:pt>
                <c:pt idx="6866">
                  <c:v>30.070336999999995</c:v>
                </c:pt>
                <c:pt idx="6867">
                  <c:v>33.254327000000046</c:v>
                </c:pt>
                <c:pt idx="6868">
                  <c:v>35.081903000000011</c:v>
                </c:pt>
                <c:pt idx="6869">
                  <c:v>31.14739400000002</c:v>
                </c:pt>
                <c:pt idx="6870">
                  <c:v>30.264032000000043</c:v>
                </c:pt>
                <c:pt idx="6871">
                  <c:v>29.119073000000014</c:v>
                </c:pt>
                <c:pt idx="6872">
                  <c:v>27.933252000000039</c:v>
                </c:pt>
                <c:pt idx="6873">
                  <c:v>26.935754000000031</c:v>
                </c:pt>
                <c:pt idx="6874">
                  <c:v>30.233240000000023</c:v>
                </c:pt>
                <c:pt idx="6875">
                  <c:v>33.750299000000041</c:v>
                </c:pt>
                <c:pt idx="6876">
                  <c:v>34.267938000000015</c:v>
                </c:pt>
                <c:pt idx="6877">
                  <c:v>30.867365000000007</c:v>
                </c:pt>
                <c:pt idx="6878">
                  <c:v>29.917352000000051</c:v>
                </c:pt>
                <c:pt idx="6879">
                  <c:v>29.48028000000005</c:v>
                </c:pt>
                <c:pt idx="6880">
                  <c:v>28.849512000000004</c:v>
                </c:pt>
                <c:pt idx="6881">
                  <c:v>28.513696000000039</c:v>
                </c:pt>
                <c:pt idx="6882">
                  <c:v>31.686548000000016</c:v>
                </c:pt>
                <c:pt idx="6883">
                  <c:v>34.868951000000038</c:v>
                </c:pt>
                <c:pt idx="6884">
                  <c:v>35.249077999999997</c:v>
                </c:pt>
                <c:pt idx="6885">
                  <c:v>32.597375</c:v>
                </c:pt>
                <c:pt idx="6886">
                  <c:v>30.515710000000013</c:v>
                </c:pt>
                <c:pt idx="6887">
                  <c:v>29.770135000000039</c:v>
                </c:pt>
                <c:pt idx="6888">
                  <c:v>28.530420000000049</c:v>
                </c:pt>
                <c:pt idx="6889">
                  <c:v>27.818964000000051</c:v>
                </c:pt>
                <c:pt idx="6890">
                  <c:v>31.112787000000026</c:v>
                </c:pt>
                <c:pt idx="6891">
                  <c:v>33.881647000000044</c:v>
                </c:pt>
                <c:pt idx="6892">
                  <c:v>35.002466000000027</c:v>
                </c:pt>
                <c:pt idx="6893">
                  <c:v>32.197473000000002</c:v>
                </c:pt>
                <c:pt idx="6894">
                  <c:v>30.771295000000009</c:v>
                </c:pt>
                <c:pt idx="6895">
                  <c:v>30.471124000000032</c:v>
                </c:pt>
                <c:pt idx="6896">
                  <c:v>29.816492000000039</c:v>
                </c:pt>
                <c:pt idx="6897">
                  <c:v>30.081262000000038</c:v>
                </c:pt>
                <c:pt idx="6898">
                  <c:v>32.115900000000011</c:v>
                </c:pt>
                <c:pt idx="6899">
                  <c:v>35.298242000000016</c:v>
                </c:pt>
                <c:pt idx="6900">
                  <c:v>35.817896000000019</c:v>
                </c:pt>
                <c:pt idx="6901">
                  <c:v>33.167871000000048</c:v>
                </c:pt>
                <c:pt idx="6902">
                  <c:v>31.762781000000018</c:v>
                </c:pt>
                <c:pt idx="6903">
                  <c:v>31.633234000000016</c:v>
                </c:pt>
                <c:pt idx="6904">
                  <c:v>30.980554000000041</c:v>
                </c:pt>
                <c:pt idx="6905">
                  <c:v>30.165521000000012</c:v>
                </c:pt>
                <c:pt idx="6906">
                  <c:v>32.134515000000022</c:v>
                </c:pt>
                <c:pt idx="6907">
                  <c:v>35.23375900000002</c:v>
                </c:pt>
                <c:pt idx="6908">
                  <c:v>37.365594000000044</c:v>
                </c:pt>
                <c:pt idx="6909">
                  <c:v>33.279565000000048</c:v>
                </c:pt>
                <c:pt idx="6910">
                  <c:v>31.17955900000004</c:v>
                </c:pt>
                <c:pt idx="6911">
                  <c:v>30.514184999999998</c:v>
                </c:pt>
                <c:pt idx="6912">
                  <c:v>29.13338600000003</c:v>
                </c:pt>
                <c:pt idx="6913">
                  <c:v>28.200494000000049</c:v>
                </c:pt>
                <c:pt idx="6914">
                  <c:v>31.763818000000015</c:v>
                </c:pt>
                <c:pt idx="6915">
                  <c:v>35.421106000000009</c:v>
                </c:pt>
                <c:pt idx="6916">
                  <c:v>36.898797999999999</c:v>
                </c:pt>
                <c:pt idx="6917">
                  <c:v>33.386255000000006</c:v>
                </c:pt>
                <c:pt idx="6918">
                  <c:v>31.551263000000006</c:v>
                </c:pt>
                <c:pt idx="6919">
                  <c:v>30.280298000000016</c:v>
                </c:pt>
                <c:pt idx="6920">
                  <c:v>28.370050000000049</c:v>
                </c:pt>
                <c:pt idx="6921">
                  <c:v>28.278711000000044</c:v>
                </c:pt>
                <c:pt idx="6922">
                  <c:v>30.080895999999996</c:v>
                </c:pt>
                <c:pt idx="6923">
                  <c:v>33.73195800000002</c:v>
                </c:pt>
                <c:pt idx="6924">
                  <c:v>35.89669200000003</c:v>
                </c:pt>
                <c:pt idx="6925">
                  <c:v>34.146265000000028</c:v>
                </c:pt>
                <c:pt idx="6926">
                  <c:v>31.718408000000011</c:v>
                </c:pt>
                <c:pt idx="6927">
                  <c:v>29.329492000000016</c:v>
                </c:pt>
                <c:pt idx="6928">
                  <c:v>28.035455000000013</c:v>
                </c:pt>
                <c:pt idx="6929">
                  <c:v>26.968896000000029</c:v>
                </c:pt>
                <c:pt idx="6930">
                  <c:v>30.070032000000026</c:v>
                </c:pt>
                <c:pt idx="6931">
                  <c:v>35.06304300000005</c:v>
                </c:pt>
                <c:pt idx="6932">
                  <c:v>37.646844000000044</c:v>
                </c:pt>
                <c:pt idx="6933">
                  <c:v>33.246576000000005</c:v>
                </c:pt>
                <c:pt idx="6934">
                  <c:v>31.328394000000003</c:v>
                </c:pt>
                <c:pt idx="6935">
                  <c:v>30.695093000000043</c:v>
                </c:pt>
                <c:pt idx="6936">
                  <c:v>29.120325000000037</c:v>
                </c:pt>
                <c:pt idx="6937">
                  <c:v>28.086542000000009</c:v>
                </c:pt>
                <c:pt idx="6938">
                  <c:v>30.945520000000045</c:v>
                </c:pt>
                <c:pt idx="6939">
                  <c:v>35.628716999999995</c:v>
                </c:pt>
                <c:pt idx="6940">
                  <c:v>37.620355000000018</c:v>
                </c:pt>
                <c:pt idx="6941">
                  <c:v>33.613794000000041</c:v>
                </c:pt>
                <c:pt idx="6942">
                  <c:v>31.848839999999996</c:v>
                </c:pt>
                <c:pt idx="6943">
                  <c:v>30.268395999999996</c:v>
                </c:pt>
                <c:pt idx="6944">
                  <c:v>28.782587000000035</c:v>
                </c:pt>
                <c:pt idx="6945">
                  <c:v>27.877740000000017</c:v>
                </c:pt>
                <c:pt idx="6946">
                  <c:v>30.646631000000014</c:v>
                </c:pt>
                <c:pt idx="6947">
                  <c:v>34.684685999999999</c:v>
                </c:pt>
                <c:pt idx="6948">
                  <c:v>36.395227000000034</c:v>
                </c:pt>
                <c:pt idx="6949">
                  <c:v>32.933801000000017</c:v>
                </c:pt>
                <c:pt idx="6950">
                  <c:v>31.453821000000005</c:v>
                </c:pt>
                <c:pt idx="6951">
                  <c:v>31.048395000000028</c:v>
                </c:pt>
                <c:pt idx="6952">
                  <c:v>29.714166000000034</c:v>
                </c:pt>
                <c:pt idx="6953">
                  <c:v>28.636499000000015</c:v>
                </c:pt>
                <c:pt idx="6954">
                  <c:v>32.234521000000029</c:v>
                </c:pt>
                <c:pt idx="6955">
                  <c:v>36.569025000000011</c:v>
                </c:pt>
                <c:pt idx="6956">
                  <c:v>36.779047000000048</c:v>
                </c:pt>
                <c:pt idx="6957">
                  <c:v>34.215479000000016</c:v>
                </c:pt>
                <c:pt idx="6958">
                  <c:v>30.978814999999997</c:v>
                </c:pt>
                <c:pt idx="6959">
                  <c:v>30.269800000000032</c:v>
                </c:pt>
                <c:pt idx="6960">
                  <c:v>28.613916000000017</c:v>
                </c:pt>
                <c:pt idx="6961">
                  <c:v>28.097253000000023</c:v>
                </c:pt>
                <c:pt idx="6962">
                  <c:v>32.700829999999996</c:v>
                </c:pt>
                <c:pt idx="6963">
                  <c:v>37.415247000000022</c:v>
                </c:pt>
                <c:pt idx="6964">
                  <c:v>37.233820000000037</c:v>
                </c:pt>
                <c:pt idx="6965">
                  <c:v>34.463800000000049</c:v>
                </c:pt>
                <c:pt idx="6966">
                  <c:v>32.104486000000009</c:v>
                </c:pt>
                <c:pt idx="6967">
                  <c:v>30.969812000000047</c:v>
                </c:pt>
                <c:pt idx="6968">
                  <c:v>30.270807000000048</c:v>
                </c:pt>
                <c:pt idx="6969">
                  <c:v>28.366083000000003</c:v>
                </c:pt>
                <c:pt idx="6970">
                  <c:v>33.320917000000009</c:v>
                </c:pt>
                <c:pt idx="6971">
                  <c:v>37.31997100000001</c:v>
                </c:pt>
                <c:pt idx="6972">
                  <c:v>34.879541000000017</c:v>
                </c:pt>
                <c:pt idx="6973">
                  <c:v>31.732934999999998</c:v>
                </c:pt>
                <c:pt idx="6974">
                  <c:v>30.353174000000024</c:v>
                </c:pt>
                <c:pt idx="6975">
                  <c:v>29.934961000000044</c:v>
                </c:pt>
                <c:pt idx="6976">
                  <c:v>29.170068000000015</c:v>
                </c:pt>
                <c:pt idx="6977">
                  <c:v>28.485376000000031</c:v>
                </c:pt>
                <c:pt idx="6978">
                  <c:v>31.837488000000008</c:v>
                </c:pt>
                <c:pt idx="6979">
                  <c:v>35.53249500000004</c:v>
                </c:pt>
                <c:pt idx="6980">
                  <c:v>35.580255000000022</c:v>
                </c:pt>
                <c:pt idx="6981">
                  <c:v>32.998834000000045</c:v>
                </c:pt>
                <c:pt idx="6982">
                  <c:v>31.146021000000019</c:v>
                </c:pt>
                <c:pt idx="6983">
                  <c:v>30.502069000000006</c:v>
                </c:pt>
                <c:pt idx="6984">
                  <c:v>29.381738000000041</c:v>
                </c:pt>
                <c:pt idx="6985">
                  <c:v>28.818658000000028</c:v>
                </c:pt>
                <c:pt idx="6986">
                  <c:v>32.69866300000001</c:v>
                </c:pt>
                <c:pt idx="6987">
                  <c:v>36.845147999999995</c:v>
                </c:pt>
                <c:pt idx="6988">
                  <c:v>36.786707000000035</c:v>
                </c:pt>
                <c:pt idx="6989">
                  <c:v>33.52034900000001</c:v>
                </c:pt>
                <c:pt idx="6990">
                  <c:v>32.180353000000025</c:v>
                </c:pt>
                <c:pt idx="6991">
                  <c:v>31.65383300000002</c:v>
                </c:pt>
                <c:pt idx="6992">
                  <c:v>30.315912000000026</c:v>
                </c:pt>
                <c:pt idx="6993">
                  <c:v>28.683710000000019</c:v>
                </c:pt>
                <c:pt idx="6994">
                  <c:v>33.336633000000006</c:v>
                </c:pt>
                <c:pt idx="6995">
                  <c:v>37.281519000000003</c:v>
                </c:pt>
                <c:pt idx="6996">
                  <c:v>36.402124000000015</c:v>
                </c:pt>
                <c:pt idx="6997">
                  <c:v>33.986047000000042</c:v>
                </c:pt>
                <c:pt idx="6998">
                  <c:v>31.399561000000006</c:v>
                </c:pt>
                <c:pt idx="6999">
                  <c:v>30.653802000000042</c:v>
                </c:pt>
                <c:pt idx="7000">
                  <c:v>29.686609000000033</c:v>
                </c:pt>
                <c:pt idx="7001">
                  <c:v>29.252740000000017</c:v>
                </c:pt>
                <c:pt idx="7002">
                  <c:v>34.018243000000041</c:v>
                </c:pt>
                <c:pt idx="7003">
                  <c:v>38.198999000000015</c:v>
                </c:pt>
                <c:pt idx="7004">
                  <c:v>37.985376000000031</c:v>
                </c:pt>
                <c:pt idx="7005">
                  <c:v>34.219537000000003</c:v>
                </c:pt>
                <c:pt idx="7006">
                  <c:v>31.149561000000006</c:v>
                </c:pt>
                <c:pt idx="7007">
                  <c:v>30.504541000000017</c:v>
                </c:pt>
                <c:pt idx="7008">
                  <c:v>29.519556000000023</c:v>
                </c:pt>
                <c:pt idx="7009">
                  <c:v>28.728723000000002</c:v>
                </c:pt>
                <c:pt idx="7010">
                  <c:v>31.954736000000025</c:v>
                </c:pt>
                <c:pt idx="7011">
                  <c:v>35.711725000000001</c:v>
                </c:pt>
                <c:pt idx="7012">
                  <c:v>36.137415000000033</c:v>
                </c:pt>
                <c:pt idx="7013">
                  <c:v>32.318811000000039</c:v>
                </c:pt>
                <c:pt idx="7014">
                  <c:v>30.013818000000015</c:v>
                </c:pt>
                <c:pt idx="7015">
                  <c:v>28.978814999999997</c:v>
                </c:pt>
                <c:pt idx="7016">
                  <c:v>28.503809000000047</c:v>
                </c:pt>
                <c:pt idx="7017">
                  <c:v>28.218866000000048</c:v>
                </c:pt>
                <c:pt idx="7018">
                  <c:v>32.068384000000037</c:v>
                </c:pt>
                <c:pt idx="7019">
                  <c:v>35.815637000000038</c:v>
                </c:pt>
                <c:pt idx="7020">
                  <c:v>36.13241000000005</c:v>
                </c:pt>
                <c:pt idx="7021">
                  <c:v>31.713831000000027</c:v>
                </c:pt>
                <c:pt idx="7022">
                  <c:v>29.633813000000032</c:v>
                </c:pt>
                <c:pt idx="7023">
                  <c:v>29.128809000000047</c:v>
                </c:pt>
                <c:pt idx="7024">
                  <c:v>28.179590000000019</c:v>
                </c:pt>
                <c:pt idx="7025">
                  <c:v>28.453821000000005</c:v>
                </c:pt>
                <c:pt idx="7026">
                  <c:v>33.603021000000012</c:v>
                </c:pt>
                <c:pt idx="7027">
                  <c:v>37.03823200000005</c:v>
                </c:pt>
                <c:pt idx="7028">
                  <c:v>36.351404000000002</c:v>
                </c:pt>
                <c:pt idx="7029">
                  <c:v>32.654565000000048</c:v>
                </c:pt>
                <c:pt idx="7030">
                  <c:v>31.096063000000015</c:v>
                </c:pt>
                <c:pt idx="7031">
                  <c:v>30.664575000000013</c:v>
                </c:pt>
                <c:pt idx="7032">
                  <c:v>29.64669200000003</c:v>
                </c:pt>
                <c:pt idx="7033">
                  <c:v>29.366724000000033</c:v>
                </c:pt>
                <c:pt idx="7034">
                  <c:v>34.166528000000028</c:v>
                </c:pt>
                <c:pt idx="7035">
                  <c:v>37.81579000000005</c:v>
                </c:pt>
                <c:pt idx="7036">
                  <c:v>37.099298000000033</c:v>
                </c:pt>
                <c:pt idx="7037">
                  <c:v>34.354578000000004</c:v>
                </c:pt>
                <c:pt idx="7038">
                  <c:v>31.504541000000017</c:v>
                </c:pt>
                <c:pt idx="7039">
                  <c:v>30.696283000000051</c:v>
                </c:pt>
                <c:pt idx="7040">
                  <c:v>29.701684999999998</c:v>
                </c:pt>
                <c:pt idx="7041">
                  <c:v>29.701959000000045</c:v>
                </c:pt>
                <c:pt idx="7042">
                  <c:v>34.386010999999996</c:v>
                </c:pt>
                <c:pt idx="7043">
                  <c:v>38.287225000000035</c:v>
                </c:pt>
                <c:pt idx="7044">
                  <c:v>38.499505999999997</c:v>
                </c:pt>
                <c:pt idx="7045">
                  <c:v>34.81954300000001</c:v>
                </c:pt>
                <c:pt idx="7046">
                  <c:v>31.354547000000025</c:v>
                </c:pt>
                <c:pt idx="7047">
                  <c:v>30.565851000000009</c:v>
                </c:pt>
                <c:pt idx="7048">
                  <c:v>28.785852000000034</c:v>
                </c:pt>
                <c:pt idx="7049">
                  <c:v>28.150689999999997</c:v>
                </c:pt>
                <c:pt idx="7050">
                  <c:v>32.470239000000049</c:v>
                </c:pt>
                <c:pt idx="7051">
                  <c:v>38.132257000000038</c:v>
                </c:pt>
                <c:pt idx="7052">
                  <c:v>37.801294000000041</c:v>
                </c:pt>
                <c:pt idx="7053">
                  <c:v>33.930383000000006</c:v>
                </c:pt>
                <c:pt idx="7054">
                  <c:v>30.650261999999998</c:v>
                </c:pt>
                <c:pt idx="7055">
                  <c:v>29.570367000000033</c:v>
                </c:pt>
                <c:pt idx="7056">
                  <c:v>28.196344000000011</c:v>
                </c:pt>
                <c:pt idx="7057">
                  <c:v>27.618402000000003</c:v>
                </c:pt>
                <c:pt idx="7058">
                  <c:v>32.614618000000007</c:v>
                </c:pt>
                <c:pt idx="7059">
                  <c:v>38.986963000000003</c:v>
                </c:pt>
                <c:pt idx="7060">
                  <c:v>35.620385999999996</c:v>
                </c:pt>
                <c:pt idx="7061">
                  <c:v>32.232355000000041</c:v>
                </c:pt>
                <c:pt idx="7062">
                  <c:v>29.483820000000037</c:v>
                </c:pt>
                <c:pt idx="7063">
                  <c:v>28.250023999999996</c:v>
                </c:pt>
                <c:pt idx="7064">
                  <c:v>28.115778000000034</c:v>
                </c:pt>
                <c:pt idx="7065">
                  <c:v>28.001886000000013</c:v>
                </c:pt>
                <c:pt idx="7066">
                  <c:v>33.737238000000048</c:v>
                </c:pt>
                <c:pt idx="7067">
                  <c:v>37.517938000000015</c:v>
                </c:pt>
                <c:pt idx="7068">
                  <c:v>36.049249000000032</c:v>
                </c:pt>
                <c:pt idx="7069">
                  <c:v>32.398248000000024</c:v>
                </c:pt>
                <c:pt idx="7070">
                  <c:v>29.788049000000001</c:v>
                </c:pt>
                <c:pt idx="7071">
                  <c:v>29.300653000000011</c:v>
                </c:pt>
                <c:pt idx="7072">
                  <c:v>28.018335000000036</c:v>
                </c:pt>
                <c:pt idx="7073">
                  <c:v>28.16231700000003</c:v>
                </c:pt>
                <c:pt idx="7074">
                  <c:v>32.012292000000002</c:v>
                </c:pt>
                <c:pt idx="7075">
                  <c:v>35.818444999999997</c:v>
                </c:pt>
                <c:pt idx="7076">
                  <c:v>35.817468000000019</c:v>
                </c:pt>
                <c:pt idx="7077">
                  <c:v>32.029657000000043</c:v>
                </c:pt>
                <c:pt idx="7078">
                  <c:v>29.631281000000001</c:v>
                </c:pt>
                <c:pt idx="7079">
                  <c:v>28.780327999999997</c:v>
                </c:pt>
                <c:pt idx="7080">
                  <c:v>28.070551000000023</c:v>
                </c:pt>
                <c:pt idx="7081">
                  <c:v>27.797113000000024</c:v>
                </c:pt>
                <c:pt idx="7082">
                  <c:v>30.901270000000011</c:v>
                </c:pt>
                <c:pt idx="7083">
                  <c:v>34.665063000000032</c:v>
                </c:pt>
                <c:pt idx="7084">
                  <c:v>34.980432000000008</c:v>
                </c:pt>
                <c:pt idx="7085">
                  <c:v>31.749505999999997</c:v>
                </c:pt>
                <c:pt idx="7086">
                  <c:v>29.733789000000002</c:v>
                </c:pt>
                <c:pt idx="7087">
                  <c:v>29.562708000000043</c:v>
                </c:pt>
                <c:pt idx="7088">
                  <c:v>28.761865</c:v>
                </c:pt>
                <c:pt idx="7089">
                  <c:v>28.166650000000004</c:v>
                </c:pt>
                <c:pt idx="7090">
                  <c:v>31.013727000000017</c:v>
                </c:pt>
                <c:pt idx="7091">
                  <c:v>35.362085000000036</c:v>
                </c:pt>
                <c:pt idx="7092">
                  <c:v>35.878992000000039</c:v>
                </c:pt>
                <c:pt idx="7093">
                  <c:v>32.581262000000038</c:v>
                </c:pt>
                <c:pt idx="7094">
                  <c:v>30.081262000000038</c:v>
                </c:pt>
                <c:pt idx="7095">
                  <c:v>29.051263000000006</c:v>
                </c:pt>
                <c:pt idx="7096">
                  <c:v>28.349390000000028</c:v>
                </c:pt>
                <c:pt idx="7097">
                  <c:v>28.447991999999999</c:v>
                </c:pt>
                <c:pt idx="7098">
                  <c:v>32.397485000000017</c:v>
                </c:pt>
                <c:pt idx="7099">
                  <c:v>36.950494000000049</c:v>
                </c:pt>
                <c:pt idx="7100">
                  <c:v>38.014520000000005</c:v>
                </c:pt>
                <c:pt idx="7101">
                  <c:v>34.23125600000003</c:v>
                </c:pt>
                <c:pt idx="7102">
                  <c:v>30.62124</c:v>
                </c:pt>
                <c:pt idx="7103">
                  <c:v>29.531273999999996</c:v>
                </c:pt>
                <c:pt idx="7104">
                  <c:v>28.398523000000012</c:v>
                </c:pt>
                <c:pt idx="7105">
                  <c:v>27.835442999999998</c:v>
                </c:pt>
                <c:pt idx="7106">
                  <c:v>31.780145000000005</c:v>
                </c:pt>
                <c:pt idx="7107">
                  <c:v>36.678888000000029</c:v>
                </c:pt>
                <c:pt idx="7108">
                  <c:v>37.499505999999997</c:v>
                </c:pt>
                <c:pt idx="7109">
                  <c:v>33.751276000000018</c:v>
                </c:pt>
                <c:pt idx="7110">
                  <c:v>30.74624</c:v>
                </c:pt>
                <c:pt idx="7111">
                  <c:v>29.821466000000044</c:v>
                </c:pt>
                <c:pt idx="7112">
                  <c:v>28.236108000000002</c:v>
                </c:pt>
                <c:pt idx="7113">
                  <c:v>27.299677000000031</c:v>
                </c:pt>
                <c:pt idx="7114">
                  <c:v>32.731470000000002</c:v>
                </c:pt>
                <c:pt idx="7115">
                  <c:v>39.830011000000013</c:v>
                </c:pt>
                <c:pt idx="7116">
                  <c:v>35.721399000000019</c:v>
                </c:pt>
                <c:pt idx="7117">
                  <c:v>31.67955900000004</c:v>
                </c:pt>
                <c:pt idx="7118">
                  <c:v>31.069421000000034</c:v>
                </c:pt>
                <c:pt idx="7119">
                  <c:v>30.28063400000002</c:v>
                </c:pt>
                <c:pt idx="7120">
                  <c:v>30.085626000000047</c:v>
                </c:pt>
                <c:pt idx="7121">
                  <c:v>30.483698000000004</c:v>
                </c:pt>
                <c:pt idx="7122">
                  <c:v>34.448755000000006</c:v>
                </c:pt>
                <c:pt idx="7123">
                  <c:v>40.135309000000007</c:v>
                </c:pt>
                <c:pt idx="7124">
                  <c:v>36.184534000000042</c:v>
                </c:pt>
                <c:pt idx="7125">
                  <c:v>33.269495000000006</c:v>
                </c:pt>
                <c:pt idx="7126">
                  <c:v>31.099420000000009</c:v>
                </c:pt>
                <c:pt idx="7127">
                  <c:v>29.629541000000017</c:v>
                </c:pt>
                <c:pt idx="7128">
                  <c:v>28.715112000000033</c:v>
                </c:pt>
                <c:pt idx="7129">
                  <c:v>27.497095000000002</c:v>
                </c:pt>
                <c:pt idx="7130">
                  <c:v>31.751306</c:v>
                </c:pt>
                <c:pt idx="7131">
                  <c:v>37.979791000000034</c:v>
                </c:pt>
                <c:pt idx="7132">
                  <c:v>37.731378000000007</c:v>
                </c:pt>
                <c:pt idx="7133">
                  <c:v>33.53823200000005</c:v>
                </c:pt>
                <c:pt idx="7134">
                  <c:v>30.953638000000012</c:v>
                </c:pt>
                <c:pt idx="7135">
                  <c:v>30.378442000000007</c:v>
                </c:pt>
                <c:pt idx="7136">
                  <c:v>28.830042000000049</c:v>
                </c:pt>
                <c:pt idx="7137">
                  <c:v>28.068597000000011</c:v>
                </c:pt>
                <c:pt idx="7138">
                  <c:v>32.851343000000043</c:v>
                </c:pt>
                <c:pt idx="7139">
                  <c:v>38.300195000000031</c:v>
                </c:pt>
                <c:pt idx="7140">
                  <c:v>36.846643000000029</c:v>
                </c:pt>
                <c:pt idx="7141">
                  <c:v>33.303186000000039</c:v>
                </c:pt>
                <c:pt idx="7142">
                  <c:v>31.838189999999997</c:v>
                </c:pt>
                <c:pt idx="7143">
                  <c:v>30.370569000000046</c:v>
                </c:pt>
                <c:pt idx="7144">
                  <c:v>29.671045000000049</c:v>
                </c:pt>
                <c:pt idx="7145">
                  <c:v>29.56991000000005</c:v>
                </c:pt>
                <c:pt idx="7146">
                  <c:v>34.233728000000042</c:v>
                </c:pt>
                <c:pt idx="7147">
                  <c:v>37.69518400000004</c:v>
                </c:pt>
                <c:pt idx="7148">
                  <c:v>37.349634000000037</c:v>
                </c:pt>
                <c:pt idx="7149">
                  <c:v>34.381647000000044</c:v>
                </c:pt>
                <c:pt idx="7150">
                  <c:v>31.012079000000028</c:v>
                </c:pt>
                <c:pt idx="7151">
                  <c:v>32.983179000000007</c:v>
                </c:pt>
                <c:pt idx="7152">
                  <c:v>30.731653000000051</c:v>
                </c:pt>
                <c:pt idx="7153">
                  <c:v>30.388025000000027</c:v>
                </c:pt>
                <c:pt idx="7154">
                  <c:v>37.881677000000025</c:v>
                </c:pt>
                <c:pt idx="7155">
                  <c:v>42.434747000000016</c:v>
                </c:pt>
                <c:pt idx="7156">
                  <c:v>36.071649000000036</c:v>
                </c:pt>
                <c:pt idx="7157">
                  <c:v>34.879816000000005</c:v>
                </c:pt>
                <c:pt idx="7158">
                  <c:v>32.401392000000044</c:v>
                </c:pt>
                <c:pt idx="7159">
                  <c:v>31.731378000000007</c:v>
                </c:pt>
                <c:pt idx="7160">
                  <c:v>30.613458000000037</c:v>
                </c:pt>
                <c:pt idx="7161">
                  <c:v>30.454949999999997</c:v>
                </c:pt>
                <c:pt idx="7162">
                  <c:v>35.366998000000024</c:v>
                </c:pt>
                <c:pt idx="7163">
                  <c:v>40.802667000000042</c:v>
                </c:pt>
                <c:pt idx="7164">
                  <c:v>37.379755000000046</c:v>
                </c:pt>
                <c:pt idx="7165">
                  <c:v>34.398645000000045</c:v>
                </c:pt>
                <c:pt idx="7166">
                  <c:v>30.88543100000004</c:v>
                </c:pt>
                <c:pt idx="7167">
                  <c:v>30.081995000000006</c:v>
                </c:pt>
                <c:pt idx="7168">
                  <c:v>29.115381000000014</c:v>
                </c:pt>
                <c:pt idx="7169">
                  <c:v>29.037347000000011</c:v>
                </c:pt>
                <c:pt idx="7170">
                  <c:v>34.966150000000027</c:v>
                </c:pt>
                <c:pt idx="7171">
                  <c:v>38.664422999999999</c:v>
                </c:pt>
                <c:pt idx="7172">
                  <c:v>37.600397000000044</c:v>
                </c:pt>
                <c:pt idx="7173">
                  <c:v>33.484247000000039</c:v>
                </c:pt>
                <c:pt idx="7174">
                  <c:v>30.004571999999996</c:v>
                </c:pt>
                <c:pt idx="7175">
                  <c:v>28.962640000000022</c:v>
                </c:pt>
                <c:pt idx="7176">
                  <c:v>28.997644000000037</c:v>
                </c:pt>
                <c:pt idx="7177">
                  <c:v>26.504541000000017</c:v>
                </c:pt>
                <c:pt idx="7178">
                  <c:v>31.119379000000038</c:v>
                </c:pt>
                <c:pt idx="7179">
                  <c:v>35.999658000000011</c:v>
                </c:pt>
                <c:pt idx="7180">
                  <c:v>36.448602000000051</c:v>
                </c:pt>
                <c:pt idx="7181">
                  <c:v>32.749536000000035</c:v>
                </c:pt>
                <c:pt idx="7182">
                  <c:v>29.379541000000017</c:v>
                </c:pt>
                <c:pt idx="7183">
                  <c:v>29.36980600000004</c:v>
                </c:pt>
                <c:pt idx="7184">
                  <c:v>28.129968000000019</c:v>
                </c:pt>
                <c:pt idx="7185">
                  <c:v>27.284875</c:v>
                </c:pt>
                <c:pt idx="7186">
                  <c:v>31.02034900000001</c:v>
                </c:pt>
                <c:pt idx="7187">
                  <c:v>36.883081000000004</c:v>
                </c:pt>
                <c:pt idx="7188">
                  <c:v>37.284509000000014</c:v>
                </c:pt>
                <c:pt idx="7189">
                  <c:v>32.69954800000005</c:v>
                </c:pt>
                <c:pt idx="7190">
                  <c:v>30.613794000000041</c:v>
                </c:pt>
                <c:pt idx="7191">
                  <c:v>29.749536000000035</c:v>
                </c:pt>
                <c:pt idx="7192">
                  <c:v>27.650689999999997</c:v>
                </c:pt>
                <c:pt idx="7193">
                  <c:v>28.080194000000006</c:v>
                </c:pt>
                <c:pt idx="7194">
                  <c:v>31.733057000000031</c:v>
                </c:pt>
                <c:pt idx="7195">
                  <c:v>36.035944000000029</c:v>
                </c:pt>
                <c:pt idx="7196">
                  <c:v>37.337610000000041</c:v>
                </c:pt>
                <c:pt idx="7197">
                  <c:v>32.564508000000046</c:v>
                </c:pt>
                <c:pt idx="7198">
                  <c:v>30.618250000000046</c:v>
                </c:pt>
                <c:pt idx="7199">
                  <c:v>29.914513999999997</c:v>
                </c:pt>
                <c:pt idx="7200">
                  <c:v>28.702600000000018</c:v>
                </c:pt>
                <c:pt idx="7201">
                  <c:v>27.935631999999998</c:v>
                </c:pt>
                <c:pt idx="7202">
                  <c:v>32.545648000000028</c:v>
                </c:pt>
                <c:pt idx="7203">
                  <c:v>37.296411000000035</c:v>
                </c:pt>
                <c:pt idx="7204">
                  <c:v>36.681421</c:v>
                </c:pt>
                <c:pt idx="7205">
                  <c:v>34.618707000000029</c:v>
                </c:pt>
                <c:pt idx="7206">
                  <c:v>30.764581000000021</c:v>
                </c:pt>
                <c:pt idx="7207">
                  <c:v>30.916101000000026</c:v>
                </c:pt>
                <c:pt idx="7208">
                  <c:v>29.05153800000005</c:v>
                </c:pt>
                <c:pt idx="7209">
                  <c:v>27.404443000000015</c:v>
                </c:pt>
                <c:pt idx="7210">
                  <c:v>32.184595000000002</c:v>
                </c:pt>
                <c:pt idx="7211">
                  <c:v>36.530573000000004</c:v>
                </c:pt>
                <c:pt idx="7212">
                  <c:v>35.68508300000002</c:v>
                </c:pt>
                <c:pt idx="7213">
                  <c:v>32.429498000000024</c:v>
                </c:pt>
                <c:pt idx="7214">
                  <c:v>31.253015000000005</c:v>
                </c:pt>
                <c:pt idx="7215">
                  <c:v>29.965356000000043</c:v>
                </c:pt>
                <c:pt idx="7216">
                  <c:v>28.699609000000009</c:v>
                </c:pt>
                <c:pt idx="7217">
                  <c:v>27.701654000000019</c:v>
                </c:pt>
                <c:pt idx="7218">
                  <c:v>30.916314999999997</c:v>
                </c:pt>
                <c:pt idx="7219">
                  <c:v>35.581384000000014</c:v>
                </c:pt>
                <c:pt idx="7220">
                  <c:v>36.251397999999995</c:v>
                </c:pt>
                <c:pt idx="7221">
                  <c:v>34.096399000000019</c:v>
                </c:pt>
                <c:pt idx="7222">
                  <c:v>31.214502000000039</c:v>
                </c:pt>
                <c:pt idx="7223">
                  <c:v>30.046411000000035</c:v>
                </c:pt>
                <c:pt idx="7224">
                  <c:v>28.112634000000014</c:v>
                </c:pt>
                <c:pt idx="7225">
                  <c:v>27.787592000000018</c:v>
                </c:pt>
                <c:pt idx="7226">
                  <c:v>31.636224000000027</c:v>
                </c:pt>
                <c:pt idx="7227">
                  <c:v>36.61641800000001</c:v>
                </c:pt>
                <c:pt idx="7228">
                  <c:v>35.036401000000012</c:v>
                </c:pt>
                <c:pt idx="7229">
                  <c:v>32.164484000000016</c:v>
                </c:pt>
                <c:pt idx="7230">
                  <c:v>30.149561000000006</c:v>
                </c:pt>
                <c:pt idx="7231">
                  <c:v>29.654504000000031</c:v>
                </c:pt>
                <c:pt idx="7232">
                  <c:v>29.168878000000007</c:v>
                </c:pt>
                <c:pt idx="7233">
                  <c:v>28.98034100000001</c:v>
                </c:pt>
                <c:pt idx="7234">
                  <c:v>31.698877000000039</c:v>
                </c:pt>
                <c:pt idx="7235">
                  <c:v>36.321405000000027</c:v>
                </c:pt>
                <c:pt idx="7236">
                  <c:v>34.986414000000025</c:v>
                </c:pt>
                <c:pt idx="7237">
                  <c:v>31.954522999999995</c:v>
                </c:pt>
                <c:pt idx="7238">
                  <c:v>30.764490000000023</c:v>
                </c:pt>
                <c:pt idx="7239">
                  <c:v>30.464502000000039</c:v>
                </c:pt>
                <c:pt idx="7240">
                  <c:v>30.199518000000012</c:v>
                </c:pt>
                <c:pt idx="7241">
                  <c:v>28.916405999999995</c:v>
                </c:pt>
                <c:pt idx="7242">
                  <c:v>31.70141000000001</c:v>
                </c:pt>
                <c:pt idx="7243">
                  <c:v>36.120050000000049</c:v>
                </c:pt>
                <c:pt idx="7244">
                  <c:v>35.630060000000014</c:v>
                </c:pt>
                <c:pt idx="7245">
                  <c:v>32.004541000000017</c:v>
                </c:pt>
                <c:pt idx="7246">
                  <c:v>30.536066000000005</c:v>
                </c:pt>
                <c:pt idx="7247">
                  <c:v>30.683252000000039</c:v>
                </c:pt>
                <c:pt idx="7248">
                  <c:v>29.484155000000044</c:v>
                </c:pt>
                <c:pt idx="7249">
                  <c:v>28.832880000000046</c:v>
                </c:pt>
                <c:pt idx="7250">
                  <c:v>31.385248000000047</c:v>
                </c:pt>
                <c:pt idx="7251">
                  <c:v>35.786401000000012</c:v>
                </c:pt>
                <c:pt idx="7252">
                  <c:v>35.816400000000044</c:v>
                </c:pt>
                <c:pt idx="7253">
                  <c:v>32.713220000000035</c:v>
                </c:pt>
                <c:pt idx="7254">
                  <c:v>31.668817000000047</c:v>
                </c:pt>
                <c:pt idx="7255">
                  <c:v>29.729517000000044</c:v>
                </c:pt>
                <c:pt idx="7256">
                  <c:v>28.180047999999999</c:v>
                </c:pt>
                <c:pt idx="7257">
                  <c:v>27.768976000000009</c:v>
                </c:pt>
                <c:pt idx="7258">
                  <c:v>31.533960000000036</c:v>
                </c:pt>
                <c:pt idx="7259">
                  <c:v>35.133936000000006</c:v>
                </c:pt>
                <c:pt idx="7260">
                  <c:v>36.683954000000028</c:v>
                </c:pt>
                <c:pt idx="7261">
                  <c:v>32.61403800000005</c:v>
                </c:pt>
                <c:pt idx="7262">
                  <c:v>31.099512000000004</c:v>
                </c:pt>
                <c:pt idx="7263">
                  <c:v>30.433984000000009</c:v>
                </c:pt>
                <c:pt idx="7264">
                  <c:v>28.603967000000011</c:v>
                </c:pt>
                <c:pt idx="7265">
                  <c:v>28.048944000000006</c:v>
                </c:pt>
                <c:pt idx="7266">
                  <c:v>31.678979000000027</c:v>
                </c:pt>
                <c:pt idx="7267">
                  <c:v>35.404169000000024</c:v>
                </c:pt>
                <c:pt idx="7268">
                  <c:v>36.629175000000032</c:v>
                </c:pt>
                <c:pt idx="7269">
                  <c:v>33.004510000000039</c:v>
                </c:pt>
                <c:pt idx="7270">
                  <c:v>31.184534000000042</c:v>
                </c:pt>
                <c:pt idx="7271">
                  <c:v>30.454492000000016</c:v>
                </c:pt>
                <c:pt idx="7272">
                  <c:v>30.371393000000012</c:v>
                </c:pt>
                <c:pt idx="7273">
                  <c:v>29.581445000000031</c:v>
                </c:pt>
                <c:pt idx="7274">
                  <c:v>31.580042000000049</c:v>
                </c:pt>
                <c:pt idx="7275">
                  <c:v>34.995050000000049</c:v>
                </c:pt>
                <c:pt idx="7276">
                  <c:v>35.985040000000026</c:v>
                </c:pt>
                <c:pt idx="7277">
                  <c:v>33.501397999999995</c:v>
                </c:pt>
                <c:pt idx="7278">
                  <c:v>31.167230000000018</c:v>
                </c:pt>
                <c:pt idx="7279">
                  <c:v>30.981409000000042</c:v>
                </c:pt>
                <c:pt idx="7280">
                  <c:v>29.946405000000027</c:v>
                </c:pt>
                <c:pt idx="7281">
                  <c:v>29.716394000000037</c:v>
                </c:pt>
                <c:pt idx="7282">
                  <c:v>33.486414000000025</c:v>
                </c:pt>
                <c:pt idx="7283">
                  <c:v>37.451440000000048</c:v>
                </c:pt>
                <c:pt idx="7284">
                  <c:v>36.431421</c:v>
                </c:pt>
                <c:pt idx="7285">
                  <c:v>33.766412000000003</c:v>
                </c:pt>
                <c:pt idx="7286">
                  <c:v>32.096094000000051</c:v>
                </c:pt>
                <c:pt idx="7287">
                  <c:v>30.846399000000019</c:v>
                </c:pt>
                <c:pt idx="7288">
                  <c:v>29.916405999999995</c:v>
                </c:pt>
                <c:pt idx="7289">
                  <c:v>29.448267000000044</c:v>
                </c:pt>
                <c:pt idx="7290">
                  <c:v>32.697260000000028</c:v>
                </c:pt>
                <c:pt idx="7291">
                  <c:v>37.531396000000029</c:v>
                </c:pt>
                <c:pt idx="7292">
                  <c:v>36.13640700000002</c:v>
                </c:pt>
                <c:pt idx="7293">
                  <c:v>32.46703500000001</c:v>
                </c:pt>
                <c:pt idx="7294">
                  <c:v>31.31170000000003</c:v>
                </c:pt>
                <c:pt idx="7295">
                  <c:v>30.017633000000046</c:v>
                </c:pt>
                <c:pt idx="7296">
                  <c:v>29.597955000000013</c:v>
                </c:pt>
                <c:pt idx="7297">
                  <c:v>29.052698000000021</c:v>
                </c:pt>
                <c:pt idx="7298">
                  <c:v>32.166986000000009</c:v>
                </c:pt>
                <c:pt idx="7299">
                  <c:v>37.496393000000012</c:v>
                </c:pt>
                <c:pt idx="7300">
                  <c:v>36.85143400000004</c:v>
                </c:pt>
                <c:pt idx="7301">
                  <c:v>33.611688000000015</c:v>
                </c:pt>
                <c:pt idx="7302">
                  <c:v>31.113611000000049</c:v>
                </c:pt>
                <c:pt idx="7303">
                  <c:v>30.195306000000016</c:v>
                </c:pt>
                <c:pt idx="7304">
                  <c:v>28.770502000000022</c:v>
                </c:pt>
                <c:pt idx="7305">
                  <c:v>27.804498000000024</c:v>
                </c:pt>
                <c:pt idx="7306">
                  <c:v>31.832239000000015</c:v>
                </c:pt>
                <c:pt idx="7307">
                  <c:v>36.186456000000021</c:v>
                </c:pt>
                <c:pt idx="7308">
                  <c:v>37.381433000000015</c:v>
                </c:pt>
                <c:pt idx="7309">
                  <c:v>33.914972000000034</c:v>
                </c:pt>
                <c:pt idx="7310">
                  <c:v>31.382776000000035</c:v>
                </c:pt>
                <c:pt idx="7311">
                  <c:v>30.632806000000016</c:v>
                </c:pt>
                <c:pt idx="7312">
                  <c:v>29.91875600000003</c:v>
                </c:pt>
                <c:pt idx="7313">
                  <c:v>29.002893000000029</c:v>
                </c:pt>
                <c:pt idx="7314">
                  <c:v>31.671289000000002</c:v>
                </c:pt>
                <c:pt idx="7315">
                  <c:v>36.021417000000042</c:v>
                </c:pt>
                <c:pt idx="7316">
                  <c:v>36.931421</c:v>
                </c:pt>
                <c:pt idx="7317">
                  <c:v>33.480981000000043</c:v>
                </c:pt>
                <c:pt idx="7318">
                  <c:v>31.184564000000023</c:v>
                </c:pt>
                <c:pt idx="7319">
                  <c:v>30.649561000000006</c:v>
                </c:pt>
                <c:pt idx="7320">
                  <c:v>30.548639000000037</c:v>
                </c:pt>
                <c:pt idx="7321">
                  <c:v>29.045648000000028</c:v>
                </c:pt>
                <c:pt idx="7322">
                  <c:v>31.481470000000002</c:v>
                </c:pt>
                <c:pt idx="7323">
                  <c:v>36.986536000000001</c:v>
                </c:pt>
                <c:pt idx="7324">
                  <c:v>36.38640700000002</c:v>
                </c:pt>
                <c:pt idx="7325">
                  <c:v>32.434717000000035</c:v>
                </c:pt>
                <c:pt idx="7326">
                  <c:v>30.467004000000031</c:v>
                </c:pt>
                <c:pt idx="7327">
                  <c:v>30.250574000000029</c:v>
                </c:pt>
                <c:pt idx="7328">
                  <c:v>29.382135000000005</c:v>
                </c:pt>
                <c:pt idx="7329">
                  <c:v>28.963251000000014</c:v>
                </c:pt>
                <c:pt idx="7330">
                  <c:v>33.345300000000009</c:v>
                </c:pt>
                <c:pt idx="7331">
                  <c:v>37.821375000000046</c:v>
                </c:pt>
                <c:pt idx="7332">
                  <c:v>37.146417000000042</c:v>
                </c:pt>
                <c:pt idx="7333">
                  <c:v>34.488</c:v>
                </c:pt>
                <c:pt idx="7334">
                  <c:v>30.847986000000049</c:v>
                </c:pt>
                <c:pt idx="7335">
                  <c:v>30.101404000000002</c:v>
                </c:pt>
                <c:pt idx="7336">
                  <c:v>29.48375900000002</c:v>
                </c:pt>
                <c:pt idx="7337">
                  <c:v>29.082483000000025</c:v>
                </c:pt>
                <c:pt idx="7338">
                  <c:v>32.113275000000044</c:v>
                </c:pt>
                <c:pt idx="7339">
                  <c:v>36.548303000000033</c:v>
                </c:pt>
                <c:pt idx="7340">
                  <c:v>35.796411000000035</c:v>
                </c:pt>
                <c:pt idx="7341">
                  <c:v>34.429315000000031</c:v>
                </c:pt>
                <c:pt idx="7342">
                  <c:v>32.267938000000015</c:v>
                </c:pt>
                <c:pt idx="7343">
                  <c:v>30.999475000000018</c:v>
                </c:pt>
                <c:pt idx="7344">
                  <c:v>30.515833000000043</c:v>
                </c:pt>
                <c:pt idx="7345">
                  <c:v>28.851831000000004</c:v>
                </c:pt>
                <c:pt idx="7346">
                  <c:v>32.471185000000048</c:v>
                </c:pt>
                <c:pt idx="7347">
                  <c:v>35.901392000000044</c:v>
                </c:pt>
                <c:pt idx="7348">
                  <c:v>36.086420000000032</c:v>
                </c:pt>
                <c:pt idx="7349">
                  <c:v>32.881342000000018</c:v>
                </c:pt>
                <c:pt idx="7350">
                  <c:v>30.931482000000017</c:v>
                </c:pt>
                <c:pt idx="7351">
                  <c:v>29.488062000000014</c:v>
                </c:pt>
                <c:pt idx="7352">
                  <c:v>28.712610000000041</c:v>
                </c:pt>
                <c:pt idx="7353">
                  <c:v>28.385248000000047</c:v>
                </c:pt>
                <c:pt idx="7354">
                  <c:v>31.25402200000002</c:v>
                </c:pt>
                <c:pt idx="7355">
                  <c:v>35.636316000000022</c:v>
                </c:pt>
                <c:pt idx="7356">
                  <c:v>35.995752000000039</c:v>
                </c:pt>
                <c:pt idx="7357">
                  <c:v>33.712427000000048</c:v>
                </c:pt>
                <c:pt idx="7358">
                  <c:v>31.570520000000045</c:v>
                </c:pt>
                <c:pt idx="7359">
                  <c:v>31.049493000000041</c:v>
                </c:pt>
                <c:pt idx="7360">
                  <c:v>29.429834000000028</c:v>
                </c:pt>
                <c:pt idx="7361">
                  <c:v>28.554926000000023</c:v>
                </c:pt>
                <c:pt idx="7362">
                  <c:v>32.729272000000037</c:v>
                </c:pt>
                <c:pt idx="7363">
                  <c:v>36.986810000000048</c:v>
                </c:pt>
                <c:pt idx="7364">
                  <c:v>37.471399000000019</c:v>
                </c:pt>
                <c:pt idx="7365">
                  <c:v>33.469232000000034</c:v>
                </c:pt>
                <c:pt idx="7366">
                  <c:v>31.165459999999996</c:v>
                </c:pt>
                <c:pt idx="7367">
                  <c:v>30.897577000000013</c:v>
                </c:pt>
                <c:pt idx="7368">
                  <c:v>29.996393000000012</c:v>
                </c:pt>
                <c:pt idx="7369">
                  <c:v>28.062372000000039</c:v>
                </c:pt>
                <c:pt idx="7370">
                  <c:v>32.212976000000026</c:v>
                </c:pt>
                <c:pt idx="7371">
                  <c:v>35.45141000000001</c:v>
                </c:pt>
                <c:pt idx="7372">
                  <c:v>35.516382000000021</c:v>
                </c:pt>
                <c:pt idx="7373">
                  <c:v>32.781915000000026</c:v>
                </c:pt>
                <c:pt idx="7374">
                  <c:v>30.982751000000007</c:v>
                </c:pt>
                <c:pt idx="7375">
                  <c:v>30.249536000000035</c:v>
                </c:pt>
                <c:pt idx="7376">
                  <c:v>29.278528000000051</c:v>
                </c:pt>
                <c:pt idx="7377">
                  <c:v>28.347009000000014</c:v>
                </c:pt>
                <c:pt idx="7378">
                  <c:v>31.815149000000019</c:v>
                </c:pt>
                <c:pt idx="7379">
                  <c:v>35.686395000000005</c:v>
                </c:pt>
                <c:pt idx="7380">
                  <c:v>35.486414000000025</c:v>
                </c:pt>
                <c:pt idx="7381">
                  <c:v>32.620203000000004</c:v>
                </c:pt>
                <c:pt idx="7382">
                  <c:v>29.78823200000005</c:v>
                </c:pt>
                <c:pt idx="7383">
                  <c:v>28.899469000000011</c:v>
                </c:pt>
                <c:pt idx="7384">
                  <c:v>29.521417000000042</c:v>
                </c:pt>
                <c:pt idx="7385">
                  <c:v>28.514917000000025</c:v>
                </c:pt>
                <c:pt idx="7386">
                  <c:v>31.11266500000005</c:v>
                </c:pt>
                <c:pt idx="7387">
                  <c:v>34.814478000000008</c:v>
                </c:pt>
                <c:pt idx="7388">
                  <c:v>35.681421</c:v>
                </c:pt>
                <c:pt idx="7389">
                  <c:v>31.579492000000016</c:v>
                </c:pt>
                <c:pt idx="7390">
                  <c:v>29.749475000000018</c:v>
                </c:pt>
                <c:pt idx="7391">
                  <c:v>29.067896000000019</c:v>
                </c:pt>
                <c:pt idx="7392">
                  <c:v>29.05153800000005</c:v>
                </c:pt>
                <c:pt idx="7393">
                  <c:v>28.397333000000003</c:v>
                </c:pt>
                <c:pt idx="7394">
                  <c:v>31.754846000000043</c:v>
                </c:pt>
                <c:pt idx="7395">
                  <c:v>35.068964000000051</c:v>
                </c:pt>
                <c:pt idx="7396">
                  <c:v>34.898828000000037</c:v>
                </c:pt>
                <c:pt idx="7397">
                  <c:v>32.464502000000039</c:v>
                </c:pt>
                <c:pt idx="7398">
                  <c:v>30.729486000000009</c:v>
                </c:pt>
                <c:pt idx="7399">
                  <c:v>30.162164000000018</c:v>
                </c:pt>
                <c:pt idx="7400">
                  <c:v>29.247827000000029</c:v>
                </c:pt>
                <c:pt idx="7401">
                  <c:v>27.103998000000047</c:v>
                </c:pt>
                <c:pt idx="7402">
                  <c:v>30.434778000000051</c:v>
                </c:pt>
                <c:pt idx="7403">
                  <c:v>34.078607000000034</c:v>
                </c:pt>
                <c:pt idx="7404">
                  <c:v>35.517449999999997</c:v>
                </c:pt>
                <c:pt idx="7405">
                  <c:v>30.864464999999996</c:v>
                </c:pt>
                <c:pt idx="7406">
                  <c:v>29.554468000000043</c:v>
                </c:pt>
                <c:pt idx="7407">
                  <c:v>29.399500000000046</c:v>
                </c:pt>
                <c:pt idx="7408">
                  <c:v>29.134515000000022</c:v>
                </c:pt>
                <c:pt idx="7409">
                  <c:v>26.249536000000035</c:v>
                </c:pt>
                <c:pt idx="7410">
                  <c:v>30.916405999999995</c:v>
                </c:pt>
                <c:pt idx="7411">
                  <c:v>33.965051000000017</c:v>
                </c:pt>
                <c:pt idx="7412">
                  <c:v>36.281396000000029</c:v>
                </c:pt>
                <c:pt idx="7413">
                  <c:v>32.019495000000006</c:v>
                </c:pt>
                <c:pt idx="7414">
                  <c:v>31.799524000000019</c:v>
                </c:pt>
                <c:pt idx="7415">
                  <c:v>31.184503000000007</c:v>
                </c:pt>
                <c:pt idx="7416">
                  <c:v>29.635064999999997</c:v>
                </c:pt>
                <c:pt idx="7417">
                  <c:v>28.095026000000018</c:v>
                </c:pt>
                <c:pt idx="7418">
                  <c:v>31.130060000000014</c:v>
                </c:pt>
                <c:pt idx="7419">
                  <c:v>34.595056</c:v>
                </c:pt>
                <c:pt idx="7420">
                  <c:v>36.780054000000007</c:v>
                </c:pt>
                <c:pt idx="7421">
                  <c:v>33.080042000000049</c:v>
                </c:pt>
                <c:pt idx="7422">
                  <c:v>31.649500000000046</c:v>
                </c:pt>
                <c:pt idx="7423">
                  <c:v>31.149500000000046</c:v>
                </c:pt>
                <c:pt idx="7424">
                  <c:v>29.735040000000026</c:v>
                </c:pt>
                <c:pt idx="7425">
                  <c:v>28.496393000000012</c:v>
                </c:pt>
                <c:pt idx="7426">
                  <c:v>30.885064999999997</c:v>
                </c:pt>
                <c:pt idx="7427">
                  <c:v>34.580042000000049</c:v>
                </c:pt>
                <c:pt idx="7428">
                  <c:v>36.045038000000034</c:v>
                </c:pt>
                <c:pt idx="7429">
                  <c:v>32.68642600000004</c:v>
                </c:pt>
                <c:pt idx="7430">
                  <c:v>30.863367000000039</c:v>
                </c:pt>
                <c:pt idx="7431">
                  <c:v>30.349542000000042</c:v>
                </c:pt>
                <c:pt idx="7432">
                  <c:v>29.717279000000019</c:v>
                </c:pt>
                <c:pt idx="7433">
                  <c:v>28.935175000000015</c:v>
                </c:pt>
                <c:pt idx="7434">
                  <c:v>31.750909000000036</c:v>
                </c:pt>
                <c:pt idx="7435">
                  <c:v>35.546350000000018</c:v>
                </c:pt>
                <c:pt idx="7436">
                  <c:v>35.170068000000015</c:v>
                </c:pt>
                <c:pt idx="7437">
                  <c:v>32.953638000000012</c:v>
                </c:pt>
                <c:pt idx="7438">
                  <c:v>30.716302000000042</c:v>
                </c:pt>
                <c:pt idx="7439">
                  <c:v>29.096765000000005</c:v>
                </c:pt>
                <c:pt idx="7440">
                  <c:v>27.633417000000009</c:v>
                </c:pt>
                <c:pt idx="7441">
                  <c:v>27.249048000000016</c:v>
                </c:pt>
                <c:pt idx="7442">
                  <c:v>30.401880000000006</c:v>
                </c:pt>
                <c:pt idx="7443">
                  <c:v>34.379510000000039</c:v>
                </c:pt>
                <c:pt idx="7444">
                  <c:v>35.200067000000047</c:v>
                </c:pt>
                <c:pt idx="7445">
                  <c:v>30.899500000000046</c:v>
                </c:pt>
                <c:pt idx="7446">
                  <c:v>29.119470000000035</c:v>
                </c:pt>
                <c:pt idx="7447">
                  <c:v>29.03454000000005</c:v>
                </c:pt>
                <c:pt idx="7448">
                  <c:v>27.195032000000026</c:v>
                </c:pt>
                <c:pt idx="7449">
                  <c:v>26.416405999999995</c:v>
                </c:pt>
                <c:pt idx="7450">
                  <c:v>28.046380999999997</c:v>
                </c:pt>
                <c:pt idx="7451">
                  <c:v>30.016382000000021</c:v>
                </c:pt>
                <c:pt idx="7452">
                  <c:v>29.58007200000003</c:v>
                </c:pt>
                <c:pt idx="7453">
                  <c:v>28.835046000000034</c:v>
                </c:pt>
                <c:pt idx="7454">
                  <c:v>26.502191000000039</c:v>
                </c:pt>
                <c:pt idx="7455">
                  <c:v>25.736383000000046</c:v>
                </c:pt>
                <c:pt idx="7456">
                  <c:v>26.936395000000005</c:v>
                </c:pt>
                <c:pt idx="7457">
                  <c:v>25.754114000000015</c:v>
                </c:pt>
                <c:pt idx="7458">
                  <c:v>26.083214999999996</c:v>
                </c:pt>
                <c:pt idx="7459">
                  <c:v>27.036401000000012</c:v>
                </c:pt>
                <c:pt idx="7460">
                  <c:v>25.816400000000044</c:v>
                </c:pt>
                <c:pt idx="7461">
                  <c:v>24.899255000000039</c:v>
                </c:pt>
                <c:pt idx="7462">
                  <c:v>25.035455000000013</c:v>
                </c:pt>
                <c:pt idx="7463">
                  <c:v>25.463037000000043</c:v>
                </c:pt>
                <c:pt idx="7464">
                  <c:v>25.017603000000008</c:v>
                </c:pt>
                <c:pt idx="7465">
                  <c:v>24.621331999999995</c:v>
                </c:pt>
                <c:pt idx="7466">
                  <c:v>26.467096000000026</c:v>
                </c:pt>
                <c:pt idx="7467">
                  <c:v>28.746393000000012</c:v>
                </c:pt>
                <c:pt idx="7468">
                  <c:v>27.981439000000023</c:v>
                </c:pt>
                <c:pt idx="7469">
                  <c:v>26.034723000000042</c:v>
                </c:pt>
                <c:pt idx="7470">
                  <c:v>23.451562000000024</c:v>
                </c:pt>
                <c:pt idx="7471">
                  <c:v>24.432916000000034</c:v>
                </c:pt>
                <c:pt idx="7472">
                  <c:v>23.517175000000009</c:v>
                </c:pt>
                <c:pt idx="7473">
                  <c:v>23.74822400000005</c:v>
                </c:pt>
                <c:pt idx="7474">
                  <c:v>24.715265000000045</c:v>
                </c:pt>
                <c:pt idx="7475">
                  <c:v>27.520807000000048</c:v>
                </c:pt>
                <c:pt idx="7476">
                  <c:v>29.865076000000045</c:v>
                </c:pt>
                <c:pt idx="7477">
                  <c:v>27.953638000000012</c:v>
                </c:pt>
                <c:pt idx="7478">
                  <c:v>26.821405000000027</c:v>
                </c:pt>
                <c:pt idx="7479">
                  <c:v>26.619866999999999</c:v>
                </c:pt>
                <c:pt idx="7480">
                  <c:v>26.331720000000018</c:v>
                </c:pt>
                <c:pt idx="7481">
                  <c:v>25.770410000000027</c:v>
                </c:pt>
                <c:pt idx="7482">
                  <c:v>26.64971300000002</c:v>
                </c:pt>
                <c:pt idx="7483">
                  <c:v>29.363885000000039</c:v>
                </c:pt>
                <c:pt idx="7484">
                  <c:v>30.146387000000004</c:v>
                </c:pt>
                <c:pt idx="7485">
                  <c:v>28.399500000000046</c:v>
                </c:pt>
                <c:pt idx="7486">
                  <c:v>27.464502000000039</c:v>
                </c:pt>
                <c:pt idx="7487">
                  <c:v>26.949518000000012</c:v>
                </c:pt>
                <c:pt idx="7488">
                  <c:v>25.966425000000015</c:v>
                </c:pt>
                <c:pt idx="7489">
                  <c:v>25.119989000000032</c:v>
                </c:pt>
                <c:pt idx="7490">
                  <c:v>25.020044000000041</c:v>
                </c:pt>
                <c:pt idx="7491">
                  <c:v>25.351404000000002</c:v>
                </c:pt>
                <c:pt idx="7492">
                  <c:v>26.746393000000012</c:v>
                </c:pt>
                <c:pt idx="7493">
                  <c:v>26.599512000000004</c:v>
                </c:pt>
                <c:pt idx="7494">
                  <c:v>26.834496999999999</c:v>
                </c:pt>
                <c:pt idx="7495">
                  <c:v>26.414513999999997</c:v>
                </c:pt>
                <c:pt idx="7496">
                  <c:v>26.051416000000017</c:v>
                </c:pt>
                <c:pt idx="7497">
                  <c:v>25.100366000000008</c:v>
                </c:pt>
                <c:pt idx="7498">
                  <c:v>26.700067000000047</c:v>
                </c:pt>
                <c:pt idx="7499">
                  <c:v>29.350061000000039</c:v>
                </c:pt>
                <c:pt idx="7500">
                  <c:v>27.615045000000009</c:v>
                </c:pt>
                <c:pt idx="7501">
                  <c:v>27.584558000000015</c:v>
                </c:pt>
                <c:pt idx="7502">
                  <c:v>27.069513000000029</c:v>
                </c:pt>
                <c:pt idx="7503">
                  <c:v>26.969507000000021</c:v>
                </c:pt>
                <c:pt idx="7504">
                  <c:v>26.629480000000001</c:v>
                </c:pt>
                <c:pt idx="7505">
                  <c:v>26.069513000000029</c:v>
                </c:pt>
                <c:pt idx="7506">
                  <c:v>28.151392000000044</c:v>
                </c:pt>
                <c:pt idx="7507">
                  <c:v>30.715081999999995</c:v>
                </c:pt>
                <c:pt idx="7508">
                  <c:v>30.550072999999998</c:v>
                </c:pt>
                <c:pt idx="7509">
                  <c:v>29.219507000000021</c:v>
                </c:pt>
                <c:pt idx="7510">
                  <c:v>28.229517000000044</c:v>
                </c:pt>
                <c:pt idx="7511">
                  <c:v>27.949518000000012</c:v>
                </c:pt>
                <c:pt idx="7512">
                  <c:v>27.385064999999997</c:v>
                </c:pt>
                <c:pt idx="7513">
                  <c:v>27.11641800000001</c:v>
                </c:pt>
                <c:pt idx="7514">
                  <c:v>29.716394000000037</c:v>
                </c:pt>
                <c:pt idx="7515">
                  <c:v>32.13640700000002</c:v>
                </c:pt>
                <c:pt idx="7516">
                  <c:v>32.336420000000032</c:v>
                </c:pt>
                <c:pt idx="7517">
                  <c:v>29.970056</c:v>
                </c:pt>
                <c:pt idx="7518">
                  <c:v>28.949487000000033</c:v>
                </c:pt>
                <c:pt idx="7519">
                  <c:v>28.829492000000016</c:v>
                </c:pt>
                <c:pt idx="7520">
                  <c:v>28.471399000000019</c:v>
                </c:pt>
                <c:pt idx="7521">
                  <c:v>28.171411000000035</c:v>
                </c:pt>
                <c:pt idx="7522">
                  <c:v>29.946436000000006</c:v>
                </c:pt>
                <c:pt idx="7523">
                  <c:v>32.946405000000027</c:v>
                </c:pt>
                <c:pt idx="7524">
                  <c:v>34.271417000000042</c:v>
                </c:pt>
                <c:pt idx="7525">
                  <c:v>31.169488999999999</c:v>
                </c:pt>
                <c:pt idx="7526">
                  <c:v>29.714502000000039</c:v>
                </c:pt>
                <c:pt idx="7527">
                  <c:v>29.829522999999995</c:v>
                </c:pt>
                <c:pt idx="7528">
                  <c:v>29.183252000000039</c:v>
                </c:pt>
                <c:pt idx="7529">
                  <c:v>29.433862000000033</c:v>
                </c:pt>
                <c:pt idx="7530">
                  <c:v>30.970147999999995</c:v>
                </c:pt>
                <c:pt idx="7531">
                  <c:v>33.154504000000031</c:v>
                </c:pt>
                <c:pt idx="7532">
                  <c:v>29.469507000000021</c:v>
                </c:pt>
                <c:pt idx="7533">
                  <c:v>30.399500000000046</c:v>
                </c:pt>
                <c:pt idx="7534">
                  <c:v>28.299524000000019</c:v>
                </c:pt>
                <c:pt idx="7535">
                  <c:v>28.584496999999999</c:v>
                </c:pt>
                <c:pt idx="7536">
                  <c:v>27.186395000000005</c:v>
                </c:pt>
                <c:pt idx="7537">
                  <c:v>27.601404000000002</c:v>
                </c:pt>
                <c:pt idx="7538">
                  <c:v>28.820062000000007</c:v>
                </c:pt>
                <c:pt idx="7539">
                  <c:v>30.381403000000034</c:v>
                </c:pt>
                <c:pt idx="7540">
                  <c:v>31.336420000000032</c:v>
                </c:pt>
                <c:pt idx="7541">
                  <c:v>28.464502000000039</c:v>
                </c:pt>
                <c:pt idx="7542">
                  <c:v>26.414513999999997</c:v>
                </c:pt>
                <c:pt idx="7543">
                  <c:v>26.664545000000032</c:v>
                </c:pt>
                <c:pt idx="7544">
                  <c:v>27.566431000000023</c:v>
                </c:pt>
                <c:pt idx="7545">
                  <c:v>28.936395000000005</c:v>
                </c:pt>
                <c:pt idx="7546">
                  <c:v>30.136437999999998</c:v>
                </c:pt>
                <c:pt idx="7547">
                  <c:v>31.346399000000019</c:v>
                </c:pt>
                <c:pt idx="7548">
                  <c:v>33.70141000000001</c:v>
                </c:pt>
                <c:pt idx="7549">
                  <c:v>31.149438000000032</c:v>
                </c:pt>
                <c:pt idx="7550">
                  <c:v>29.269464000000028</c:v>
                </c:pt>
                <c:pt idx="7551">
                  <c:v>28.934503000000007</c:v>
                </c:pt>
                <c:pt idx="7552">
                  <c:v>27.446497000000022</c:v>
                </c:pt>
                <c:pt idx="7553">
                  <c:v>28.037256000000014</c:v>
                </c:pt>
                <c:pt idx="7554">
                  <c:v>29.213434000000007</c:v>
                </c:pt>
                <c:pt idx="7555">
                  <c:v>33.18642600000004</c:v>
                </c:pt>
                <c:pt idx="7556">
                  <c:v>35.171411000000035</c:v>
                </c:pt>
                <c:pt idx="7557">
                  <c:v>31.966394000000037</c:v>
                </c:pt>
                <c:pt idx="7558">
                  <c:v>26.969507000000021</c:v>
                </c:pt>
                <c:pt idx="7559">
                  <c:v>26.129541000000017</c:v>
                </c:pt>
                <c:pt idx="7560">
                  <c:v>28.35143400000004</c:v>
                </c:pt>
                <c:pt idx="7561">
                  <c:v>28.881586000000027</c:v>
                </c:pt>
                <c:pt idx="7562">
                  <c:v>31.07158800000002</c:v>
                </c:pt>
                <c:pt idx="7563">
                  <c:v>32.83141500000005</c:v>
                </c:pt>
                <c:pt idx="7564">
                  <c:v>34.11641800000001</c:v>
                </c:pt>
                <c:pt idx="7565">
                  <c:v>30.81948200000005</c:v>
                </c:pt>
                <c:pt idx="7566">
                  <c:v>29.304498000000024</c:v>
                </c:pt>
                <c:pt idx="7567">
                  <c:v>29.119501000000014</c:v>
                </c:pt>
                <c:pt idx="7568">
                  <c:v>28.420496000000014</c:v>
                </c:pt>
                <c:pt idx="7569">
                  <c:v>28.451227000000017</c:v>
                </c:pt>
                <c:pt idx="7570">
                  <c:v>30.645013000000006</c:v>
                </c:pt>
                <c:pt idx="7571">
                  <c:v>33.546411000000035</c:v>
                </c:pt>
                <c:pt idx="7572">
                  <c:v>35.396417000000042</c:v>
                </c:pt>
                <c:pt idx="7573">
                  <c:v>32.29812000000004</c:v>
                </c:pt>
                <c:pt idx="7574">
                  <c:v>30.195459000000028</c:v>
                </c:pt>
                <c:pt idx="7575">
                  <c:v>29.450586000000044</c:v>
                </c:pt>
                <c:pt idx="7576">
                  <c:v>28.516321000000005</c:v>
                </c:pt>
                <c:pt idx="7577">
                  <c:v>28.33623700000004</c:v>
                </c:pt>
                <c:pt idx="7578">
                  <c:v>30.084406000000001</c:v>
                </c:pt>
                <c:pt idx="7579">
                  <c:v>33.471399000000019</c:v>
                </c:pt>
                <c:pt idx="7580">
                  <c:v>34.901392000000044</c:v>
                </c:pt>
                <c:pt idx="7581">
                  <c:v>30.051416000000017</c:v>
                </c:pt>
                <c:pt idx="7582">
                  <c:v>29.650934000000007</c:v>
                </c:pt>
                <c:pt idx="7583">
                  <c:v>29.351404000000002</c:v>
                </c:pt>
                <c:pt idx="7584">
                  <c:v>29.146356000000026</c:v>
                </c:pt>
                <c:pt idx="7585">
                  <c:v>28.42998700000004</c:v>
                </c:pt>
                <c:pt idx="7586">
                  <c:v>30.396631000000014</c:v>
                </c:pt>
                <c:pt idx="7587">
                  <c:v>33.465143000000012</c:v>
                </c:pt>
                <c:pt idx="7588">
                  <c:v>34.586420000000032</c:v>
                </c:pt>
                <c:pt idx="7589">
                  <c:v>31.117944000000023</c:v>
                </c:pt>
                <c:pt idx="7590">
                  <c:v>30.28249500000004</c:v>
                </c:pt>
                <c:pt idx="7591">
                  <c:v>29.701837000000012</c:v>
                </c:pt>
                <c:pt idx="7592">
                  <c:v>28.778467000000035</c:v>
                </c:pt>
                <c:pt idx="7593">
                  <c:v>28.431451000000038</c:v>
                </c:pt>
                <c:pt idx="7594">
                  <c:v>30.949152000000026</c:v>
                </c:pt>
                <c:pt idx="7595">
                  <c:v>33.620416000000034</c:v>
                </c:pt>
                <c:pt idx="7596">
                  <c:v>33.066400000000044</c:v>
                </c:pt>
                <c:pt idx="7597">
                  <c:v>31.178369000000032</c:v>
                </c:pt>
                <c:pt idx="7598">
                  <c:v>30.467432000000031</c:v>
                </c:pt>
                <c:pt idx="7599">
                  <c:v>29.501611000000025</c:v>
                </c:pt>
                <c:pt idx="7600">
                  <c:v>28.321252000000015</c:v>
                </c:pt>
                <c:pt idx="7601">
                  <c:v>28.319452000000013</c:v>
                </c:pt>
                <c:pt idx="7602">
                  <c:v>30.352533000000051</c:v>
                </c:pt>
                <c:pt idx="7603">
                  <c:v>32.679590000000019</c:v>
                </c:pt>
                <c:pt idx="7604">
                  <c:v>33.41945800000002</c:v>
                </c:pt>
                <c:pt idx="7605">
                  <c:v>31.029504000000031</c:v>
                </c:pt>
                <c:pt idx="7606">
                  <c:v>29.704522999999995</c:v>
                </c:pt>
                <c:pt idx="7607">
                  <c:v>29.314478000000008</c:v>
                </c:pt>
                <c:pt idx="7608">
                  <c:v>28.962122000000022</c:v>
                </c:pt>
                <c:pt idx="7609">
                  <c:v>28.466394000000037</c:v>
                </c:pt>
                <c:pt idx="7610">
                  <c:v>30.746393000000012</c:v>
                </c:pt>
                <c:pt idx="7611">
                  <c:v>34.031396000000029</c:v>
                </c:pt>
                <c:pt idx="7612">
                  <c:v>35.546411000000035</c:v>
                </c:pt>
                <c:pt idx="7613">
                  <c:v>33.619501000000014</c:v>
                </c:pt>
                <c:pt idx="7614">
                  <c:v>30.864526000000012</c:v>
                </c:pt>
                <c:pt idx="7615">
                  <c:v>30.03295300000002</c:v>
                </c:pt>
                <c:pt idx="7616">
                  <c:v>29.415948000000014</c:v>
                </c:pt>
                <c:pt idx="7617">
                  <c:v>28.896417000000042</c:v>
                </c:pt>
                <c:pt idx="7618">
                  <c:v>30.854578000000004</c:v>
                </c:pt>
                <c:pt idx="7619">
                  <c:v>34.201379000000031</c:v>
                </c:pt>
                <c:pt idx="7620">
                  <c:v>35.321375000000046</c:v>
                </c:pt>
                <c:pt idx="7621">
                  <c:v>32.852594000000011</c:v>
                </c:pt>
                <c:pt idx="7622">
                  <c:v>30.381342000000018</c:v>
                </c:pt>
                <c:pt idx="7623">
                  <c:v>29.749872000000039</c:v>
                </c:pt>
                <c:pt idx="7624">
                  <c:v>29.316431000000023</c:v>
                </c:pt>
                <c:pt idx="7625">
                  <c:v>28.836420000000032</c:v>
                </c:pt>
                <c:pt idx="7626">
                  <c:v>30.546411000000035</c:v>
                </c:pt>
                <c:pt idx="7627">
                  <c:v>34.251428000000033</c:v>
                </c:pt>
                <c:pt idx="7628">
                  <c:v>35.316400000000044</c:v>
                </c:pt>
                <c:pt idx="7629">
                  <c:v>31.884546</c:v>
                </c:pt>
                <c:pt idx="7630">
                  <c:v>31.06948200000005</c:v>
                </c:pt>
                <c:pt idx="7631">
                  <c:v>30.804498000000024</c:v>
                </c:pt>
                <c:pt idx="7632">
                  <c:v>29.529504000000031</c:v>
                </c:pt>
                <c:pt idx="7633">
                  <c:v>29.19903000000005</c:v>
                </c:pt>
                <c:pt idx="7634">
                  <c:v>31.198053000000016</c:v>
                </c:pt>
                <c:pt idx="7635">
                  <c:v>34.450403000000051</c:v>
                </c:pt>
                <c:pt idx="7636">
                  <c:v>33.849542000000042</c:v>
                </c:pt>
                <c:pt idx="7637">
                  <c:v>30.869501000000014</c:v>
                </c:pt>
                <c:pt idx="7638">
                  <c:v>30.954522999999995</c:v>
                </c:pt>
                <c:pt idx="7639">
                  <c:v>30.598505000000046</c:v>
                </c:pt>
                <c:pt idx="7640">
                  <c:v>29.747095000000002</c:v>
                </c:pt>
                <c:pt idx="7641">
                  <c:v>29.178796000000034</c:v>
                </c:pt>
                <c:pt idx="7642">
                  <c:v>31.396600000000035</c:v>
                </c:pt>
                <c:pt idx="7643">
                  <c:v>34.381433000000015</c:v>
                </c:pt>
                <c:pt idx="7644">
                  <c:v>35.20141000000001</c:v>
                </c:pt>
                <c:pt idx="7645">
                  <c:v>32.699487000000033</c:v>
                </c:pt>
                <c:pt idx="7646">
                  <c:v>31.264459000000045</c:v>
                </c:pt>
                <c:pt idx="7647">
                  <c:v>29.954522999999995</c:v>
                </c:pt>
                <c:pt idx="7648">
                  <c:v>29.121393000000012</c:v>
                </c:pt>
                <c:pt idx="7649">
                  <c:v>28.621393000000012</c:v>
                </c:pt>
                <c:pt idx="7650">
                  <c:v>30.921411000000035</c:v>
                </c:pt>
                <c:pt idx="7651">
                  <c:v>34.236414000000025</c:v>
                </c:pt>
                <c:pt idx="7652">
                  <c:v>35.70141000000001</c:v>
                </c:pt>
                <c:pt idx="7653">
                  <c:v>32.06948200000005</c:v>
                </c:pt>
                <c:pt idx="7654">
                  <c:v>31.214471000000003</c:v>
                </c:pt>
                <c:pt idx="7655">
                  <c:v>30.899500000000046</c:v>
                </c:pt>
                <c:pt idx="7656">
                  <c:v>30.231409000000042</c:v>
                </c:pt>
                <c:pt idx="7657">
                  <c:v>29.351373000000024</c:v>
                </c:pt>
                <c:pt idx="7658">
                  <c:v>31.466394000000037</c:v>
                </c:pt>
                <c:pt idx="7659">
                  <c:v>34.446436000000006</c:v>
                </c:pt>
                <c:pt idx="7660">
                  <c:v>36.071436000000006</c:v>
                </c:pt>
                <c:pt idx="7661">
                  <c:v>29.869470000000035</c:v>
                </c:pt>
                <c:pt idx="7662">
                  <c:v>30.795434999999998</c:v>
                </c:pt>
                <c:pt idx="7663">
                  <c:v>29.849481000000026</c:v>
                </c:pt>
                <c:pt idx="7664">
                  <c:v>29.08141500000005</c:v>
                </c:pt>
                <c:pt idx="7665">
                  <c:v>28.462457000000029</c:v>
                </c:pt>
                <c:pt idx="7666">
                  <c:v>31.554192999999998</c:v>
                </c:pt>
                <c:pt idx="7667">
                  <c:v>33.966394000000037</c:v>
                </c:pt>
                <c:pt idx="7668">
                  <c:v>34.016382000000021</c:v>
                </c:pt>
                <c:pt idx="7669">
                  <c:v>32.564539000000025</c:v>
                </c:pt>
                <c:pt idx="7670">
                  <c:v>31.199518000000012</c:v>
                </c:pt>
                <c:pt idx="7671">
                  <c:v>30.200464000000011</c:v>
                </c:pt>
                <c:pt idx="7672">
                  <c:v>29.730066000000022</c:v>
                </c:pt>
                <c:pt idx="7673">
                  <c:v>28.918390000000045</c:v>
                </c:pt>
                <c:pt idx="7674">
                  <c:v>31.851067999999998</c:v>
                </c:pt>
                <c:pt idx="7675">
                  <c:v>36.085229000000027</c:v>
                </c:pt>
                <c:pt idx="7676">
                  <c:v>35.866388000000029</c:v>
                </c:pt>
                <c:pt idx="7677">
                  <c:v>32.67955900000004</c:v>
                </c:pt>
                <c:pt idx="7678">
                  <c:v>31.754541000000017</c:v>
                </c:pt>
                <c:pt idx="7679">
                  <c:v>30.654565000000048</c:v>
                </c:pt>
                <c:pt idx="7680">
                  <c:v>29.297510000000045</c:v>
                </c:pt>
                <c:pt idx="7681">
                  <c:v>28.235162000000003</c:v>
                </c:pt>
                <c:pt idx="7682">
                  <c:v>31.10143400000004</c:v>
                </c:pt>
                <c:pt idx="7683">
                  <c:v>34.486414000000025</c:v>
                </c:pt>
                <c:pt idx="7684">
                  <c:v>36.246393000000012</c:v>
                </c:pt>
                <c:pt idx="7685">
                  <c:v>31.919579999999996</c:v>
                </c:pt>
                <c:pt idx="7686">
                  <c:v>31.279565000000048</c:v>
                </c:pt>
                <c:pt idx="7687">
                  <c:v>30.769525000000044</c:v>
                </c:pt>
                <c:pt idx="7688">
                  <c:v>29.231409000000042</c:v>
                </c:pt>
                <c:pt idx="7689">
                  <c:v>29.186395000000005</c:v>
                </c:pt>
                <c:pt idx="7690">
                  <c:v>30.996393000000012</c:v>
                </c:pt>
                <c:pt idx="7691">
                  <c:v>34.786401000000012</c:v>
                </c:pt>
                <c:pt idx="7692">
                  <c:v>37.404504000000031</c:v>
                </c:pt>
                <c:pt idx="7693">
                  <c:v>33.769525000000044</c:v>
                </c:pt>
                <c:pt idx="7694">
                  <c:v>31.979486000000009</c:v>
                </c:pt>
                <c:pt idx="7695">
                  <c:v>30.52947400000005</c:v>
                </c:pt>
                <c:pt idx="7696">
                  <c:v>29.744501000000014</c:v>
                </c:pt>
                <c:pt idx="7697">
                  <c:v>28.796472000000051</c:v>
                </c:pt>
                <c:pt idx="7698">
                  <c:v>31.015894000000003</c:v>
                </c:pt>
                <c:pt idx="7699">
                  <c:v>34.363977000000034</c:v>
                </c:pt>
                <c:pt idx="7700">
                  <c:v>35.336388999999997</c:v>
                </c:pt>
                <c:pt idx="7701">
                  <c:v>32.329003999999998</c:v>
                </c:pt>
                <c:pt idx="7702">
                  <c:v>31.519434000000047</c:v>
                </c:pt>
                <c:pt idx="7703">
                  <c:v>30.664086999999995</c:v>
                </c:pt>
                <c:pt idx="7704">
                  <c:v>30.551385000000039</c:v>
                </c:pt>
                <c:pt idx="7705">
                  <c:v>29.546411000000035</c:v>
                </c:pt>
                <c:pt idx="7706">
                  <c:v>31.896387000000004</c:v>
                </c:pt>
                <c:pt idx="7707">
                  <c:v>34.786432000000048</c:v>
                </c:pt>
                <c:pt idx="7708">
                  <c:v>36.271417000000042</c:v>
                </c:pt>
                <c:pt idx="7709">
                  <c:v>31.795831000000021</c:v>
                </c:pt>
                <c:pt idx="7710">
                  <c:v>30.745812999999998</c:v>
                </c:pt>
                <c:pt idx="7711">
                  <c:v>31.418633999999997</c:v>
                </c:pt>
                <c:pt idx="7712">
                  <c:v>30.596063000000015</c:v>
                </c:pt>
                <c:pt idx="7713">
                  <c:v>29.146417000000042</c:v>
                </c:pt>
                <c:pt idx="7714">
                  <c:v>31.86641800000001</c:v>
                </c:pt>
                <c:pt idx="7715">
                  <c:v>36.148950000000013</c:v>
                </c:pt>
                <c:pt idx="7716">
                  <c:v>37.303979000000027</c:v>
                </c:pt>
                <c:pt idx="7717">
                  <c:v>34.847955000000013</c:v>
                </c:pt>
                <c:pt idx="7718">
                  <c:v>31.652917000000002</c:v>
                </c:pt>
                <c:pt idx="7719">
                  <c:v>29.799890000000005</c:v>
                </c:pt>
                <c:pt idx="7720">
                  <c:v>28.586023000000012</c:v>
                </c:pt>
                <c:pt idx="7721">
                  <c:v>27.64599000000004</c:v>
                </c:pt>
                <c:pt idx="7722">
                  <c:v>29.996149000000003</c:v>
                </c:pt>
                <c:pt idx="7723">
                  <c:v>34.181421</c:v>
                </c:pt>
                <c:pt idx="7724">
                  <c:v>35.38640700000002</c:v>
                </c:pt>
                <c:pt idx="7725">
                  <c:v>32.934503000000007</c:v>
                </c:pt>
                <c:pt idx="7726">
                  <c:v>30.979669000000001</c:v>
                </c:pt>
                <c:pt idx="7727">
                  <c:v>30.951440000000048</c:v>
                </c:pt>
                <c:pt idx="7728">
                  <c:v>29.949518000000012</c:v>
                </c:pt>
                <c:pt idx="7729">
                  <c:v>28.252100000000041</c:v>
                </c:pt>
                <c:pt idx="7730">
                  <c:v>29.56490500000001</c:v>
                </c:pt>
                <c:pt idx="7731">
                  <c:v>31.151422000000025</c:v>
                </c:pt>
                <c:pt idx="7732">
                  <c:v>32.36641800000001</c:v>
                </c:pt>
                <c:pt idx="7733">
                  <c:v>31.114526000000012</c:v>
                </c:pt>
                <c:pt idx="7734">
                  <c:v>28.964502000000039</c:v>
                </c:pt>
                <c:pt idx="7735">
                  <c:v>28.814478000000008</c:v>
                </c:pt>
                <c:pt idx="7736">
                  <c:v>28.933954000000028</c:v>
                </c:pt>
                <c:pt idx="7737">
                  <c:v>27.731409000000042</c:v>
                </c:pt>
                <c:pt idx="7738">
                  <c:v>29.964502000000039</c:v>
                </c:pt>
                <c:pt idx="7739">
                  <c:v>33.204522999999995</c:v>
                </c:pt>
                <c:pt idx="7740">
                  <c:v>34.764520000000005</c:v>
                </c:pt>
                <c:pt idx="7741">
                  <c:v>32.264490000000023</c:v>
                </c:pt>
                <c:pt idx="7742">
                  <c:v>30.329522999999995</c:v>
                </c:pt>
                <c:pt idx="7743">
                  <c:v>29.849481000000026</c:v>
                </c:pt>
                <c:pt idx="7744">
                  <c:v>29.95141000000001</c:v>
                </c:pt>
                <c:pt idx="7745">
                  <c:v>28.730066000000022</c:v>
                </c:pt>
                <c:pt idx="7746">
                  <c:v>30.671411000000035</c:v>
                </c:pt>
                <c:pt idx="7747">
                  <c:v>34.646417000000042</c:v>
                </c:pt>
                <c:pt idx="7748">
                  <c:v>36.031396000000029</c:v>
                </c:pt>
                <c:pt idx="7749">
                  <c:v>32.614526000000012</c:v>
                </c:pt>
                <c:pt idx="7750">
                  <c:v>31.014490000000023</c:v>
                </c:pt>
                <c:pt idx="7751">
                  <c:v>30.732782000000043</c:v>
                </c:pt>
                <c:pt idx="7752">
                  <c:v>30.014642000000038</c:v>
                </c:pt>
                <c:pt idx="7753">
                  <c:v>29.471429000000001</c:v>
                </c:pt>
                <c:pt idx="7754">
                  <c:v>31.396417000000042</c:v>
                </c:pt>
                <c:pt idx="7755">
                  <c:v>34.931421</c:v>
                </c:pt>
                <c:pt idx="7756">
                  <c:v>35.821405000000027</c:v>
                </c:pt>
                <c:pt idx="7757">
                  <c:v>32.449487000000033</c:v>
                </c:pt>
                <c:pt idx="7758">
                  <c:v>31.31948200000005</c:v>
                </c:pt>
                <c:pt idx="7759">
                  <c:v>30.929498000000024</c:v>
                </c:pt>
                <c:pt idx="7760">
                  <c:v>29.412897000000044</c:v>
                </c:pt>
                <c:pt idx="7761">
                  <c:v>29.317194000000029</c:v>
                </c:pt>
                <c:pt idx="7762">
                  <c:v>31.184991000000025</c:v>
                </c:pt>
                <c:pt idx="7763">
                  <c:v>34.837701000000038</c:v>
                </c:pt>
                <c:pt idx="7764">
                  <c:v>36.071405000000027</c:v>
                </c:pt>
                <c:pt idx="7765">
                  <c:v>32.985284000000036</c:v>
                </c:pt>
                <c:pt idx="7766">
                  <c:v>32.218286000000035</c:v>
                </c:pt>
                <c:pt idx="7767">
                  <c:v>32.037012000000004</c:v>
                </c:pt>
                <c:pt idx="7768">
                  <c:v>30.918970000000002</c:v>
                </c:pt>
                <c:pt idx="7769">
                  <c:v>29.336786000000018</c:v>
                </c:pt>
                <c:pt idx="7770">
                  <c:v>31.263818000000015</c:v>
                </c:pt>
                <c:pt idx="7771">
                  <c:v>35.60418100000004</c:v>
                </c:pt>
                <c:pt idx="7772">
                  <c:v>37.679437000000007</c:v>
                </c:pt>
                <c:pt idx="7773">
                  <c:v>33.845239000000049</c:v>
                </c:pt>
                <c:pt idx="7774">
                  <c:v>32.247156000000018</c:v>
                </c:pt>
                <c:pt idx="7775">
                  <c:v>31.100366000000008</c:v>
                </c:pt>
                <c:pt idx="7776">
                  <c:v>29.663843000000043</c:v>
                </c:pt>
                <c:pt idx="7777">
                  <c:v>28.580682000000024</c:v>
                </c:pt>
                <c:pt idx="7778">
                  <c:v>31.49596600000001</c:v>
                </c:pt>
                <c:pt idx="7779">
                  <c:v>35.099573000000021</c:v>
                </c:pt>
                <c:pt idx="7780">
                  <c:v>34.287866000000008</c:v>
                </c:pt>
                <c:pt idx="7781">
                  <c:v>32.619073000000014</c:v>
                </c:pt>
                <c:pt idx="7782">
                  <c:v>31.569727</c:v>
                </c:pt>
                <c:pt idx="7783">
                  <c:v>31.354760999999996</c:v>
                </c:pt>
                <c:pt idx="7784">
                  <c:v>30.297571000000005</c:v>
                </c:pt>
                <c:pt idx="7785">
                  <c:v>29.084344000000044</c:v>
                </c:pt>
                <c:pt idx="7786">
                  <c:v>32.283472000000017</c:v>
                </c:pt>
                <c:pt idx="7787">
                  <c:v>35.279779000000019</c:v>
                </c:pt>
                <c:pt idx="7788">
                  <c:v>33.436182000000031</c:v>
                </c:pt>
                <c:pt idx="7789">
                  <c:v>28.914758000000006</c:v>
                </c:pt>
                <c:pt idx="7790">
                  <c:v>29.670038000000034</c:v>
                </c:pt>
                <c:pt idx="7791">
                  <c:v>28.550562000000014</c:v>
                </c:pt>
                <c:pt idx="7792">
                  <c:v>28.087334999999996</c:v>
                </c:pt>
                <c:pt idx="7793">
                  <c:v>27.984491000000048</c:v>
                </c:pt>
                <c:pt idx="7794">
                  <c:v>31.753015000000005</c:v>
                </c:pt>
                <c:pt idx="7795">
                  <c:v>34.780359000000033</c:v>
                </c:pt>
                <c:pt idx="7796">
                  <c:v>35.069360000000017</c:v>
                </c:pt>
                <c:pt idx="7797">
                  <c:v>31.883203000000037</c:v>
                </c:pt>
                <c:pt idx="7798">
                  <c:v>30.620233000000042</c:v>
                </c:pt>
                <c:pt idx="7799">
                  <c:v>29.480920000000026</c:v>
                </c:pt>
                <c:pt idx="7800">
                  <c:v>29.185480000000041</c:v>
                </c:pt>
                <c:pt idx="7801">
                  <c:v>28.720972000000017</c:v>
                </c:pt>
                <c:pt idx="7802">
                  <c:v>31.58623700000004</c:v>
                </c:pt>
                <c:pt idx="7803">
                  <c:v>35.05498700000004</c:v>
                </c:pt>
                <c:pt idx="7804">
                  <c:v>34.396600000000035</c:v>
                </c:pt>
                <c:pt idx="7805">
                  <c:v>32.561853000000042</c:v>
                </c:pt>
                <c:pt idx="7806">
                  <c:v>31.13106700000003</c:v>
                </c:pt>
                <c:pt idx="7807">
                  <c:v>30.735376000000031</c:v>
                </c:pt>
                <c:pt idx="7808">
                  <c:v>29.91713900000002</c:v>
                </c:pt>
                <c:pt idx="7809">
                  <c:v>29.131371999999999</c:v>
                </c:pt>
                <c:pt idx="7810">
                  <c:v>31.598230000000001</c:v>
                </c:pt>
                <c:pt idx="7811">
                  <c:v>34.87966300000005</c:v>
                </c:pt>
                <c:pt idx="7812">
                  <c:v>36.450098000000025</c:v>
                </c:pt>
                <c:pt idx="7813">
                  <c:v>31.850366000000008</c:v>
                </c:pt>
                <c:pt idx="7814">
                  <c:v>31.013666000000001</c:v>
                </c:pt>
                <c:pt idx="7815">
                  <c:v>30.351404000000002</c:v>
                </c:pt>
                <c:pt idx="7816">
                  <c:v>29.595026000000018</c:v>
                </c:pt>
                <c:pt idx="7817">
                  <c:v>28.887231000000043</c:v>
                </c:pt>
                <c:pt idx="7818">
                  <c:v>31.399377000000015</c:v>
                </c:pt>
                <c:pt idx="7819">
                  <c:v>34.935052000000042</c:v>
                </c:pt>
                <c:pt idx="7820">
                  <c:v>36.185327000000029</c:v>
                </c:pt>
                <c:pt idx="7821">
                  <c:v>31.74590500000005</c:v>
                </c:pt>
                <c:pt idx="7822">
                  <c:v>31.230035000000044</c:v>
                </c:pt>
                <c:pt idx="7823">
                  <c:v>31.036554000000024</c:v>
                </c:pt>
                <c:pt idx="7824">
                  <c:v>29.862787000000026</c:v>
                </c:pt>
                <c:pt idx="7825">
                  <c:v>28.583826000000045</c:v>
                </c:pt>
                <c:pt idx="7826">
                  <c:v>31.228998000000047</c:v>
                </c:pt>
                <c:pt idx="7827">
                  <c:v>34.520563000000038</c:v>
                </c:pt>
                <c:pt idx="7828">
                  <c:v>35.279718000000003</c:v>
                </c:pt>
                <c:pt idx="7829">
                  <c:v>31.463007000000005</c:v>
                </c:pt>
                <c:pt idx="7830">
                  <c:v>28.519341999999995</c:v>
                </c:pt>
                <c:pt idx="7831">
                  <c:v>28.917566000000022</c:v>
                </c:pt>
                <c:pt idx="7832">
                  <c:v>28.749353000000042</c:v>
                </c:pt>
                <c:pt idx="7833">
                  <c:v>28.353386999999998</c:v>
                </c:pt>
                <c:pt idx="7834">
                  <c:v>29.845270000000028</c:v>
                </c:pt>
                <c:pt idx="7835">
                  <c:v>32.685052000000042</c:v>
                </c:pt>
                <c:pt idx="7836">
                  <c:v>34.785791000000017</c:v>
                </c:pt>
                <c:pt idx="7837">
                  <c:v>31.100031000000001</c:v>
                </c:pt>
                <c:pt idx="7838">
                  <c:v>29.120325000000037</c:v>
                </c:pt>
                <c:pt idx="7839">
                  <c:v>28.752527000000043</c:v>
                </c:pt>
                <c:pt idx="7840">
                  <c:v>28.778954999999996</c:v>
                </c:pt>
                <c:pt idx="7841">
                  <c:v>28.803003000000047</c:v>
                </c:pt>
                <c:pt idx="7842">
                  <c:v>30.38176900000002</c:v>
                </c:pt>
                <c:pt idx="7843">
                  <c:v>33.764948000000004</c:v>
                </c:pt>
                <c:pt idx="7844">
                  <c:v>35.203821000000005</c:v>
                </c:pt>
                <c:pt idx="7845">
                  <c:v>31.847711000000004</c:v>
                </c:pt>
                <c:pt idx="7846">
                  <c:v>29.895563000000038</c:v>
                </c:pt>
                <c:pt idx="7847">
                  <c:v>29.379633000000013</c:v>
                </c:pt>
                <c:pt idx="7848">
                  <c:v>28.701440000000048</c:v>
                </c:pt>
                <c:pt idx="7849">
                  <c:v>28.098627000000022</c:v>
                </c:pt>
                <c:pt idx="7850">
                  <c:v>30.417474000000027</c:v>
                </c:pt>
                <c:pt idx="7851">
                  <c:v>33.851831000000004</c:v>
                </c:pt>
                <c:pt idx="7852">
                  <c:v>35.003839000000028</c:v>
                </c:pt>
                <c:pt idx="7853">
                  <c:v>31.847589000000028</c:v>
                </c:pt>
                <c:pt idx="7854">
                  <c:v>30.753839000000028</c:v>
                </c:pt>
                <c:pt idx="7855">
                  <c:v>29.849664000000018</c:v>
                </c:pt>
                <c:pt idx="7856">
                  <c:v>29.279900999999995</c:v>
                </c:pt>
                <c:pt idx="7857">
                  <c:v>28.250085000000013</c:v>
                </c:pt>
                <c:pt idx="7858">
                  <c:v>30.381158000000028</c:v>
                </c:pt>
                <c:pt idx="7859">
                  <c:v>33.949518000000012</c:v>
                </c:pt>
                <c:pt idx="7860">
                  <c:v>35.137201000000005</c:v>
                </c:pt>
                <c:pt idx="7861">
                  <c:v>31.750574000000029</c:v>
                </c:pt>
                <c:pt idx="7862">
                  <c:v>31.268701000000021</c:v>
                </c:pt>
                <c:pt idx="7863">
                  <c:v>31.14528800000005</c:v>
                </c:pt>
                <c:pt idx="7864">
                  <c:v>30.532922000000042</c:v>
                </c:pt>
                <c:pt idx="7865">
                  <c:v>29.235162000000003</c:v>
                </c:pt>
                <c:pt idx="7866">
                  <c:v>31.720026000000018</c:v>
                </c:pt>
                <c:pt idx="7867">
                  <c:v>35.329401000000018</c:v>
                </c:pt>
                <c:pt idx="7868">
                  <c:v>36.201929000000007</c:v>
                </c:pt>
                <c:pt idx="7869">
                  <c:v>32.837885000000028</c:v>
                </c:pt>
                <c:pt idx="7870">
                  <c:v>31.56170000000003</c:v>
                </c:pt>
                <c:pt idx="7871">
                  <c:v>31.133936000000006</c:v>
                </c:pt>
                <c:pt idx="7872">
                  <c:v>30.531610000000001</c:v>
                </c:pt>
                <c:pt idx="7873">
                  <c:v>28.499445000000037</c:v>
                </c:pt>
                <c:pt idx="7874">
                  <c:v>30.937799000000041</c:v>
                </c:pt>
                <c:pt idx="7875">
                  <c:v>34.865503000000047</c:v>
                </c:pt>
                <c:pt idx="7876">
                  <c:v>36.63338600000003</c:v>
                </c:pt>
                <c:pt idx="7877">
                  <c:v>32.817957000000035</c:v>
                </c:pt>
                <c:pt idx="7878">
                  <c:v>31.047937000000047</c:v>
                </c:pt>
                <c:pt idx="7879">
                  <c:v>30.35354000000001</c:v>
                </c:pt>
                <c:pt idx="7880">
                  <c:v>29.637323000000038</c:v>
                </c:pt>
                <c:pt idx="7881">
                  <c:v>28.437708000000043</c:v>
                </c:pt>
                <c:pt idx="7882">
                  <c:v>29.996271000000036</c:v>
                </c:pt>
                <c:pt idx="7883">
                  <c:v>33.763086000000044</c:v>
                </c:pt>
                <c:pt idx="7884">
                  <c:v>36.069055000000048</c:v>
                </c:pt>
                <c:pt idx="7885">
                  <c:v>31.115381000000014</c:v>
                </c:pt>
                <c:pt idx="7886">
                  <c:v>29.949152000000026</c:v>
                </c:pt>
                <c:pt idx="7887">
                  <c:v>30.695734000000016</c:v>
                </c:pt>
                <c:pt idx="7888">
                  <c:v>29.395868000000007</c:v>
                </c:pt>
                <c:pt idx="7889">
                  <c:v>28.404779000000019</c:v>
                </c:pt>
                <c:pt idx="7890">
                  <c:v>30.866937000000007</c:v>
                </c:pt>
                <c:pt idx="7891">
                  <c:v>34.837701000000038</c:v>
                </c:pt>
                <c:pt idx="7892">
                  <c:v>34.765436000000022</c:v>
                </c:pt>
                <c:pt idx="7893">
                  <c:v>32.06991000000005</c:v>
                </c:pt>
                <c:pt idx="7894">
                  <c:v>30.832239000000015</c:v>
                </c:pt>
                <c:pt idx="7895">
                  <c:v>29.41668100000004</c:v>
                </c:pt>
                <c:pt idx="7896">
                  <c:v>29.031732000000034</c:v>
                </c:pt>
                <c:pt idx="7897">
                  <c:v>28.499077999999997</c:v>
                </c:pt>
                <c:pt idx="7898">
                  <c:v>30.966211000000044</c:v>
                </c:pt>
                <c:pt idx="7899">
                  <c:v>35.248682000000031</c:v>
                </c:pt>
                <c:pt idx="7900">
                  <c:v>36.83239100000003</c:v>
                </c:pt>
                <c:pt idx="7901">
                  <c:v>33.504205000000013</c:v>
                </c:pt>
                <c:pt idx="7902">
                  <c:v>32.168726000000049</c:v>
                </c:pt>
                <c:pt idx="7903">
                  <c:v>30.554529000000002</c:v>
                </c:pt>
                <c:pt idx="7904">
                  <c:v>28.915247000000022</c:v>
                </c:pt>
                <c:pt idx="7905">
                  <c:v>27.395959000000005</c:v>
                </c:pt>
                <c:pt idx="7906">
                  <c:v>31.682489000000032</c:v>
                </c:pt>
                <c:pt idx="7907">
                  <c:v>36.650079000000005</c:v>
                </c:pt>
                <c:pt idx="7908">
                  <c:v>35.583368000000007</c:v>
                </c:pt>
                <c:pt idx="7909">
                  <c:v>32.316614000000015</c:v>
                </c:pt>
                <c:pt idx="7910">
                  <c:v>30.899927000000048</c:v>
                </c:pt>
                <c:pt idx="7911">
                  <c:v>30.001489000000049</c:v>
                </c:pt>
                <c:pt idx="7912">
                  <c:v>28.386499000000015</c:v>
                </c:pt>
                <c:pt idx="7913">
                  <c:v>27.536339999999996</c:v>
                </c:pt>
                <c:pt idx="7914">
                  <c:v>30.537285999999995</c:v>
                </c:pt>
                <c:pt idx="7915">
                  <c:v>34.082330000000013</c:v>
                </c:pt>
                <c:pt idx="7916">
                  <c:v>35.397546000000034</c:v>
                </c:pt>
                <c:pt idx="7917">
                  <c:v>31.812982000000034</c:v>
                </c:pt>
                <c:pt idx="7918">
                  <c:v>29.684717000000035</c:v>
                </c:pt>
                <c:pt idx="7919">
                  <c:v>29.186365000000023</c:v>
                </c:pt>
                <c:pt idx="7920">
                  <c:v>28.48766500000005</c:v>
                </c:pt>
                <c:pt idx="7921">
                  <c:v>27.931360000000041</c:v>
                </c:pt>
                <c:pt idx="7922">
                  <c:v>30.087579000000005</c:v>
                </c:pt>
                <c:pt idx="7923">
                  <c:v>33.753015000000005</c:v>
                </c:pt>
                <c:pt idx="7924">
                  <c:v>34.65313100000003</c:v>
                </c:pt>
                <c:pt idx="7925">
                  <c:v>30.746362000000033</c:v>
                </c:pt>
                <c:pt idx="7926">
                  <c:v>30.595941000000039</c:v>
                </c:pt>
                <c:pt idx="7927">
                  <c:v>30.150629000000038</c:v>
                </c:pt>
                <c:pt idx="7928">
                  <c:v>28.616083000000003</c:v>
                </c:pt>
                <c:pt idx="7929">
                  <c:v>27.715051000000017</c:v>
                </c:pt>
                <c:pt idx="7930">
                  <c:v>30.854669000000001</c:v>
                </c:pt>
                <c:pt idx="7931">
                  <c:v>34.648279000000002</c:v>
                </c:pt>
                <c:pt idx="7932">
                  <c:v>35.318781000000001</c:v>
                </c:pt>
                <c:pt idx="7933">
                  <c:v>31.879205000000013</c:v>
                </c:pt>
                <c:pt idx="7934">
                  <c:v>30.835474000000033</c:v>
                </c:pt>
                <c:pt idx="7935">
                  <c:v>30.331567000000007</c:v>
                </c:pt>
                <c:pt idx="7936">
                  <c:v>28.849603000000002</c:v>
                </c:pt>
                <c:pt idx="7937">
                  <c:v>27.23632200000003</c:v>
                </c:pt>
                <c:pt idx="7938">
                  <c:v>31.337122000000022</c:v>
                </c:pt>
                <c:pt idx="7939">
                  <c:v>36.432092000000011</c:v>
                </c:pt>
                <c:pt idx="7940">
                  <c:v>35.735681</c:v>
                </c:pt>
                <c:pt idx="7941">
                  <c:v>33.280389000000014</c:v>
                </c:pt>
                <c:pt idx="7942">
                  <c:v>31.263452000000029</c:v>
                </c:pt>
                <c:pt idx="7943">
                  <c:v>30.500909000000036</c:v>
                </c:pt>
                <c:pt idx="7944">
                  <c:v>27.568689000000006</c:v>
                </c:pt>
                <c:pt idx="7945">
                  <c:v>26.879114000000015</c:v>
                </c:pt>
                <c:pt idx="7946">
                  <c:v>30.636469000000034</c:v>
                </c:pt>
                <c:pt idx="7947">
                  <c:v>34.868219000000011</c:v>
                </c:pt>
                <c:pt idx="7948">
                  <c:v>36.469751000000031</c:v>
                </c:pt>
                <c:pt idx="7949">
                  <c:v>31.430047999999999</c:v>
                </c:pt>
                <c:pt idx="7950">
                  <c:v>30.600580000000036</c:v>
                </c:pt>
                <c:pt idx="7951">
                  <c:v>30.054711999999995</c:v>
                </c:pt>
                <c:pt idx="7952">
                  <c:v>29.104730000000018</c:v>
                </c:pt>
                <c:pt idx="7953">
                  <c:v>27.962305000000015</c:v>
                </c:pt>
                <c:pt idx="7954">
                  <c:v>30.796898999999996</c:v>
                </c:pt>
                <c:pt idx="7955">
                  <c:v>35.737848000000042</c:v>
                </c:pt>
                <c:pt idx="7956">
                  <c:v>35.346674000000007</c:v>
                </c:pt>
                <c:pt idx="7957">
                  <c:v>31.318262000000004</c:v>
                </c:pt>
                <c:pt idx="7958">
                  <c:v>30.168115</c:v>
                </c:pt>
                <c:pt idx="7959">
                  <c:v>30.064722000000017</c:v>
                </c:pt>
                <c:pt idx="7960">
                  <c:v>30.250330000000019</c:v>
                </c:pt>
                <c:pt idx="7961">
                  <c:v>30.518701000000021</c:v>
                </c:pt>
                <c:pt idx="7962">
                  <c:v>31.85213600000003</c:v>
                </c:pt>
                <c:pt idx="7963">
                  <c:v>35.304651000000035</c:v>
                </c:pt>
                <c:pt idx="7964">
                  <c:v>35.001886000000013</c:v>
                </c:pt>
                <c:pt idx="7965">
                  <c:v>26.41778000000005</c:v>
                </c:pt>
                <c:pt idx="7966">
                  <c:v>28.517786000000001</c:v>
                </c:pt>
                <c:pt idx="7967">
                  <c:v>29.547815000000014</c:v>
                </c:pt>
                <c:pt idx="7968">
                  <c:v>29.063348000000019</c:v>
                </c:pt>
                <c:pt idx="7969">
                  <c:v>28.303522000000044</c:v>
                </c:pt>
                <c:pt idx="7970">
                  <c:v>31.728662000000043</c:v>
                </c:pt>
                <c:pt idx="7971">
                  <c:v>36.285028000000011</c:v>
                </c:pt>
                <c:pt idx="7972">
                  <c:v>35.102808000000039</c:v>
                </c:pt>
                <c:pt idx="7973">
                  <c:v>31.967798000000016</c:v>
                </c:pt>
                <c:pt idx="7974">
                  <c:v>30.800591999999995</c:v>
                </c:pt>
                <c:pt idx="7975">
                  <c:v>29.795709000000045</c:v>
                </c:pt>
                <c:pt idx="7976">
                  <c:v>28.786584000000005</c:v>
                </c:pt>
                <c:pt idx="7977">
                  <c:v>27.53499800000003</c:v>
                </c:pt>
                <c:pt idx="7978">
                  <c:v>30.27883300000002</c:v>
                </c:pt>
                <c:pt idx="7979">
                  <c:v>33.735071000000005</c:v>
                </c:pt>
                <c:pt idx="7980">
                  <c:v>35.663110000000017</c:v>
                </c:pt>
                <c:pt idx="7981">
                  <c:v>32.445428000000049</c:v>
                </c:pt>
                <c:pt idx="7982">
                  <c:v>30.169702000000029</c:v>
                </c:pt>
                <c:pt idx="7983">
                  <c:v>28.999780000000044</c:v>
                </c:pt>
                <c:pt idx="7984">
                  <c:v>28.187921000000017</c:v>
                </c:pt>
                <c:pt idx="7985">
                  <c:v>27.280023000000028</c:v>
                </c:pt>
                <c:pt idx="7986">
                  <c:v>30.280023000000028</c:v>
                </c:pt>
                <c:pt idx="7987">
                  <c:v>34.312921000000017</c:v>
                </c:pt>
                <c:pt idx="7988">
                  <c:v>34.462549000000024</c:v>
                </c:pt>
                <c:pt idx="7989">
                  <c:v>30.617242000000033</c:v>
                </c:pt>
                <c:pt idx="7990">
                  <c:v>28.887354000000016</c:v>
                </c:pt>
                <c:pt idx="7991">
                  <c:v>28.71999500000004</c:v>
                </c:pt>
                <c:pt idx="7992">
                  <c:v>27.720026000000018</c:v>
                </c:pt>
                <c:pt idx="7993">
                  <c:v>26.687555000000032</c:v>
                </c:pt>
                <c:pt idx="7994">
                  <c:v>29.970574999999997</c:v>
                </c:pt>
                <c:pt idx="7995">
                  <c:v>35.135553000000016</c:v>
                </c:pt>
                <c:pt idx="7996">
                  <c:v>34.451227000000017</c:v>
                </c:pt>
                <c:pt idx="7997">
                  <c:v>30.120385999999996</c:v>
                </c:pt>
                <c:pt idx="7998">
                  <c:v>29.77028800000005</c:v>
                </c:pt>
                <c:pt idx="7999">
                  <c:v>29.095574999999997</c:v>
                </c:pt>
                <c:pt idx="8000">
                  <c:v>28.730005000000006</c:v>
                </c:pt>
                <c:pt idx="8001">
                  <c:v>27.40383300000002</c:v>
                </c:pt>
                <c:pt idx="8002">
                  <c:v>30.449579000000028</c:v>
                </c:pt>
                <c:pt idx="8003">
                  <c:v>36.764581000000021</c:v>
                </c:pt>
                <c:pt idx="8004">
                  <c:v>35.28017600000004</c:v>
                </c:pt>
                <c:pt idx="8005">
                  <c:v>31.516107000000034</c:v>
                </c:pt>
                <c:pt idx="8006">
                  <c:v>30.436975000000018</c:v>
                </c:pt>
                <c:pt idx="8007">
                  <c:v>29.967554000000007</c:v>
                </c:pt>
                <c:pt idx="8008">
                  <c:v>28.595483000000002</c:v>
                </c:pt>
                <c:pt idx="8009">
                  <c:v>27.087793000000033</c:v>
                </c:pt>
                <c:pt idx="8010">
                  <c:v>30.969934000000023</c:v>
                </c:pt>
                <c:pt idx="8011">
                  <c:v>34.253534000000002</c:v>
                </c:pt>
                <c:pt idx="8012">
                  <c:v>35.949335000000019</c:v>
                </c:pt>
                <c:pt idx="8013">
                  <c:v>31.663873000000024</c:v>
                </c:pt>
                <c:pt idx="8014">
                  <c:v>29.132104000000027</c:v>
                </c:pt>
                <c:pt idx="8015">
                  <c:v>28.818017999999995</c:v>
                </c:pt>
                <c:pt idx="8016">
                  <c:v>27.817194000000029</c:v>
                </c:pt>
                <c:pt idx="8017">
                  <c:v>26.879419000000041</c:v>
                </c:pt>
                <c:pt idx="8018">
                  <c:v>28.616052000000025</c:v>
                </c:pt>
                <c:pt idx="8019">
                  <c:v>32.65041500000001</c:v>
                </c:pt>
                <c:pt idx="8020">
                  <c:v>34.264520000000005</c:v>
                </c:pt>
                <c:pt idx="8021">
                  <c:v>30.713403000000028</c:v>
                </c:pt>
                <c:pt idx="8022">
                  <c:v>29.780084000000045</c:v>
                </c:pt>
                <c:pt idx="8023">
                  <c:v>28.999017000000038</c:v>
                </c:pt>
                <c:pt idx="8024">
                  <c:v>28.145044000000041</c:v>
                </c:pt>
                <c:pt idx="8025">
                  <c:v>26.786339999999996</c:v>
                </c:pt>
                <c:pt idx="8026">
                  <c:v>29.898767000000021</c:v>
                </c:pt>
                <c:pt idx="8027">
                  <c:v>33.748438000000021</c:v>
                </c:pt>
                <c:pt idx="8028">
                  <c:v>34.020013000000006</c:v>
                </c:pt>
                <c:pt idx="8029">
                  <c:v>29.865045000000009</c:v>
                </c:pt>
                <c:pt idx="8030">
                  <c:v>29.228814999999997</c:v>
                </c:pt>
                <c:pt idx="8031">
                  <c:v>29.530054000000007</c:v>
                </c:pt>
                <c:pt idx="8032">
                  <c:v>28.56444700000003</c:v>
                </c:pt>
                <c:pt idx="8033">
                  <c:v>27.734613000000024</c:v>
                </c:pt>
                <c:pt idx="8034">
                  <c:v>29.628412000000026</c:v>
                </c:pt>
                <c:pt idx="8035">
                  <c:v>33.865259000000037</c:v>
                </c:pt>
                <c:pt idx="8036">
                  <c:v>34.35073200000005</c:v>
                </c:pt>
                <c:pt idx="8037">
                  <c:v>29.202783000000011</c:v>
                </c:pt>
                <c:pt idx="8038">
                  <c:v>29.237787000000026</c:v>
                </c:pt>
                <c:pt idx="8039">
                  <c:v>29.68276400000002</c:v>
                </c:pt>
                <c:pt idx="8040">
                  <c:v>28.735132000000021</c:v>
                </c:pt>
                <c:pt idx="8041">
                  <c:v>28.300287000000026</c:v>
                </c:pt>
                <c:pt idx="8042">
                  <c:v>31.41604000000001</c:v>
                </c:pt>
                <c:pt idx="8043">
                  <c:v>35.263940000000048</c:v>
                </c:pt>
                <c:pt idx="8044">
                  <c:v>35.929773000000012</c:v>
                </c:pt>
                <c:pt idx="8045">
                  <c:v>31.980066000000022</c:v>
                </c:pt>
                <c:pt idx="8046">
                  <c:v>30.178949000000046</c:v>
                </c:pt>
                <c:pt idx="8047">
                  <c:v>28.948541000000034</c:v>
                </c:pt>
                <c:pt idx="8048">
                  <c:v>27.848138000000006</c:v>
                </c:pt>
                <c:pt idx="8049">
                  <c:v>27.469598000000019</c:v>
                </c:pt>
                <c:pt idx="8050">
                  <c:v>29.88518700000003</c:v>
                </c:pt>
                <c:pt idx="8051">
                  <c:v>33.335565000000031</c:v>
                </c:pt>
                <c:pt idx="8052">
                  <c:v>34.050562000000014</c:v>
                </c:pt>
                <c:pt idx="8053">
                  <c:v>26.133539000000042</c:v>
                </c:pt>
                <c:pt idx="8054">
                  <c:v>27.286127000000022</c:v>
                </c:pt>
                <c:pt idx="8055">
                  <c:v>28.287775000000011</c:v>
                </c:pt>
                <c:pt idx="8056">
                  <c:v>26.882562000000007</c:v>
                </c:pt>
                <c:pt idx="8057">
                  <c:v>26.387567000000047</c:v>
                </c:pt>
                <c:pt idx="8058">
                  <c:v>28.43374</c:v>
                </c:pt>
                <c:pt idx="8059">
                  <c:v>31.516594999999995</c:v>
                </c:pt>
                <c:pt idx="8060">
                  <c:v>32.916254000000038</c:v>
                </c:pt>
                <c:pt idx="8061">
                  <c:v>29.596552000000031</c:v>
                </c:pt>
                <c:pt idx="8062">
                  <c:v>29.550043000000016</c:v>
                </c:pt>
                <c:pt idx="8063">
                  <c:v>29.449335000000019</c:v>
                </c:pt>
                <c:pt idx="8064">
                  <c:v>28.752100000000041</c:v>
                </c:pt>
                <c:pt idx="8065">
                  <c:v>27.986841000000027</c:v>
                </c:pt>
                <c:pt idx="8066">
                  <c:v>29.900049000000024</c:v>
                </c:pt>
                <c:pt idx="8067">
                  <c:v>33.37966300000005</c:v>
                </c:pt>
                <c:pt idx="8068">
                  <c:v>35.282434000000023</c:v>
                </c:pt>
                <c:pt idx="8069">
                  <c:v>30.915399000000036</c:v>
                </c:pt>
                <c:pt idx="8070">
                  <c:v>29.979517000000044</c:v>
                </c:pt>
                <c:pt idx="8071">
                  <c:v>29.967371000000014</c:v>
                </c:pt>
                <c:pt idx="8072">
                  <c:v>28.528741000000025</c:v>
                </c:pt>
                <c:pt idx="8073">
                  <c:v>27.479272000000037</c:v>
                </c:pt>
                <c:pt idx="8074">
                  <c:v>30.716363999999999</c:v>
                </c:pt>
                <c:pt idx="8075">
                  <c:v>35.328699000000029</c:v>
                </c:pt>
                <c:pt idx="8076">
                  <c:v>35.246027000000026</c:v>
                </c:pt>
                <c:pt idx="8077">
                  <c:v>31.329736000000025</c:v>
                </c:pt>
                <c:pt idx="8078">
                  <c:v>30.747095000000002</c:v>
                </c:pt>
                <c:pt idx="8079">
                  <c:v>30.181511999999998</c:v>
                </c:pt>
                <c:pt idx="8080">
                  <c:v>29.454034000000036</c:v>
                </c:pt>
                <c:pt idx="8081">
                  <c:v>28.410547000000008</c:v>
                </c:pt>
                <c:pt idx="8082">
                  <c:v>31.69497100000001</c:v>
                </c:pt>
                <c:pt idx="8083">
                  <c:v>34.800287000000026</c:v>
                </c:pt>
                <c:pt idx="8084">
                  <c:v>33.691339000000028</c:v>
                </c:pt>
                <c:pt idx="8085">
                  <c:v>30.950067000000047</c:v>
                </c:pt>
                <c:pt idx="8086">
                  <c:v>29.336725000000001</c:v>
                </c:pt>
                <c:pt idx="8087">
                  <c:v>29.660791000000017</c:v>
                </c:pt>
                <c:pt idx="8088">
                  <c:v>28.700281000000018</c:v>
                </c:pt>
                <c:pt idx="8089">
                  <c:v>27.77028800000005</c:v>
                </c:pt>
                <c:pt idx="8090">
                  <c:v>30.998834000000045</c:v>
                </c:pt>
                <c:pt idx="8091">
                  <c:v>34.106012000000021</c:v>
                </c:pt>
                <c:pt idx="8092">
                  <c:v>28.782556</c:v>
                </c:pt>
                <c:pt idx="8093">
                  <c:v>24.414513999999997</c:v>
                </c:pt>
                <c:pt idx="8094">
                  <c:v>25.459985000000017</c:v>
                </c:pt>
                <c:pt idx="8095">
                  <c:v>26.182123000000047</c:v>
                </c:pt>
                <c:pt idx="8096">
                  <c:v>26.426202000000046</c:v>
                </c:pt>
                <c:pt idx="8097">
                  <c:v>26.02099000000004</c:v>
                </c:pt>
                <c:pt idx="8098">
                  <c:v>29.185358000000008</c:v>
                </c:pt>
                <c:pt idx="8099">
                  <c:v>33.286218000000019</c:v>
                </c:pt>
                <c:pt idx="8100">
                  <c:v>33.217493000000047</c:v>
                </c:pt>
                <c:pt idx="8101">
                  <c:v>29.704675000000009</c:v>
                </c:pt>
                <c:pt idx="8102">
                  <c:v>28.584160999999995</c:v>
                </c:pt>
                <c:pt idx="8103">
                  <c:v>27.936334000000045</c:v>
                </c:pt>
                <c:pt idx="8104">
                  <c:v>27.46471600000001</c:v>
                </c:pt>
                <c:pt idx="8105">
                  <c:v>26.79812000000004</c:v>
                </c:pt>
                <c:pt idx="8106">
                  <c:v>30.359857000000034</c:v>
                </c:pt>
                <c:pt idx="8107">
                  <c:v>33.399438000000032</c:v>
                </c:pt>
                <c:pt idx="8108">
                  <c:v>33.167474000000027</c:v>
                </c:pt>
                <c:pt idx="8109">
                  <c:v>30.586633000000006</c:v>
                </c:pt>
                <c:pt idx="8110">
                  <c:v>28.997552000000042</c:v>
                </c:pt>
                <c:pt idx="8111">
                  <c:v>28.268701000000021</c:v>
                </c:pt>
                <c:pt idx="8112">
                  <c:v>27.415277000000003</c:v>
                </c:pt>
                <c:pt idx="8113">
                  <c:v>26.914697000000047</c:v>
                </c:pt>
                <c:pt idx="8114">
                  <c:v>30.557214000000045</c:v>
                </c:pt>
                <c:pt idx="8115">
                  <c:v>35.032465000000002</c:v>
                </c:pt>
                <c:pt idx="8116">
                  <c:v>34.201654000000019</c:v>
                </c:pt>
                <c:pt idx="8117">
                  <c:v>30.346643000000029</c:v>
                </c:pt>
                <c:pt idx="8118">
                  <c:v>29.265344000000027</c:v>
                </c:pt>
                <c:pt idx="8119">
                  <c:v>28.533716000000027</c:v>
                </c:pt>
                <c:pt idx="8120">
                  <c:v>27.830011000000013</c:v>
                </c:pt>
                <c:pt idx="8121">
                  <c:v>27.079797000000042</c:v>
                </c:pt>
                <c:pt idx="8122">
                  <c:v>30.398126000000047</c:v>
                </c:pt>
                <c:pt idx="8123">
                  <c:v>34.262903000000051</c:v>
                </c:pt>
                <c:pt idx="8124">
                  <c:v>34.548212000000035</c:v>
                </c:pt>
                <c:pt idx="8125">
                  <c:v>30.633020000000045</c:v>
                </c:pt>
                <c:pt idx="8126">
                  <c:v>29.33187300000003</c:v>
                </c:pt>
                <c:pt idx="8127">
                  <c:v>28.987634000000014</c:v>
                </c:pt>
                <c:pt idx="8128">
                  <c:v>28.097589000000028</c:v>
                </c:pt>
                <c:pt idx="8129">
                  <c:v>27.252100000000041</c:v>
                </c:pt>
                <c:pt idx="8130">
                  <c:v>30.837396000000012</c:v>
                </c:pt>
                <c:pt idx="8131">
                  <c:v>34.646753000000047</c:v>
                </c:pt>
                <c:pt idx="8132">
                  <c:v>35.120111000000009</c:v>
                </c:pt>
                <c:pt idx="8133">
                  <c:v>29.82061200000004</c:v>
                </c:pt>
                <c:pt idx="8134">
                  <c:v>29.104517000000044</c:v>
                </c:pt>
                <c:pt idx="8135">
                  <c:v>28.328394000000003</c:v>
                </c:pt>
                <c:pt idx="8136">
                  <c:v>27.350671000000034</c:v>
                </c:pt>
                <c:pt idx="8137">
                  <c:v>26.280664000000002</c:v>
                </c:pt>
                <c:pt idx="8138">
                  <c:v>29.833154000000036</c:v>
                </c:pt>
                <c:pt idx="8139">
                  <c:v>33.833185000000014</c:v>
                </c:pt>
                <c:pt idx="8140">
                  <c:v>33.980676000000017</c:v>
                </c:pt>
                <c:pt idx="8141">
                  <c:v>29.883172999999999</c:v>
                </c:pt>
                <c:pt idx="8142">
                  <c:v>28.785669000000041</c:v>
                </c:pt>
                <c:pt idx="8143">
                  <c:v>28.020654000000036</c:v>
                </c:pt>
                <c:pt idx="8144">
                  <c:v>27.001764000000037</c:v>
                </c:pt>
                <c:pt idx="8145">
                  <c:v>26.030054000000007</c:v>
                </c:pt>
                <c:pt idx="8146">
                  <c:v>29.434351000000049</c:v>
                </c:pt>
                <c:pt idx="8147">
                  <c:v>33.360376000000031</c:v>
                </c:pt>
                <c:pt idx="8148">
                  <c:v>33.197198000000014</c:v>
                </c:pt>
                <c:pt idx="8149">
                  <c:v>29.49212</c:v>
                </c:pt>
                <c:pt idx="8150">
                  <c:v>28.166345000000035</c:v>
                </c:pt>
                <c:pt idx="8151">
                  <c:v>27.422144000000003</c:v>
                </c:pt>
                <c:pt idx="8152">
                  <c:v>26.737238000000048</c:v>
                </c:pt>
                <c:pt idx="8153">
                  <c:v>26.729425000000049</c:v>
                </c:pt>
                <c:pt idx="8154">
                  <c:v>31.833093000000019</c:v>
                </c:pt>
                <c:pt idx="8155">
                  <c:v>35.582513000000006</c:v>
                </c:pt>
                <c:pt idx="8156">
                  <c:v>35.897546000000034</c:v>
                </c:pt>
                <c:pt idx="8157">
                  <c:v>29.881921000000034</c:v>
                </c:pt>
                <c:pt idx="8158">
                  <c:v>28.450616000000025</c:v>
                </c:pt>
                <c:pt idx="8159">
                  <c:v>28.069421000000034</c:v>
                </c:pt>
                <c:pt idx="8160">
                  <c:v>27.530573000000004</c:v>
                </c:pt>
                <c:pt idx="8161">
                  <c:v>26.948206000000027</c:v>
                </c:pt>
                <c:pt idx="8162">
                  <c:v>31.912775000000011</c:v>
                </c:pt>
                <c:pt idx="8163">
                  <c:v>35.752649000000019</c:v>
                </c:pt>
                <c:pt idx="8164">
                  <c:v>33.469659000000036</c:v>
                </c:pt>
                <c:pt idx="8165">
                  <c:v>30.469507000000021</c:v>
                </c:pt>
                <c:pt idx="8166">
                  <c:v>28.882593000000043</c:v>
                </c:pt>
                <c:pt idx="8167">
                  <c:v>28.085046000000034</c:v>
                </c:pt>
                <c:pt idx="8168">
                  <c:v>27.515161000000035</c:v>
                </c:pt>
                <c:pt idx="8169">
                  <c:v>26.899255000000039</c:v>
                </c:pt>
                <c:pt idx="8170">
                  <c:v>31.965387000000021</c:v>
                </c:pt>
                <c:pt idx="8171">
                  <c:v>34.681055000000015</c:v>
                </c:pt>
                <c:pt idx="8172">
                  <c:v>32.732233000000008</c:v>
                </c:pt>
                <c:pt idx="8173">
                  <c:v>30.515680000000032</c:v>
                </c:pt>
                <c:pt idx="8174">
                  <c:v>29.335321000000022</c:v>
                </c:pt>
                <c:pt idx="8175">
                  <c:v>28.751062000000047</c:v>
                </c:pt>
                <c:pt idx="8176">
                  <c:v>27.849207000000035</c:v>
                </c:pt>
                <c:pt idx="8177">
                  <c:v>26.903040000000033</c:v>
                </c:pt>
                <c:pt idx="8178">
                  <c:v>31.471399000000019</c:v>
                </c:pt>
                <c:pt idx="8179">
                  <c:v>35.645502000000022</c:v>
                </c:pt>
                <c:pt idx="8180">
                  <c:v>34.212183000000039</c:v>
                </c:pt>
                <c:pt idx="8181">
                  <c:v>29.782190000000014</c:v>
                </c:pt>
                <c:pt idx="8182">
                  <c:v>28.982172000000048</c:v>
                </c:pt>
                <c:pt idx="8183">
                  <c:v>28.012201000000005</c:v>
                </c:pt>
                <c:pt idx="8184">
                  <c:v>27.165521000000012</c:v>
                </c:pt>
                <c:pt idx="8185">
                  <c:v>26.265497000000039</c:v>
                </c:pt>
                <c:pt idx="8186">
                  <c:v>29.782190000000014</c:v>
                </c:pt>
                <c:pt idx="8187">
                  <c:v>33.832208000000037</c:v>
                </c:pt>
                <c:pt idx="8188">
                  <c:v>32.665521000000012</c:v>
                </c:pt>
                <c:pt idx="8189">
                  <c:v>29.52883300000002</c:v>
                </c:pt>
                <c:pt idx="8190">
                  <c:v>28.021600000000035</c:v>
                </c:pt>
                <c:pt idx="8191">
                  <c:v>27.451593000000003</c:v>
                </c:pt>
                <c:pt idx="8192">
                  <c:v>26.678522000000044</c:v>
                </c:pt>
                <c:pt idx="8193">
                  <c:v>26.083307000000048</c:v>
                </c:pt>
                <c:pt idx="8194">
                  <c:v>30.297113000000024</c:v>
                </c:pt>
                <c:pt idx="8195">
                  <c:v>34.996606000000043</c:v>
                </c:pt>
                <c:pt idx="8196">
                  <c:v>32.440973000000042</c:v>
                </c:pt>
                <c:pt idx="8197">
                  <c:v>29.18166500000001</c:v>
                </c:pt>
                <c:pt idx="8198">
                  <c:v>28.195306000000016</c:v>
                </c:pt>
                <c:pt idx="8199">
                  <c:v>27.554895000000045</c:v>
                </c:pt>
                <c:pt idx="8200">
                  <c:v>26.61614400000002</c:v>
                </c:pt>
                <c:pt idx="8201">
                  <c:v>25.865137000000004</c:v>
                </c:pt>
                <c:pt idx="8202">
                  <c:v>30.263879000000031</c:v>
                </c:pt>
                <c:pt idx="8203">
                  <c:v>34.762964000000011</c:v>
                </c:pt>
                <c:pt idx="8204">
                  <c:v>33.984674000000041</c:v>
                </c:pt>
                <c:pt idx="8205">
                  <c:v>29.346490000000017</c:v>
                </c:pt>
                <c:pt idx="8206">
                  <c:v>28.397058000000015</c:v>
                </c:pt>
                <c:pt idx="8207">
                  <c:v>27.851801000000023</c:v>
                </c:pt>
                <c:pt idx="8208">
                  <c:v>26.551355000000001</c:v>
                </c:pt>
                <c:pt idx="8209">
                  <c:v>25.502222000000017</c:v>
                </c:pt>
                <c:pt idx="8210">
                  <c:v>29.199762000000021</c:v>
                </c:pt>
                <c:pt idx="8211">
                  <c:v>33.583887000000004</c:v>
                </c:pt>
                <c:pt idx="8212">
                  <c:v>32.579889000000037</c:v>
                </c:pt>
                <c:pt idx="8213">
                  <c:v>28.874445000000037</c:v>
                </c:pt>
                <c:pt idx="8214">
                  <c:v>28.051233000000025</c:v>
                </c:pt>
                <c:pt idx="8215">
                  <c:v>27.198419000000001</c:v>
                </c:pt>
                <c:pt idx="8216">
                  <c:v>26.186975000000018</c:v>
                </c:pt>
                <c:pt idx="8217">
                  <c:v>25.015833000000043</c:v>
                </c:pt>
                <c:pt idx="8218">
                  <c:v>29.236597000000017</c:v>
                </c:pt>
                <c:pt idx="8219">
                  <c:v>33.16323200000005</c:v>
                </c:pt>
                <c:pt idx="8220">
                  <c:v>33.62096600000001</c:v>
                </c:pt>
                <c:pt idx="8221">
                  <c:v>29.112390000000005</c:v>
                </c:pt>
                <c:pt idx="8222">
                  <c:v>27.887781000000018</c:v>
                </c:pt>
                <c:pt idx="8223">
                  <c:v>27.047784000000036</c:v>
                </c:pt>
                <c:pt idx="8224">
                  <c:v>26.04278000000005</c:v>
                </c:pt>
                <c:pt idx="8225">
                  <c:v>25.482782000000043</c:v>
                </c:pt>
                <c:pt idx="8226">
                  <c:v>29.032800000000009</c:v>
                </c:pt>
                <c:pt idx="8227">
                  <c:v>32.620294000000001</c:v>
                </c:pt>
                <c:pt idx="8228">
                  <c:v>32.987787000000026</c:v>
                </c:pt>
                <c:pt idx="8229">
                  <c:v>28.887781000000018</c:v>
                </c:pt>
                <c:pt idx="8230">
                  <c:v>27.725305000000048</c:v>
                </c:pt>
                <c:pt idx="8231">
                  <c:v>26.861719000000051</c:v>
                </c:pt>
                <c:pt idx="8232">
                  <c:v>26.727319000000023</c:v>
                </c:pt>
                <c:pt idx="8233">
                  <c:v>25.665094000000011</c:v>
                </c:pt>
                <c:pt idx="8234">
                  <c:v>28.995691000000022</c:v>
                </c:pt>
                <c:pt idx="8235">
                  <c:v>33.155847000000051</c:v>
                </c:pt>
                <c:pt idx="8236">
                  <c:v>33.089380000000006</c:v>
                </c:pt>
                <c:pt idx="8237">
                  <c:v>28.694757000000038</c:v>
                </c:pt>
                <c:pt idx="8238">
                  <c:v>27.893854000000033</c:v>
                </c:pt>
                <c:pt idx="8239">
                  <c:v>27.302118000000007</c:v>
                </c:pt>
                <c:pt idx="8240">
                  <c:v>26.410455000000013</c:v>
                </c:pt>
                <c:pt idx="8241">
                  <c:v>25.724329000000012</c:v>
                </c:pt>
                <c:pt idx="8242">
                  <c:v>28.535455000000013</c:v>
                </c:pt>
                <c:pt idx="8243">
                  <c:v>32.773126000000047</c:v>
                </c:pt>
                <c:pt idx="8244">
                  <c:v>32.867822000000047</c:v>
                </c:pt>
                <c:pt idx="8245">
                  <c:v>28.693719000000044</c:v>
                </c:pt>
                <c:pt idx="8246">
                  <c:v>27.258722000000034</c:v>
                </c:pt>
                <c:pt idx="8247">
                  <c:v>27.051324000000022</c:v>
                </c:pt>
                <c:pt idx="8248">
                  <c:v>26.131371999999999</c:v>
                </c:pt>
                <c:pt idx="8249">
                  <c:v>25.281885000000045</c:v>
                </c:pt>
                <c:pt idx="8250">
                  <c:v>27.947136999999998</c:v>
                </c:pt>
                <c:pt idx="8251">
                  <c:v>31.64187000000004</c:v>
                </c:pt>
                <c:pt idx="8252">
                  <c:v>31.020074000000022</c:v>
                </c:pt>
                <c:pt idx="8253">
                  <c:v>28.455438000000015</c:v>
                </c:pt>
                <c:pt idx="8254">
                  <c:v>27.72963900000002</c:v>
                </c:pt>
                <c:pt idx="8255">
                  <c:v>27.182153000000028</c:v>
                </c:pt>
                <c:pt idx="8256">
                  <c:v>25.94909100000001</c:v>
                </c:pt>
                <c:pt idx="8257">
                  <c:v>25.442285000000027</c:v>
                </c:pt>
                <c:pt idx="8258">
                  <c:v>30.057001000000014</c:v>
                </c:pt>
                <c:pt idx="8259">
                  <c:v>33.998987</c:v>
                </c:pt>
                <c:pt idx="8260">
                  <c:v>33.662103000000002</c:v>
                </c:pt>
                <c:pt idx="8261">
                  <c:v>29.31554600000004</c:v>
                </c:pt>
                <c:pt idx="8262">
                  <c:v>28.562097000000051</c:v>
                </c:pt>
                <c:pt idx="8263">
                  <c:v>27.407526000000018</c:v>
                </c:pt>
                <c:pt idx="8264">
                  <c:v>25.829584000000011</c:v>
                </c:pt>
                <c:pt idx="8265">
                  <c:v>24.774561000000006</c:v>
                </c:pt>
                <c:pt idx="8266">
                  <c:v>29.48632200000003</c:v>
                </c:pt>
                <c:pt idx="8267">
                  <c:v>33.902948000000038</c:v>
                </c:pt>
                <c:pt idx="8268">
                  <c:v>33.555811000000006</c:v>
                </c:pt>
                <c:pt idx="8269">
                  <c:v>28.200677000000042</c:v>
                </c:pt>
                <c:pt idx="8270">
                  <c:v>27.750360000000001</c:v>
                </c:pt>
                <c:pt idx="8271">
                  <c:v>26.620630000000006</c:v>
                </c:pt>
                <c:pt idx="8272">
                  <c:v>25.959009000000037</c:v>
                </c:pt>
                <c:pt idx="8273">
                  <c:v>25.400537000000043</c:v>
                </c:pt>
                <c:pt idx="8274">
                  <c:v>28.764368000000047</c:v>
                </c:pt>
                <c:pt idx="8275">
                  <c:v>32.398676000000023</c:v>
                </c:pt>
                <c:pt idx="8276">
                  <c:v>31.095392000000004</c:v>
                </c:pt>
                <c:pt idx="8277">
                  <c:v>28.065179000000001</c:v>
                </c:pt>
                <c:pt idx="8278">
                  <c:v>27.151392000000044</c:v>
                </c:pt>
                <c:pt idx="8279">
                  <c:v>26.565363000000048</c:v>
                </c:pt>
                <c:pt idx="8280">
                  <c:v>25.856805000000008</c:v>
                </c:pt>
                <c:pt idx="8281">
                  <c:v>24.817377000000022</c:v>
                </c:pt>
                <c:pt idx="8282">
                  <c:v>28.612299000000007</c:v>
                </c:pt>
                <c:pt idx="8283">
                  <c:v>32.589319000000046</c:v>
                </c:pt>
                <c:pt idx="8284">
                  <c:v>33.470087000000035</c:v>
                </c:pt>
                <c:pt idx="8285">
                  <c:v>27.737085000000036</c:v>
                </c:pt>
                <c:pt idx="8286">
                  <c:v>27.279871000000014</c:v>
                </c:pt>
                <c:pt idx="8287">
                  <c:v>26.370721000000003</c:v>
                </c:pt>
                <c:pt idx="8288">
                  <c:v>25.022119000000032</c:v>
                </c:pt>
                <c:pt idx="8289">
                  <c:v>24.045068000000015</c:v>
                </c:pt>
                <c:pt idx="8290">
                  <c:v>29.055719000000011</c:v>
                </c:pt>
                <c:pt idx="8291">
                  <c:v>32.105615</c:v>
                </c:pt>
                <c:pt idx="8292">
                  <c:v>33.008783000000051</c:v>
                </c:pt>
                <c:pt idx="8293">
                  <c:v>28.327783000000011</c:v>
                </c:pt>
                <c:pt idx="8294">
                  <c:v>27.471216000000027</c:v>
                </c:pt>
                <c:pt idx="8295">
                  <c:v>26.576105000000041</c:v>
                </c:pt>
                <c:pt idx="8296">
                  <c:v>25.277338000000043</c:v>
                </c:pt>
                <c:pt idx="8297">
                  <c:v>23.905573000000004</c:v>
                </c:pt>
                <c:pt idx="8298">
                  <c:v>29.31579000000005</c:v>
                </c:pt>
                <c:pt idx="8299">
                  <c:v>32.304803000000049</c:v>
                </c:pt>
                <c:pt idx="8300">
                  <c:v>32.532709000000011</c:v>
                </c:pt>
                <c:pt idx="8301">
                  <c:v>27.629175000000032</c:v>
                </c:pt>
                <c:pt idx="8302">
                  <c:v>26.730035000000044</c:v>
                </c:pt>
                <c:pt idx="8303">
                  <c:v>25.813409000000036</c:v>
                </c:pt>
                <c:pt idx="8304">
                  <c:v>25.164117000000033</c:v>
                </c:pt>
                <c:pt idx="8305">
                  <c:v>24.371515000000045</c:v>
                </c:pt>
                <c:pt idx="8306">
                  <c:v>28.618250000000046</c:v>
                </c:pt>
                <c:pt idx="8307">
                  <c:v>31.512933000000032</c:v>
                </c:pt>
                <c:pt idx="8308">
                  <c:v>32.775780999999995</c:v>
                </c:pt>
                <c:pt idx="8309">
                  <c:v>27.83214700000002</c:v>
                </c:pt>
                <c:pt idx="8310">
                  <c:v>27.059900000000027</c:v>
                </c:pt>
                <c:pt idx="8311">
                  <c:v>26.293633999999997</c:v>
                </c:pt>
                <c:pt idx="8312">
                  <c:v>25.491724000000033</c:v>
                </c:pt>
                <c:pt idx="8313">
                  <c:v>24.701166000000001</c:v>
                </c:pt>
                <c:pt idx="8314">
                  <c:v>27.882745</c:v>
                </c:pt>
                <c:pt idx="8315">
                  <c:v>31.321985000000041</c:v>
                </c:pt>
                <c:pt idx="8316">
                  <c:v>32.325189000000023</c:v>
                </c:pt>
                <c:pt idx="8317">
                  <c:v>27.752251999999999</c:v>
                </c:pt>
                <c:pt idx="8318">
                  <c:v>27.032434000000023</c:v>
                </c:pt>
                <c:pt idx="8319">
                  <c:v>26.373071000000039</c:v>
                </c:pt>
                <c:pt idx="8320">
                  <c:v>25.676355000000001</c:v>
                </c:pt>
                <c:pt idx="8321">
                  <c:v>24.794733000000008</c:v>
                </c:pt>
                <c:pt idx="8322">
                  <c:v>28.069025000000011</c:v>
                </c:pt>
                <c:pt idx="8323">
                  <c:v>31.44497100000001</c:v>
                </c:pt>
                <c:pt idx="8324">
                  <c:v>33.035089000000028</c:v>
                </c:pt>
                <c:pt idx="8325">
                  <c:v>28.265405000000044</c:v>
                </c:pt>
                <c:pt idx="8326">
                  <c:v>27.253625</c:v>
                </c:pt>
                <c:pt idx="8327">
                  <c:v>26.617914000000042</c:v>
                </c:pt>
                <c:pt idx="8328">
                  <c:v>25.523401000000035</c:v>
                </c:pt>
                <c:pt idx="8329">
                  <c:v>24.271204000000012</c:v>
                </c:pt>
                <c:pt idx="8330">
                  <c:v>27.641199000000029</c:v>
                </c:pt>
                <c:pt idx="8331">
                  <c:v>31.566919000000041</c:v>
                </c:pt>
                <c:pt idx="8332">
                  <c:v>32.830286000000001</c:v>
                </c:pt>
                <c:pt idx="8333">
                  <c:v>27.644525000000044</c:v>
                </c:pt>
                <c:pt idx="8334">
                  <c:v>27.025659000000019</c:v>
                </c:pt>
                <c:pt idx="8335">
                  <c:v>26.083002000000022</c:v>
                </c:pt>
                <c:pt idx="8336">
                  <c:v>25.860834000000011</c:v>
                </c:pt>
                <c:pt idx="8337">
                  <c:v>24.819055000000048</c:v>
                </c:pt>
                <c:pt idx="8338">
                  <c:v>27.807611000000009</c:v>
                </c:pt>
                <c:pt idx="8339">
                  <c:v>30.948175000000049</c:v>
                </c:pt>
                <c:pt idx="8340">
                  <c:v>31.94768700000003</c:v>
                </c:pt>
                <c:pt idx="8341">
                  <c:v>27.372888000000046</c:v>
                </c:pt>
                <c:pt idx="8342">
                  <c:v>26.440210000000036</c:v>
                </c:pt>
                <c:pt idx="8343">
                  <c:v>25.930933000000039</c:v>
                </c:pt>
                <c:pt idx="8344">
                  <c:v>25.059595000000002</c:v>
                </c:pt>
                <c:pt idx="8345">
                  <c:v>24.397546000000034</c:v>
                </c:pt>
                <c:pt idx="8346">
                  <c:v>28.425409000000002</c:v>
                </c:pt>
                <c:pt idx="8347">
                  <c:v>32.131525000000011</c:v>
                </c:pt>
                <c:pt idx="8348">
                  <c:v>32.966791000000001</c:v>
                </c:pt>
                <c:pt idx="8349">
                  <c:v>27.105890000000045</c:v>
                </c:pt>
                <c:pt idx="8350">
                  <c:v>26.91900000000004</c:v>
                </c:pt>
                <c:pt idx="8351">
                  <c:v>25.990808000000015</c:v>
                </c:pt>
                <c:pt idx="8352">
                  <c:v>24.88616300000001</c:v>
                </c:pt>
                <c:pt idx="8353">
                  <c:v>23.895685000000014</c:v>
                </c:pt>
                <c:pt idx="8354">
                  <c:v>27.596947999999998</c:v>
                </c:pt>
                <c:pt idx="8355">
                  <c:v>31.404504000000031</c:v>
                </c:pt>
                <c:pt idx="8356">
                  <c:v>31.877863000000048</c:v>
                </c:pt>
                <c:pt idx="8357">
                  <c:v>27.494135000000028</c:v>
                </c:pt>
                <c:pt idx="8358">
                  <c:v>27.128197999999998</c:v>
                </c:pt>
                <c:pt idx="8359">
                  <c:v>26.049432000000024</c:v>
                </c:pt>
                <c:pt idx="8360">
                  <c:v>24.292687999999998</c:v>
                </c:pt>
                <c:pt idx="8361">
                  <c:v>23.270776000000012</c:v>
                </c:pt>
                <c:pt idx="8362">
                  <c:v>27.343286000000035</c:v>
                </c:pt>
                <c:pt idx="8363">
                  <c:v>31.267114000000049</c:v>
                </c:pt>
                <c:pt idx="8364">
                  <c:v>32.164758000000006</c:v>
                </c:pt>
                <c:pt idx="8365">
                  <c:v>27.096185000000048</c:v>
                </c:pt>
                <c:pt idx="8366">
                  <c:v>26.345483000000002</c:v>
                </c:pt>
                <c:pt idx="8367">
                  <c:v>25.424371000000008</c:v>
                </c:pt>
                <c:pt idx="8368">
                  <c:v>24.583856000000026</c:v>
                </c:pt>
                <c:pt idx="8369">
                  <c:v>23.714838000000043</c:v>
                </c:pt>
                <c:pt idx="8370">
                  <c:v>27.725610000000017</c:v>
                </c:pt>
                <c:pt idx="8371">
                  <c:v>31.02721600000001</c:v>
                </c:pt>
                <c:pt idx="8372">
                  <c:v>32.172235000000001</c:v>
                </c:pt>
                <c:pt idx="8373">
                  <c:v>27.613062000000014</c:v>
                </c:pt>
                <c:pt idx="8374">
                  <c:v>26.698267000000044</c:v>
                </c:pt>
                <c:pt idx="8375">
                  <c:v>25.680688000000032</c:v>
                </c:pt>
                <c:pt idx="8376">
                  <c:v>24.544305000000008</c:v>
                </c:pt>
                <c:pt idx="8377">
                  <c:v>23.63176900000002</c:v>
                </c:pt>
                <c:pt idx="8378">
                  <c:v>28.521295000000009</c:v>
                </c:pt>
                <c:pt idx="8379">
                  <c:v>32.341150000000027</c:v>
                </c:pt>
                <c:pt idx="8380">
                  <c:v>31.782709000000011</c:v>
                </c:pt>
                <c:pt idx="8381">
                  <c:v>27.790459999999996</c:v>
                </c:pt>
                <c:pt idx="8382">
                  <c:v>26.291711000000021</c:v>
                </c:pt>
                <c:pt idx="8383">
                  <c:v>25.46563100000003</c:v>
                </c:pt>
                <c:pt idx="8384">
                  <c:v>24.003870000000006</c:v>
                </c:pt>
                <c:pt idx="8385">
                  <c:v>22.780847000000051</c:v>
                </c:pt>
                <c:pt idx="8386">
                  <c:v>27.19286500000004</c:v>
                </c:pt>
                <c:pt idx="8387">
                  <c:v>30.987054000000001</c:v>
                </c:pt>
                <c:pt idx="8388">
                  <c:v>31.758295000000032</c:v>
                </c:pt>
                <c:pt idx="8389">
                  <c:v>27.335413000000017</c:v>
                </c:pt>
                <c:pt idx="8390">
                  <c:v>25.944330000000036</c:v>
                </c:pt>
                <c:pt idx="8391">
                  <c:v>25.104211000000021</c:v>
                </c:pt>
                <c:pt idx="8392">
                  <c:v>23.549126999999999</c:v>
                </c:pt>
                <c:pt idx="8393">
                  <c:v>22.478265000000022</c:v>
                </c:pt>
                <c:pt idx="8394">
                  <c:v>26.767755000000022</c:v>
                </c:pt>
                <c:pt idx="8395">
                  <c:v>30.564050000000009</c:v>
                </c:pt>
                <c:pt idx="8396">
                  <c:v>31.519830000000013</c:v>
                </c:pt>
                <c:pt idx="8397">
                  <c:v>26.785455000000013</c:v>
                </c:pt>
                <c:pt idx="8398">
                  <c:v>25.437311000000022</c:v>
                </c:pt>
                <c:pt idx="8399">
                  <c:v>24.819817999999998</c:v>
                </c:pt>
                <c:pt idx="8400">
                  <c:v>24.449243000000024</c:v>
                </c:pt>
                <c:pt idx="8401">
                  <c:v>23.601770000000045</c:v>
                </c:pt>
                <c:pt idx="8402">
                  <c:v>26.639184999999998</c:v>
                </c:pt>
                <c:pt idx="8403">
                  <c:v>30.016748000000007</c:v>
                </c:pt>
                <c:pt idx="8404">
                  <c:v>30.787744000000032</c:v>
                </c:pt>
                <c:pt idx="8405">
                  <c:v>26.977533000000051</c:v>
                </c:pt>
                <c:pt idx="8406">
                  <c:v>25.860223000000019</c:v>
                </c:pt>
                <c:pt idx="8407">
                  <c:v>25.330225000000041</c:v>
                </c:pt>
                <c:pt idx="8408">
                  <c:v>24.516594999999995</c:v>
                </c:pt>
                <c:pt idx="8409">
                  <c:v>23.953088000000037</c:v>
                </c:pt>
                <c:pt idx="8410">
                  <c:v>26.301813000000038</c:v>
                </c:pt>
                <c:pt idx="8411">
                  <c:v>29.755457000000035</c:v>
                </c:pt>
                <c:pt idx="8412">
                  <c:v>30.121667000000002</c:v>
                </c:pt>
                <c:pt idx="8413">
                  <c:v>26.723779000000036</c:v>
                </c:pt>
                <c:pt idx="8414">
                  <c:v>26.070245</c:v>
                </c:pt>
                <c:pt idx="8415">
                  <c:v>25.219751000000031</c:v>
                </c:pt>
                <c:pt idx="8416">
                  <c:v>24.562311000000022</c:v>
                </c:pt>
                <c:pt idx="8417">
                  <c:v>23.842798000000016</c:v>
                </c:pt>
                <c:pt idx="8418">
                  <c:v>26.949487000000033</c:v>
                </c:pt>
                <c:pt idx="8419">
                  <c:v>30.75698200000005</c:v>
                </c:pt>
                <c:pt idx="8420">
                  <c:v>31.959496999999999</c:v>
                </c:pt>
                <c:pt idx="8421">
                  <c:v>26.826990000000023</c:v>
                </c:pt>
                <c:pt idx="8422">
                  <c:v>26.081995000000006</c:v>
                </c:pt>
                <c:pt idx="8423">
                  <c:v>25.712000000000046</c:v>
                </c:pt>
                <c:pt idx="8424">
                  <c:v>24.366632000000038</c:v>
                </c:pt>
                <c:pt idx="8425">
                  <c:v>23.547784000000036</c:v>
                </c:pt>
                <c:pt idx="8426">
                  <c:v>26.127802000000031</c:v>
                </c:pt>
                <c:pt idx="8427">
                  <c:v>29.725244000000032</c:v>
                </c:pt>
                <c:pt idx="8428">
                  <c:v>30.934900000000027</c:v>
                </c:pt>
                <c:pt idx="8429">
                  <c:v>25.963861000000009</c:v>
                </c:pt>
                <c:pt idx="8430">
                  <c:v>25.532587000000035</c:v>
                </c:pt>
                <c:pt idx="8431">
                  <c:v>25.540704000000005</c:v>
                </c:pt>
                <c:pt idx="8432">
                  <c:v>25.065820000000031</c:v>
                </c:pt>
                <c:pt idx="8433">
                  <c:v>23.896722000000011</c:v>
                </c:pt>
                <c:pt idx="8434">
                  <c:v>26.465784000000042</c:v>
                </c:pt>
                <c:pt idx="8435">
                  <c:v>29.596277000000043</c:v>
                </c:pt>
                <c:pt idx="8436">
                  <c:v>30.837122000000022</c:v>
                </c:pt>
                <c:pt idx="8437">
                  <c:v>27.327112</c:v>
                </c:pt>
                <c:pt idx="8438">
                  <c:v>27.06786500000004</c:v>
                </c:pt>
                <c:pt idx="8439">
                  <c:v>26.425775000000044</c:v>
                </c:pt>
                <c:pt idx="8440">
                  <c:v>24.858270000000005</c:v>
                </c:pt>
                <c:pt idx="8441">
                  <c:v>23.583246000000031</c:v>
                </c:pt>
                <c:pt idx="8442">
                  <c:v>26.554254000000014</c:v>
                </c:pt>
                <c:pt idx="8443">
                  <c:v>30.179834000000028</c:v>
                </c:pt>
                <c:pt idx="8444">
                  <c:v>31.852319000000023</c:v>
                </c:pt>
                <c:pt idx="8445">
                  <c:v>27.212305000000015</c:v>
                </c:pt>
                <c:pt idx="8446">
                  <c:v>26.311029000000019</c:v>
                </c:pt>
                <c:pt idx="8447">
                  <c:v>25.434717000000035</c:v>
                </c:pt>
                <c:pt idx="8448">
                  <c:v>24.693933000000015</c:v>
                </c:pt>
                <c:pt idx="8449">
                  <c:v>23.607721000000026</c:v>
                </c:pt>
                <c:pt idx="8450">
                  <c:v>26.587701000000038</c:v>
                </c:pt>
                <c:pt idx="8451">
                  <c:v>30.095209000000011</c:v>
                </c:pt>
                <c:pt idx="8452">
                  <c:v>31.195215000000019</c:v>
                </c:pt>
                <c:pt idx="8453">
                  <c:v>27.912164000000018</c:v>
                </c:pt>
                <c:pt idx="8454">
                  <c:v>26.204675000000009</c:v>
                </c:pt>
                <c:pt idx="8455">
                  <c:v>25.107172000000048</c:v>
                </c:pt>
                <c:pt idx="8456">
                  <c:v>23.672083000000043</c:v>
                </c:pt>
                <c:pt idx="8457">
                  <c:v>22.889154000000019</c:v>
                </c:pt>
                <c:pt idx="8458">
                  <c:v>25.901941000000022</c:v>
                </c:pt>
                <c:pt idx="8459">
                  <c:v>30.012231000000043</c:v>
                </c:pt>
                <c:pt idx="8460">
                  <c:v>30.912653000000034</c:v>
                </c:pt>
                <c:pt idx="8461">
                  <c:v>26.662500000000023</c:v>
                </c:pt>
                <c:pt idx="8462">
                  <c:v>25.760950000000037</c:v>
                </c:pt>
                <c:pt idx="8463">
                  <c:v>24.901331000000027</c:v>
                </c:pt>
                <c:pt idx="8464">
                  <c:v>23.802118000000007</c:v>
                </c:pt>
                <c:pt idx="8465">
                  <c:v>22.702173000000016</c:v>
                </c:pt>
                <c:pt idx="8466">
                  <c:v>26.246545000000026</c:v>
                </c:pt>
                <c:pt idx="8467">
                  <c:v>30.722742000000039</c:v>
                </c:pt>
                <c:pt idx="8468">
                  <c:v>31.959496999999999</c:v>
                </c:pt>
                <c:pt idx="8469">
                  <c:v>27.242547999999999</c:v>
                </c:pt>
                <c:pt idx="8470">
                  <c:v>26.514642000000038</c:v>
                </c:pt>
                <c:pt idx="8471">
                  <c:v>25.582086000000004</c:v>
                </c:pt>
                <c:pt idx="8472">
                  <c:v>24.259607000000017</c:v>
                </c:pt>
                <c:pt idx="8473">
                  <c:v>23.598444000000029</c:v>
                </c:pt>
                <c:pt idx="8474">
                  <c:v>27.285669000000041</c:v>
                </c:pt>
                <c:pt idx="8475">
                  <c:v>30.930688000000032</c:v>
                </c:pt>
                <c:pt idx="8476">
                  <c:v>32.333307000000048</c:v>
                </c:pt>
                <c:pt idx="8477">
                  <c:v>26.770807000000048</c:v>
                </c:pt>
                <c:pt idx="8478">
                  <c:v>26.290308000000039</c:v>
                </c:pt>
                <c:pt idx="8479">
                  <c:v>25.73028000000005</c:v>
                </c:pt>
                <c:pt idx="8480">
                  <c:v>24.525293000000033</c:v>
                </c:pt>
                <c:pt idx="8481">
                  <c:v>23.262781000000018</c:v>
                </c:pt>
                <c:pt idx="8482">
                  <c:v>26.872797000000048</c:v>
                </c:pt>
                <c:pt idx="8483">
                  <c:v>29.925287000000026</c:v>
                </c:pt>
                <c:pt idx="8484">
                  <c:v>30.86062000000004</c:v>
                </c:pt>
                <c:pt idx="8485">
                  <c:v>26.450616000000025</c:v>
                </c:pt>
                <c:pt idx="8486">
                  <c:v>25.479211000000021</c:v>
                </c:pt>
                <c:pt idx="8487">
                  <c:v>25.051752000000022</c:v>
                </c:pt>
                <c:pt idx="8488">
                  <c:v>24.379236000000049</c:v>
                </c:pt>
                <c:pt idx="8489">
                  <c:v>23.841089000000011</c:v>
                </c:pt>
                <c:pt idx="8490">
                  <c:v>27.428583000000003</c:v>
                </c:pt>
                <c:pt idx="8491">
                  <c:v>30.886072000000013</c:v>
                </c:pt>
                <c:pt idx="8492">
                  <c:v>31.889429000000007</c:v>
                </c:pt>
                <c:pt idx="8493">
                  <c:v>26.860101000000043</c:v>
                </c:pt>
                <c:pt idx="8494">
                  <c:v>25.998529000000019</c:v>
                </c:pt>
                <c:pt idx="8495">
                  <c:v>25.599054000000024</c:v>
                </c:pt>
                <c:pt idx="8496">
                  <c:v>24.804742000000033</c:v>
                </c:pt>
                <c:pt idx="8497">
                  <c:v>23.827905000000044</c:v>
                </c:pt>
                <c:pt idx="8498">
                  <c:v>27.82390700000002</c:v>
                </c:pt>
                <c:pt idx="8499">
                  <c:v>31.597009000000014</c:v>
                </c:pt>
                <c:pt idx="8500">
                  <c:v>32.774743999999998</c:v>
                </c:pt>
                <c:pt idx="8501">
                  <c:v>27.331537000000026</c:v>
                </c:pt>
                <c:pt idx="8502">
                  <c:v>26.424097000000017</c:v>
                </c:pt>
                <c:pt idx="8503">
                  <c:v>25.485834000000011</c:v>
                </c:pt>
                <c:pt idx="8504">
                  <c:v>24.136987000000033</c:v>
                </c:pt>
                <c:pt idx="8505">
                  <c:v>23.077570000000037</c:v>
                </c:pt>
                <c:pt idx="8506">
                  <c:v>27.666405999999995</c:v>
                </c:pt>
                <c:pt idx="8507">
                  <c:v>30.906273999999996</c:v>
                </c:pt>
                <c:pt idx="8508">
                  <c:v>32.120599000000027</c:v>
                </c:pt>
                <c:pt idx="8509">
                  <c:v>26.580591000000027</c:v>
                </c:pt>
                <c:pt idx="8510">
                  <c:v>25.818444999999997</c:v>
                </c:pt>
                <c:pt idx="8511">
                  <c:v>24.76116300000001</c:v>
                </c:pt>
                <c:pt idx="8512">
                  <c:v>23.183618000000024</c:v>
                </c:pt>
                <c:pt idx="8513">
                  <c:v>22.253625</c:v>
                </c:pt>
                <c:pt idx="8514">
                  <c:v>26.816125</c:v>
                </c:pt>
                <c:pt idx="8515">
                  <c:v>30.281122000000039</c:v>
                </c:pt>
                <c:pt idx="8516">
                  <c:v>31.468622000000039</c:v>
                </c:pt>
                <c:pt idx="8517">
                  <c:v>25.608636000000047</c:v>
                </c:pt>
                <c:pt idx="8518">
                  <c:v>24.693628000000047</c:v>
                </c:pt>
                <c:pt idx="8519">
                  <c:v>23.939172000000042</c:v>
                </c:pt>
                <c:pt idx="8520">
                  <c:v>22.119196000000045</c:v>
                </c:pt>
                <c:pt idx="8521">
                  <c:v>21.040826000000038</c:v>
                </c:pt>
                <c:pt idx="8522">
                  <c:v>26.167230000000018</c:v>
                </c:pt>
                <c:pt idx="8523">
                  <c:v>29.111688000000015</c:v>
                </c:pt>
                <c:pt idx="8524">
                  <c:v>30.736688000000015</c:v>
                </c:pt>
                <c:pt idx="8525">
                  <c:v>25.236719000000051</c:v>
                </c:pt>
                <c:pt idx="8526">
                  <c:v>24.269220000000018</c:v>
                </c:pt>
                <c:pt idx="8527">
                  <c:v>23.601740000000007</c:v>
                </c:pt>
                <c:pt idx="8528">
                  <c:v>22.591730000000041</c:v>
                </c:pt>
                <c:pt idx="8529">
                  <c:v>21.852959999999996</c:v>
                </c:pt>
                <c:pt idx="8530">
                  <c:v>25.590814000000023</c:v>
                </c:pt>
                <c:pt idx="8531">
                  <c:v>29.343317000000013</c:v>
                </c:pt>
                <c:pt idx="8532">
                  <c:v>30.507959000000028</c:v>
                </c:pt>
                <c:pt idx="8533">
                  <c:v>25.524469000000011</c:v>
                </c:pt>
                <c:pt idx="8534">
                  <c:v>24.595361000000025</c:v>
                </c:pt>
                <c:pt idx="8535">
                  <c:v>23.750330000000019</c:v>
                </c:pt>
                <c:pt idx="8536">
                  <c:v>22.936243000000047</c:v>
                </c:pt>
                <c:pt idx="8537">
                  <c:v>21.656091000000004</c:v>
                </c:pt>
                <c:pt idx="8538">
                  <c:v>24.081140000000005</c:v>
                </c:pt>
                <c:pt idx="8539">
                  <c:v>27.456567000000007</c:v>
                </c:pt>
                <c:pt idx="8540">
                  <c:v>29.293268000000012</c:v>
                </c:pt>
                <c:pt idx="8541">
                  <c:v>25.139917000000025</c:v>
                </c:pt>
                <c:pt idx="8542">
                  <c:v>24.318719000000044</c:v>
                </c:pt>
                <c:pt idx="8543">
                  <c:v>23.541528000000028</c:v>
                </c:pt>
                <c:pt idx="8544">
                  <c:v>22.397455000000036</c:v>
                </c:pt>
                <c:pt idx="8545">
                  <c:v>21.257654000000002</c:v>
                </c:pt>
                <c:pt idx="8546">
                  <c:v>25.248468000000003</c:v>
                </c:pt>
                <c:pt idx="8547">
                  <c:v>28.49044200000003</c:v>
                </c:pt>
                <c:pt idx="8548">
                  <c:v>29.61293900000004</c:v>
                </c:pt>
                <c:pt idx="8549">
                  <c:v>24.808679000000041</c:v>
                </c:pt>
                <c:pt idx="8550">
                  <c:v>23.896204000000012</c:v>
                </c:pt>
                <c:pt idx="8551">
                  <c:v>23.196709999999996</c:v>
                </c:pt>
                <c:pt idx="8552">
                  <c:v>22.039209000000028</c:v>
                </c:pt>
                <c:pt idx="8553">
                  <c:v>20.731744000000049</c:v>
                </c:pt>
                <c:pt idx="8554">
                  <c:v>24.669244000000049</c:v>
                </c:pt>
                <c:pt idx="8555">
                  <c:v>28.660364000000015</c:v>
                </c:pt>
                <c:pt idx="8556">
                  <c:v>30.199213000000043</c:v>
                </c:pt>
                <c:pt idx="8557">
                  <c:v>24.746729000000016</c:v>
                </c:pt>
                <c:pt idx="8558">
                  <c:v>23.55391800000001</c:v>
                </c:pt>
                <c:pt idx="8559">
                  <c:v>22.911859000000049</c:v>
                </c:pt>
                <c:pt idx="8560">
                  <c:v>22.190270999999996</c:v>
                </c:pt>
                <c:pt idx="8561">
                  <c:v>21.039911000000018</c:v>
                </c:pt>
                <c:pt idx="8562">
                  <c:v>24.125299000000041</c:v>
                </c:pt>
                <c:pt idx="8563">
                  <c:v>28.037775000000011</c:v>
                </c:pt>
                <c:pt idx="8564">
                  <c:v>29.982782000000043</c:v>
                </c:pt>
                <c:pt idx="8565">
                  <c:v>25.508936000000006</c:v>
                </c:pt>
                <c:pt idx="8566">
                  <c:v>24.337122000000022</c:v>
                </c:pt>
                <c:pt idx="8567">
                  <c:v>23.384209999999996</c:v>
                </c:pt>
                <c:pt idx="8568">
                  <c:v>22.429224000000033</c:v>
                </c:pt>
                <c:pt idx="8569">
                  <c:v>21.381708000000003</c:v>
                </c:pt>
                <c:pt idx="8570">
                  <c:v>24.281701999999996</c:v>
                </c:pt>
                <c:pt idx="8571">
                  <c:v>28.417566000000022</c:v>
                </c:pt>
                <c:pt idx="8572">
                  <c:v>29.890039000000002</c:v>
                </c:pt>
                <c:pt idx="8573">
                  <c:v>25.285821999999996</c:v>
                </c:pt>
                <c:pt idx="8574">
                  <c:v>24.245812999999998</c:v>
                </c:pt>
                <c:pt idx="8575">
                  <c:v>23.78829300000001</c:v>
                </c:pt>
                <c:pt idx="8576">
                  <c:v>22.305780000000027</c:v>
                </c:pt>
                <c:pt idx="8577">
                  <c:v>21.073297000000025</c:v>
                </c:pt>
                <c:pt idx="8578">
                  <c:v>26.125818000000038</c:v>
                </c:pt>
                <c:pt idx="8579">
                  <c:v>29.663324000000046</c:v>
                </c:pt>
                <c:pt idx="8580">
                  <c:v>31.061731000000009</c:v>
                </c:pt>
                <c:pt idx="8581">
                  <c:v>25.146722000000011</c:v>
                </c:pt>
                <c:pt idx="8582">
                  <c:v>23.731714000000011</c:v>
                </c:pt>
                <c:pt idx="8583">
                  <c:v>23.171747000000039</c:v>
                </c:pt>
                <c:pt idx="8584">
                  <c:v>21.971704000000045</c:v>
                </c:pt>
                <c:pt idx="8585">
                  <c:v>20.724207000000035</c:v>
                </c:pt>
                <c:pt idx="8586">
                  <c:v>24.606927000000042</c:v>
                </c:pt>
                <c:pt idx="8587">
                  <c:v>28.524438000000032</c:v>
                </c:pt>
                <c:pt idx="8588">
                  <c:v>28.817621000000031</c:v>
                </c:pt>
                <c:pt idx="8589">
                  <c:v>24.472742000000039</c:v>
                </c:pt>
                <c:pt idx="8590">
                  <c:v>23.257745</c:v>
                </c:pt>
                <c:pt idx="8591">
                  <c:v>22.272729000000027</c:v>
                </c:pt>
                <c:pt idx="8592">
                  <c:v>21.505089999999996</c:v>
                </c:pt>
                <c:pt idx="8593">
                  <c:v>20.640710000000013</c:v>
                </c:pt>
                <c:pt idx="8594">
                  <c:v>24.420709000000045</c:v>
                </c:pt>
                <c:pt idx="8595">
                  <c:v>28.170709000000045</c:v>
                </c:pt>
                <c:pt idx="8596">
                  <c:v>29.945672999999999</c:v>
                </c:pt>
                <c:pt idx="8597">
                  <c:v>24.15819700000003</c:v>
                </c:pt>
                <c:pt idx="8598">
                  <c:v>22.870691000000022</c:v>
                </c:pt>
                <c:pt idx="8599">
                  <c:v>22.01384900000005</c:v>
                </c:pt>
                <c:pt idx="8600">
                  <c:v>20.831322999999998</c:v>
                </c:pt>
                <c:pt idx="8601">
                  <c:v>19.67589700000002</c:v>
                </c:pt>
                <c:pt idx="8602">
                  <c:v>24.196375000000046</c:v>
                </c:pt>
                <c:pt idx="8603">
                  <c:v>27.96633300000002</c:v>
                </c:pt>
                <c:pt idx="8604">
                  <c:v>29.551355000000001</c:v>
                </c:pt>
                <c:pt idx="8605">
                  <c:v>23.916345000000035</c:v>
                </c:pt>
                <c:pt idx="8606">
                  <c:v>23.05385700000005</c:v>
                </c:pt>
                <c:pt idx="8607">
                  <c:v>22.02953500000001</c:v>
                </c:pt>
                <c:pt idx="8608">
                  <c:v>20.479547000000025</c:v>
                </c:pt>
                <c:pt idx="8609">
                  <c:v>19.680688000000032</c:v>
                </c:pt>
                <c:pt idx="8610">
                  <c:v>24.594507000000021</c:v>
                </c:pt>
                <c:pt idx="8611">
                  <c:v>28.644525000000044</c:v>
                </c:pt>
                <c:pt idx="8612">
                  <c:v>30.014490000000023</c:v>
                </c:pt>
                <c:pt idx="8613">
                  <c:v>24.467004000000031</c:v>
                </c:pt>
                <c:pt idx="8614">
                  <c:v>23.087000000000046</c:v>
                </c:pt>
                <c:pt idx="8615">
                  <c:v>21.990778000000034</c:v>
                </c:pt>
                <c:pt idx="8616">
                  <c:v>20.435815000000048</c:v>
                </c:pt>
                <c:pt idx="8617">
                  <c:v>19.268304000000001</c:v>
                </c:pt>
                <c:pt idx="8618">
                  <c:v>24.187951999999996</c:v>
                </c:pt>
                <c:pt idx="8619">
                  <c:v>28.111932000000024</c:v>
                </c:pt>
                <c:pt idx="8620">
                  <c:v>29.880304000000024</c:v>
                </c:pt>
                <c:pt idx="8621">
                  <c:v>23.980310000000031</c:v>
                </c:pt>
                <c:pt idx="8622">
                  <c:v>22.463616999999999</c:v>
                </c:pt>
                <c:pt idx="8623">
                  <c:v>21.41161500000004</c:v>
                </c:pt>
                <c:pt idx="8624">
                  <c:v>20.349146000000019</c:v>
                </c:pt>
                <c:pt idx="8625">
                  <c:v>19.284113000000048</c:v>
                </c:pt>
                <c:pt idx="8626">
                  <c:v>23.934137000000021</c:v>
                </c:pt>
                <c:pt idx="8627">
                  <c:v>28.054742000000033</c:v>
                </c:pt>
                <c:pt idx="8628">
                  <c:v>29.926050000000032</c:v>
                </c:pt>
                <c:pt idx="8629">
                  <c:v>24.846063000000015</c:v>
                </c:pt>
                <c:pt idx="8630">
                  <c:v>22.848566000000005</c:v>
                </c:pt>
                <c:pt idx="8631">
                  <c:v>21.79104000000001</c:v>
                </c:pt>
                <c:pt idx="8632">
                  <c:v>20.225854000000027</c:v>
                </c:pt>
                <c:pt idx="8633">
                  <c:v>19.045923000000016</c:v>
                </c:pt>
                <c:pt idx="8634">
                  <c:v>23.127008000000046</c:v>
                </c:pt>
                <c:pt idx="8635">
                  <c:v>27.498682000000031</c:v>
                </c:pt>
                <c:pt idx="8636">
                  <c:v>29.510004000000038</c:v>
                </c:pt>
                <c:pt idx="8637">
                  <c:v>24.789972000000034</c:v>
                </c:pt>
                <c:pt idx="8638">
                  <c:v>23.050684000000047</c:v>
                </c:pt>
                <c:pt idx="8639">
                  <c:v>22.015405000000044</c:v>
                </c:pt>
                <c:pt idx="8640">
                  <c:v>20.260400000000004</c:v>
                </c:pt>
                <c:pt idx="8641">
                  <c:v>19.119866999999999</c:v>
                </c:pt>
                <c:pt idx="8642">
                  <c:v>22.930475000000001</c:v>
                </c:pt>
                <c:pt idx="8643">
                  <c:v>27.115472000000011</c:v>
                </c:pt>
                <c:pt idx="8644">
                  <c:v>29.391382000000021</c:v>
                </c:pt>
                <c:pt idx="8645">
                  <c:v>24.685358000000008</c:v>
                </c:pt>
                <c:pt idx="8646">
                  <c:v>22.545374000000038</c:v>
                </c:pt>
                <c:pt idx="8647">
                  <c:v>21.625757000000021</c:v>
                </c:pt>
                <c:pt idx="8648">
                  <c:v>20.319055000000048</c:v>
                </c:pt>
                <c:pt idx="8649">
                  <c:v>19.208826000000045</c:v>
                </c:pt>
                <c:pt idx="8650">
                  <c:v>24.046320000000037</c:v>
                </c:pt>
                <c:pt idx="8651">
                  <c:v>28.813837000000035</c:v>
                </c:pt>
                <c:pt idx="8652">
                  <c:v>30.011560000000031</c:v>
                </c:pt>
                <c:pt idx="8653">
                  <c:v>24.419092000000035</c:v>
                </c:pt>
                <c:pt idx="8654">
                  <c:v>22.856592000000035</c:v>
                </c:pt>
                <c:pt idx="8655">
                  <c:v>21.825464000000011</c:v>
                </c:pt>
                <c:pt idx="8656">
                  <c:v>21.142969000000051</c:v>
                </c:pt>
                <c:pt idx="8657">
                  <c:v>21.180475000000001</c:v>
                </c:pt>
                <c:pt idx="8658">
                  <c:v>25.460474000000033</c:v>
                </c:pt>
                <c:pt idx="8659">
                  <c:v>29.300806000000023</c:v>
                </c:pt>
                <c:pt idx="8660">
                  <c:v>30.118311000000006</c:v>
                </c:pt>
                <c:pt idx="8661">
                  <c:v>25.091089000000011</c:v>
                </c:pt>
                <c:pt idx="8662">
                  <c:v>23.524408000000051</c:v>
                </c:pt>
                <c:pt idx="8663">
                  <c:v>22.654381999999998</c:v>
                </c:pt>
                <c:pt idx="8664">
                  <c:v>21.573328000000004</c:v>
                </c:pt>
                <c:pt idx="8665">
                  <c:v>20.728326000000038</c:v>
                </c:pt>
                <c:pt idx="8666">
                  <c:v>23.498315000000048</c:v>
                </c:pt>
                <c:pt idx="8667">
                  <c:v>27.680811000000006</c:v>
                </c:pt>
                <c:pt idx="8668">
                  <c:v>29.595819000000006</c:v>
                </c:pt>
                <c:pt idx="8669">
                  <c:v>24.700769000000037</c:v>
                </c:pt>
                <c:pt idx="8670">
                  <c:v>23.254297000000008</c:v>
                </c:pt>
                <c:pt idx="8671">
                  <c:v>22.349756000000014</c:v>
                </c:pt>
                <c:pt idx="8672">
                  <c:v>22.269739000000015</c:v>
                </c:pt>
                <c:pt idx="8673">
                  <c:v>21.788110000000017</c:v>
                </c:pt>
                <c:pt idx="8674">
                  <c:v>24.048334000000011</c:v>
                </c:pt>
                <c:pt idx="8675">
                  <c:v>26.935846000000026</c:v>
                </c:pt>
                <c:pt idx="8676">
                  <c:v>26.840845000000002</c:v>
                </c:pt>
                <c:pt idx="8677">
                  <c:v>25.103357000000017</c:v>
                </c:pt>
                <c:pt idx="8678">
                  <c:v>22.980829000000028</c:v>
                </c:pt>
                <c:pt idx="8679">
                  <c:v>22.715814000000023</c:v>
                </c:pt>
                <c:pt idx="8680">
                  <c:v>21.988306000000023</c:v>
                </c:pt>
                <c:pt idx="8681">
                  <c:v>20.970483000000002</c:v>
                </c:pt>
                <c:pt idx="8682">
                  <c:v>23.619226000000026</c:v>
                </c:pt>
                <c:pt idx="8683">
                  <c:v>27.686731000000009</c:v>
                </c:pt>
                <c:pt idx="8684">
                  <c:v>29.236963000000003</c:v>
                </c:pt>
                <c:pt idx="8685">
                  <c:v>24.79213900000002</c:v>
                </c:pt>
                <c:pt idx="8686">
                  <c:v>23.694208000000003</c:v>
                </c:pt>
                <c:pt idx="8687">
                  <c:v>23.154230000000041</c:v>
                </c:pt>
                <c:pt idx="8688">
                  <c:v>22.639459000000045</c:v>
                </c:pt>
                <c:pt idx="8689">
                  <c:v>21.816949000000022</c:v>
                </c:pt>
                <c:pt idx="8690">
                  <c:v>24.310144000000037</c:v>
                </c:pt>
                <c:pt idx="8691">
                  <c:v>27.925134000000014</c:v>
                </c:pt>
                <c:pt idx="8692">
                  <c:v>28.472650000000044</c:v>
                </c:pt>
                <c:pt idx="8693">
                  <c:v>24.686792000000025</c:v>
                </c:pt>
                <c:pt idx="8694">
                  <c:v>23.813469999999995</c:v>
                </c:pt>
                <c:pt idx="8695">
                  <c:v>23.386804000000041</c:v>
                </c:pt>
                <c:pt idx="8696">
                  <c:v>22.765130999999997</c:v>
                </c:pt>
                <c:pt idx="8697">
                  <c:v>21.826807000000031</c:v>
                </c:pt>
                <c:pt idx="8698">
                  <c:v>24.601831000000004</c:v>
                </c:pt>
                <c:pt idx="8699">
                  <c:v>28.128442000000007</c:v>
                </c:pt>
                <c:pt idx="8700">
                  <c:v>29.569635000000005</c:v>
                </c:pt>
                <c:pt idx="8701">
                  <c:v>25.632257000000038</c:v>
                </c:pt>
                <c:pt idx="8702">
                  <c:v>23.977258000000006</c:v>
                </c:pt>
                <c:pt idx="8703">
                  <c:v>23.162256000000014</c:v>
                </c:pt>
                <c:pt idx="8704">
                  <c:v>22.514734000000033</c:v>
                </c:pt>
                <c:pt idx="8705">
                  <c:v>21.305811000000006</c:v>
                </c:pt>
                <c:pt idx="8706">
                  <c:v>23.824731000000043</c:v>
                </c:pt>
                <c:pt idx="8707">
                  <c:v>27.640130999999997</c:v>
                </c:pt>
                <c:pt idx="8708">
                  <c:v>28.927271000000019</c:v>
                </c:pt>
                <c:pt idx="8709">
                  <c:v>25.04580100000004</c:v>
                </c:pt>
                <c:pt idx="8710">
                  <c:v>23.690820000000031</c:v>
                </c:pt>
                <c:pt idx="8711">
                  <c:v>23.02581200000003</c:v>
                </c:pt>
                <c:pt idx="8712">
                  <c:v>21.785821999999996</c:v>
                </c:pt>
                <c:pt idx="8713">
                  <c:v>20.903314000000023</c:v>
                </c:pt>
                <c:pt idx="8714">
                  <c:v>23.720789000000025</c:v>
                </c:pt>
                <c:pt idx="8715">
                  <c:v>28.393274000000019</c:v>
                </c:pt>
                <c:pt idx="8716">
                  <c:v>30.060815000000048</c:v>
                </c:pt>
                <c:pt idx="8717">
                  <c:v>25.215814000000023</c:v>
                </c:pt>
                <c:pt idx="8718">
                  <c:v>23.77330900000004</c:v>
                </c:pt>
                <c:pt idx="8719">
                  <c:v>22.948328000000004</c:v>
                </c:pt>
                <c:pt idx="8720">
                  <c:v>22.043329000000028</c:v>
                </c:pt>
                <c:pt idx="8721">
                  <c:v>22.150842000000011</c:v>
                </c:pt>
                <c:pt idx="8722">
                  <c:v>23.610803000000033</c:v>
                </c:pt>
                <c:pt idx="8723">
                  <c:v>26.675806000000023</c:v>
                </c:pt>
                <c:pt idx="8724">
                  <c:v>26.40081200000003</c:v>
                </c:pt>
                <c:pt idx="8725">
                  <c:v>25.053369000000032</c:v>
                </c:pt>
                <c:pt idx="8726">
                  <c:v>23.400873000000047</c:v>
                </c:pt>
                <c:pt idx="8727">
                  <c:v>22.69838900000002</c:v>
                </c:pt>
                <c:pt idx="8728">
                  <c:v>21.385858000000042</c:v>
                </c:pt>
                <c:pt idx="8729">
                  <c:v>20.670892000000038</c:v>
                </c:pt>
                <c:pt idx="8730">
                  <c:v>23.303369000000032</c:v>
                </c:pt>
                <c:pt idx="8731">
                  <c:v>27.03087800000003</c:v>
                </c:pt>
                <c:pt idx="8732">
                  <c:v>28.153345000000002</c:v>
                </c:pt>
                <c:pt idx="8733">
                  <c:v>24.818292000000042</c:v>
                </c:pt>
                <c:pt idx="8734">
                  <c:v>23.528345000000002</c:v>
                </c:pt>
                <c:pt idx="8735">
                  <c:v>22.820795000000032</c:v>
                </c:pt>
                <c:pt idx="8736">
                  <c:v>22.231592000000035</c:v>
                </c:pt>
                <c:pt idx="8737">
                  <c:v>21.395471000000043</c:v>
                </c:pt>
                <c:pt idx="8738">
                  <c:v>23.616022000000044</c:v>
                </c:pt>
                <c:pt idx="8739">
                  <c:v>27.207971000000043</c:v>
                </c:pt>
                <c:pt idx="8740">
                  <c:v>28.570459000000028</c:v>
                </c:pt>
                <c:pt idx="8741">
                  <c:v>24.500482000000034</c:v>
                </c:pt>
                <c:pt idx="8742">
                  <c:v>24.62258300000002</c:v>
                </c:pt>
                <c:pt idx="8743">
                  <c:v>23.715112000000033</c:v>
                </c:pt>
                <c:pt idx="8744">
                  <c:v>21.945336999999995</c:v>
                </c:pt>
                <c:pt idx="8745">
                  <c:v>21.137842000000035</c:v>
                </c:pt>
                <c:pt idx="8746">
                  <c:v>23.562585000000013</c:v>
                </c:pt>
                <c:pt idx="8747">
                  <c:v>26.743188000000032</c:v>
                </c:pt>
                <c:pt idx="8748">
                  <c:v>26.90178800000001</c:v>
                </c:pt>
                <c:pt idx="8749">
                  <c:v>24.747095000000002</c:v>
                </c:pt>
                <c:pt idx="8750">
                  <c:v>23.349634000000037</c:v>
                </c:pt>
                <c:pt idx="8751">
                  <c:v>22.49212</c:v>
                </c:pt>
                <c:pt idx="8752">
                  <c:v>21.852350000000001</c:v>
                </c:pt>
                <c:pt idx="8753">
                  <c:v>21.574640000000045</c:v>
                </c:pt>
                <c:pt idx="8754">
                  <c:v>22.60463900000002</c:v>
                </c:pt>
                <c:pt idx="8755">
                  <c:v>25.85463900000002</c:v>
                </c:pt>
                <c:pt idx="8756">
                  <c:v>27.549615000000017</c:v>
                </c:pt>
                <c:pt idx="8757">
                  <c:v>25.784631000000047</c:v>
                </c:pt>
                <c:pt idx="8758">
                  <c:v>23.354608000000042</c:v>
                </c:pt>
                <c:pt idx="8759">
                  <c:v>22.519617000000039</c:v>
                </c:pt>
                <c:pt idx="8760">
                  <c:v>21.682184000000007</c:v>
                </c:pt>
                <c:pt idx="8761">
                  <c:v>20.654047000000048</c:v>
                </c:pt>
                <c:pt idx="8762">
                  <c:v>23.22481700000003</c:v>
                </c:pt>
                <c:pt idx="8763">
                  <c:v>26.578088000000037</c:v>
                </c:pt>
                <c:pt idx="8764">
                  <c:v>27.157219999999995</c:v>
                </c:pt>
                <c:pt idx="8765">
                  <c:v>25.179956000000004</c:v>
                </c:pt>
                <c:pt idx="8766">
                  <c:v>23.95302700000002</c:v>
                </c:pt>
                <c:pt idx="8767">
                  <c:v>22.825555000000008</c:v>
                </c:pt>
                <c:pt idx="8768">
                  <c:v>21.682184000000007</c:v>
                </c:pt>
                <c:pt idx="8769">
                  <c:v>21.598291000000017</c:v>
                </c:pt>
                <c:pt idx="8770">
                  <c:v>23.173303000000033</c:v>
                </c:pt>
                <c:pt idx="8771">
                  <c:v>26.56579000000005</c:v>
                </c:pt>
                <c:pt idx="8772">
                  <c:v>27.468317000000013</c:v>
                </c:pt>
                <c:pt idx="8773">
                  <c:v>25.455835000000036</c:v>
                </c:pt>
                <c:pt idx="8774">
                  <c:v>24.068292000000042</c:v>
                </c:pt>
                <c:pt idx="8775">
                  <c:v>23.610803000000033</c:v>
                </c:pt>
                <c:pt idx="8776">
                  <c:v>23.223291000000017</c:v>
                </c:pt>
                <c:pt idx="8777">
                  <c:v>24.160852000000034</c:v>
                </c:pt>
                <c:pt idx="8778">
                  <c:v>25.860864000000049</c:v>
                </c:pt>
                <c:pt idx="8779">
                  <c:v>26.807733000000042</c:v>
                </c:pt>
                <c:pt idx="8780">
                  <c:v>27.257349000000033</c:v>
                </c:pt>
                <c:pt idx="8781">
                  <c:v>24.462366000000031</c:v>
                </c:pt>
                <c:pt idx="8782">
                  <c:v>23.884636999999998</c:v>
                </c:pt>
                <c:pt idx="8783">
                  <c:v>23.524866000000031</c:v>
                </c:pt>
                <c:pt idx="8784">
                  <c:v>22.561548000000016</c:v>
                </c:pt>
                <c:pt idx="8785">
                  <c:v>21.703973000000019</c:v>
                </c:pt>
                <c:pt idx="8786">
                  <c:v>23.601465000000019</c:v>
                </c:pt>
                <c:pt idx="8787">
                  <c:v>26.39187000000004</c:v>
                </c:pt>
                <c:pt idx="8788">
                  <c:v>24.047235000000001</c:v>
                </c:pt>
                <c:pt idx="8789">
                  <c:v>22.834496999999999</c:v>
                </c:pt>
                <c:pt idx="8790">
                  <c:v>22.664484000000016</c:v>
                </c:pt>
                <c:pt idx="8791">
                  <c:v>22.024500000000046</c:v>
                </c:pt>
                <c:pt idx="8792">
                  <c:v>21.379480000000001</c:v>
                </c:pt>
                <c:pt idx="8793">
                  <c:v>21.134760000000028</c:v>
                </c:pt>
                <c:pt idx="8794">
                  <c:v>22.237238000000048</c:v>
                </c:pt>
                <c:pt idx="8795">
                  <c:v>23.064751999999999</c:v>
                </c:pt>
                <c:pt idx="8796">
                  <c:v>24.443964000000051</c:v>
                </c:pt>
                <c:pt idx="8797">
                  <c:v>23.493982000000017</c:v>
                </c:pt>
                <c:pt idx="8798">
                  <c:v>22.598962000000029</c:v>
                </c:pt>
                <c:pt idx="8799">
                  <c:v>21.353967000000011</c:v>
                </c:pt>
                <c:pt idx="8800">
                  <c:v>20.71016800000001</c:v>
                </c:pt>
                <c:pt idx="8801">
                  <c:v>20.462671</c:v>
                </c:pt>
                <c:pt idx="8802">
                  <c:v>22.137659000000042</c:v>
                </c:pt>
                <c:pt idx="8803">
                  <c:v>24.188715000000002</c:v>
                </c:pt>
                <c:pt idx="8804">
                  <c:v>25.293481000000043</c:v>
                </c:pt>
                <c:pt idx="8805">
                  <c:v>24.291010000000028</c:v>
                </c:pt>
                <c:pt idx="8806">
                  <c:v>22.541010000000028</c:v>
                </c:pt>
                <c:pt idx="8807">
                  <c:v>21.893488000000048</c:v>
                </c:pt>
                <c:pt idx="8808">
                  <c:v>21.513483000000008</c:v>
                </c:pt>
                <c:pt idx="8809">
                  <c:v>21.535944000000029</c:v>
                </c:pt>
                <c:pt idx="8810">
                  <c:v>23.100946000000022</c:v>
                </c:pt>
                <c:pt idx="8811">
                  <c:v>24.935968000000003</c:v>
                </c:pt>
                <c:pt idx="8812">
                  <c:v>25.173456000000044</c:v>
                </c:pt>
                <c:pt idx="8813">
                  <c:v>24.405969000000027</c:v>
                </c:pt>
                <c:pt idx="8814">
                  <c:v>23.61846300000002</c:v>
                </c:pt>
                <c:pt idx="8815">
                  <c:v>22.888483000000008</c:v>
                </c:pt>
                <c:pt idx="8816">
                  <c:v>22.608942000000013</c:v>
                </c:pt>
                <c:pt idx="8817">
                  <c:v>22.529230000000041</c:v>
                </c:pt>
                <c:pt idx="8818">
                  <c:v>23.946741000000031</c:v>
                </c:pt>
                <c:pt idx="8819">
                  <c:v>25.494226000000026</c:v>
                </c:pt>
                <c:pt idx="8820">
                  <c:v>26.364252000000022</c:v>
                </c:pt>
                <c:pt idx="8821">
                  <c:v>25.306726000000026</c:v>
                </c:pt>
                <c:pt idx="8822">
                  <c:v>23.789972000000034</c:v>
                </c:pt>
                <c:pt idx="8823">
                  <c:v>22.903741000000025</c:v>
                </c:pt>
                <c:pt idx="8824">
                  <c:v>22.477411000000018</c:v>
                </c:pt>
                <c:pt idx="8825">
                  <c:v>22.199976000000049</c:v>
                </c:pt>
                <c:pt idx="8826">
                  <c:v>24.154900999999995</c:v>
                </c:pt>
                <c:pt idx="8827">
                  <c:v>26.685358000000008</c:v>
                </c:pt>
                <c:pt idx="8828">
                  <c:v>28.05294200000003</c:v>
                </c:pt>
                <c:pt idx="8829">
                  <c:v>24.90795300000002</c:v>
                </c:pt>
                <c:pt idx="8830">
                  <c:v>23.682977000000051</c:v>
                </c:pt>
                <c:pt idx="8831">
                  <c:v>22.825128000000007</c:v>
                </c:pt>
                <c:pt idx="8832">
                  <c:v>22.006219000000044</c:v>
                </c:pt>
                <c:pt idx="8833">
                  <c:v>21.673699999999997</c:v>
                </c:pt>
                <c:pt idx="8834">
                  <c:v>23.116205000000036</c:v>
                </c:pt>
                <c:pt idx="8835">
                  <c:v>25.491205000000036</c:v>
                </c:pt>
                <c:pt idx="8836">
                  <c:v>24.661951000000045</c:v>
                </c:pt>
                <c:pt idx="8837">
                  <c:v>24.254449000000022</c:v>
                </c:pt>
                <c:pt idx="8838">
                  <c:v>23.224420000000009</c:v>
                </c:pt>
                <c:pt idx="8839">
                  <c:v>22.980554000000041</c:v>
                </c:pt>
                <c:pt idx="8840">
                  <c:v>22.254114000000015</c:v>
                </c:pt>
                <c:pt idx="8841">
                  <c:v>21.729120000000023</c:v>
                </c:pt>
                <c:pt idx="8842">
                  <c:v>23.201593000000003</c:v>
                </c:pt>
                <c:pt idx="8843">
                  <c:v>26.15999800000003</c:v>
                </c:pt>
                <c:pt idx="8844">
                  <c:v>27.654993000000047</c:v>
                </c:pt>
                <c:pt idx="8845">
                  <c:v>25.455804000000001</c:v>
                </c:pt>
                <c:pt idx="8846">
                  <c:v>24.07750900000002</c:v>
                </c:pt>
                <c:pt idx="8847">
                  <c:v>23.390557999999999</c:v>
                </c:pt>
                <c:pt idx="8848">
                  <c:v>22.393060000000048</c:v>
                </c:pt>
                <c:pt idx="8849">
                  <c:v>21.606622000000016</c:v>
                </c:pt>
                <c:pt idx="8850">
                  <c:v>23.012567000000047</c:v>
                </c:pt>
                <c:pt idx="8851">
                  <c:v>25.390405000000044</c:v>
                </c:pt>
                <c:pt idx="8852">
                  <c:v>27.40679300000005</c:v>
                </c:pt>
                <c:pt idx="8853">
                  <c:v>24.196436000000006</c:v>
                </c:pt>
                <c:pt idx="8854">
                  <c:v>23.618951000000038</c:v>
                </c:pt>
                <c:pt idx="8855">
                  <c:v>23.136437999999998</c:v>
                </c:pt>
                <c:pt idx="8856">
                  <c:v>22.213953000000004</c:v>
                </c:pt>
                <c:pt idx="8857">
                  <c:v>21.13518700000003</c:v>
                </c:pt>
                <c:pt idx="8858">
                  <c:v>22.536767999999995</c:v>
                </c:pt>
                <c:pt idx="8859">
                  <c:v>25.529657000000043</c:v>
                </c:pt>
                <c:pt idx="8860">
                  <c:v>27.156396000000029</c:v>
                </c:pt>
                <c:pt idx="8861">
                  <c:v>24.885522000000037</c:v>
                </c:pt>
                <c:pt idx="8862">
                  <c:v>23.857568000000015</c:v>
                </c:pt>
                <c:pt idx="8863">
                  <c:v>23.674982</c:v>
                </c:pt>
                <c:pt idx="8864">
                  <c:v>22.584955000000036</c:v>
                </c:pt>
                <c:pt idx="8865">
                  <c:v>21.726129000000014</c:v>
                </c:pt>
                <c:pt idx="8866">
                  <c:v>23.208704000000012</c:v>
                </c:pt>
                <c:pt idx="8867">
                  <c:v>26.128137000000038</c:v>
                </c:pt>
                <c:pt idx="8868">
                  <c:v>27.87258300000002</c:v>
                </c:pt>
                <c:pt idx="8869">
                  <c:v>25.27260700000005</c:v>
                </c:pt>
                <c:pt idx="8870">
                  <c:v>24.092462000000012</c:v>
                </c:pt>
                <c:pt idx="8871">
                  <c:v>23.841028000000051</c:v>
                </c:pt>
                <c:pt idx="8872">
                  <c:v>22.477502000000015</c:v>
                </c:pt>
                <c:pt idx="8873">
                  <c:v>21.662500000000023</c:v>
                </c:pt>
                <c:pt idx="8874">
                  <c:v>23.547998000000007</c:v>
                </c:pt>
                <c:pt idx="8875">
                  <c:v>26.329584000000011</c:v>
                </c:pt>
                <c:pt idx="8876">
                  <c:v>27.920221000000026</c:v>
                </c:pt>
                <c:pt idx="8877">
                  <c:v>26.382745</c:v>
                </c:pt>
                <c:pt idx="8878">
                  <c:v>24.869745000000023</c:v>
                </c:pt>
                <c:pt idx="8879">
                  <c:v>23.568871999999999</c:v>
                </c:pt>
                <c:pt idx="8880">
                  <c:v>22.346490000000017</c:v>
                </c:pt>
                <c:pt idx="8881">
                  <c:v>21.980737000000033</c:v>
                </c:pt>
                <c:pt idx="8882">
                  <c:v>24.215935999999999</c:v>
                </c:pt>
                <c:pt idx="8883">
                  <c:v>27.109064000000046</c:v>
                </c:pt>
                <c:pt idx="8884">
                  <c:v>27.824274000000003</c:v>
                </c:pt>
                <c:pt idx="8885">
                  <c:v>26.152062999999998</c:v>
                </c:pt>
                <c:pt idx="8886">
                  <c:v>24.665002000000015</c:v>
                </c:pt>
                <c:pt idx="8887">
                  <c:v>23.383722000000034</c:v>
                </c:pt>
                <c:pt idx="8888">
                  <c:v>22.45372900000001</c:v>
                </c:pt>
                <c:pt idx="8889">
                  <c:v>21.76757200000003</c:v>
                </c:pt>
                <c:pt idx="8890">
                  <c:v>22.700281000000018</c:v>
                </c:pt>
                <c:pt idx="8891">
                  <c:v>24.883752000000015</c:v>
                </c:pt>
                <c:pt idx="8892">
                  <c:v>25.952539000000002</c:v>
                </c:pt>
                <c:pt idx="8893">
                  <c:v>25.086420000000032</c:v>
                </c:pt>
                <c:pt idx="8894">
                  <c:v>23.713189999999997</c:v>
                </c:pt>
                <c:pt idx="8895">
                  <c:v>22.634973000000002</c:v>
                </c:pt>
                <c:pt idx="8896">
                  <c:v>21.815240000000017</c:v>
                </c:pt>
                <c:pt idx="8897">
                  <c:v>21.598077000000046</c:v>
                </c:pt>
                <c:pt idx="8898">
                  <c:v>23.12438400000002</c:v>
                </c:pt>
                <c:pt idx="8899">
                  <c:v>26.203363000000024</c:v>
                </c:pt>
                <c:pt idx="8900">
                  <c:v>28.235071000000005</c:v>
                </c:pt>
                <c:pt idx="8901">
                  <c:v>24.885736000000009</c:v>
                </c:pt>
                <c:pt idx="8902">
                  <c:v>23.494928000000016</c:v>
                </c:pt>
                <c:pt idx="8903">
                  <c:v>23.052332000000035</c:v>
                </c:pt>
                <c:pt idx="8904">
                  <c:v>22.648706000000004</c:v>
                </c:pt>
                <c:pt idx="8905">
                  <c:v>22.424615000000017</c:v>
                </c:pt>
                <c:pt idx="8906">
                  <c:v>23.113184000000047</c:v>
                </c:pt>
                <c:pt idx="8907">
                  <c:v>25.261469000000034</c:v>
                </c:pt>
                <c:pt idx="8908">
                  <c:v>25.189050000000009</c:v>
                </c:pt>
                <c:pt idx="8909">
                  <c:v>24.049066000000039</c:v>
                </c:pt>
                <c:pt idx="8910">
                  <c:v>23.478632000000005</c:v>
                </c:pt>
                <c:pt idx="8911">
                  <c:v>22.742609000000016</c:v>
                </c:pt>
                <c:pt idx="8912">
                  <c:v>22.549738000000048</c:v>
                </c:pt>
                <c:pt idx="8913">
                  <c:v>22.365686000000039</c:v>
                </c:pt>
                <c:pt idx="8914">
                  <c:v>23.403192000000047</c:v>
                </c:pt>
                <c:pt idx="8915">
                  <c:v>25.748193000000015</c:v>
                </c:pt>
                <c:pt idx="8916">
                  <c:v>25.97069700000003</c:v>
                </c:pt>
                <c:pt idx="8917">
                  <c:v>25.127251999999999</c:v>
                </c:pt>
                <c:pt idx="8918">
                  <c:v>23.067255000000046</c:v>
                </c:pt>
                <c:pt idx="8919">
                  <c:v>22.314751999999999</c:v>
                </c:pt>
                <c:pt idx="8920">
                  <c:v>21.627251999999999</c:v>
                </c:pt>
                <c:pt idx="8921">
                  <c:v>21.138025000000027</c:v>
                </c:pt>
                <c:pt idx="8922">
                  <c:v>21.968195000000037</c:v>
                </c:pt>
                <c:pt idx="8923">
                  <c:v>24.624750000000006</c:v>
                </c:pt>
                <c:pt idx="8924">
                  <c:v>25.202264000000014</c:v>
                </c:pt>
                <c:pt idx="8925">
                  <c:v>22.734766000000036</c:v>
                </c:pt>
                <c:pt idx="8926">
                  <c:v>21.722223000000042</c:v>
                </c:pt>
                <c:pt idx="8927">
                  <c:v>20.612268000000029</c:v>
                </c:pt>
                <c:pt idx="8928">
                  <c:v>20.154749000000038</c:v>
                </c:pt>
                <c:pt idx="8929">
                  <c:v>19.951105000000041</c:v>
                </c:pt>
                <c:pt idx="8930">
                  <c:v>21.551080000000013</c:v>
                </c:pt>
                <c:pt idx="8931">
                  <c:v>24.71016800000001</c:v>
                </c:pt>
                <c:pt idx="8932">
                  <c:v>26.089227000000051</c:v>
                </c:pt>
                <c:pt idx="8933">
                  <c:v>23.881708000000003</c:v>
                </c:pt>
                <c:pt idx="8934">
                  <c:v>22.666741999999999</c:v>
                </c:pt>
                <c:pt idx="8935">
                  <c:v>22.161707000000035</c:v>
                </c:pt>
                <c:pt idx="8936">
                  <c:v>21.486719000000051</c:v>
                </c:pt>
                <c:pt idx="8937">
                  <c:v>21.167627000000039</c:v>
                </c:pt>
                <c:pt idx="8938">
                  <c:v>23.62258300000002</c:v>
                </c:pt>
                <c:pt idx="8939">
                  <c:v>26.475092000000018</c:v>
                </c:pt>
                <c:pt idx="8940">
                  <c:v>27.975121999999999</c:v>
                </c:pt>
                <c:pt idx="8941">
                  <c:v>25.025110000000041</c:v>
                </c:pt>
                <c:pt idx="8942">
                  <c:v>23.470087000000035</c:v>
                </c:pt>
                <c:pt idx="8943">
                  <c:v>22.857629000000031</c:v>
                </c:pt>
                <c:pt idx="8944">
                  <c:v>22.176752000000022</c:v>
                </c:pt>
                <c:pt idx="8945">
                  <c:v>21.130579000000012</c:v>
                </c:pt>
                <c:pt idx="8946">
                  <c:v>22.853571000000045</c:v>
                </c:pt>
                <c:pt idx="8947">
                  <c:v>26.169916000000001</c:v>
                </c:pt>
                <c:pt idx="8948">
                  <c:v>28.200310999999999</c:v>
                </c:pt>
                <c:pt idx="8949">
                  <c:v>25.695520000000045</c:v>
                </c:pt>
                <c:pt idx="8950">
                  <c:v>23.383081000000004</c:v>
                </c:pt>
                <c:pt idx="8951">
                  <c:v>22.632257000000038</c:v>
                </c:pt>
                <c:pt idx="8952">
                  <c:v>21.829584000000011</c:v>
                </c:pt>
                <c:pt idx="8953">
                  <c:v>21.034113000000048</c:v>
                </c:pt>
                <c:pt idx="8954">
                  <c:v>22.847589000000028</c:v>
                </c:pt>
                <c:pt idx="8955">
                  <c:v>25.951837000000012</c:v>
                </c:pt>
                <c:pt idx="8956">
                  <c:v>28.040704000000005</c:v>
                </c:pt>
                <c:pt idx="8957">
                  <c:v>25.748559999999998</c:v>
                </c:pt>
                <c:pt idx="8958">
                  <c:v>23.526025000000004</c:v>
                </c:pt>
                <c:pt idx="8959">
                  <c:v>22.61474000000004</c:v>
                </c:pt>
                <c:pt idx="8960">
                  <c:v>21.497369000000049</c:v>
                </c:pt>
                <c:pt idx="8961">
                  <c:v>20.867334000000028</c:v>
                </c:pt>
                <c:pt idx="8962">
                  <c:v>22.659875</c:v>
                </c:pt>
                <c:pt idx="8963">
                  <c:v>25.783350000000041</c:v>
                </c:pt>
                <c:pt idx="8964">
                  <c:v>27.491083000000003</c:v>
                </c:pt>
                <c:pt idx="8965">
                  <c:v>24.825800000000015</c:v>
                </c:pt>
                <c:pt idx="8966">
                  <c:v>23.331354000000033</c:v>
                </c:pt>
                <c:pt idx="8967">
                  <c:v>22.681360000000041</c:v>
                </c:pt>
                <c:pt idx="8968">
                  <c:v>21.848839999999996</c:v>
                </c:pt>
                <c:pt idx="8969">
                  <c:v>21.34569700000003</c:v>
                </c:pt>
                <c:pt idx="8970">
                  <c:v>23.083214999999996</c:v>
                </c:pt>
                <c:pt idx="8971">
                  <c:v>26.076929000000007</c:v>
                </c:pt>
                <c:pt idx="8972">
                  <c:v>27.924463000000003</c:v>
                </c:pt>
                <c:pt idx="8973">
                  <c:v>24.353876000000014</c:v>
                </c:pt>
                <c:pt idx="8974">
                  <c:v>23.254327000000046</c:v>
                </c:pt>
                <c:pt idx="8975">
                  <c:v>23.193323000000021</c:v>
                </c:pt>
                <c:pt idx="8976">
                  <c:v>22.792963000000043</c:v>
                </c:pt>
                <c:pt idx="8977">
                  <c:v>21.419672000000048</c:v>
                </c:pt>
                <c:pt idx="8978">
                  <c:v>22.965326000000005</c:v>
                </c:pt>
                <c:pt idx="8979">
                  <c:v>25.954584000000011</c:v>
                </c:pt>
                <c:pt idx="8980">
                  <c:v>26.021356000000026</c:v>
                </c:pt>
                <c:pt idx="8981">
                  <c:v>24.285455000000013</c:v>
                </c:pt>
                <c:pt idx="8982">
                  <c:v>22.75329000000005</c:v>
                </c:pt>
                <c:pt idx="8983">
                  <c:v>22.495812999999998</c:v>
                </c:pt>
                <c:pt idx="8984">
                  <c:v>21.73793900000004</c:v>
                </c:pt>
                <c:pt idx="8985">
                  <c:v>21.417535000000044</c:v>
                </c:pt>
                <c:pt idx="8986">
                  <c:v>22.704522999999995</c:v>
                </c:pt>
                <c:pt idx="8987">
                  <c:v>25.992914000000042</c:v>
                </c:pt>
                <c:pt idx="8988">
                  <c:v>27.327173000000016</c:v>
                </c:pt>
                <c:pt idx="8989">
                  <c:v>25.437585000000013</c:v>
                </c:pt>
                <c:pt idx="8990">
                  <c:v>23.368524000000036</c:v>
                </c:pt>
                <c:pt idx="8991">
                  <c:v>22.146417000000042</c:v>
                </c:pt>
                <c:pt idx="8992">
                  <c:v>21.021753000000047</c:v>
                </c:pt>
                <c:pt idx="8993">
                  <c:v>20.406427000000008</c:v>
                </c:pt>
                <c:pt idx="8994">
                  <c:v>22.404993000000047</c:v>
                </c:pt>
                <c:pt idx="8995">
                  <c:v>25.91875600000003</c:v>
                </c:pt>
                <c:pt idx="8996">
                  <c:v>27.398920000000032</c:v>
                </c:pt>
                <c:pt idx="8997">
                  <c:v>25.440576000000021</c:v>
                </c:pt>
                <c:pt idx="8998">
                  <c:v>23.875787000000003</c:v>
                </c:pt>
                <c:pt idx="8999">
                  <c:v>22.91393400000004</c:v>
                </c:pt>
                <c:pt idx="9000">
                  <c:v>22.389124000000038</c:v>
                </c:pt>
                <c:pt idx="9001">
                  <c:v>21.679681000000016</c:v>
                </c:pt>
                <c:pt idx="9002">
                  <c:v>23.234888000000012</c:v>
                </c:pt>
                <c:pt idx="9003">
                  <c:v>26.348839999999996</c:v>
                </c:pt>
                <c:pt idx="9004">
                  <c:v>28.288446000000022</c:v>
                </c:pt>
                <c:pt idx="9005">
                  <c:v>24.528954999999996</c:v>
                </c:pt>
                <c:pt idx="9006">
                  <c:v>23.431757000000005</c:v>
                </c:pt>
                <c:pt idx="9007">
                  <c:v>22.998804000000007</c:v>
                </c:pt>
                <c:pt idx="9008">
                  <c:v>22.40819700000003</c:v>
                </c:pt>
                <c:pt idx="9009">
                  <c:v>21.266076999999996</c:v>
                </c:pt>
                <c:pt idx="9010">
                  <c:v>22.086815999999999</c:v>
                </c:pt>
                <c:pt idx="9011">
                  <c:v>24.871515000000045</c:v>
                </c:pt>
                <c:pt idx="9012">
                  <c:v>27.116205000000036</c:v>
                </c:pt>
                <c:pt idx="9013">
                  <c:v>24.845422000000042</c:v>
                </c:pt>
                <c:pt idx="9014">
                  <c:v>24.011652000000026</c:v>
                </c:pt>
                <c:pt idx="9015">
                  <c:v>23.418939000000023</c:v>
                </c:pt>
                <c:pt idx="9016">
                  <c:v>22.745477000000051</c:v>
                </c:pt>
                <c:pt idx="9017">
                  <c:v>21.354486000000009</c:v>
                </c:pt>
                <c:pt idx="9018">
                  <c:v>22.945734000000016</c:v>
                </c:pt>
                <c:pt idx="9019">
                  <c:v>25.799738000000048</c:v>
                </c:pt>
                <c:pt idx="9020">
                  <c:v>27.367334000000028</c:v>
                </c:pt>
                <c:pt idx="9021">
                  <c:v>24.526880000000006</c:v>
                </c:pt>
                <c:pt idx="9022">
                  <c:v>23.396265000000028</c:v>
                </c:pt>
                <c:pt idx="9023">
                  <c:v>22.662561000000039</c:v>
                </c:pt>
                <c:pt idx="9024">
                  <c:v>22.06310400000001</c:v>
                </c:pt>
                <c:pt idx="9025">
                  <c:v>21.383478000000025</c:v>
                </c:pt>
                <c:pt idx="9026">
                  <c:v>23.667963000000043</c:v>
                </c:pt>
                <c:pt idx="9027">
                  <c:v>26.903162000000009</c:v>
                </c:pt>
                <c:pt idx="9028">
                  <c:v>28.841241000000025</c:v>
                </c:pt>
                <c:pt idx="9029">
                  <c:v>25.508783000000051</c:v>
                </c:pt>
                <c:pt idx="9030">
                  <c:v>23.95482800000002</c:v>
                </c:pt>
                <c:pt idx="9031">
                  <c:v>23.647913000000017</c:v>
                </c:pt>
                <c:pt idx="9032">
                  <c:v>22.571069000000023</c:v>
                </c:pt>
                <c:pt idx="9033">
                  <c:v>22.358636000000047</c:v>
                </c:pt>
                <c:pt idx="9034">
                  <c:v>23.999505999999997</c:v>
                </c:pt>
                <c:pt idx="9035">
                  <c:v>27.500146000000029</c:v>
                </c:pt>
                <c:pt idx="9036">
                  <c:v>29.187646000000029</c:v>
                </c:pt>
                <c:pt idx="9037">
                  <c:v>26.495142000000044</c:v>
                </c:pt>
                <c:pt idx="9038">
                  <c:v>24.707666000000017</c:v>
                </c:pt>
                <c:pt idx="9039">
                  <c:v>23.902795000000026</c:v>
                </c:pt>
                <c:pt idx="9040">
                  <c:v>22.515283000000011</c:v>
                </c:pt>
                <c:pt idx="9041">
                  <c:v>21.83999</c:v>
                </c:pt>
                <c:pt idx="9042">
                  <c:v>24.513329999999996</c:v>
                </c:pt>
                <c:pt idx="9043">
                  <c:v>27.240808000000015</c:v>
                </c:pt>
                <c:pt idx="9044">
                  <c:v>28.708307000000048</c:v>
                </c:pt>
                <c:pt idx="9045">
                  <c:v>25.305811000000006</c:v>
                </c:pt>
                <c:pt idx="9046">
                  <c:v>24.42080100000004</c:v>
                </c:pt>
                <c:pt idx="9047">
                  <c:v>24.152795000000026</c:v>
                </c:pt>
                <c:pt idx="9048">
                  <c:v>22.765283000000011</c:v>
                </c:pt>
                <c:pt idx="9049">
                  <c:v>21.803064000000006</c:v>
                </c:pt>
                <c:pt idx="9050">
                  <c:v>23.587488000000008</c:v>
                </c:pt>
                <c:pt idx="9051">
                  <c:v>26.883295000000032</c:v>
                </c:pt>
                <c:pt idx="9052">
                  <c:v>27.735498000000007</c:v>
                </c:pt>
                <c:pt idx="9053">
                  <c:v>24.690363000000048</c:v>
                </c:pt>
                <c:pt idx="9054">
                  <c:v>22.348779000000036</c:v>
                </c:pt>
                <c:pt idx="9055">
                  <c:v>21.214044000000001</c:v>
                </c:pt>
                <c:pt idx="9056">
                  <c:v>20.307520000000011</c:v>
                </c:pt>
                <c:pt idx="9057">
                  <c:v>19.754998999999998</c:v>
                </c:pt>
                <c:pt idx="9058">
                  <c:v>21.619653000000028</c:v>
                </c:pt>
                <c:pt idx="9059">
                  <c:v>24.688593000000026</c:v>
                </c:pt>
                <c:pt idx="9060">
                  <c:v>25.122522000000004</c:v>
                </c:pt>
                <c:pt idx="9061">
                  <c:v>23.245050000000049</c:v>
                </c:pt>
                <c:pt idx="9062">
                  <c:v>22.413567999999998</c:v>
                </c:pt>
                <c:pt idx="9063">
                  <c:v>21.127710000000036</c:v>
                </c:pt>
                <c:pt idx="9064">
                  <c:v>20.586084000000028</c:v>
                </c:pt>
                <c:pt idx="9065">
                  <c:v>20.535059000000047</c:v>
                </c:pt>
                <c:pt idx="9066">
                  <c:v>22.137781000000018</c:v>
                </c:pt>
                <c:pt idx="9067">
                  <c:v>25.622766000000013</c:v>
                </c:pt>
                <c:pt idx="9068">
                  <c:v>27.162744000000032</c:v>
                </c:pt>
                <c:pt idx="9069">
                  <c:v>24.697961000000021</c:v>
                </c:pt>
                <c:pt idx="9070">
                  <c:v>22.811456000000021</c:v>
                </c:pt>
                <c:pt idx="9071">
                  <c:v>22.276453000000004</c:v>
                </c:pt>
                <c:pt idx="9072">
                  <c:v>21.743951000000038</c:v>
                </c:pt>
                <c:pt idx="9073">
                  <c:v>21.458002000000022</c:v>
                </c:pt>
                <c:pt idx="9074">
                  <c:v>23.850458000000003</c:v>
                </c:pt>
                <c:pt idx="9075">
                  <c:v>26.705499000000032</c:v>
                </c:pt>
                <c:pt idx="9076">
                  <c:v>27.692987000000016</c:v>
                </c:pt>
                <c:pt idx="9077">
                  <c:v>24.737787000000026</c:v>
                </c:pt>
                <c:pt idx="9078">
                  <c:v>24.010553000000016</c:v>
                </c:pt>
                <c:pt idx="9079">
                  <c:v>23.759424000000024</c:v>
                </c:pt>
                <c:pt idx="9080">
                  <c:v>23.262201000000005</c:v>
                </c:pt>
                <c:pt idx="9081">
                  <c:v>21.785150000000044</c:v>
                </c:pt>
                <c:pt idx="9082">
                  <c:v>23.911676</c:v>
                </c:pt>
                <c:pt idx="9083">
                  <c:v>27.111536000000001</c:v>
                </c:pt>
                <c:pt idx="9084">
                  <c:v>28.786767999999995</c:v>
                </c:pt>
                <c:pt idx="9085">
                  <c:v>25.927332000000035</c:v>
                </c:pt>
                <c:pt idx="9086">
                  <c:v>24.373712000000012</c:v>
                </c:pt>
                <c:pt idx="9087">
                  <c:v>23.736566000000039</c:v>
                </c:pt>
                <c:pt idx="9088">
                  <c:v>22.999536000000035</c:v>
                </c:pt>
                <c:pt idx="9089">
                  <c:v>22.265771000000029</c:v>
                </c:pt>
                <c:pt idx="9090">
                  <c:v>24.259485000000041</c:v>
                </c:pt>
                <c:pt idx="9091">
                  <c:v>27.323572000000013</c:v>
                </c:pt>
                <c:pt idx="9092">
                  <c:v>28.951074000000006</c:v>
                </c:pt>
                <c:pt idx="9093">
                  <c:v>25.618584999999996</c:v>
                </c:pt>
                <c:pt idx="9094">
                  <c:v>24.412805000000048</c:v>
                </c:pt>
                <c:pt idx="9095">
                  <c:v>23.590265000000045</c:v>
                </c:pt>
                <c:pt idx="9096">
                  <c:v>22.644800000000032</c:v>
                </c:pt>
                <c:pt idx="9097">
                  <c:v>21.81926900000002</c:v>
                </c:pt>
                <c:pt idx="9098">
                  <c:v>22.316827000000046</c:v>
                </c:pt>
                <c:pt idx="9099">
                  <c:v>23.637476000000049</c:v>
                </c:pt>
                <c:pt idx="9100">
                  <c:v>22.710901000000035</c:v>
                </c:pt>
                <c:pt idx="9101">
                  <c:v>23.14000900000002</c:v>
                </c:pt>
                <c:pt idx="9102">
                  <c:v>22.683801000000017</c:v>
                </c:pt>
                <c:pt idx="9103">
                  <c:v>22.49590500000005</c:v>
                </c:pt>
                <c:pt idx="9104">
                  <c:v>22.798425000000009</c:v>
                </c:pt>
                <c:pt idx="9105">
                  <c:v>22.29104000000001</c:v>
                </c:pt>
                <c:pt idx="9106">
                  <c:v>22.585840000000019</c:v>
                </c:pt>
                <c:pt idx="9107">
                  <c:v>24.941980000000001</c:v>
                </c:pt>
                <c:pt idx="9108">
                  <c:v>24.834222000000011</c:v>
                </c:pt>
                <c:pt idx="9109">
                  <c:v>23.646722000000011</c:v>
                </c:pt>
                <c:pt idx="9110">
                  <c:v>23.066736000000049</c:v>
                </c:pt>
                <c:pt idx="9111">
                  <c:v>22.329218000000026</c:v>
                </c:pt>
                <c:pt idx="9112">
                  <c:v>21.58831200000003</c:v>
                </c:pt>
                <c:pt idx="9113">
                  <c:v>21.058312999999998</c:v>
                </c:pt>
                <c:pt idx="9114">
                  <c:v>23.120812999999998</c:v>
                </c:pt>
                <c:pt idx="9115">
                  <c:v>26.613306000000023</c:v>
                </c:pt>
                <c:pt idx="9116">
                  <c:v>28.520807000000048</c:v>
                </c:pt>
                <c:pt idx="9117">
                  <c:v>25.532800000000009</c:v>
                </c:pt>
                <c:pt idx="9118">
                  <c:v>24.170282000000043</c:v>
                </c:pt>
                <c:pt idx="9119">
                  <c:v>23.115289000000018</c:v>
                </c:pt>
                <c:pt idx="9120">
                  <c:v>22.190302000000031</c:v>
                </c:pt>
                <c:pt idx="9121">
                  <c:v>21.587793000000033</c:v>
                </c:pt>
                <c:pt idx="9122">
                  <c:v>24.05776400000002</c:v>
                </c:pt>
                <c:pt idx="9123">
                  <c:v>27.780298000000016</c:v>
                </c:pt>
                <c:pt idx="9124">
                  <c:v>29.512781000000018</c:v>
                </c:pt>
                <c:pt idx="9125">
                  <c:v>25.39464700000002</c:v>
                </c:pt>
                <c:pt idx="9126">
                  <c:v>23.995142000000044</c:v>
                </c:pt>
                <c:pt idx="9127">
                  <c:v>23.354760999999996</c:v>
                </c:pt>
                <c:pt idx="9128">
                  <c:v>23.189751999999999</c:v>
                </c:pt>
                <c:pt idx="9129">
                  <c:v>22.474298000000033</c:v>
                </c:pt>
                <c:pt idx="9130">
                  <c:v>23.77813100000003</c:v>
                </c:pt>
                <c:pt idx="9131">
                  <c:v>26.913446000000022</c:v>
                </c:pt>
                <c:pt idx="9132">
                  <c:v>27.411218000000019</c:v>
                </c:pt>
                <c:pt idx="9133">
                  <c:v>24.972589000000028</c:v>
                </c:pt>
                <c:pt idx="9134">
                  <c:v>23.97963900000002</c:v>
                </c:pt>
                <c:pt idx="9135">
                  <c:v>23.319788000000017</c:v>
                </c:pt>
                <c:pt idx="9136">
                  <c:v>22.877770999999996</c:v>
                </c:pt>
                <c:pt idx="9137">
                  <c:v>22.242547999999999</c:v>
                </c:pt>
                <c:pt idx="9138">
                  <c:v>24.185052000000042</c:v>
                </c:pt>
                <c:pt idx="9139">
                  <c:v>27.192773000000045</c:v>
                </c:pt>
                <c:pt idx="9140">
                  <c:v>28.165277000000003</c:v>
                </c:pt>
                <c:pt idx="9141">
                  <c:v>24.622766000000013</c:v>
                </c:pt>
                <c:pt idx="9142">
                  <c:v>23.737024000000019</c:v>
                </c:pt>
                <c:pt idx="9143">
                  <c:v>23.284662000000026</c:v>
                </c:pt>
                <c:pt idx="9144">
                  <c:v>22.74526400000002</c:v>
                </c:pt>
                <c:pt idx="9145">
                  <c:v>21.91778000000005</c:v>
                </c:pt>
                <c:pt idx="9146">
                  <c:v>23.762567000000047</c:v>
                </c:pt>
                <c:pt idx="9147">
                  <c:v>27.445825000000013</c:v>
                </c:pt>
                <c:pt idx="9148">
                  <c:v>29.345728000000008</c:v>
                </c:pt>
                <c:pt idx="9149">
                  <c:v>26.077417000000025</c:v>
                </c:pt>
                <c:pt idx="9150">
                  <c:v>24.989618000000007</c:v>
                </c:pt>
                <c:pt idx="9151">
                  <c:v>23.612115000000017</c:v>
                </c:pt>
                <c:pt idx="9152">
                  <c:v>22.947564999999997</c:v>
                </c:pt>
                <c:pt idx="9153">
                  <c:v>22.157556</c:v>
                </c:pt>
                <c:pt idx="9154">
                  <c:v>24.017542000000049</c:v>
                </c:pt>
                <c:pt idx="9155">
                  <c:v>27.302118000000007</c:v>
                </c:pt>
                <c:pt idx="9156">
                  <c:v>29.326929000000007</c:v>
                </c:pt>
                <c:pt idx="9157">
                  <c:v>26.722559000000047</c:v>
                </c:pt>
                <c:pt idx="9158">
                  <c:v>24.667535000000044</c:v>
                </c:pt>
                <c:pt idx="9159">
                  <c:v>23.789513999999997</c:v>
                </c:pt>
                <c:pt idx="9160">
                  <c:v>22.916345000000035</c:v>
                </c:pt>
                <c:pt idx="9161">
                  <c:v>22.287164000000018</c:v>
                </c:pt>
                <c:pt idx="9162">
                  <c:v>24.028406000000018</c:v>
                </c:pt>
                <c:pt idx="9163">
                  <c:v>28.424341000000027</c:v>
                </c:pt>
                <c:pt idx="9164">
                  <c:v>29.945947000000047</c:v>
                </c:pt>
                <c:pt idx="9165">
                  <c:v>26.076227000000017</c:v>
                </c:pt>
                <c:pt idx="9166">
                  <c:v>25.014307000000031</c:v>
                </c:pt>
                <c:pt idx="9167">
                  <c:v>24.246179000000041</c:v>
                </c:pt>
                <c:pt idx="9168">
                  <c:v>23.238763000000006</c:v>
                </c:pt>
                <c:pt idx="9169">
                  <c:v>22.971246000000008</c:v>
                </c:pt>
                <c:pt idx="9170">
                  <c:v>23.393395999999996</c:v>
                </c:pt>
                <c:pt idx="9171">
                  <c:v>25.630640000000028</c:v>
                </c:pt>
                <c:pt idx="9172">
                  <c:v>25.800072999999998</c:v>
                </c:pt>
                <c:pt idx="9173">
                  <c:v>25.010217000000011</c:v>
                </c:pt>
                <c:pt idx="9174">
                  <c:v>22.570367000000033</c:v>
                </c:pt>
                <c:pt idx="9175">
                  <c:v>21.50536500000004</c:v>
                </c:pt>
                <c:pt idx="9176">
                  <c:v>20.800867000000039</c:v>
                </c:pt>
                <c:pt idx="9177">
                  <c:v>20.298608000000002</c:v>
                </c:pt>
                <c:pt idx="9178">
                  <c:v>22.478876000000014</c:v>
                </c:pt>
                <c:pt idx="9179">
                  <c:v>25.804803000000049</c:v>
                </c:pt>
                <c:pt idx="9180">
                  <c:v>27.47622100000001</c:v>
                </c:pt>
                <c:pt idx="9181">
                  <c:v>24.09203500000001</c:v>
                </c:pt>
                <c:pt idx="9182">
                  <c:v>22.42962</c:v>
                </c:pt>
                <c:pt idx="9183">
                  <c:v>21.811334000000045</c:v>
                </c:pt>
                <c:pt idx="9184">
                  <c:v>21.193017999999995</c:v>
                </c:pt>
                <c:pt idx="9185">
                  <c:v>20.423792000000049</c:v>
                </c:pt>
                <c:pt idx="9186">
                  <c:v>23.052667000000042</c:v>
                </c:pt>
                <c:pt idx="9187">
                  <c:v>27.473993000000007</c:v>
                </c:pt>
                <c:pt idx="9188">
                  <c:v>29.432794000000001</c:v>
                </c:pt>
                <c:pt idx="9189">
                  <c:v>26.809198000000038</c:v>
                </c:pt>
                <c:pt idx="9190">
                  <c:v>24.349054000000024</c:v>
                </c:pt>
                <c:pt idx="9191">
                  <c:v>23.987726000000009</c:v>
                </c:pt>
                <c:pt idx="9192">
                  <c:v>23.106653000000051</c:v>
                </c:pt>
                <c:pt idx="9193">
                  <c:v>22.048853000000008</c:v>
                </c:pt>
                <c:pt idx="9194">
                  <c:v>24.362787000000026</c:v>
                </c:pt>
                <c:pt idx="9195">
                  <c:v>28.137781000000018</c:v>
                </c:pt>
                <c:pt idx="9196">
                  <c:v>29.780267000000038</c:v>
                </c:pt>
                <c:pt idx="9197">
                  <c:v>26.49526400000002</c:v>
                </c:pt>
                <c:pt idx="9198">
                  <c:v>25.544214000000011</c:v>
                </c:pt>
                <c:pt idx="9199">
                  <c:v>24.857568000000015</c:v>
                </c:pt>
                <c:pt idx="9200">
                  <c:v>23.720056</c:v>
                </c:pt>
                <c:pt idx="9201">
                  <c:v>22.732568000000015</c:v>
                </c:pt>
                <c:pt idx="9202">
                  <c:v>24.465051000000017</c:v>
                </c:pt>
                <c:pt idx="9203">
                  <c:v>28.095056</c:v>
                </c:pt>
                <c:pt idx="9204">
                  <c:v>30.385064999999997</c:v>
                </c:pt>
                <c:pt idx="9205">
                  <c:v>26.291223000000002</c:v>
                </c:pt>
                <c:pt idx="9206">
                  <c:v>25.080835000000036</c:v>
                </c:pt>
                <c:pt idx="9207">
                  <c:v>24.687372000000039</c:v>
                </c:pt>
                <c:pt idx="9208">
                  <c:v>24.19176600000003</c:v>
                </c:pt>
                <c:pt idx="9209">
                  <c:v>23.23079800000005</c:v>
                </c:pt>
                <c:pt idx="9210">
                  <c:v>25.363550000000032</c:v>
                </c:pt>
                <c:pt idx="9211">
                  <c:v>29.182275000000004</c:v>
                </c:pt>
                <c:pt idx="9212">
                  <c:v>29.49758300000002</c:v>
                </c:pt>
                <c:pt idx="9213">
                  <c:v>26.830103000000008</c:v>
                </c:pt>
                <c:pt idx="9214">
                  <c:v>25.107843000000003</c:v>
                </c:pt>
                <c:pt idx="9215">
                  <c:v>24.475031000000001</c:v>
                </c:pt>
                <c:pt idx="9216">
                  <c:v>23.912714000000051</c:v>
                </c:pt>
                <c:pt idx="9217">
                  <c:v>22.805170000000032</c:v>
                </c:pt>
                <c:pt idx="9218">
                  <c:v>24.003197999999998</c:v>
                </c:pt>
                <c:pt idx="9219">
                  <c:v>27.73375900000002</c:v>
                </c:pt>
                <c:pt idx="9220">
                  <c:v>30.226282000000026</c:v>
                </c:pt>
                <c:pt idx="9221">
                  <c:v>26.334009000000037</c:v>
                </c:pt>
                <c:pt idx="9222">
                  <c:v>24.245050000000049</c:v>
                </c:pt>
                <c:pt idx="9223">
                  <c:v>22.865808000000015</c:v>
                </c:pt>
                <c:pt idx="9224">
                  <c:v>22.00536500000004</c:v>
                </c:pt>
                <c:pt idx="9225">
                  <c:v>21.423883000000046</c:v>
                </c:pt>
                <c:pt idx="9226">
                  <c:v>23.103876000000014</c:v>
                </c:pt>
                <c:pt idx="9227">
                  <c:v>26.719690000000014</c:v>
                </c:pt>
                <c:pt idx="9228">
                  <c:v>27.817346000000043</c:v>
                </c:pt>
                <c:pt idx="9229">
                  <c:v>24.652643000000012</c:v>
                </c:pt>
                <c:pt idx="9230">
                  <c:v>23.699518000000012</c:v>
                </c:pt>
                <c:pt idx="9231">
                  <c:v>23.10354000000001</c:v>
                </c:pt>
                <c:pt idx="9232">
                  <c:v>22.131342000000018</c:v>
                </c:pt>
                <c:pt idx="9233">
                  <c:v>21.524652000000003</c:v>
                </c:pt>
                <c:pt idx="9234">
                  <c:v>24.023584000000028</c:v>
                </c:pt>
                <c:pt idx="9235">
                  <c:v>27.623834000000045</c:v>
                </c:pt>
                <c:pt idx="9236">
                  <c:v>29.017145000000028</c:v>
                </c:pt>
                <c:pt idx="9237">
                  <c:v>25.507135000000005</c:v>
                </c:pt>
                <c:pt idx="9238">
                  <c:v>24.371331999999995</c:v>
                </c:pt>
                <c:pt idx="9239">
                  <c:v>23.831354000000033</c:v>
                </c:pt>
                <c:pt idx="9240">
                  <c:v>23.426996000000031</c:v>
                </c:pt>
                <c:pt idx="9241">
                  <c:v>22.978814999999997</c:v>
                </c:pt>
                <c:pt idx="9242">
                  <c:v>25.453148999999996</c:v>
                </c:pt>
                <c:pt idx="9243">
                  <c:v>29.730768000000012</c:v>
                </c:pt>
                <c:pt idx="9244">
                  <c:v>30.223291000000017</c:v>
                </c:pt>
                <c:pt idx="9245">
                  <c:v>26.488275000000044</c:v>
                </c:pt>
                <c:pt idx="9246">
                  <c:v>24.815088000000003</c:v>
                </c:pt>
                <c:pt idx="9247">
                  <c:v>24.754602000000034</c:v>
                </c:pt>
                <c:pt idx="9248">
                  <c:v>24.110864000000049</c:v>
                </c:pt>
                <c:pt idx="9249">
                  <c:v>23.612390000000005</c:v>
                </c:pt>
                <c:pt idx="9250">
                  <c:v>26.678064000000006</c:v>
                </c:pt>
                <c:pt idx="9251">
                  <c:v>30.602013999999997</c:v>
                </c:pt>
                <c:pt idx="9252">
                  <c:v>29.386987000000033</c:v>
                </c:pt>
                <c:pt idx="9253">
                  <c:v>26.94903000000005</c:v>
                </c:pt>
                <c:pt idx="9254">
                  <c:v>25.385522000000037</c:v>
                </c:pt>
                <c:pt idx="9255">
                  <c:v>25.153406000000018</c:v>
                </c:pt>
                <c:pt idx="9256">
                  <c:v>24.980493000000024</c:v>
                </c:pt>
                <c:pt idx="9257">
                  <c:v>23.670679000000007</c:v>
                </c:pt>
                <c:pt idx="9258">
                  <c:v>26.614709000000005</c:v>
                </c:pt>
                <c:pt idx="9259">
                  <c:v>30.650689999999997</c:v>
                </c:pt>
                <c:pt idx="9260">
                  <c:v>29.940668000000016</c:v>
                </c:pt>
                <c:pt idx="9261">
                  <c:v>26.833307000000048</c:v>
                </c:pt>
                <c:pt idx="9262">
                  <c:v>25.951807000000031</c:v>
                </c:pt>
                <c:pt idx="9263">
                  <c:v>25.650293000000033</c:v>
                </c:pt>
                <c:pt idx="9264">
                  <c:v>24.066614000000015</c:v>
                </c:pt>
                <c:pt idx="9265">
                  <c:v>22.518395999999996</c:v>
                </c:pt>
                <c:pt idx="9266">
                  <c:v>24.928430000000048</c:v>
                </c:pt>
                <c:pt idx="9267">
                  <c:v>29.064966000000027</c:v>
                </c:pt>
                <c:pt idx="9268">
                  <c:v>30.561395000000005</c:v>
                </c:pt>
                <c:pt idx="9269">
                  <c:v>26.240930000000048</c:v>
                </c:pt>
                <c:pt idx="9270">
                  <c:v>25.063074000000029</c:v>
                </c:pt>
                <c:pt idx="9271">
                  <c:v>25.057794000000001</c:v>
                </c:pt>
                <c:pt idx="9272">
                  <c:v>23.831445000000031</c:v>
                </c:pt>
                <c:pt idx="9273">
                  <c:v>22.717096000000026</c:v>
                </c:pt>
                <c:pt idx="9274">
                  <c:v>24.666803000000016</c:v>
                </c:pt>
                <c:pt idx="9275">
                  <c:v>28.045129000000031</c:v>
                </c:pt>
                <c:pt idx="9276">
                  <c:v>27.883661000000018</c:v>
                </c:pt>
                <c:pt idx="9277">
                  <c:v>25.630731000000026</c:v>
                </c:pt>
                <c:pt idx="9278">
                  <c:v>24.371179000000041</c:v>
                </c:pt>
                <c:pt idx="9279">
                  <c:v>24.050958000000037</c:v>
                </c:pt>
                <c:pt idx="9280">
                  <c:v>23.248468000000003</c:v>
                </c:pt>
                <c:pt idx="9281">
                  <c:v>22.630944999999997</c:v>
                </c:pt>
                <c:pt idx="9282">
                  <c:v>25.79278000000005</c:v>
                </c:pt>
                <c:pt idx="9283">
                  <c:v>29.765894000000003</c:v>
                </c:pt>
                <c:pt idx="9284">
                  <c:v>29.480249000000015</c:v>
                </c:pt>
                <c:pt idx="9285">
                  <c:v>26.080560000000048</c:v>
                </c:pt>
                <c:pt idx="9286">
                  <c:v>25.079675000000009</c:v>
                </c:pt>
                <c:pt idx="9287">
                  <c:v>24.659631000000047</c:v>
                </c:pt>
                <c:pt idx="9288">
                  <c:v>23.561609000000033</c:v>
                </c:pt>
                <c:pt idx="9289">
                  <c:v>22.030664000000002</c:v>
                </c:pt>
                <c:pt idx="9290">
                  <c:v>24.788538000000017</c:v>
                </c:pt>
                <c:pt idx="9291">
                  <c:v>29.195795000000032</c:v>
                </c:pt>
                <c:pt idx="9292">
                  <c:v>31.231042000000002</c:v>
                </c:pt>
                <c:pt idx="9293">
                  <c:v>26.936548000000016</c:v>
                </c:pt>
                <c:pt idx="9294">
                  <c:v>25.349785999999995</c:v>
                </c:pt>
                <c:pt idx="9295">
                  <c:v>24.962152000000003</c:v>
                </c:pt>
                <c:pt idx="9296">
                  <c:v>24.37053800000001</c:v>
                </c:pt>
                <c:pt idx="9297">
                  <c:v>23.365717000000018</c:v>
                </c:pt>
                <c:pt idx="9298">
                  <c:v>25.688806</c:v>
                </c:pt>
                <c:pt idx="9299">
                  <c:v>29.703119000000015</c:v>
                </c:pt>
                <c:pt idx="9300">
                  <c:v>30.665399000000036</c:v>
                </c:pt>
                <c:pt idx="9301">
                  <c:v>26.849512000000004</c:v>
                </c:pt>
                <c:pt idx="9302">
                  <c:v>25.795984000000033</c:v>
                </c:pt>
                <c:pt idx="9303">
                  <c:v>25.546472000000051</c:v>
                </c:pt>
                <c:pt idx="9304">
                  <c:v>24.713800000000049</c:v>
                </c:pt>
                <c:pt idx="9305">
                  <c:v>23.633234000000016</c:v>
                </c:pt>
                <c:pt idx="9306">
                  <c:v>26.307489000000032</c:v>
                </c:pt>
                <c:pt idx="9307">
                  <c:v>30.567743000000007</c:v>
                </c:pt>
                <c:pt idx="9308">
                  <c:v>31.232538000000034</c:v>
                </c:pt>
                <c:pt idx="9309">
                  <c:v>27.687158000000011</c:v>
                </c:pt>
                <c:pt idx="9310">
                  <c:v>27.183099000000027</c:v>
                </c:pt>
                <c:pt idx="9311">
                  <c:v>26.382623000000024</c:v>
                </c:pt>
                <c:pt idx="9312">
                  <c:v>25.494073000000014</c:v>
                </c:pt>
                <c:pt idx="9313">
                  <c:v>23.616602</c:v>
                </c:pt>
                <c:pt idx="9314">
                  <c:v>26.156610000000001</c:v>
                </c:pt>
                <c:pt idx="9315">
                  <c:v>30.616602</c:v>
                </c:pt>
                <c:pt idx="9316">
                  <c:v>32.030817000000013</c:v>
                </c:pt>
                <c:pt idx="9317">
                  <c:v>27.93374</c:v>
                </c:pt>
                <c:pt idx="9318">
                  <c:v>26.948755000000006</c:v>
                </c:pt>
                <c:pt idx="9319">
                  <c:v>26.368738000000008</c:v>
                </c:pt>
                <c:pt idx="9320">
                  <c:v>25.736230000000035</c:v>
                </c:pt>
                <c:pt idx="9321">
                  <c:v>24.140070000000037</c:v>
                </c:pt>
                <c:pt idx="9322">
                  <c:v>25.612543000000016</c:v>
                </c:pt>
                <c:pt idx="9323">
                  <c:v>29.58007200000003</c:v>
                </c:pt>
                <c:pt idx="9324">
                  <c:v>29.817773000000045</c:v>
                </c:pt>
                <c:pt idx="9325">
                  <c:v>26.718286000000035</c:v>
                </c:pt>
                <c:pt idx="9326">
                  <c:v>25.87026400000002</c:v>
                </c:pt>
                <c:pt idx="9327">
                  <c:v>26.118158000000051</c:v>
                </c:pt>
                <c:pt idx="9328">
                  <c:v>24.996331999999995</c:v>
                </c:pt>
                <c:pt idx="9329">
                  <c:v>23.032800000000009</c:v>
                </c:pt>
                <c:pt idx="9330">
                  <c:v>24.800287000000026</c:v>
                </c:pt>
                <c:pt idx="9331">
                  <c:v>28.892786000000001</c:v>
                </c:pt>
                <c:pt idx="9332">
                  <c:v>29.482782000000043</c:v>
                </c:pt>
                <c:pt idx="9333">
                  <c:v>26.137781000000018</c:v>
                </c:pt>
                <c:pt idx="9334">
                  <c:v>24.902795000000026</c:v>
                </c:pt>
                <c:pt idx="9335">
                  <c:v>24.467798000000016</c:v>
                </c:pt>
                <c:pt idx="9336">
                  <c:v>23.640039000000002</c:v>
                </c:pt>
                <c:pt idx="9337">
                  <c:v>22.430047999999999</c:v>
                </c:pt>
                <c:pt idx="9338">
                  <c:v>24.600061000000039</c:v>
                </c:pt>
                <c:pt idx="9339">
                  <c:v>28.570062000000007</c:v>
                </c:pt>
                <c:pt idx="9340">
                  <c:v>29.245050000000049</c:v>
                </c:pt>
                <c:pt idx="9341">
                  <c:v>26.297662000000003</c:v>
                </c:pt>
                <c:pt idx="9342">
                  <c:v>24.367670000000032</c:v>
                </c:pt>
                <c:pt idx="9343">
                  <c:v>23.468347000000051</c:v>
                </c:pt>
                <c:pt idx="9344">
                  <c:v>23.170618000000047</c:v>
                </c:pt>
                <c:pt idx="9345">
                  <c:v>22.498773000000028</c:v>
                </c:pt>
                <c:pt idx="9346">
                  <c:v>24.331628000000023</c:v>
                </c:pt>
                <c:pt idx="9347">
                  <c:v>28.501611000000025</c:v>
                </c:pt>
                <c:pt idx="9348">
                  <c:v>26.978693000000021</c:v>
                </c:pt>
                <c:pt idx="9349">
                  <c:v>26.378687000000014</c:v>
                </c:pt>
                <c:pt idx="9350">
                  <c:v>24.269403000000011</c:v>
                </c:pt>
                <c:pt idx="9351">
                  <c:v>23.33175</c:v>
                </c:pt>
                <c:pt idx="9352">
                  <c:v>22.815424000000007</c:v>
                </c:pt>
                <c:pt idx="9353">
                  <c:v>21.91301900000002</c:v>
                </c:pt>
                <c:pt idx="9354">
                  <c:v>24.385950000000037</c:v>
                </c:pt>
                <c:pt idx="9355">
                  <c:v>28.806511999999998</c:v>
                </c:pt>
                <c:pt idx="9356">
                  <c:v>27.337976000000026</c:v>
                </c:pt>
                <c:pt idx="9357">
                  <c:v>25.234369000000015</c:v>
                </c:pt>
                <c:pt idx="9358">
                  <c:v>24.92125900000002</c:v>
                </c:pt>
                <c:pt idx="9359">
                  <c:v>23.484613000000024</c:v>
                </c:pt>
                <c:pt idx="9360">
                  <c:v>22.88820800000002</c:v>
                </c:pt>
                <c:pt idx="9361">
                  <c:v>22.131250000000023</c:v>
                </c:pt>
                <c:pt idx="9362">
                  <c:v>24.522302000000025</c:v>
                </c:pt>
                <c:pt idx="9363">
                  <c:v>28.026392000000044</c:v>
                </c:pt>
                <c:pt idx="9364">
                  <c:v>27.561243000000047</c:v>
                </c:pt>
                <c:pt idx="9365">
                  <c:v>26.006555000000048</c:v>
                </c:pt>
                <c:pt idx="9366">
                  <c:v>23.304895000000045</c:v>
                </c:pt>
                <c:pt idx="9367">
                  <c:v>22.021631000000014</c:v>
                </c:pt>
                <c:pt idx="9368">
                  <c:v>21.340570000000014</c:v>
                </c:pt>
                <c:pt idx="9369">
                  <c:v>21.166620000000023</c:v>
                </c:pt>
                <c:pt idx="9370">
                  <c:v>23.991510000000005</c:v>
                </c:pt>
                <c:pt idx="9371">
                  <c:v>27.995416000000034</c:v>
                </c:pt>
                <c:pt idx="9372">
                  <c:v>28.209680000000048</c:v>
                </c:pt>
                <c:pt idx="9373">
                  <c:v>24.91741300000001</c:v>
                </c:pt>
                <c:pt idx="9374">
                  <c:v>23.958307000000048</c:v>
                </c:pt>
                <c:pt idx="9375">
                  <c:v>23.517542000000049</c:v>
                </c:pt>
                <c:pt idx="9376">
                  <c:v>22.242638999999997</c:v>
                </c:pt>
                <c:pt idx="9377">
                  <c:v>21.288202000000013</c:v>
                </c:pt>
                <c:pt idx="9378">
                  <c:v>24.628168000000016</c:v>
                </c:pt>
                <c:pt idx="9379">
                  <c:v>28.803735000000017</c:v>
                </c:pt>
                <c:pt idx="9380">
                  <c:v>30.145044000000041</c:v>
                </c:pt>
                <c:pt idx="9381">
                  <c:v>26.351404000000002</c:v>
                </c:pt>
                <c:pt idx="9382">
                  <c:v>24.381433000000015</c:v>
                </c:pt>
                <c:pt idx="9383">
                  <c:v>23.807428000000016</c:v>
                </c:pt>
                <c:pt idx="9384">
                  <c:v>23.512018000000012</c:v>
                </c:pt>
                <c:pt idx="9385">
                  <c:v>22.744409000000019</c:v>
                </c:pt>
                <c:pt idx="9386">
                  <c:v>25.290063000000032</c:v>
                </c:pt>
                <c:pt idx="9387">
                  <c:v>29.397241000000008</c:v>
                </c:pt>
                <c:pt idx="9388">
                  <c:v>31.233820000000037</c:v>
                </c:pt>
                <c:pt idx="9389">
                  <c:v>26.990746999999999</c:v>
                </c:pt>
                <c:pt idx="9390">
                  <c:v>25.388971000000026</c:v>
                </c:pt>
                <c:pt idx="9391">
                  <c:v>25.028162000000009</c:v>
                </c:pt>
                <c:pt idx="9392">
                  <c:v>24.739587000000029</c:v>
                </c:pt>
                <c:pt idx="9393">
                  <c:v>23.958978000000002</c:v>
                </c:pt>
                <c:pt idx="9394">
                  <c:v>26.766840000000002</c:v>
                </c:pt>
                <c:pt idx="9395">
                  <c:v>30.946558000000039</c:v>
                </c:pt>
                <c:pt idx="9396">
                  <c:v>31.096429000000001</c:v>
                </c:pt>
                <c:pt idx="9397">
                  <c:v>28.129755000000046</c:v>
                </c:pt>
                <c:pt idx="9398">
                  <c:v>26.60354000000001</c:v>
                </c:pt>
                <c:pt idx="9399">
                  <c:v>25.210413000000017</c:v>
                </c:pt>
                <c:pt idx="9400">
                  <c:v>25.731836000000044</c:v>
                </c:pt>
                <c:pt idx="9401">
                  <c:v>24.310175000000015</c:v>
                </c:pt>
                <c:pt idx="9402">
                  <c:v>26.687219000000027</c:v>
                </c:pt>
                <c:pt idx="9403">
                  <c:v>31.050591999999995</c:v>
                </c:pt>
                <c:pt idx="9404">
                  <c:v>31.368921</c:v>
                </c:pt>
                <c:pt idx="9405">
                  <c:v>27.317041000000017</c:v>
                </c:pt>
                <c:pt idx="9406">
                  <c:v>25.984583000000043</c:v>
                </c:pt>
                <c:pt idx="9407">
                  <c:v>24.620599000000027</c:v>
                </c:pt>
                <c:pt idx="9408">
                  <c:v>24.733698000000004</c:v>
                </c:pt>
                <c:pt idx="9409">
                  <c:v>24.100610000000017</c:v>
                </c:pt>
                <c:pt idx="9410">
                  <c:v>26.763452000000029</c:v>
                </c:pt>
                <c:pt idx="9411">
                  <c:v>31.712274000000036</c:v>
                </c:pt>
                <c:pt idx="9412">
                  <c:v>33.468347000000051</c:v>
                </c:pt>
                <c:pt idx="9413">
                  <c:v>29.168451000000005</c:v>
                </c:pt>
                <c:pt idx="9414">
                  <c:v>27.818933000000015</c:v>
                </c:pt>
                <c:pt idx="9415">
                  <c:v>25.270837000000029</c:v>
                </c:pt>
                <c:pt idx="9416">
                  <c:v>24.904718000000003</c:v>
                </c:pt>
                <c:pt idx="9417">
                  <c:v>24.547388000000012</c:v>
                </c:pt>
                <c:pt idx="9418">
                  <c:v>27.665674000000024</c:v>
                </c:pt>
                <c:pt idx="9419">
                  <c:v>31.948175000000049</c:v>
                </c:pt>
                <c:pt idx="9420">
                  <c:v>31.995660000000044</c:v>
                </c:pt>
                <c:pt idx="9421">
                  <c:v>28.415674000000024</c:v>
                </c:pt>
                <c:pt idx="9422">
                  <c:v>26.649927000000048</c:v>
                </c:pt>
                <c:pt idx="9423">
                  <c:v>25.045709000000045</c:v>
                </c:pt>
                <c:pt idx="9424">
                  <c:v>24.103204000000005</c:v>
                </c:pt>
                <c:pt idx="9425">
                  <c:v>22.953210000000013</c:v>
                </c:pt>
                <c:pt idx="9426">
                  <c:v>25.274225000000001</c:v>
                </c:pt>
                <c:pt idx="9427">
                  <c:v>30.437219000000027</c:v>
                </c:pt>
                <c:pt idx="9428">
                  <c:v>31.401270000000011</c:v>
                </c:pt>
                <c:pt idx="9429">
                  <c:v>27.616265999999996</c:v>
                </c:pt>
                <c:pt idx="9430">
                  <c:v>25.048425000000009</c:v>
                </c:pt>
                <c:pt idx="9431">
                  <c:v>23.967004000000031</c:v>
                </c:pt>
                <c:pt idx="9432">
                  <c:v>22.765497000000039</c:v>
                </c:pt>
                <c:pt idx="9433">
                  <c:v>22.128412000000026</c:v>
                </c:pt>
                <c:pt idx="9434">
                  <c:v>24.340662000000009</c:v>
                </c:pt>
                <c:pt idx="9435">
                  <c:v>27.932794000000001</c:v>
                </c:pt>
                <c:pt idx="9436">
                  <c:v>27.538171000000034</c:v>
                </c:pt>
                <c:pt idx="9437">
                  <c:v>25.897791000000041</c:v>
                </c:pt>
                <c:pt idx="9438">
                  <c:v>23.41778000000005</c:v>
                </c:pt>
                <c:pt idx="9439">
                  <c:v>22.212823000000014</c:v>
                </c:pt>
                <c:pt idx="9440">
                  <c:v>21.627802000000031</c:v>
                </c:pt>
                <c:pt idx="9441">
                  <c:v>21.052789000000018</c:v>
                </c:pt>
                <c:pt idx="9442">
                  <c:v>23.510278000000028</c:v>
                </c:pt>
                <c:pt idx="9443">
                  <c:v>26.872797000000048</c:v>
                </c:pt>
                <c:pt idx="9444">
                  <c:v>27.399286000000018</c:v>
                </c:pt>
                <c:pt idx="9445">
                  <c:v>25.04928000000001</c:v>
                </c:pt>
                <c:pt idx="9446">
                  <c:v>23.104272000000037</c:v>
                </c:pt>
                <c:pt idx="9447">
                  <c:v>22.037927000000025</c:v>
                </c:pt>
                <c:pt idx="9448">
                  <c:v>21.384058000000039</c:v>
                </c:pt>
                <c:pt idx="9449">
                  <c:v>21.251794000000018</c:v>
                </c:pt>
                <c:pt idx="9450">
                  <c:v>25.269281000000035</c:v>
                </c:pt>
                <c:pt idx="9451">
                  <c:v>30.349267999999995</c:v>
                </c:pt>
                <c:pt idx="9452">
                  <c:v>30.599267999999995</c:v>
                </c:pt>
                <c:pt idx="9453">
                  <c:v>26.184258999999997</c:v>
                </c:pt>
                <c:pt idx="9454">
                  <c:v>24.90105600000004</c:v>
                </c:pt>
                <c:pt idx="9455">
                  <c:v>23.700128000000007</c:v>
                </c:pt>
                <c:pt idx="9456">
                  <c:v>22.406763000000012</c:v>
                </c:pt>
                <c:pt idx="9457">
                  <c:v>21.864954000000012</c:v>
                </c:pt>
                <c:pt idx="9458">
                  <c:v>27.93438100000003</c:v>
                </c:pt>
                <c:pt idx="9459">
                  <c:v>32.604364000000032</c:v>
                </c:pt>
                <c:pt idx="9460">
                  <c:v>34.979364000000032</c:v>
                </c:pt>
                <c:pt idx="9461">
                  <c:v>29.045679000000007</c:v>
                </c:pt>
                <c:pt idx="9462">
                  <c:v>27.31606400000004</c:v>
                </c:pt>
                <c:pt idx="9463">
                  <c:v>26.83175</c:v>
                </c:pt>
                <c:pt idx="9464">
                  <c:v>25.516351000000043</c:v>
                </c:pt>
                <c:pt idx="9465">
                  <c:v>23.982416000000001</c:v>
                </c:pt>
                <c:pt idx="9466">
                  <c:v>30.232355000000041</c:v>
                </c:pt>
                <c:pt idx="9467">
                  <c:v>33.682214000000045</c:v>
                </c:pt>
                <c:pt idx="9468">
                  <c:v>35.620233000000042</c:v>
                </c:pt>
                <c:pt idx="9469">
                  <c:v>29.268945000000031</c:v>
                </c:pt>
                <c:pt idx="9470">
                  <c:v>27.42955900000004</c:v>
                </c:pt>
                <c:pt idx="9471">
                  <c:v>26.229059000000007</c:v>
                </c:pt>
                <c:pt idx="9472">
                  <c:v>24.714075000000037</c:v>
                </c:pt>
                <c:pt idx="9473">
                  <c:v>23.899286000000018</c:v>
                </c:pt>
                <c:pt idx="9474">
                  <c:v>30.468958000000043</c:v>
                </c:pt>
                <c:pt idx="9475">
                  <c:v>34.253931000000023</c:v>
                </c:pt>
                <c:pt idx="9476">
                  <c:v>32.029871000000014</c:v>
                </c:pt>
                <c:pt idx="9477">
                  <c:v>28.915704000000005</c:v>
                </c:pt>
                <c:pt idx="9478">
                  <c:v>26.970911000000001</c:v>
                </c:pt>
                <c:pt idx="9479">
                  <c:v>25.650964000000045</c:v>
                </c:pt>
                <c:pt idx="9480">
                  <c:v>24.329279000000042</c:v>
                </c:pt>
                <c:pt idx="9481">
                  <c:v>22.919244000000049</c:v>
                </c:pt>
                <c:pt idx="9482">
                  <c:v>28.329279000000042</c:v>
                </c:pt>
                <c:pt idx="9483">
                  <c:v>33.396844000000044</c:v>
                </c:pt>
                <c:pt idx="9484">
                  <c:v>30.879205000000013</c:v>
                </c:pt>
                <c:pt idx="9485">
                  <c:v>28.378716999999995</c:v>
                </c:pt>
                <c:pt idx="9486">
                  <c:v>26.732996000000014</c:v>
                </c:pt>
                <c:pt idx="9487">
                  <c:v>25.480493000000024</c:v>
                </c:pt>
                <c:pt idx="9488">
                  <c:v>23.916010000000028</c:v>
                </c:pt>
                <c:pt idx="9489">
                  <c:v>22.865106000000026</c:v>
                </c:pt>
                <c:pt idx="9490">
                  <c:v>29.886835000000019</c:v>
                </c:pt>
                <c:pt idx="9491">
                  <c:v>34.966852000000017</c:v>
                </c:pt>
                <c:pt idx="9492">
                  <c:v>31.81926900000002</c:v>
                </c:pt>
                <c:pt idx="9493">
                  <c:v>29.052667000000042</c:v>
                </c:pt>
                <c:pt idx="9494">
                  <c:v>26.886713000000043</c:v>
                </c:pt>
                <c:pt idx="9495">
                  <c:v>25.529718000000003</c:v>
                </c:pt>
                <c:pt idx="9496">
                  <c:v>24.806848000000002</c:v>
                </c:pt>
                <c:pt idx="9497">
                  <c:v>24.330652000000043</c:v>
                </c:pt>
                <c:pt idx="9498">
                  <c:v>32.185663000000034</c:v>
                </c:pt>
                <c:pt idx="9499">
                  <c:v>36.297662000000003</c:v>
                </c:pt>
                <c:pt idx="9500">
                  <c:v>32.57158800000002</c:v>
                </c:pt>
                <c:pt idx="9501">
                  <c:v>30.102533000000051</c:v>
                </c:pt>
                <c:pt idx="9502">
                  <c:v>27.354395000000011</c:v>
                </c:pt>
                <c:pt idx="9503">
                  <c:v>26.270441000000005</c:v>
                </c:pt>
                <c:pt idx="9504">
                  <c:v>25.568658000000028</c:v>
                </c:pt>
                <c:pt idx="9505">
                  <c:v>25.012476000000049</c:v>
                </c:pt>
                <c:pt idx="9506">
                  <c:v>32.967432000000031</c:v>
                </c:pt>
                <c:pt idx="9507">
                  <c:v>36.779199000000006</c:v>
                </c:pt>
                <c:pt idx="9508">
                  <c:v>33.251611000000025</c:v>
                </c:pt>
                <c:pt idx="9509">
                  <c:v>30.182520000000011</c:v>
                </c:pt>
                <c:pt idx="9510">
                  <c:v>27.630304000000024</c:v>
                </c:pt>
                <c:pt idx="9511">
                  <c:v>27.029565000000048</c:v>
                </c:pt>
                <c:pt idx="9512">
                  <c:v>25.954522999999995</c:v>
                </c:pt>
                <c:pt idx="9513">
                  <c:v>25.582819000000029</c:v>
                </c:pt>
                <c:pt idx="9514">
                  <c:v>32.43160400000005</c:v>
                </c:pt>
                <c:pt idx="9515">
                  <c:v>37.213098000000002</c:v>
                </c:pt>
                <c:pt idx="9516">
                  <c:v>35.203119000000015</c:v>
                </c:pt>
                <c:pt idx="9517">
                  <c:v>31.618127000000015</c:v>
                </c:pt>
                <c:pt idx="9518">
                  <c:v>28.413538000000017</c:v>
                </c:pt>
                <c:pt idx="9519">
                  <c:v>27.46355600000004</c:v>
                </c:pt>
                <c:pt idx="9520">
                  <c:v>26.614618000000007</c:v>
                </c:pt>
                <c:pt idx="9521">
                  <c:v>25.584619000000032</c:v>
                </c:pt>
                <c:pt idx="9522">
                  <c:v>32.850549000000001</c:v>
                </c:pt>
                <c:pt idx="9523">
                  <c:v>37.75466300000005</c:v>
                </c:pt>
                <c:pt idx="9524">
                  <c:v>35.06716300000005</c:v>
                </c:pt>
                <c:pt idx="9525">
                  <c:v>31.581354000000033</c:v>
                </c:pt>
                <c:pt idx="9526">
                  <c:v>28.463007000000005</c:v>
                </c:pt>
                <c:pt idx="9527">
                  <c:v>26.883936000000006</c:v>
                </c:pt>
                <c:pt idx="9528">
                  <c:v>26.017145000000028</c:v>
                </c:pt>
                <c:pt idx="9529">
                  <c:v>25.052026000000012</c:v>
                </c:pt>
                <c:pt idx="9530">
                  <c:v>31.688257000000021</c:v>
                </c:pt>
                <c:pt idx="9531">
                  <c:v>36.850671000000034</c:v>
                </c:pt>
                <c:pt idx="9532">
                  <c:v>34.234398999999996</c:v>
                </c:pt>
                <c:pt idx="9533">
                  <c:v>30.404169000000024</c:v>
                </c:pt>
                <c:pt idx="9534">
                  <c:v>27.070856000000049</c:v>
                </c:pt>
                <c:pt idx="9535">
                  <c:v>26.382745</c:v>
                </c:pt>
                <c:pt idx="9536">
                  <c:v>25.134912000000043</c:v>
                </c:pt>
                <c:pt idx="9537">
                  <c:v>23.420129000000031</c:v>
                </c:pt>
                <c:pt idx="9538">
                  <c:v>30.385126000000014</c:v>
                </c:pt>
                <c:pt idx="9539">
                  <c:v>34.749658000000011</c:v>
                </c:pt>
                <c:pt idx="9540">
                  <c:v>32.545831000000021</c:v>
                </c:pt>
                <c:pt idx="9541">
                  <c:v>29.517358000000002</c:v>
                </c:pt>
                <c:pt idx="9542">
                  <c:v>27.087366000000031</c:v>
                </c:pt>
                <c:pt idx="9543">
                  <c:v>26.067468000000019</c:v>
                </c:pt>
                <c:pt idx="9544">
                  <c:v>24.646844000000044</c:v>
                </c:pt>
                <c:pt idx="9545">
                  <c:v>23.68340500000005</c:v>
                </c:pt>
                <c:pt idx="9546">
                  <c:v>30.282770000000028</c:v>
                </c:pt>
                <c:pt idx="9547">
                  <c:v>34.930383000000006</c:v>
                </c:pt>
                <c:pt idx="9548">
                  <c:v>32.330286000000001</c:v>
                </c:pt>
                <c:pt idx="9549">
                  <c:v>29.42998700000004</c:v>
                </c:pt>
                <c:pt idx="9550">
                  <c:v>26.684991000000025</c:v>
                </c:pt>
                <c:pt idx="9551">
                  <c:v>25.902581999999995</c:v>
                </c:pt>
                <c:pt idx="9552">
                  <c:v>25.436823000000004</c:v>
                </c:pt>
                <c:pt idx="9553">
                  <c:v>24.32872900000001</c:v>
                </c:pt>
                <c:pt idx="9554">
                  <c:v>30.87856400000004</c:v>
                </c:pt>
                <c:pt idx="9555">
                  <c:v>35.332758000000013</c:v>
                </c:pt>
                <c:pt idx="9556">
                  <c:v>33.449152000000026</c:v>
                </c:pt>
                <c:pt idx="9557">
                  <c:v>30.082361000000049</c:v>
                </c:pt>
                <c:pt idx="9558">
                  <c:v>27.512354000000016</c:v>
                </c:pt>
                <c:pt idx="9559">
                  <c:v>27.12053800000001</c:v>
                </c:pt>
                <c:pt idx="9560">
                  <c:v>25.634454000000005</c:v>
                </c:pt>
                <c:pt idx="9561">
                  <c:v>24.854852000000051</c:v>
                </c:pt>
                <c:pt idx="9562">
                  <c:v>31.229578000000004</c:v>
                </c:pt>
                <c:pt idx="9563">
                  <c:v>36.462976000000026</c:v>
                </c:pt>
                <c:pt idx="9564">
                  <c:v>33.531273999999996</c:v>
                </c:pt>
                <c:pt idx="9565">
                  <c:v>30.318231000000026</c:v>
                </c:pt>
                <c:pt idx="9566">
                  <c:v>27.781732000000034</c:v>
                </c:pt>
                <c:pt idx="9567">
                  <c:v>27.770044000000041</c:v>
                </c:pt>
                <c:pt idx="9568">
                  <c:v>26.70134900000005</c:v>
                </c:pt>
                <c:pt idx="9569">
                  <c:v>26.386987000000033</c:v>
                </c:pt>
                <c:pt idx="9570">
                  <c:v>33.251062000000047</c:v>
                </c:pt>
                <c:pt idx="9571">
                  <c:v>35.699976000000049</c:v>
                </c:pt>
                <c:pt idx="9572">
                  <c:v>33.447351000000026</c:v>
                </c:pt>
                <c:pt idx="9573">
                  <c:v>30.662378000000047</c:v>
                </c:pt>
                <c:pt idx="9574">
                  <c:v>28.847345000000018</c:v>
                </c:pt>
                <c:pt idx="9575">
                  <c:v>28.133356000000049</c:v>
                </c:pt>
                <c:pt idx="9576">
                  <c:v>27.537805000000048</c:v>
                </c:pt>
                <c:pt idx="9577">
                  <c:v>26.637781000000018</c:v>
                </c:pt>
                <c:pt idx="9578">
                  <c:v>32.802759000000037</c:v>
                </c:pt>
                <c:pt idx="9579">
                  <c:v>36.782770000000028</c:v>
                </c:pt>
                <c:pt idx="9580">
                  <c:v>35.695795000000032</c:v>
                </c:pt>
                <c:pt idx="9581">
                  <c:v>31.765375000000006</c:v>
                </c:pt>
                <c:pt idx="9582">
                  <c:v>29.216119000000049</c:v>
                </c:pt>
                <c:pt idx="9583">
                  <c:v>27.869379000000038</c:v>
                </c:pt>
                <c:pt idx="9584">
                  <c:v>26.996179000000041</c:v>
                </c:pt>
                <c:pt idx="9585">
                  <c:v>26.479944000000046</c:v>
                </c:pt>
                <c:pt idx="9586">
                  <c:v>33.169946000000039</c:v>
                </c:pt>
                <c:pt idx="9587">
                  <c:v>37.249932999999999</c:v>
                </c:pt>
                <c:pt idx="9588">
                  <c:v>34.696375000000046</c:v>
                </c:pt>
                <c:pt idx="9589">
                  <c:v>30.678583000000003</c:v>
                </c:pt>
                <c:pt idx="9590">
                  <c:v>28.636041000000034</c:v>
                </c:pt>
                <c:pt idx="9591">
                  <c:v>27.420740000000023</c:v>
                </c:pt>
                <c:pt idx="9592">
                  <c:v>26.81786500000004</c:v>
                </c:pt>
                <c:pt idx="9593">
                  <c:v>25.516443000000038</c:v>
                </c:pt>
                <c:pt idx="9594">
                  <c:v>31.649957000000029</c:v>
                </c:pt>
                <c:pt idx="9595">
                  <c:v>35.782922000000042</c:v>
                </c:pt>
                <c:pt idx="9596">
                  <c:v>35.520380000000046</c:v>
                </c:pt>
                <c:pt idx="9597">
                  <c:v>30.965387000000021</c:v>
                </c:pt>
                <c:pt idx="9598">
                  <c:v>28.666986000000009</c:v>
                </c:pt>
                <c:pt idx="9599">
                  <c:v>27.954797000000042</c:v>
                </c:pt>
                <c:pt idx="9600">
                  <c:v>26.670068000000015</c:v>
                </c:pt>
                <c:pt idx="9601">
                  <c:v>25.884576000000038</c:v>
                </c:pt>
                <c:pt idx="9602">
                  <c:v>33.20232500000003</c:v>
                </c:pt>
                <c:pt idx="9603">
                  <c:v>36.853386999999998</c:v>
                </c:pt>
                <c:pt idx="9604">
                  <c:v>34.130487000000016</c:v>
                </c:pt>
                <c:pt idx="9605">
                  <c:v>30.171655000000044</c:v>
                </c:pt>
                <c:pt idx="9606">
                  <c:v>28.283044000000018</c:v>
                </c:pt>
                <c:pt idx="9607">
                  <c:v>27.517358000000002</c:v>
                </c:pt>
                <c:pt idx="9608">
                  <c:v>26.053278000000034</c:v>
                </c:pt>
                <c:pt idx="9609">
                  <c:v>25.046655000000044</c:v>
                </c:pt>
                <c:pt idx="9610">
                  <c:v>30.986444000000006</c:v>
                </c:pt>
                <c:pt idx="9611">
                  <c:v>35.921442000000013</c:v>
                </c:pt>
                <c:pt idx="9612">
                  <c:v>35.370812999999998</c:v>
                </c:pt>
                <c:pt idx="9613">
                  <c:v>30.978632000000005</c:v>
                </c:pt>
                <c:pt idx="9614">
                  <c:v>27.434900000000027</c:v>
                </c:pt>
                <c:pt idx="9615">
                  <c:v>26.086908000000051</c:v>
                </c:pt>
                <c:pt idx="9616">
                  <c:v>24.850458000000003</c:v>
                </c:pt>
                <c:pt idx="9617">
                  <c:v>25.437097000000051</c:v>
                </c:pt>
                <c:pt idx="9618">
                  <c:v>30.819817999999998</c:v>
                </c:pt>
                <c:pt idx="9619">
                  <c:v>34.404809999999998</c:v>
                </c:pt>
                <c:pt idx="9620">
                  <c:v>34.084772000000044</c:v>
                </c:pt>
                <c:pt idx="9621">
                  <c:v>31.729578000000004</c:v>
                </c:pt>
                <c:pt idx="9622">
                  <c:v>27.685052000000042</c:v>
                </c:pt>
                <c:pt idx="9623">
                  <c:v>27.479578000000004</c:v>
                </c:pt>
                <c:pt idx="9624">
                  <c:v>25.680109000000016</c:v>
                </c:pt>
                <c:pt idx="9625">
                  <c:v>25.134821000000045</c:v>
                </c:pt>
                <c:pt idx="9626">
                  <c:v>31.069817999999998</c:v>
                </c:pt>
                <c:pt idx="9627">
                  <c:v>35.967798000000016</c:v>
                </c:pt>
                <c:pt idx="9628">
                  <c:v>35.25194700000003</c:v>
                </c:pt>
                <c:pt idx="9629">
                  <c:v>31.046898999999996</c:v>
                </c:pt>
                <c:pt idx="9630">
                  <c:v>28.446924000000024</c:v>
                </c:pt>
                <c:pt idx="9631">
                  <c:v>27.901910000000044</c:v>
                </c:pt>
                <c:pt idx="9632">
                  <c:v>27.965479000000016</c:v>
                </c:pt>
                <c:pt idx="9633">
                  <c:v>28.197717000000011</c:v>
                </c:pt>
                <c:pt idx="9634">
                  <c:v>34.59981700000003</c:v>
                </c:pt>
                <c:pt idx="9635">
                  <c:v>37.232050000000015</c:v>
                </c:pt>
                <c:pt idx="9636">
                  <c:v>35.164270000000045</c:v>
                </c:pt>
                <c:pt idx="9637">
                  <c:v>32.284265000000005</c:v>
                </c:pt>
                <c:pt idx="9638">
                  <c:v>29.98427700000002</c:v>
                </c:pt>
                <c:pt idx="9639">
                  <c:v>29.465997000000016</c:v>
                </c:pt>
                <c:pt idx="9640">
                  <c:v>28.171350000000018</c:v>
                </c:pt>
                <c:pt idx="9641">
                  <c:v>27.217706000000021</c:v>
                </c:pt>
                <c:pt idx="9642">
                  <c:v>31.497675000000015</c:v>
                </c:pt>
                <c:pt idx="9643">
                  <c:v>36.750696000000005</c:v>
                </c:pt>
                <c:pt idx="9644">
                  <c:v>33.964349000000027</c:v>
                </c:pt>
                <c:pt idx="9645">
                  <c:v>31.484033000000011</c:v>
                </c:pt>
                <c:pt idx="9646">
                  <c:v>29.880029000000036</c:v>
                </c:pt>
                <c:pt idx="9647">
                  <c:v>28.949152000000026</c:v>
                </c:pt>
                <c:pt idx="9648">
                  <c:v>27.73125600000003</c:v>
                </c:pt>
                <c:pt idx="9649">
                  <c:v>27.048699999999997</c:v>
                </c:pt>
                <c:pt idx="9650">
                  <c:v>32.399743999999998</c:v>
                </c:pt>
                <c:pt idx="9651">
                  <c:v>35.834741000000008</c:v>
                </c:pt>
                <c:pt idx="9652">
                  <c:v>33.854760999999996</c:v>
                </c:pt>
                <c:pt idx="9653">
                  <c:v>30.25304600000004</c:v>
                </c:pt>
                <c:pt idx="9654">
                  <c:v>28.853021000000012</c:v>
                </c:pt>
                <c:pt idx="9655">
                  <c:v>29.20302700000002</c:v>
                </c:pt>
                <c:pt idx="9656">
                  <c:v>28.086359000000016</c:v>
                </c:pt>
                <c:pt idx="9657">
                  <c:v>26.987726000000009</c:v>
                </c:pt>
                <c:pt idx="9658">
                  <c:v>30.584802000000025</c:v>
                </c:pt>
                <c:pt idx="9659">
                  <c:v>34.764795000000049</c:v>
                </c:pt>
                <c:pt idx="9660">
                  <c:v>33.669946000000039</c:v>
                </c:pt>
                <c:pt idx="9661">
                  <c:v>30.369957999999997</c:v>
                </c:pt>
                <c:pt idx="9662">
                  <c:v>28.151910000000044</c:v>
                </c:pt>
                <c:pt idx="9663">
                  <c:v>28.101892000000021</c:v>
                </c:pt>
                <c:pt idx="9664">
                  <c:v>27.511926000000017</c:v>
                </c:pt>
                <c:pt idx="9665">
                  <c:v>27.196924000000024</c:v>
                </c:pt>
                <c:pt idx="9666">
                  <c:v>32.546898999999996</c:v>
                </c:pt>
                <c:pt idx="9667">
                  <c:v>36.266901000000018</c:v>
                </c:pt>
                <c:pt idx="9668">
                  <c:v>35.202783000000011</c:v>
                </c:pt>
                <c:pt idx="9669">
                  <c:v>31.885919000000001</c:v>
                </c:pt>
                <c:pt idx="9670">
                  <c:v>29.820947000000047</c:v>
                </c:pt>
                <c:pt idx="9671">
                  <c:v>29.354028000000028</c:v>
                </c:pt>
                <c:pt idx="9672">
                  <c:v>27.999597000000051</c:v>
                </c:pt>
                <c:pt idx="9673">
                  <c:v>27.320672999999999</c:v>
                </c:pt>
                <c:pt idx="9674">
                  <c:v>32.587334999999996</c:v>
                </c:pt>
                <c:pt idx="9675">
                  <c:v>36.28731700000003</c:v>
                </c:pt>
                <c:pt idx="9676">
                  <c:v>34.78801900000002</c:v>
                </c:pt>
                <c:pt idx="9677">
                  <c:v>32.202936000000022</c:v>
                </c:pt>
                <c:pt idx="9678">
                  <c:v>30.016594999999995</c:v>
                </c:pt>
                <c:pt idx="9679">
                  <c:v>29.103723000000002</c:v>
                </c:pt>
                <c:pt idx="9680">
                  <c:v>27.904718000000003</c:v>
                </c:pt>
                <c:pt idx="9681">
                  <c:v>27.954522999999995</c:v>
                </c:pt>
                <c:pt idx="9682">
                  <c:v>30.061823000000004</c:v>
                </c:pt>
                <c:pt idx="9683">
                  <c:v>33.828516000000036</c:v>
                </c:pt>
                <c:pt idx="9684">
                  <c:v>35.604303000000016</c:v>
                </c:pt>
                <c:pt idx="9685">
                  <c:v>31.485834000000011</c:v>
                </c:pt>
                <c:pt idx="9686">
                  <c:v>29.685846000000026</c:v>
                </c:pt>
                <c:pt idx="9687">
                  <c:v>28.881464000000051</c:v>
                </c:pt>
                <c:pt idx="9688">
                  <c:v>26.835718000000043</c:v>
                </c:pt>
                <c:pt idx="9689">
                  <c:v>27.202142000000038</c:v>
                </c:pt>
                <c:pt idx="9690">
                  <c:v>31.516534000000036</c:v>
                </c:pt>
                <c:pt idx="9691">
                  <c:v>35.34679600000004</c:v>
                </c:pt>
                <c:pt idx="9692">
                  <c:v>34.732202000000029</c:v>
                </c:pt>
                <c:pt idx="9693">
                  <c:v>31.685480000000041</c:v>
                </c:pt>
                <c:pt idx="9694">
                  <c:v>29.221338000000003</c:v>
                </c:pt>
                <c:pt idx="9695">
                  <c:v>28.697839000000045</c:v>
                </c:pt>
                <c:pt idx="9696">
                  <c:v>27.902338000000043</c:v>
                </c:pt>
                <c:pt idx="9697">
                  <c:v>27.634332000000029</c:v>
                </c:pt>
                <c:pt idx="9698">
                  <c:v>32.21929300000005</c:v>
                </c:pt>
                <c:pt idx="9699">
                  <c:v>36.662897000000044</c:v>
                </c:pt>
                <c:pt idx="9700">
                  <c:v>34.783350000000041</c:v>
                </c:pt>
                <c:pt idx="9701">
                  <c:v>32.163202000000013</c:v>
                </c:pt>
                <c:pt idx="9702">
                  <c:v>30.416589000000045</c:v>
                </c:pt>
                <c:pt idx="9703">
                  <c:v>29.846490000000017</c:v>
                </c:pt>
                <c:pt idx="9704">
                  <c:v>28.815881000000047</c:v>
                </c:pt>
                <c:pt idx="9705">
                  <c:v>26.965356000000043</c:v>
                </c:pt>
                <c:pt idx="9706">
                  <c:v>31.970056</c:v>
                </c:pt>
                <c:pt idx="9707">
                  <c:v>35.865045000000009</c:v>
                </c:pt>
                <c:pt idx="9708">
                  <c:v>36.264948000000004</c:v>
                </c:pt>
                <c:pt idx="9709">
                  <c:v>32.234521000000029</c:v>
                </c:pt>
                <c:pt idx="9710">
                  <c:v>30.553308000000015</c:v>
                </c:pt>
                <c:pt idx="9711">
                  <c:v>29.61705900000004</c:v>
                </c:pt>
                <c:pt idx="9712">
                  <c:v>27.318506000000014</c:v>
                </c:pt>
                <c:pt idx="9713">
                  <c:v>26.169336000000044</c:v>
                </c:pt>
                <c:pt idx="9714">
                  <c:v>29.980676000000017</c:v>
                </c:pt>
                <c:pt idx="9715">
                  <c:v>32.615319999999997</c:v>
                </c:pt>
                <c:pt idx="9716">
                  <c:v>34.165125000000046</c:v>
                </c:pt>
                <c:pt idx="9717">
                  <c:v>30.781182999999999</c:v>
                </c:pt>
                <c:pt idx="9718">
                  <c:v>29.264307000000031</c:v>
                </c:pt>
                <c:pt idx="9719">
                  <c:v>28.414026000000035</c:v>
                </c:pt>
                <c:pt idx="9720">
                  <c:v>27.020685000000014</c:v>
                </c:pt>
                <c:pt idx="9721">
                  <c:v>26.536951000000045</c:v>
                </c:pt>
                <c:pt idx="9722">
                  <c:v>30.019800000000032</c:v>
                </c:pt>
                <c:pt idx="9723">
                  <c:v>33.938196000000005</c:v>
                </c:pt>
                <c:pt idx="9724">
                  <c:v>33.901849000000027</c:v>
                </c:pt>
                <c:pt idx="9725">
                  <c:v>28.303186000000039</c:v>
                </c:pt>
                <c:pt idx="9726">
                  <c:v>27.352075000000013</c:v>
                </c:pt>
                <c:pt idx="9727">
                  <c:v>28.216211000000044</c:v>
                </c:pt>
                <c:pt idx="9728">
                  <c:v>27.963739000000032</c:v>
                </c:pt>
                <c:pt idx="9729">
                  <c:v>27.150689999999997</c:v>
                </c:pt>
                <c:pt idx="9730">
                  <c:v>31.019067000000007</c:v>
                </c:pt>
                <c:pt idx="9731">
                  <c:v>35.045129000000031</c:v>
                </c:pt>
                <c:pt idx="9732">
                  <c:v>35.236749000000032</c:v>
                </c:pt>
                <c:pt idx="9733">
                  <c:v>31.821375000000046</c:v>
                </c:pt>
                <c:pt idx="9734">
                  <c:v>28.917963000000043</c:v>
                </c:pt>
                <c:pt idx="9735">
                  <c:v>28.566309000000047</c:v>
                </c:pt>
                <c:pt idx="9736">
                  <c:v>28.236626999999999</c:v>
                </c:pt>
                <c:pt idx="9737">
                  <c:v>28.046045000000049</c:v>
                </c:pt>
                <c:pt idx="9738">
                  <c:v>32.41604000000001</c:v>
                </c:pt>
                <c:pt idx="9739">
                  <c:v>36.47854000000001</c:v>
                </c:pt>
                <c:pt idx="9740">
                  <c:v>34.465692000000047</c:v>
                </c:pt>
                <c:pt idx="9741">
                  <c:v>31.833063000000038</c:v>
                </c:pt>
                <c:pt idx="9742">
                  <c:v>29.449640000000045</c:v>
                </c:pt>
                <c:pt idx="9743">
                  <c:v>28.178430000000048</c:v>
                </c:pt>
                <c:pt idx="9744">
                  <c:v>28.270196999999996</c:v>
                </c:pt>
                <c:pt idx="9745">
                  <c:v>27.102563000000032</c:v>
                </c:pt>
                <c:pt idx="9746">
                  <c:v>30.362329000000045</c:v>
                </c:pt>
                <c:pt idx="9747">
                  <c:v>34.195062000000007</c:v>
                </c:pt>
                <c:pt idx="9748">
                  <c:v>35.532343000000026</c:v>
                </c:pt>
                <c:pt idx="9749">
                  <c:v>31.587334999999996</c:v>
                </c:pt>
                <c:pt idx="9750">
                  <c:v>29.552332000000035</c:v>
                </c:pt>
                <c:pt idx="9751">
                  <c:v>29.652581999999995</c:v>
                </c:pt>
                <c:pt idx="9752">
                  <c:v>28.171228000000042</c:v>
                </c:pt>
                <c:pt idx="9753">
                  <c:v>27.219507000000021</c:v>
                </c:pt>
                <c:pt idx="9754">
                  <c:v>31.398004000000014</c:v>
                </c:pt>
                <c:pt idx="9755">
                  <c:v>35.599634000000037</c:v>
                </c:pt>
                <c:pt idx="9756">
                  <c:v>35.403619000000049</c:v>
                </c:pt>
                <c:pt idx="9757">
                  <c:v>31.568140000000028</c:v>
                </c:pt>
                <c:pt idx="9758">
                  <c:v>29.470056</c:v>
                </c:pt>
                <c:pt idx="9759">
                  <c:v>29.37966300000005</c:v>
                </c:pt>
                <c:pt idx="9760">
                  <c:v>29.218195000000037</c:v>
                </c:pt>
                <c:pt idx="9761">
                  <c:v>28.999719000000027</c:v>
                </c:pt>
                <c:pt idx="9762">
                  <c:v>33.281335000000013</c:v>
                </c:pt>
                <c:pt idx="9763">
                  <c:v>37.118402000000003</c:v>
                </c:pt>
                <c:pt idx="9764">
                  <c:v>36.646326000000045</c:v>
                </c:pt>
                <c:pt idx="9765">
                  <c:v>32.850580000000036</c:v>
                </c:pt>
                <c:pt idx="9766">
                  <c:v>31.950586000000044</c:v>
                </c:pt>
                <c:pt idx="9767">
                  <c:v>30.333002000000022</c:v>
                </c:pt>
                <c:pt idx="9768">
                  <c:v>29.231531000000018</c:v>
                </c:pt>
                <c:pt idx="9769">
                  <c:v>28.287103000000002</c:v>
                </c:pt>
                <c:pt idx="9770">
                  <c:v>31.670343000000003</c:v>
                </c:pt>
                <c:pt idx="9771">
                  <c:v>35.587183000000039</c:v>
                </c:pt>
                <c:pt idx="9772">
                  <c:v>36.448082999999997</c:v>
                </c:pt>
                <c:pt idx="9773">
                  <c:v>32.633539000000042</c:v>
                </c:pt>
                <c:pt idx="9774">
                  <c:v>30.254449000000022</c:v>
                </c:pt>
                <c:pt idx="9775">
                  <c:v>28.913202000000013</c:v>
                </c:pt>
                <c:pt idx="9776">
                  <c:v>27.650537000000043</c:v>
                </c:pt>
                <c:pt idx="9777">
                  <c:v>26.695459000000028</c:v>
                </c:pt>
                <c:pt idx="9778">
                  <c:v>29.531244000000015</c:v>
                </c:pt>
                <c:pt idx="9779">
                  <c:v>33.815912000000026</c:v>
                </c:pt>
                <c:pt idx="9780">
                  <c:v>34.749719000000027</c:v>
                </c:pt>
                <c:pt idx="9781">
                  <c:v>31.188257000000021</c:v>
                </c:pt>
                <c:pt idx="9782">
                  <c:v>29.399347000000034</c:v>
                </c:pt>
                <c:pt idx="9783">
                  <c:v>28.519525000000044</c:v>
                </c:pt>
                <c:pt idx="9784">
                  <c:v>26.898950000000013</c:v>
                </c:pt>
                <c:pt idx="9785">
                  <c:v>25.88640700000002</c:v>
                </c:pt>
                <c:pt idx="9786">
                  <c:v>28.748773000000028</c:v>
                </c:pt>
                <c:pt idx="9787">
                  <c:v>33.098505000000046</c:v>
                </c:pt>
                <c:pt idx="9788">
                  <c:v>34.270441000000005</c:v>
                </c:pt>
                <c:pt idx="9789">
                  <c:v>30.847833000000037</c:v>
                </c:pt>
                <c:pt idx="9790">
                  <c:v>28.634149000000036</c:v>
                </c:pt>
                <c:pt idx="9791">
                  <c:v>27.632104000000027</c:v>
                </c:pt>
                <c:pt idx="9792">
                  <c:v>26.830591000000027</c:v>
                </c:pt>
                <c:pt idx="9793">
                  <c:v>26.067589999999996</c:v>
                </c:pt>
                <c:pt idx="9794">
                  <c:v>29.899622000000022</c:v>
                </c:pt>
                <c:pt idx="9795">
                  <c:v>34.763940000000048</c:v>
                </c:pt>
                <c:pt idx="9796">
                  <c:v>34.737512000000038</c:v>
                </c:pt>
                <c:pt idx="9797">
                  <c:v>31.337823000000014</c:v>
                </c:pt>
                <c:pt idx="9798">
                  <c:v>28.812585000000013</c:v>
                </c:pt>
                <c:pt idx="9799">
                  <c:v>28.65105600000004</c:v>
                </c:pt>
                <c:pt idx="9800">
                  <c:v>26.804315000000031</c:v>
                </c:pt>
                <c:pt idx="9801">
                  <c:v>26.597253000000023</c:v>
                </c:pt>
                <c:pt idx="9802">
                  <c:v>31.353418000000033</c:v>
                </c:pt>
                <c:pt idx="9803">
                  <c:v>36.619043000000033</c:v>
                </c:pt>
                <c:pt idx="9804">
                  <c:v>34.736963000000003</c:v>
                </c:pt>
                <c:pt idx="9805">
                  <c:v>31.833704000000012</c:v>
                </c:pt>
                <c:pt idx="9806">
                  <c:v>29.420831000000021</c:v>
                </c:pt>
                <c:pt idx="9807">
                  <c:v>28.216119000000049</c:v>
                </c:pt>
                <c:pt idx="9808">
                  <c:v>26.986719000000051</c:v>
                </c:pt>
                <c:pt idx="9809">
                  <c:v>26.746729000000016</c:v>
                </c:pt>
                <c:pt idx="9810">
                  <c:v>30.171533000000011</c:v>
                </c:pt>
                <c:pt idx="9811">
                  <c:v>34.738153000000011</c:v>
                </c:pt>
                <c:pt idx="9812">
                  <c:v>34.412134000000037</c:v>
                </c:pt>
                <c:pt idx="9813">
                  <c:v>31.498712000000012</c:v>
                </c:pt>
                <c:pt idx="9814">
                  <c:v>29.220087000000035</c:v>
                </c:pt>
                <c:pt idx="9815">
                  <c:v>28.735376000000031</c:v>
                </c:pt>
                <c:pt idx="9816">
                  <c:v>27.66900000000004</c:v>
                </c:pt>
                <c:pt idx="9817">
                  <c:v>27.186273000000028</c:v>
                </c:pt>
                <c:pt idx="9818">
                  <c:v>30.618005000000039</c:v>
                </c:pt>
                <c:pt idx="9819">
                  <c:v>35.465356000000043</c:v>
                </c:pt>
                <c:pt idx="9820">
                  <c:v>35.433312999999998</c:v>
                </c:pt>
                <c:pt idx="9821">
                  <c:v>31.619439999999997</c:v>
                </c:pt>
                <c:pt idx="9822">
                  <c:v>28.950372000000016</c:v>
                </c:pt>
                <c:pt idx="9823">
                  <c:v>28.845300000000009</c:v>
                </c:pt>
                <c:pt idx="9824">
                  <c:v>27.997552000000042</c:v>
                </c:pt>
                <c:pt idx="9825">
                  <c:v>27.366205000000036</c:v>
                </c:pt>
                <c:pt idx="9826">
                  <c:v>31.915033000000051</c:v>
                </c:pt>
                <c:pt idx="9827">
                  <c:v>36.767236000000025</c:v>
                </c:pt>
                <c:pt idx="9828">
                  <c:v>36.349694999999997</c:v>
                </c:pt>
                <c:pt idx="9829">
                  <c:v>33.483820000000037</c:v>
                </c:pt>
                <c:pt idx="9830">
                  <c:v>30.736475000000041</c:v>
                </c:pt>
                <c:pt idx="9831">
                  <c:v>31.300287000000026</c:v>
                </c:pt>
                <c:pt idx="9832">
                  <c:v>30.151361000000009</c:v>
                </c:pt>
                <c:pt idx="9833">
                  <c:v>29.231988999999999</c:v>
                </c:pt>
                <c:pt idx="9834">
                  <c:v>33.796380999999997</c:v>
                </c:pt>
                <c:pt idx="9835">
                  <c:v>39.779718000000003</c:v>
                </c:pt>
                <c:pt idx="9836">
                  <c:v>38.702966000000004</c:v>
                </c:pt>
                <c:pt idx="9837">
                  <c:v>34.038140999999996</c:v>
                </c:pt>
                <c:pt idx="9838">
                  <c:v>30.566095000000018</c:v>
                </c:pt>
                <c:pt idx="9839">
                  <c:v>30.529749000000038</c:v>
                </c:pt>
                <c:pt idx="9840">
                  <c:v>29.885064999999997</c:v>
                </c:pt>
                <c:pt idx="9841">
                  <c:v>28.966913000000034</c:v>
                </c:pt>
                <c:pt idx="9842">
                  <c:v>34.247095000000002</c:v>
                </c:pt>
                <c:pt idx="9843">
                  <c:v>39.180505000000039</c:v>
                </c:pt>
                <c:pt idx="9844">
                  <c:v>37.231317000000047</c:v>
                </c:pt>
                <c:pt idx="9845">
                  <c:v>33.619348000000002</c:v>
                </c:pt>
                <c:pt idx="9846">
                  <c:v>30.413171000000034</c:v>
                </c:pt>
                <c:pt idx="9847">
                  <c:v>29.366479000000027</c:v>
                </c:pt>
                <c:pt idx="9848">
                  <c:v>28.603510000000028</c:v>
                </c:pt>
                <c:pt idx="9849">
                  <c:v>27.987543000000016</c:v>
                </c:pt>
                <c:pt idx="9850">
                  <c:v>34.997980000000041</c:v>
                </c:pt>
                <c:pt idx="9851">
                  <c:v>38.399561000000006</c:v>
                </c:pt>
                <c:pt idx="9852">
                  <c:v>38.498559999999998</c:v>
                </c:pt>
                <c:pt idx="9853">
                  <c:v>33.219263000000012</c:v>
                </c:pt>
                <c:pt idx="9854">
                  <c:v>30.033716000000027</c:v>
                </c:pt>
                <c:pt idx="9855">
                  <c:v>29.26925</c:v>
                </c:pt>
                <c:pt idx="9856">
                  <c:v>28.202936000000022</c:v>
                </c:pt>
                <c:pt idx="9857">
                  <c:v>27.336206000000004</c:v>
                </c:pt>
                <c:pt idx="9858">
                  <c:v>33.118646000000012</c:v>
                </c:pt>
                <c:pt idx="9859">
                  <c:v>38.349756000000014</c:v>
                </c:pt>
                <c:pt idx="9860">
                  <c:v>36.451379000000031</c:v>
                </c:pt>
                <c:pt idx="9861">
                  <c:v>32.816370000000006</c:v>
                </c:pt>
                <c:pt idx="9862">
                  <c:v>29.818871999999999</c:v>
                </c:pt>
                <c:pt idx="9863">
                  <c:v>29.249077999999997</c:v>
                </c:pt>
                <c:pt idx="9864">
                  <c:v>28.498010000000022</c:v>
                </c:pt>
                <c:pt idx="9865">
                  <c:v>28.069330000000036</c:v>
                </c:pt>
                <c:pt idx="9866">
                  <c:v>35.028711000000044</c:v>
                </c:pt>
                <c:pt idx="9867">
                  <c:v>39.812311000000022</c:v>
                </c:pt>
                <c:pt idx="9868">
                  <c:v>36.018762000000038</c:v>
                </c:pt>
                <c:pt idx="9869">
                  <c:v>32.631371999999999</c:v>
                </c:pt>
                <c:pt idx="9870">
                  <c:v>29.285577000000046</c:v>
                </c:pt>
                <c:pt idx="9871">
                  <c:v>28.554956000000004</c:v>
                </c:pt>
                <c:pt idx="9872">
                  <c:v>27.683862000000033</c:v>
                </c:pt>
                <c:pt idx="9873">
                  <c:v>27.736475000000041</c:v>
                </c:pt>
                <c:pt idx="9874">
                  <c:v>34.182001000000014</c:v>
                </c:pt>
                <c:pt idx="9875">
                  <c:v>38.836877000000015</c:v>
                </c:pt>
                <c:pt idx="9876">
                  <c:v>36.916223000000002</c:v>
                </c:pt>
                <c:pt idx="9877">
                  <c:v>33.13408800000002</c:v>
                </c:pt>
                <c:pt idx="9878">
                  <c:v>29.314142000000004</c:v>
                </c:pt>
                <c:pt idx="9879">
                  <c:v>28.901575000000037</c:v>
                </c:pt>
                <c:pt idx="9880">
                  <c:v>28.40178800000001</c:v>
                </c:pt>
                <c:pt idx="9881">
                  <c:v>28.270563000000038</c:v>
                </c:pt>
                <c:pt idx="9882">
                  <c:v>36.933191000000022</c:v>
                </c:pt>
                <c:pt idx="9883">
                  <c:v>38.31652200000002</c:v>
                </c:pt>
                <c:pt idx="9884">
                  <c:v>37.254571999999996</c:v>
                </c:pt>
                <c:pt idx="9885">
                  <c:v>33.565027000000043</c:v>
                </c:pt>
                <c:pt idx="9886">
                  <c:v>30.034052000000031</c:v>
                </c:pt>
                <c:pt idx="9887">
                  <c:v>29.286707000000035</c:v>
                </c:pt>
                <c:pt idx="9888">
                  <c:v>28.411798000000033</c:v>
                </c:pt>
                <c:pt idx="9889">
                  <c:v>27.899683000000039</c:v>
                </c:pt>
                <c:pt idx="9890">
                  <c:v>34.915308000000039</c:v>
                </c:pt>
                <c:pt idx="9891">
                  <c:v>38.500085000000013</c:v>
                </c:pt>
                <c:pt idx="9892">
                  <c:v>38.234247000000039</c:v>
                </c:pt>
                <c:pt idx="9893">
                  <c:v>34.584253000000047</c:v>
                </c:pt>
                <c:pt idx="9894">
                  <c:v>30.795952999999997</c:v>
                </c:pt>
                <c:pt idx="9895">
                  <c:v>29.612848000000042</c:v>
                </c:pt>
                <c:pt idx="9896">
                  <c:v>29.050958000000037</c:v>
                </c:pt>
                <c:pt idx="9897">
                  <c:v>28.965601000000049</c:v>
                </c:pt>
                <c:pt idx="9898">
                  <c:v>34.113153000000011</c:v>
                </c:pt>
                <c:pt idx="9899">
                  <c:v>38.713189999999997</c:v>
                </c:pt>
                <c:pt idx="9900">
                  <c:v>38.671350000000018</c:v>
                </c:pt>
                <c:pt idx="9901">
                  <c:v>34.832330000000013</c:v>
                </c:pt>
                <c:pt idx="9902">
                  <c:v>30.698175000000049</c:v>
                </c:pt>
                <c:pt idx="9903">
                  <c:v>29.148157000000026</c:v>
                </c:pt>
                <c:pt idx="9904">
                  <c:v>28.981073000000038</c:v>
                </c:pt>
                <c:pt idx="9905">
                  <c:v>28.466089000000011</c:v>
                </c:pt>
                <c:pt idx="9906">
                  <c:v>33.547876000000031</c:v>
                </c:pt>
                <c:pt idx="9907">
                  <c:v>36.882349000000033</c:v>
                </c:pt>
                <c:pt idx="9908">
                  <c:v>38.679956000000004</c:v>
                </c:pt>
                <c:pt idx="9909">
                  <c:v>33.719568000000038</c:v>
                </c:pt>
                <c:pt idx="9910">
                  <c:v>29.545434999999998</c:v>
                </c:pt>
                <c:pt idx="9911">
                  <c:v>28.480463000000043</c:v>
                </c:pt>
                <c:pt idx="9912">
                  <c:v>26.103113000000008</c:v>
                </c:pt>
                <c:pt idx="9913">
                  <c:v>26.001397999999995</c:v>
                </c:pt>
                <c:pt idx="9914">
                  <c:v>29.721674000000007</c:v>
                </c:pt>
                <c:pt idx="9915">
                  <c:v>34.534265000000005</c:v>
                </c:pt>
                <c:pt idx="9916">
                  <c:v>35.999932999999999</c:v>
                </c:pt>
                <c:pt idx="9917">
                  <c:v>32.215479000000016</c:v>
                </c:pt>
                <c:pt idx="9918">
                  <c:v>28.670496000000014</c:v>
                </c:pt>
                <c:pt idx="9919">
                  <c:v>27.997980000000041</c:v>
                </c:pt>
                <c:pt idx="9920">
                  <c:v>26.551873999999998</c:v>
                </c:pt>
                <c:pt idx="9921">
                  <c:v>26.563378999999998</c:v>
                </c:pt>
                <c:pt idx="9922">
                  <c:v>31.329675000000009</c:v>
                </c:pt>
                <c:pt idx="9923">
                  <c:v>37.117211999999995</c:v>
                </c:pt>
                <c:pt idx="9924">
                  <c:v>36.618219000000011</c:v>
                </c:pt>
                <c:pt idx="9925">
                  <c:v>32.981073000000038</c:v>
                </c:pt>
                <c:pt idx="9926">
                  <c:v>30.069696000000022</c:v>
                </c:pt>
                <c:pt idx="9927">
                  <c:v>29.346429000000001</c:v>
                </c:pt>
                <c:pt idx="9928">
                  <c:v>27.184869000000049</c:v>
                </c:pt>
                <c:pt idx="9929">
                  <c:v>27.197748000000047</c:v>
                </c:pt>
                <c:pt idx="9930">
                  <c:v>32.345147999999995</c:v>
                </c:pt>
                <c:pt idx="9931">
                  <c:v>38.03045000000003</c:v>
                </c:pt>
                <c:pt idx="9932">
                  <c:v>35.130457000000035</c:v>
                </c:pt>
                <c:pt idx="9933">
                  <c:v>31.813287000000003</c:v>
                </c:pt>
                <c:pt idx="9934">
                  <c:v>29.636560000000031</c:v>
                </c:pt>
                <c:pt idx="9935">
                  <c:v>29.586572000000047</c:v>
                </c:pt>
                <c:pt idx="9936">
                  <c:v>28.065637000000038</c:v>
                </c:pt>
                <c:pt idx="9937">
                  <c:v>27.150842000000011</c:v>
                </c:pt>
                <c:pt idx="9938">
                  <c:v>31.032098000000019</c:v>
                </c:pt>
                <c:pt idx="9939">
                  <c:v>36.085504000000014</c:v>
                </c:pt>
                <c:pt idx="9940">
                  <c:v>36.636865</c:v>
                </c:pt>
                <c:pt idx="9941">
                  <c:v>32.817133000000013</c:v>
                </c:pt>
                <c:pt idx="9942">
                  <c:v>29.867181000000016</c:v>
                </c:pt>
                <c:pt idx="9943">
                  <c:v>29.400598000000002</c:v>
                </c:pt>
                <c:pt idx="9944">
                  <c:v>28.821649000000036</c:v>
                </c:pt>
                <c:pt idx="9945">
                  <c:v>29.018427000000031</c:v>
                </c:pt>
                <c:pt idx="9946">
                  <c:v>32.835657000000026</c:v>
                </c:pt>
                <c:pt idx="9947">
                  <c:v>36.94909100000001</c:v>
                </c:pt>
                <c:pt idx="9948">
                  <c:v>36.499109000000033</c:v>
                </c:pt>
                <c:pt idx="9949">
                  <c:v>33.767145000000028</c:v>
                </c:pt>
                <c:pt idx="9950">
                  <c:v>29.933801000000017</c:v>
                </c:pt>
                <c:pt idx="9951">
                  <c:v>29.570490000000007</c:v>
                </c:pt>
                <c:pt idx="9952">
                  <c:v>29.387140000000045</c:v>
                </c:pt>
                <c:pt idx="9953">
                  <c:v>29.16713900000002</c:v>
                </c:pt>
                <c:pt idx="9954">
                  <c:v>33.250482000000034</c:v>
                </c:pt>
                <c:pt idx="9955">
                  <c:v>37.019830000000013</c:v>
                </c:pt>
                <c:pt idx="9956">
                  <c:v>37.368829000000005</c:v>
                </c:pt>
                <c:pt idx="9957">
                  <c:v>32.436273000000028</c:v>
                </c:pt>
                <c:pt idx="9958">
                  <c:v>29.984583000000043</c:v>
                </c:pt>
                <c:pt idx="9959">
                  <c:v>28.818811000000039</c:v>
                </c:pt>
                <c:pt idx="9960">
                  <c:v>27.582941000000005</c:v>
                </c:pt>
                <c:pt idx="9961">
                  <c:v>27.795862</c:v>
                </c:pt>
                <c:pt idx="9962">
                  <c:v>32.433801000000017</c:v>
                </c:pt>
                <c:pt idx="9963">
                  <c:v>37.300072999999998</c:v>
                </c:pt>
                <c:pt idx="9964">
                  <c:v>37.513971000000026</c:v>
                </c:pt>
                <c:pt idx="9965">
                  <c:v>33.435876000000007</c:v>
                </c:pt>
                <c:pt idx="9966">
                  <c:v>29.596216000000027</c:v>
                </c:pt>
                <c:pt idx="9967">
                  <c:v>29.017876999999999</c:v>
                </c:pt>
                <c:pt idx="9968">
                  <c:v>27.982690000000048</c:v>
                </c:pt>
                <c:pt idx="9969">
                  <c:v>27.604089000000045</c:v>
                </c:pt>
                <c:pt idx="9970">
                  <c:v>32.519128000000023</c:v>
                </c:pt>
                <c:pt idx="9971">
                  <c:v>37.88750600000003</c:v>
                </c:pt>
                <c:pt idx="9972">
                  <c:v>37.888269000000037</c:v>
                </c:pt>
                <c:pt idx="9973">
                  <c:v>32.88659100000001</c:v>
                </c:pt>
                <c:pt idx="9974">
                  <c:v>29.853814999999997</c:v>
                </c:pt>
                <c:pt idx="9975">
                  <c:v>29.164940999999999</c:v>
                </c:pt>
                <c:pt idx="9976">
                  <c:v>27.929742000000033</c:v>
                </c:pt>
                <c:pt idx="9977">
                  <c:v>27.75304600000004</c:v>
                </c:pt>
                <c:pt idx="9978">
                  <c:v>32.930017000000021</c:v>
                </c:pt>
                <c:pt idx="9979">
                  <c:v>37.647577000000013</c:v>
                </c:pt>
                <c:pt idx="9980">
                  <c:v>37.913965000000019</c:v>
                </c:pt>
                <c:pt idx="9981">
                  <c:v>33.314478000000008</c:v>
                </c:pt>
                <c:pt idx="9982">
                  <c:v>30.686029000000019</c:v>
                </c:pt>
                <c:pt idx="9983">
                  <c:v>29.887537000000009</c:v>
                </c:pt>
                <c:pt idx="9984">
                  <c:v>28.435022000000004</c:v>
                </c:pt>
                <c:pt idx="9985">
                  <c:v>27.582544000000041</c:v>
                </c:pt>
                <c:pt idx="9986">
                  <c:v>33.350946000000022</c:v>
                </c:pt>
                <c:pt idx="9987">
                  <c:v>38.104364000000032</c:v>
                </c:pt>
                <c:pt idx="9988">
                  <c:v>36.354517000000044</c:v>
                </c:pt>
                <c:pt idx="9989">
                  <c:v>33.399652000000003</c:v>
                </c:pt>
                <c:pt idx="9990">
                  <c:v>30.321649000000036</c:v>
                </c:pt>
                <c:pt idx="9991">
                  <c:v>29.184595000000002</c:v>
                </c:pt>
                <c:pt idx="9992">
                  <c:v>27.833214999999996</c:v>
                </c:pt>
                <c:pt idx="9993">
                  <c:v>27.450555000000008</c:v>
                </c:pt>
                <c:pt idx="9994">
                  <c:v>34.648461999999995</c:v>
                </c:pt>
                <c:pt idx="9995">
                  <c:v>39.032587000000035</c:v>
                </c:pt>
                <c:pt idx="9996">
                  <c:v>35.96428800000001</c:v>
                </c:pt>
                <c:pt idx="9997">
                  <c:v>31.253809000000047</c:v>
                </c:pt>
                <c:pt idx="9998">
                  <c:v>28.979547000000025</c:v>
                </c:pt>
                <c:pt idx="9999">
                  <c:v>28.901758000000029</c:v>
                </c:pt>
                <c:pt idx="10000">
                  <c:v>28.235040000000026</c:v>
                </c:pt>
                <c:pt idx="10001">
                  <c:v>27.069055000000048</c:v>
                </c:pt>
                <c:pt idx="10002">
                  <c:v>34.98491800000005</c:v>
                </c:pt>
                <c:pt idx="10003">
                  <c:v>35.232019000000037</c:v>
                </c:pt>
                <c:pt idx="10004">
                  <c:v>34.454889000000037</c:v>
                </c:pt>
                <c:pt idx="10005">
                  <c:v>32.895013000000006</c:v>
                </c:pt>
                <c:pt idx="10006">
                  <c:v>29.381708000000003</c:v>
                </c:pt>
                <c:pt idx="10007">
                  <c:v>28.112115000000017</c:v>
                </c:pt>
                <c:pt idx="10008">
                  <c:v>27.513605000000041</c:v>
                </c:pt>
                <c:pt idx="10009">
                  <c:v>27.430597000000034</c:v>
                </c:pt>
                <c:pt idx="10010">
                  <c:v>33.11641800000001</c:v>
                </c:pt>
                <c:pt idx="10011">
                  <c:v>37.70025000000004</c:v>
                </c:pt>
                <c:pt idx="10012">
                  <c:v>36.266534000000036</c:v>
                </c:pt>
                <c:pt idx="10013">
                  <c:v>32.598688000000038</c:v>
                </c:pt>
                <c:pt idx="10014">
                  <c:v>29.433312999999998</c:v>
                </c:pt>
                <c:pt idx="10015">
                  <c:v>29.228601000000026</c:v>
                </c:pt>
                <c:pt idx="10016">
                  <c:v>27.962640000000022</c:v>
                </c:pt>
                <c:pt idx="10017">
                  <c:v>27.383844000000011</c:v>
                </c:pt>
                <c:pt idx="10018">
                  <c:v>32.232782000000043</c:v>
                </c:pt>
                <c:pt idx="10019">
                  <c:v>36.713189999999997</c:v>
                </c:pt>
                <c:pt idx="10020">
                  <c:v>36.831079000000045</c:v>
                </c:pt>
                <c:pt idx="10021">
                  <c:v>33.280145000000005</c:v>
                </c:pt>
                <c:pt idx="10022">
                  <c:v>29.384209999999996</c:v>
                </c:pt>
                <c:pt idx="10023">
                  <c:v>29.111688000000015</c:v>
                </c:pt>
                <c:pt idx="10024">
                  <c:v>27.813837000000035</c:v>
                </c:pt>
                <c:pt idx="10025">
                  <c:v>26.385339000000045</c:v>
                </c:pt>
                <c:pt idx="10026">
                  <c:v>31.448877000000039</c:v>
                </c:pt>
                <c:pt idx="10027">
                  <c:v>36.128412000000026</c:v>
                </c:pt>
                <c:pt idx="10028">
                  <c:v>36.553064000000006</c:v>
                </c:pt>
                <c:pt idx="10029">
                  <c:v>33.569574000000046</c:v>
                </c:pt>
                <c:pt idx="10030">
                  <c:v>30.86956200000003</c:v>
                </c:pt>
                <c:pt idx="10031">
                  <c:v>29.001824999999997</c:v>
                </c:pt>
                <c:pt idx="10032">
                  <c:v>27.252924000000007</c:v>
                </c:pt>
                <c:pt idx="10033">
                  <c:v>26.467859000000033</c:v>
                </c:pt>
                <c:pt idx="10034">
                  <c:v>31.363977000000034</c:v>
                </c:pt>
                <c:pt idx="10035">
                  <c:v>36.182214000000045</c:v>
                </c:pt>
                <c:pt idx="10036">
                  <c:v>35.749505999999997</c:v>
                </c:pt>
                <c:pt idx="10037">
                  <c:v>32.033350000000041</c:v>
                </c:pt>
                <c:pt idx="10038">
                  <c:v>29.704553000000033</c:v>
                </c:pt>
                <c:pt idx="10039">
                  <c:v>29.187769000000003</c:v>
                </c:pt>
                <c:pt idx="10040">
                  <c:v>28.12053800000001</c:v>
                </c:pt>
                <c:pt idx="10041">
                  <c:v>28.230493000000024</c:v>
                </c:pt>
                <c:pt idx="10042">
                  <c:v>31.962396000000012</c:v>
                </c:pt>
                <c:pt idx="10043">
                  <c:v>36.580927000000031</c:v>
                </c:pt>
                <c:pt idx="10044">
                  <c:v>35.964502000000039</c:v>
                </c:pt>
                <c:pt idx="10045">
                  <c:v>32.634485000000041</c:v>
                </c:pt>
                <c:pt idx="10046">
                  <c:v>29.879480000000001</c:v>
                </c:pt>
                <c:pt idx="10047">
                  <c:v>28.699487000000033</c:v>
                </c:pt>
                <c:pt idx="10048">
                  <c:v>28.670251000000007</c:v>
                </c:pt>
                <c:pt idx="10049">
                  <c:v>27.125085000000013</c:v>
                </c:pt>
                <c:pt idx="10050">
                  <c:v>31.734033000000011</c:v>
                </c:pt>
                <c:pt idx="10051">
                  <c:v>38.61705900000004</c:v>
                </c:pt>
                <c:pt idx="10052">
                  <c:v>38.229517000000044</c:v>
                </c:pt>
                <c:pt idx="10053">
                  <c:v>35.164545000000032</c:v>
                </c:pt>
                <c:pt idx="10054">
                  <c:v>30.404565000000048</c:v>
                </c:pt>
                <c:pt idx="10055">
                  <c:v>28.786157000000003</c:v>
                </c:pt>
                <c:pt idx="10056">
                  <c:v>27.647363000000041</c:v>
                </c:pt>
                <c:pt idx="10057">
                  <c:v>27.566552999999999</c:v>
                </c:pt>
                <c:pt idx="10058">
                  <c:v>32.482416000000001</c:v>
                </c:pt>
                <c:pt idx="10059">
                  <c:v>37.252924000000007</c:v>
                </c:pt>
                <c:pt idx="10060">
                  <c:v>37.403741000000025</c:v>
                </c:pt>
                <c:pt idx="10061">
                  <c:v>34.649225000000001</c:v>
                </c:pt>
                <c:pt idx="10062">
                  <c:v>30.882715000000019</c:v>
                </c:pt>
                <c:pt idx="10063">
                  <c:v>29.665613000000008</c:v>
                </c:pt>
                <c:pt idx="10064">
                  <c:v>28.164178000000049</c:v>
                </c:pt>
                <c:pt idx="10065">
                  <c:v>28.285944000000029</c:v>
                </c:pt>
                <c:pt idx="10066">
                  <c:v>33.398828000000037</c:v>
                </c:pt>
                <c:pt idx="10067">
                  <c:v>38.88616300000001</c:v>
                </c:pt>
                <c:pt idx="10068">
                  <c:v>40.017511000000013</c:v>
                </c:pt>
                <c:pt idx="10069">
                  <c:v>34.020563000000038</c:v>
                </c:pt>
                <c:pt idx="10070">
                  <c:v>30.468530000000044</c:v>
                </c:pt>
                <c:pt idx="10071">
                  <c:v>28.900201000000038</c:v>
                </c:pt>
                <c:pt idx="10072">
                  <c:v>28.14830900000004</c:v>
                </c:pt>
                <c:pt idx="10073">
                  <c:v>28.451471000000026</c:v>
                </c:pt>
                <c:pt idx="10074">
                  <c:v>34.982934999999998</c:v>
                </c:pt>
                <c:pt idx="10075">
                  <c:v>39.712701000000038</c:v>
                </c:pt>
                <c:pt idx="10076">
                  <c:v>38.351373000000024</c:v>
                </c:pt>
                <c:pt idx="10077">
                  <c:v>35.284357</c:v>
                </c:pt>
                <c:pt idx="10078">
                  <c:v>30.232079999999996</c:v>
                </c:pt>
                <c:pt idx="10079">
                  <c:v>29.696893000000046</c:v>
                </c:pt>
                <c:pt idx="10080">
                  <c:v>28.746942000000047</c:v>
                </c:pt>
                <c:pt idx="10081">
                  <c:v>28.366998000000024</c:v>
                </c:pt>
                <c:pt idx="10082">
                  <c:v>32.003778000000011</c:v>
                </c:pt>
                <c:pt idx="10083">
                  <c:v>37.233636000000047</c:v>
                </c:pt>
                <c:pt idx="10084">
                  <c:v>37.629419000000041</c:v>
                </c:pt>
                <c:pt idx="10085">
                  <c:v>33.700464000000011</c:v>
                </c:pt>
                <c:pt idx="10086">
                  <c:v>30.196069000000023</c:v>
                </c:pt>
                <c:pt idx="10087">
                  <c:v>29.834650000000011</c:v>
                </c:pt>
                <c:pt idx="10088">
                  <c:v>27.475244000000032</c:v>
                </c:pt>
                <c:pt idx="10089">
                  <c:v>27.258447000000047</c:v>
                </c:pt>
                <c:pt idx="10090">
                  <c:v>31.969263000000012</c:v>
                </c:pt>
                <c:pt idx="10091">
                  <c:v>38.071161000000018</c:v>
                </c:pt>
                <c:pt idx="10092">
                  <c:v>36.44866300000001</c:v>
                </c:pt>
                <c:pt idx="10093">
                  <c:v>31.936243000000047</c:v>
                </c:pt>
                <c:pt idx="10094">
                  <c:v>30.088739000000032</c:v>
                </c:pt>
                <c:pt idx="10095">
                  <c:v>29.781091000000004</c:v>
                </c:pt>
                <c:pt idx="10096">
                  <c:v>27.747888000000046</c:v>
                </c:pt>
                <c:pt idx="10097">
                  <c:v>27.030115000000023</c:v>
                </c:pt>
                <c:pt idx="10098">
                  <c:v>31.107904000000019</c:v>
                </c:pt>
                <c:pt idx="10099">
                  <c:v>34.766107000000034</c:v>
                </c:pt>
                <c:pt idx="10100">
                  <c:v>34.731104000000016</c:v>
                </c:pt>
                <c:pt idx="10101">
                  <c:v>31.314508000000046</c:v>
                </c:pt>
                <c:pt idx="10102">
                  <c:v>28.649500000000046</c:v>
                </c:pt>
                <c:pt idx="10103">
                  <c:v>28.848596000000043</c:v>
                </c:pt>
                <c:pt idx="10104">
                  <c:v>28.221094000000051</c:v>
                </c:pt>
                <c:pt idx="10105">
                  <c:v>28.438593000000026</c:v>
                </c:pt>
                <c:pt idx="10106">
                  <c:v>32.551080000000013</c:v>
                </c:pt>
                <c:pt idx="10107">
                  <c:v>37.266107000000034</c:v>
                </c:pt>
                <c:pt idx="10108">
                  <c:v>34.601099000000033</c:v>
                </c:pt>
                <c:pt idx="10109">
                  <c:v>31.596063000000015</c:v>
                </c:pt>
                <c:pt idx="10110">
                  <c:v>30.548334000000011</c:v>
                </c:pt>
                <c:pt idx="10111">
                  <c:v>30.065270999999996</c:v>
                </c:pt>
                <c:pt idx="10112">
                  <c:v>29.245477000000051</c:v>
                </c:pt>
                <c:pt idx="10113">
                  <c:v>29.200464000000011</c:v>
                </c:pt>
                <c:pt idx="10114">
                  <c:v>32.299066000000039</c:v>
                </c:pt>
                <c:pt idx="10115">
                  <c:v>38.296838000000037</c:v>
                </c:pt>
                <c:pt idx="10116">
                  <c:v>37.681084999999996</c:v>
                </c:pt>
                <c:pt idx="10117">
                  <c:v>34.401300000000049</c:v>
                </c:pt>
                <c:pt idx="10118">
                  <c:v>30.951227000000017</c:v>
                </c:pt>
                <c:pt idx="10119">
                  <c:v>31.234491000000048</c:v>
                </c:pt>
                <c:pt idx="10120">
                  <c:v>28.618707000000029</c:v>
                </c:pt>
                <c:pt idx="10121">
                  <c:v>28.864862000000016</c:v>
                </c:pt>
                <c:pt idx="10122">
                  <c:v>32.848596000000043</c:v>
                </c:pt>
                <c:pt idx="10123">
                  <c:v>36.870447000000013</c:v>
                </c:pt>
                <c:pt idx="10124">
                  <c:v>36.654900999999995</c:v>
                </c:pt>
                <c:pt idx="10125">
                  <c:v>33.719201999999996</c:v>
                </c:pt>
                <c:pt idx="10126">
                  <c:v>30.60463900000002</c:v>
                </c:pt>
                <c:pt idx="10127">
                  <c:v>30.399561000000006</c:v>
                </c:pt>
                <c:pt idx="10128">
                  <c:v>29.28823200000005</c:v>
                </c:pt>
                <c:pt idx="10129">
                  <c:v>28.821436000000006</c:v>
                </c:pt>
                <c:pt idx="10130">
                  <c:v>31.447351000000026</c:v>
                </c:pt>
                <c:pt idx="10131">
                  <c:v>35.648279000000002</c:v>
                </c:pt>
                <c:pt idx="10132">
                  <c:v>36.719507000000021</c:v>
                </c:pt>
                <c:pt idx="10133">
                  <c:v>32.084558000000015</c:v>
                </c:pt>
                <c:pt idx="10134">
                  <c:v>29.664545000000032</c:v>
                </c:pt>
                <c:pt idx="10135">
                  <c:v>29.071558000000039</c:v>
                </c:pt>
                <c:pt idx="10136">
                  <c:v>28.818201000000045</c:v>
                </c:pt>
                <c:pt idx="10137">
                  <c:v>28.135614000000032</c:v>
                </c:pt>
                <c:pt idx="10138">
                  <c:v>31.985559000000023</c:v>
                </c:pt>
                <c:pt idx="10139">
                  <c:v>36.218073000000004</c:v>
                </c:pt>
                <c:pt idx="10140">
                  <c:v>36.104486000000009</c:v>
                </c:pt>
                <c:pt idx="10141">
                  <c:v>33.079492000000016</c:v>
                </c:pt>
                <c:pt idx="10142">
                  <c:v>31.969507000000021</c:v>
                </c:pt>
                <c:pt idx="10143">
                  <c:v>31.488367000000039</c:v>
                </c:pt>
                <c:pt idx="10144">
                  <c:v>29.868219000000011</c:v>
                </c:pt>
                <c:pt idx="10145">
                  <c:v>28.40081200000003</c:v>
                </c:pt>
                <c:pt idx="10146">
                  <c:v>31.670434999999998</c:v>
                </c:pt>
                <c:pt idx="10147">
                  <c:v>36.098779000000036</c:v>
                </c:pt>
                <c:pt idx="10148">
                  <c:v>35.214502000000039</c:v>
                </c:pt>
                <c:pt idx="10149">
                  <c:v>32.614526000000012</c:v>
                </c:pt>
                <c:pt idx="10150">
                  <c:v>30.454522999999995</c:v>
                </c:pt>
                <c:pt idx="10151">
                  <c:v>29.419519000000037</c:v>
                </c:pt>
                <c:pt idx="10152">
                  <c:v>28.96517300000005</c:v>
                </c:pt>
                <c:pt idx="10153">
                  <c:v>27.903192000000047</c:v>
                </c:pt>
                <c:pt idx="10154">
                  <c:v>31.985010000000045</c:v>
                </c:pt>
                <c:pt idx="10155">
                  <c:v>36.652917000000002</c:v>
                </c:pt>
                <c:pt idx="10156">
                  <c:v>35.068628000000047</c:v>
                </c:pt>
                <c:pt idx="10157">
                  <c:v>32.17009900000005</c:v>
                </c:pt>
                <c:pt idx="10158">
                  <c:v>30.195703000000037</c:v>
                </c:pt>
                <c:pt idx="10159">
                  <c:v>29.754816000000005</c:v>
                </c:pt>
                <c:pt idx="10160">
                  <c:v>28.336297999999999</c:v>
                </c:pt>
                <c:pt idx="10161">
                  <c:v>27.420496000000014</c:v>
                </c:pt>
                <c:pt idx="10162">
                  <c:v>31.285120000000006</c:v>
                </c:pt>
                <c:pt idx="10163">
                  <c:v>36.266809000000023</c:v>
                </c:pt>
                <c:pt idx="10164">
                  <c:v>35.779779000000019</c:v>
                </c:pt>
                <c:pt idx="10165">
                  <c:v>31.330286000000001</c:v>
                </c:pt>
                <c:pt idx="10166">
                  <c:v>29.834558000000015</c:v>
                </c:pt>
                <c:pt idx="10167">
                  <c:v>29.170068000000015</c:v>
                </c:pt>
                <c:pt idx="10168">
                  <c:v>28.864221000000043</c:v>
                </c:pt>
                <c:pt idx="10169">
                  <c:v>27.949976000000049</c:v>
                </c:pt>
                <c:pt idx="10170">
                  <c:v>31.931848000000002</c:v>
                </c:pt>
                <c:pt idx="10171">
                  <c:v>36.198937999999998</c:v>
                </c:pt>
                <c:pt idx="10172">
                  <c:v>32.912256000000014</c:v>
                </c:pt>
                <c:pt idx="10173">
                  <c:v>32.634607000000017</c:v>
                </c:pt>
                <c:pt idx="10174">
                  <c:v>29.929529000000002</c:v>
                </c:pt>
                <c:pt idx="10175">
                  <c:v>28.287531000000001</c:v>
                </c:pt>
                <c:pt idx="10176">
                  <c:v>27.496698000000038</c:v>
                </c:pt>
                <c:pt idx="10177">
                  <c:v>27.264520000000005</c:v>
                </c:pt>
                <c:pt idx="10178">
                  <c:v>31.350640999999996</c:v>
                </c:pt>
                <c:pt idx="10179">
                  <c:v>35.618799000000024</c:v>
                </c:pt>
                <c:pt idx="10180">
                  <c:v>36.952783000000011</c:v>
                </c:pt>
                <c:pt idx="10181">
                  <c:v>32.570398000000012</c:v>
                </c:pt>
                <c:pt idx="10182">
                  <c:v>29.900385000000028</c:v>
                </c:pt>
                <c:pt idx="10183">
                  <c:v>29.446709999999996</c:v>
                </c:pt>
                <c:pt idx="10184">
                  <c:v>28.885582999999997</c:v>
                </c:pt>
                <c:pt idx="10185">
                  <c:v>28.001459000000011</c:v>
                </c:pt>
                <c:pt idx="10186">
                  <c:v>32.096582000000012</c:v>
                </c:pt>
                <c:pt idx="10187">
                  <c:v>36.518762000000038</c:v>
                </c:pt>
                <c:pt idx="10188">
                  <c:v>36.163965000000019</c:v>
                </c:pt>
                <c:pt idx="10189">
                  <c:v>33.084009000000037</c:v>
                </c:pt>
                <c:pt idx="10190">
                  <c:v>30.634546</c:v>
                </c:pt>
                <c:pt idx="10191">
                  <c:v>29.751093000000026</c:v>
                </c:pt>
                <c:pt idx="10192">
                  <c:v>28.881097000000011</c:v>
                </c:pt>
                <c:pt idx="10193">
                  <c:v>28.581079000000045</c:v>
                </c:pt>
                <c:pt idx="10194">
                  <c:v>33.251123000000007</c:v>
                </c:pt>
                <c:pt idx="10195">
                  <c:v>38.33141500000005</c:v>
                </c:pt>
                <c:pt idx="10196">
                  <c:v>36.121393000000012</c:v>
                </c:pt>
                <c:pt idx="10197">
                  <c:v>33.796411000000035</c:v>
                </c:pt>
                <c:pt idx="10198">
                  <c:v>34.179468000000043</c:v>
                </c:pt>
                <c:pt idx="10199">
                  <c:v>34.281396000000029</c:v>
                </c:pt>
                <c:pt idx="10200">
                  <c:v>30.846399000000019</c:v>
                </c:pt>
                <c:pt idx="10201">
                  <c:v>30.253412000000026</c:v>
                </c:pt>
                <c:pt idx="10202">
                  <c:v>34.785120000000006</c:v>
                </c:pt>
                <c:pt idx="10203">
                  <c:v>38.195062000000007</c:v>
                </c:pt>
                <c:pt idx="10204">
                  <c:v>38.200067000000047</c:v>
                </c:pt>
                <c:pt idx="10205">
                  <c:v>35.535028000000011</c:v>
                </c:pt>
                <c:pt idx="10206">
                  <c:v>31.620385999999996</c:v>
                </c:pt>
                <c:pt idx="10207">
                  <c:v>29.820032000000026</c:v>
                </c:pt>
                <c:pt idx="10208">
                  <c:v>28.730066000000022</c:v>
                </c:pt>
                <c:pt idx="10209">
                  <c:v>28.470209000000011</c:v>
                </c:pt>
                <c:pt idx="10210">
                  <c:v>33.418878000000007</c:v>
                </c:pt>
                <c:pt idx="10211">
                  <c:v>37.235071000000005</c:v>
                </c:pt>
                <c:pt idx="10212">
                  <c:v>37.620050000000049</c:v>
                </c:pt>
                <c:pt idx="10213">
                  <c:v>33.886255000000006</c:v>
                </c:pt>
                <c:pt idx="10214">
                  <c:v>29.581293000000016</c:v>
                </c:pt>
                <c:pt idx="10215">
                  <c:v>29.049524000000019</c:v>
                </c:pt>
                <c:pt idx="10216">
                  <c:v>28.895532000000003</c:v>
                </c:pt>
                <c:pt idx="10217">
                  <c:v>28.949518000000012</c:v>
                </c:pt>
                <c:pt idx="10218">
                  <c:v>32.684778000000051</c:v>
                </c:pt>
                <c:pt idx="10219">
                  <c:v>36.178705000000036</c:v>
                </c:pt>
                <c:pt idx="10220">
                  <c:v>35.670068000000015</c:v>
                </c:pt>
                <c:pt idx="10221">
                  <c:v>31.914484000000016</c:v>
                </c:pt>
                <c:pt idx="10222">
                  <c:v>30.299554000000001</c:v>
                </c:pt>
                <c:pt idx="10223">
                  <c:v>30.269525000000044</c:v>
                </c:pt>
                <c:pt idx="10224">
                  <c:v>30.183954000000028</c:v>
                </c:pt>
                <c:pt idx="10225">
                  <c:v>29.168970000000002</c:v>
                </c:pt>
                <c:pt idx="10226">
                  <c:v>31.203973000000019</c:v>
                </c:pt>
                <c:pt idx="10227">
                  <c:v>35.398950000000013</c:v>
                </c:pt>
                <c:pt idx="10228">
                  <c:v>35.698510999999996</c:v>
                </c:pt>
                <c:pt idx="10229">
                  <c:v>33.08791500000001</c:v>
                </c:pt>
                <c:pt idx="10230">
                  <c:v>30.647942999999998</c:v>
                </c:pt>
                <c:pt idx="10231">
                  <c:v>30.169305000000008</c:v>
                </c:pt>
                <c:pt idx="10232">
                  <c:v>29.948969000000034</c:v>
                </c:pt>
                <c:pt idx="10233">
                  <c:v>29.250269000000003</c:v>
                </c:pt>
                <c:pt idx="10234">
                  <c:v>32.636560000000031</c:v>
                </c:pt>
                <c:pt idx="10235">
                  <c:v>36.871393000000012</c:v>
                </c:pt>
                <c:pt idx="10236">
                  <c:v>37.665063000000032</c:v>
                </c:pt>
                <c:pt idx="10237">
                  <c:v>34.362970000000018</c:v>
                </c:pt>
                <c:pt idx="10238">
                  <c:v>31.654504000000031</c:v>
                </c:pt>
                <c:pt idx="10239">
                  <c:v>30.683344000000034</c:v>
                </c:pt>
                <c:pt idx="10240">
                  <c:v>30.128778000000011</c:v>
                </c:pt>
                <c:pt idx="10241">
                  <c:v>28.945642000000021</c:v>
                </c:pt>
                <c:pt idx="10242">
                  <c:v>31.912592000000018</c:v>
                </c:pt>
                <c:pt idx="10243">
                  <c:v>36.883722000000034</c:v>
                </c:pt>
                <c:pt idx="10244">
                  <c:v>37.048699999999997</c:v>
                </c:pt>
                <c:pt idx="10245">
                  <c:v>33.103998000000047</c:v>
                </c:pt>
                <c:pt idx="10246">
                  <c:v>30.103998000000047</c:v>
                </c:pt>
                <c:pt idx="10247">
                  <c:v>29.228998000000047</c:v>
                </c:pt>
                <c:pt idx="10248">
                  <c:v>28.66643700000003</c:v>
                </c:pt>
                <c:pt idx="10249">
                  <c:v>28.613855000000001</c:v>
                </c:pt>
                <c:pt idx="10250">
                  <c:v>33.24553800000001</c:v>
                </c:pt>
                <c:pt idx="10251">
                  <c:v>36.331079000000045</c:v>
                </c:pt>
                <c:pt idx="10252">
                  <c:v>36.221094000000051</c:v>
                </c:pt>
                <c:pt idx="10253">
                  <c:v>32.628716999999995</c:v>
                </c:pt>
                <c:pt idx="10254">
                  <c:v>30.464502000000039</c:v>
                </c:pt>
                <c:pt idx="10255">
                  <c:v>29.381494000000032</c:v>
                </c:pt>
                <c:pt idx="10256">
                  <c:v>28.462091000000044</c:v>
                </c:pt>
                <c:pt idx="10257">
                  <c:v>27.396722000000011</c:v>
                </c:pt>
                <c:pt idx="10258">
                  <c:v>30.962427000000048</c:v>
                </c:pt>
                <c:pt idx="10259">
                  <c:v>35.530054000000007</c:v>
                </c:pt>
                <c:pt idx="10260">
                  <c:v>38.38640700000002</c:v>
                </c:pt>
                <c:pt idx="10261">
                  <c:v>34.283594000000051</c:v>
                </c:pt>
                <c:pt idx="10262">
                  <c:v>31.614496000000031</c:v>
                </c:pt>
                <c:pt idx="10263">
                  <c:v>30.868584999999996</c:v>
                </c:pt>
                <c:pt idx="10264">
                  <c:v>29.130029000000036</c:v>
                </c:pt>
                <c:pt idx="10265">
                  <c:v>28.799645999999996</c:v>
                </c:pt>
                <c:pt idx="10266">
                  <c:v>31.286066000000005</c:v>
                </c:pt>
                <c:pt idx="10267">
                  <c:v>35.185052000000042</c:v>
                </c:pt>
                <c:pt idx="10268">
                  <c:v>32.631403000000034</c:v>
                </c:pt>
                <c:pt idx="10269">
                  <c:v>31.66945800000002</c:v>
                </c:pt>
                <c:pt idx="10270">
                  <c:v>30.634485000000041</c:v>
                </c:pt>
                <c:pt idx="10271">
                  <c:v>30.486108000000002</c:v>
                </c:pt>
                <c:pt idx="10272">
                  <c:v>29.404900999999995</c:v>
                </c:pt>
                <c:pt idx="10273">
                  <c:v>30.178613000000041</c:v>
                </c:pt>
                <c:pt idx="10274">
                  <c:v>31.619439999999997</c:v>
                </c:pt>
                <c:pt idx="10275">
                  <c:v>34.216425000000015</c:v>
                </c:pt>
                <c:pt idx="10276">
                  <c:v>32.746667000000002</c:v>
                </c:pt>
                <c:pt idx="10277">
                  <c:v>29.551416000000017</c:v>
                </c:pt>
                <c:pt idx="10278">
                  <c:v>30.51320800000002</c:v>
                </c:pt>
                <c:pt idx="10279">
                  <c:v>30.816125</c:v>
                </c:pt>
                <c:pt idx="10280">
                  <c:v>30.545770000000005</c:v>
                </c:pt>
                <c:pt idx="10281">
                  <c:v>29.852747000000022</c:v>
                </c:pt>
                <c:pt idx="10282">
                  <c:v>30.88588900000002</c:v>
                </c:pt>
                <c:pt idx="10283">
                  <c:v>34.271082000000035</c:v>
                </c:pt>
                <c:pt idx="10284">
                  <c:v>35.321100000000001</c:v>
                </c:pt>
                <c:pt idx="10285">
                  <c:v>33.049524000000019</c:v>
                </c:pt>
                <c:pt idx="10286">
                  <c:v>31.029504000000031</c:v>
                </c:pt>
                <c:pt idx="10287">
                  <c:v>29.954522999999995</c:v>
                </c:pt>
                <c:pt idx="10288">
                  <c:v>28.815637000000038</c:v>
                </c:pt>
                <c:pt idx="10289">
                  <c:v>28.198724000000027</c:v>
                </c:pt>
                <c:pt idx="10290">
                  <c:v>30.598444000000029</c:v>
                </c:pt>
                <c:pt idx="10291">
                  <c:v>34.614557000000048</c:v>
                </c:pt>
                <c:pt idx="10292">
                  <c:v>34.979517000000044</c:v>
                </c:pt>
                <c:pt idx="10293">
                  <c:v>32.919488999999999</c:v>
                </c:pt>
                <c:pt idx="10294">
                  <c:v>31.529504000000031</c:v>
                </c:pt>
                <c:pt idx="10295">
                  <c:v>30.534509000000014</c:v>
                </c:pt>
                <c:pt idx="10296">
                  <c:v>30.399500000000046</c:v>
                </c:pt>
                <c:pt idx="10297">
                  <c:v>29.815851000000009</c:v>
                </c:pt>
                <c:pt idx="10298">
                  <c:v>32.350366000000008</c:v>
                </c:pt>
                <c:pt idx="10299">
                  <c:v>34.779504000000031</c:v>
                </c:pt>
                <c:pt idx="10300">
                  <c:v>35.704522999999995</c:v>
                </c:pt>
                <c:pt idx="10301">
                  <c:v>32.519525000000044</c:v>
                </c:pt>
                <c:pt idx="10302">
                  <c:v>30.078607000000034</c:v>
                </c:pt>
                <c:pt idx="10303">
                  <c:v>29.731104000000016</c:v>
                </c:pt>
                <c:pt idx="10304">
                  <c:v>29.221429000000001</c:v>
                </c:pt>
                <c:pt idx="10305">
                  <c:v>28.234155000000044</c:v>
                </c:pt>
                <c:pt idx="10306">
                  <c:v>30.754449000000022</c:v>
                </c:pt>
                <c:pt idx="10307">
                  <c:v>33.231409000000042</c:v>
                </c:pt>
                <c:pt idx="10308">
                  <c:v>29.316400000000044</c:v>
                </c:pt>
                <c:pt idx="10309">
                  <c:v>30.754480000000001</c:v>
                </c:pt>
                <c:pt idx="10310">
                  <c:v>28.419519000000037</c:v>
                </c:pt>
                <c:pt idx="10311">
                  <c:v>28.51455100000004</c:v>
                </c:pt>
                <c:pt idx="10312">
                  <c:v>28.666405999999995</c:v>
                </c:pt>
                <c:pt idx="10313">
                  <c:v>28.503839000000028</c:v>
                </c:pt>
                <c:pt idx="10314">
                  <c:v>29.621393000000012</c:v>
                </c:pt>
                <c:pt idx="10315">
                  <c:v>29.501397999999995</c:v>
                </c:pt>
                <c:pt idx="10316">
                  <c:v>31.35143400000004</c:v>
                </c:pt>
                <c:pt idx="10317">
                  <c:v>31.184503000000007</c:v>
                </c:pt>
                <c:pt idx="10318">
                  <c:v>28.469507000000021</c:v>
                </c:pt>
                <c:pt idx="10319">
                  <c:v>28.134515000000022</c:v>
                </c:pt>
                <c:pt idx="10320">
                  <c:v>27.21331200000003</c:v>
                </c:pt>
                <c:pt idx="10321">
                  <c:v>26.316400000000044</c:v>
                </c:pt>
                <c:pt idx="10322">
                  <c:v>30.346094000000051</c:v>
                </c:pt>
                <c:pt idx="10323">
                  <c:v>34.479486000000009</c:v>
                </c:pt>
                <c:pt idx="10324">
                  <c:v>35.404504000000031</c:v>
                </c:pt>
                <c:pt idx="10325">
                  <c:v>32.349481000000026</c:v>
                </c:pt>
                <c:pt idx="10326">
                  <c:v>30.469507000000021</c:v>
                </c:pt>
                <c:pt idx="10327">
                  <c:v>29.669519000000037</c:v>
                </c:pt>
                <c:pt idx="10328">
                  <c:v>28.579522999999995</c:v>
                </c:pt>
                <c:pt idx="10329">
                  <c:v>27.449518000000012</c:v>
                </c:pt>
                <c:pt idx="10330">
                  <c:v>30.954522999999995</c:v>
                </c:pt>
                <c:pt idx="10331">
                  <c:v>35.419488999999999</c:v>
                </c:pt>
                <c:pt idx="10332">
                  <c:v>35.445032000000026</c:v>
                </c:pt>
                <c:pt idx="10333">
                  <c:v>32.899500000000046</c:v>
                </c:pt>
                <c:pt idx="10334">
                  <c:v>31.134515000000022</c:v>
                </c:pt>
                <c:pt idx="10335">
                  <c:v>29.984521000000029</c:v>
                </c:pt>
                <c:pt idx="10336">
                  <c:v>29.314478000000008</c:v>
                </c:pt>
                <c:pt idx="10337">
                  <c:v>28.585046000000034</c:v>
                </c:pt>
                <c:pt idx="10338">
                  <c:v>31.483972000000051</c:v>
                </c:pt>
                <c:pt idx="10339">
                  <c:v>35.464502000000039</c:v>
                </c:pt>
                <c:pt idx="10340">
                  <c:v>36.49688100000003</c:v>
                </c:pt>
                <c:pt idx="10341">
                  <c:v>33.901086000000021</c:v>
                </c:pt>
                <c:pt idx="10342">
                  <c:v>31.404016000000013</c:v>
                </c:pt>
                <c:pt idx="10343">
                  <c:v>30.119011999999998</c:v>
                </c:pt>
                <c:pt idx="10344">
                  <c:v>28.666405999999995</c:v>
                </c:pt>
                <c:pt idx="10345">
                  <c:v>28.138300000000015</c:v>
                </c:pt>
                <c:pt idx="10346">
                  <c:v>31.95437000000004</c:v>
                </c:pt>
                <c:pt idx="10347">
                  <c:v>35.571436000000006</c:v>
                </c:pt>
                <c:pt idx="10348">
                  <c:v>37.36641800000001</c:v>
                </c:pt>
                <c:pt idx="10349">
                  <c:v>32.754510000000039</c:v>
                </c:pt>
                <c:pt idx="10350">
                  <c:v>31.246301000000017</c:v>
                </c:pt>
                <c:pt idx="10351">
                  <c:v>30.25124500000004</c:v>
                </c:pt>
                <c:pt idx="10352">
                  <c:v>29.315057000000024</c:v>
                </c:pt>
                <c:pt idx="10353">
                  <c:v>27.670068000000015</c:v>
                </c:pt>
                <c:pt idx="10354">
                  <c:v>32.850061000000039</c:v>
                </c:pt>
                <c:pt idx="10355">
                  <c:v>36.170038000000034</c:v>
                </c:pt>
                <c:pt idx="10356">
                  <c:v>37.731409000000042</c:v>
                </c:pt>
                <c:pt idx="10357">
                  <c:v>33.620050000000049</c:v>
                </c:pt>
                <c:pt idx="10358">
                  <c:v>30.514520000000005</c:v>
                </c:pt>
                <c:pt idx="10359">
                  <c:v>29.481378000000007</c:v>
                </c:pt>
                <c:pt idx="10360">
                  <c:v>28.966394000000037</c:v>
                </c:pt>
                <c:pt idx="10361">
                  <c:v>29.748895000000005</c:v>
                </c:pt>
                <c:pt idx="10362">
                  <c:v>31.996698000000038</c:v>
                </c:pt>
                <c:pt idx="10363">
                  <c:v>35.436395000000005</c:v>
                </c:pt>
                <c:pt idx="10364">
                  <c:v>33.921442000000013</c:v>
                </c:pt>
                <c:pt idx="10365">
                  <c:v>32.196375000000046</c:v>
                </c:pt>
                <c:pt idx="10366">
                  <c:v>31.06624800000003</c:v>
                </c:pt>
                <c:pt idx="10367">
                  <c:v>30.066125</c:v>
                </c:pt>
                <c:pt idx="10368">
                  <c:v>29.871393000000012</c:v>
                </c:pt>
                <c:pt idx="10369">
                  <c:v>29.065515000000005</c:v>
                </c:pt>
                <c:pt idx="10370">
                  <c:v>29.869623000000047</c:v>
                </c:pt>
                <c:pt idx="10371">
                  <c:v>33.046106000000009</c:v>
                </c:pt>
                <c:pt idx="10372">
                  <c:v>35.496118000000024</c:v>
                </c:pt>
                <c:pt idx="10373">
                  <c:v>28.851282000000026</c:v>
                </c:pt>
                <c:pt idx="10374">
                  <c:v>29.751306</c:v>
                </c:pt>
                <c:pt idx="10375">
                  <c:v>29.466272000000004</c:v>
                </c:pt>
                <c:pt idx="10376">
                  <c:v>28.830286000000001</c:v>
                </c:pt>
                <c:pt idx="10377">
                  <c:v>27.969965000000002</c:v>
                </c:pt>
                <c:pt idx="10378">
                  <c:v>31.351831000000004</c:v>
                </c:pt>
                <c:pt idx="10379">
                  <c:v>35.112512000000038</c:v>
                </c:pt>
                <c:pt idx="10380">
                  <c:v>33.728998000000047</c:v>
                </c:pt>
                <c:pt idx="10381">
                  <c:v>31.846216000000027</c:v>
                </c:pt>
                <c:pt idx="10382">
                  <c:v>30.116235000000017</c:v>
                </c:pt>
                <c:pt idx="10383">
                  <c:v>29.781488000000024</c:v>
                </c:pt>
                <c:pt idx="10384">
                  <c:v>29.53087800000003</c:v>
                </c:pt>
                <c:pt idx="10385">
                  <c:v>28.69588600000003</c:v>
                </c:pt>
                <c:pt idx="10386">
                  <c:v>31.886102000000051</c:v>
                </c:pt>
                <c:pt idx="10387">
                  <c:v>35.466089000000011</c:v>
                </c:pt>
                <c:pt idx="10388">
                  <c:v>35.231104000000016</c:v>
                </c:pt>
                <c:pt idx="10389">
                  <c:v>32.932092000000011</c:v>
                </c:pt>
                <c:pt idx="10390">
                  <c:v>30.386285000000044</c:v>
                </c:pt>
                <c:pt idx="10391">
                  <c:v>29.583032000000003</c:v>
                </c:pt>
                <c:pt idx="10392">
                  <c:v>29.281091000000004</c:v>
                </c:pt>
                <c:pt idx="10393">
                  <c:v>28.662958000000003</c:v>
                </c:pt>
                <c:pt idx="10394">
                  <c:v>30.967981000000009</c:v>
                </c:pt>
                <c:pt idx="10395">
                  <c:v>35.313013000000012</c:v>
                </c:pt>
                <c:pt idx="10396">
                  <c:v>32.613</c:v>
                </c:pt>
                <c:pt idx="10397">
                  <c:v>25.302057000000048</c:v>
                </c:pt>
                <c:pt idx="10398">
                  <c:v>25.137079000000028</c:v>
                </c:pt>
                <c:pt idx="10399">
                  <c:v>25.447076000000038</c:v>
                </c:pt>
                <c:pt idx="10400">
                  <c:v>25.612054000000001</c:v>
                </c:pt>
                <c:pt idx="10401">
                  <c:v>25.430597000000034</c:v>
                </c:pt>
                <c:pt idx="10402">
                  <c:v>31.01732800000002</c:v>
                </c:pt>
                <c:pt idx="10403">
                  <c:v>33.452997000000039</c:v>
                </c:pt>
                <c:pt idx="10404">
                  <c:v>31.063013000000012</c:v>
                </c:pt>
                <c:pt idx="10405">
                  <c:v>27.232079999999996</c:v>
                </c:pt>
                <c:pt idx="10406">
                  <c:v>27.962091000000044</c:v>
                </c:pt>
                <c:pt idx="10407">
                  <c:v>26.651392000000044</c:v>
                </c:pt>
                <c:pt idx="10408">
                  <c:v>26.016412000000003</c:v>
                </c:pt>
                <c:pt idx="10409">
                  <c:v>25.284601000000009</c:v>
                </c:pt>
                <c:pt idx="10410">
                  <c:v>28.521509000000037</c:v>
                </c:pt>
                <c:pt idx="10411">
                  <c:v>32.716394000000037</c:v>
                </c:pt>
                <c:pt idx="10412">
                  <c:v>33.568017999999995</c:v>
                </c:pt>
                <c:pt idx="10413">
                  <c:v>29.516382000000021</c:v>
                </c:pt>
                <c:pt idx="10414">
                  <c:v>29.15447400000005</c:v>
                </c:pt>
                <c:pt idx="10415">
                  <c:v>27.963739000000032</c:v>
                </c:pt>
                <c:pt idx="10416">
                  <c:v>27.799341000000027</c:v>
                </c:pt>
                <c:pt idx="10417">
                  <c:v>27.245203000000004</c:v>
                </c:pt>
                <c:pt idx="10418">
                  <c:v>29.351495</c:v>
                </c:pt>
                <c:pt idx="10419">
                  <c:v>32.346857</c:v>
                </c:pt>
                <c:pt idx="10420">
                  <c:v>32.931421</c:v>
                </c:pt>
                <c:pt idx="10421">
                  <c:v>30.582086000000004</c:v>
                </c:pt>
                <c:pt idx="10422">
                  <c:v>30.00170300000002</c:v>
                </c:pt>
                <c:pt idx="10423">
                  <c:v>29.61544200000003</c:v>
                </c:pt>
                <c:pt idx="10424">
                  <c:v>28.553705000000036</c:v>
                </c:pt>
                <c:pt idx="10425">
                  <c:v>29.095331000000044</c:v>
                </c:pt>
                <c:pt idx="10426">
                  <c:v>31.947839000000045</c:v>
                </c:pt>
                <c:pt idx="10427">
                  <c:v>34.652612000000033</c:v>
                </c:pt>
                <c:pt idx="10428">
                  <c:v>32.146082000000035</c:v>
                </c:pt>
                <c:pt idx="10429">
                  <c:v>31.249780000000044</c:v>
                </c:pt>
                <c:pt idx="10430">
                  <c:v>30.379755000000046</c:v>
                </c:pt>
                <c:pt idx="10431">
                  <c:v>30.381433000000015</c:v>
                </c:pt>
                <c:pt idx="10432">
                  <c:v>29.801752000000022</c:v>
                </c:pt>
                <c:pt idx="10433">
                  <c:v>29.78829300000001</c:v>
                </c:pt>
                <c:pt idx="10434">
                  <c:v>33.153008999999997</c:v>
                </c:pt>
                <c:pt idx="10435">
                  <c:v>34.697351000000026</c:v>
                </c:pt>
                <c:pt idx="10436">
                  <c:v>34.318964000000051</c:v>
                </c:pt>
                <c:pt idx="10437">
                  <c:v>32.567926</c:v>
                </c:pt>
                <c:pt idx="10438">
                  <c:v>30.965935999999999</c:v>
                </c:pt>
                <c:pt idx="10439">
                  <c:v>30.98015700000002</c:v>
                </c:pt>
                <c:pt idx="10440">
                  <c:v>29.953210000000013</c:v>
                </c:pt>
                <c:pt idx="10441">
                  <c:v>29.430017000000021</c:v>
                </c:pt>
                <c:pt idx="10442">
                  <c:v>31.296533000000011</c:v>
                </c:pt>
                <c:pt idx="10443">
                  <c:v>34.42998700000004</c:v>
                </c:pt>
                <c:pt idx="10444">
                  <c:v>33.096399000000019</c:v>
                </c:pt>
                <c:pt idx="10445">
                  <c:v>30.346063000000015</c:v>
                </c:pt>
                <c:pt idx="10446">
                  <c:v>30.467493000000047</c:v>
                </c:pt>
                <c:pt idx="10447">
                  <c:v>30.049249000000032</c:v>
                </c:pt>
                <c:pt idx="10448">
                  <c:v>29.35073200000005</c:v>
                </c:pt>
                <c:pt idx="10449">
                  <c:v>28.169916000000001</c:v>
                </c:pt>
                <c:pt idx="10450">
                  <c:v>29.797601000000043</c:v>
                </c:pt>
                <c:pt idx="10451">
                  <c:v>32.320398000000012</c:v>
                </c:pt>
                <c:pt idx="10452">
                  <c:v>33.403040000000033</c:v>
                </c:pt>
                <c:pt idx="10453">
                  <c:v>31.902460000000019</c:v>
                </c:pt>
                <c:pt idx="10454">
                  <c:v>29.863336000000004</c:v>
                </c:pt>
                <c:pt idx="10455">
                  <c:v>29.016840000000002</c:v>
                </c:pt>
                <c:pt idx="10456">
                  <c:v>28.901819000000046</c:v>
                </c:pt>
                <c:pt idx="10457">
                  <c:v>28.001062000000047</c:v>
                </c:pt>
                <c:pt idx="10458">
                  <c:v>28.670404000000019</c:v>
                </c:pt>
                <c:pt idx="10459">
                  <c:v>31.365808000000015</c:v>
                </c:pt>
                <c:pt idx="10460">
                  <c:v>32.549005000000022</c:v>
                </c:pt>
                <c:pt idx="10461">
                  <c:v>31.454584000000011</c:v>
                </c:pt>
                <c:pt idx="10462">
                  <c:v>29.863518999999997</c:v>
                </c:pt>
                <c:pt idx="10463">
                  <c:v>29.380029000000036</c:v>
                </c:pt>
                <c:pt idx="10464">
                  <c:v>28.996637000000021</c:v>
                </c:pt>
                <c:pt idx="10465">
                  <c:v>28.483270000000005</c:v>
                </c:pt>
                <c:pt idx="10466">
                  <c:v>28.520807000000048</c:v>
                </c:pt>
                <c:pt idx="10467">
                  <c:v>31.012628000000007</c:v>
                </c:pt>
                <c:pt idx="10468">
                  <c:v>32.571405000000027</c:v>
                </c:pt>
                <c:pt idx="10469">
                  <c:v>31.568048000000033</c:v>
                </c:pt>
                <c:pt idx="10470">
                  <c:v>29.635828000000004</c:v>
                </c:pt>
                <c:pt idx="10471">
                  <c:v>27.002466000000027</c:v>
                </c:pt>
                <c:pt idx="10472">
                  <c:v>23.247217000000035</c:v>
                </c:pt>
                <c:pt idx="10473">
                  <c:v>25.581354000000033</c:v>
                </c:pt>
                <c:pt idx="10474">
                  <c:v>27.235406000000012</c:v>
                </c:pt>
                <c:pt idx="10475">
                  <c:v>30.981042000000002</c:v>
                </c:pt>
                <c:pt idx="10476">
                  <c:v>29.696405000000027</c:v>
                </c:pt>
                <c:pt idx="10477">
                  <c:v>26.486444000000006</c:v>
                </c:pt>
                <c:pt idx="10478">
                  <c:v>26.299951000000021</c:v>
                </c:pt>
                <c:pt idx="10479">
                  <c:v>25.604974000000027</c:v>
                </c:pt>
                <c:pt idx="10480">
                  <c:v>25.295557000000031</c:v>
                </c:pt>
                <c:pt idx="10481">
                  <c:v>24.912469000000044</c:v>
                </c:pt>
                <c:pt idx="10482">
                  <c:v>27.869745000000023</c:v>
                </c:pt>
                <c:pt idx="10483">
                  <c:v>30.715814000000023</c:v>
                </c:pt>
                <c:pt idx="10484">
                  <c:v>32.71517300000005</c:v>
                </c:pt>
                <c:pt idx="10485">
                  <c:v>28.729486000000009</c:v>
                </c:pt>
                <c:pt idx="10486">
                  <c:v>25.554498000000024</c:v>
                </c:pt>
                <c:pt idx="10487">
                  <c:v>28.079492000000016</c:v>
                </c:pt>
                <c:pt idx="10488">
                  <c:v>27.221429000000001</c:v>
                </c:pt>
                <c:pt idx="10489">
                  <c:v>26.681421</c:v>
                </c:pt>
                <c:pt idx="10490">
                  <c:v>27.746393000000012</c:v>
                </c:pt>
                <c:pt idx="10491">
                  <c:v>30.936395000000005</c:v>
                </c:pt>
                <c:pt idx="10492">
                  <c:v>32.621393000000012</c:v>
                </c:pt>
                <c:pt idx="10493">
                  <c:v>31.684503000000007</c:v>
                </c:pt>
                <c:pt idx="10494">
                  <c:v>28.314478000000008</c:v>
                </c:pt>
                <c:pt idx="10495">
                  <c:v>27.234491000000048</c:v>
                </c:pt>
                <c:pt idx="10496">
                  <c:v>27.050072999999998</c:v>
                </c:pt>
                <c:pt idx="10497">
                  <c:v>28.115045000000009</c:v>
                </c:pt>
                <c:pt idx="10498">
                  <c:v>30.236414000000025</c:v>
                </c:pt>
                <c:pt idx="10499">
                  <c:v>32.266382000000021</c:v>
                </c:pt>
                <c:pt idx="10500">
                  <c:v>33.946405000000027</c:v>
                </c:pt>
                <c:pt idx="10501">
                  <c:v>30.579462000000035</c:v>
                </c:pt>
                <c:pt idx="10502">
                  <c:v>27.484521000000029</c:v>
                </c:pt>
                <c:pt idx="10503">
                  <c:v>26.331384000000014</c:v>
                </c:pt>
                <c:pt idx="10504">
                  <c:v>26.481409000000042</c:v>
                </c:pt>
                <c:pt idx="10505">
                  <c:v>26.301843000000019</c:v>
                </c:pt>
                <c:pt idx="10506">
                  <c:v>28.631403000000034</c:v>
                </c:pt>
                <c:pt idx="10507">
                  <c:v>32.046411000000035</c:v>
                </c:pt>
                <c:pt idx="10508">
                  <c:v>32.986414000000025</c:v>
                </c:pt>
                <c:pt idx="10509">
                  <c:v>29.334496999999999</c:v>
                </c:pt>
                <c:pt idx="10510">
                  <c:v>27.419488999999999</c:v>
                </c:pt>
                <c:pt idx="10511">
                  <c:v>26.969507000000021</c:v>
                </c:pt>
                <c:pt idx="10512">
                  <c:v>26.236414000000025</c:v>
                </c:pt>
                <c:pt idx="10513">
                  <c:v>25.031396000000029</c:v>
                </c:pt>
                <c:pt idx="10514">
                  <c:v>26.751428000000033</c:v>
                </c:pt>
                <c:pt idx="10515">
                  <c:v>29.586420000000032</c:v>
                </c:pt>
                <c:pt idx="10516">
                  <c:v>30.171411000000035</c:v>
                </c:pt>
                <c:pt idx="10517">
                  <c:v>29.899500000000046</c:v>
                </c:pt>
                <c:pt idx="10518">
                  <c:v>27.869501000000014</c:v>
                </c:pt>
                <c:pt idx="10519">
                  <c:v>27.628625</c:v>
                </c:pt>
                <c:pt idx="10520">
                  <c:v>27.336420000000032</c:v>
                </c:pt>
                <c:pt idx="10521">
                  <c:v>26.848962000000029</c:v>
                </c:pt>
                <c:pt idx="10522">
                  <c:v>28.283960000000036</c:v>
                </c:pt>
                <c:pt idx="10523">
                  <c:v>30.268976000000009</c:v>
                </c:pt>
                <c:pt idx="10524">
                  <c:v>28.601404000000002</c:v>
                </c:pt>
                <c:pt idx="10525">
                  <c:v>27.929498000000024</c:v>
                </c:pt>
                <c:pt idx="10526">
                  <c:v>26.954492000000016</c:v>
                </c:pt>
                <c:pt idx="10527">
                  <c:v>26.814508000000046</c:v>
                </c:pt>
                <c:pt idx="10528">
                  <c:v>26.451440000000048</c:v>
                </c:pt>
                <c:pt idx="10529">
                  <c:v>26.196436000000006</c:v>
                </c:pt>
                <c:pt idx="10530">
                  <c:v>28.20141000000001</c:v>
                </c:pt>
                <c:pt idx="10531">
                  <c:v>31.08141500000005</c:v>
                </c:pt>
                <c:pt idx="10532">
                  <c:v>31.751397999999995</c:v>
                </c:pt>
                <c:pt idx="10533">
                  <c:v>28.681146000000012</c:v>
                </c:pt>
                <c:pt idx="10534">
                  <c:v>27.650598000000002</c:v>
                </c:pt>
                <c:pt idx="10535">
                  <c:v>26.818231000000026</c:v>
                </c:pt>
                <c:pt idx="10536">
                  <c:v>26.66329300000001</c:v>
                </c:pt>
                <c:pt idx="10537">
                  <c:v>26.130089999999996</c:v>
                </c:pt>
                <c:pt idx="10538">
                  <c:v>28.34569700000003</c:v>
                </c:pt>
                <c:pt idx="10539">
                  <c:v>31.183801000000017</c:v>
                </c:pt>
                <c:pt idx="10540">
                  <c:v>30.61641800000001</c:v>
                </c:pt>
                <c:pt idx="10541">
                  <c:v>29.021600000000035</c:v>
                </c:pt>
                <c:pt idx="10542">
                  <c:v>28.703210000000013</c:v>
                </c:pt>
                <c:pt idx="10543">
                  <c:v>28.419427000000042</c:v>
                </c:pt>
                <c:pt idx="10544">
                  <c:v>27.867426000000023</c:v>
                </c:pt>
                <c:pt idx="10545">
                  <c:v>27.65041500000001</c:v>
                </c:pt>
                <c:pt idx="10546">
                  <c:v>28.753351000000009</c:v>
                </c:pt>
                <c:pt idx="10547">
                  <c:v>30.716241000000025</c:v>
                </c:pt>
                <c:pt idx="10548">
                  <c:v>30.179224000000033</c:v>
                </c:pt>
                <c:pt idx="10549">
                  <c:v>28.564569000000006</c:v>
                </c:pt>
                <c:pt idx="10550">
                  <c:v>28.169275000000027</c:v>
                </c:pt>
                <c:pt idx="10551">
                  <c:v>27.348932000000048</c:v>
                </c:pt>
                <c:pt idx="10552">
                  <c:v>27.068781000000001</c:v>
                </c:pt>
                <c:pt idx="10553">
                  <c:v>26.870385999999996</c:v>
                </c:pt>
                <c:pt idx="10554">
                  <c:v>29.146875000000023</c:v>
                </c:pt>
                <c:pt idx="10555">
                  <c:v>30.282159000000036</c:v>
                </c:pt>
                <c:pt idx="10556">
                  <c:v>31.816400000000044</c:v>
                </c:pt>
                <c:pt idx="10557">
                  <c:v>30.64901100000003</c:v>
                </c:pt>
                <c:pt idx="10558">
                  <c:v>28.483942000000013</c:v>
                </c:pt>
                <c:pt idx="10559">
                  <c:v>28.268335000000036</c:v>
                </c:pt>
                <c:pt idx="10560">
                  <c:v>27.418237000000033</c:v>
                </c:pt>
                <c:pt idx="10561">
                  <c:v>27.502466000000027</c:v>
                </c:pt>
                <c:pt idx="10562">
                  <c:v>28.114252000000022</c:v>
                </c:pt>
                <c:pt idx="10563">
                  <c:v>31.302454000000012</c:v>
                </c:pt>
                <c:pt idx="10564">
                  <c:v>30.521417000000042</c:v>
                </c:pt>
                <c:pt idx="10565">
                  <c:v>29.612085000000036</c:v>
                </c:pt>
                <c:pt idx="10566">
                  <c:v>28.353204000000005</c:v>
                </c:pt>
                <c:pt idx="10567">
                  <c:v>28.080988000000048</c:v>
                </c:pt>
                <c:pt idx="10568">
                  <c:v>27.999597000000051</c:v>
                </c:pt>
                <c:pt idx="10569">
                  <c:v>27.765436000000022</c:v>
                </c:pt>
                <c:pt idx="10570">
                  <c:v>27.197473000000002</c:v>
                </c:pt>
                <c:pt idx="10571">
                  <c:v>31.546411000000035</c:v>
                </c:pt>
                <c:pt idx="10572">
                  <c:v>32.816400000000044</c:v>
                </c:pt>
                <c:pt idx="10573">
                  <c:v>30.769495000000006</c:v>
                </c:pt>
                <c:pt idx="10574">
                  <c:v>29.916650000000004</c:v>
                </c:pt>
                <c:pt idx="10575">
                  <c:v>29.167108000000042</c:v>
                </c:pt>
                <c:pt idx="10576">
                  <c:v>28.103235000000041</c:v>
                </c:pt>
                <c:pt idx="10577">
                  <c:v>27.685480000000041</c:v>
                </c:pt>
                <c:pt idx="10578">
                  <c:v>29.818262000000004</c:v>
                </c:pt>
                <c:pt idx="10579">
                  <c:v>32.651392000000044</c:v>
                </c:pt>
                <c:pt idx="10580">
                  <c:v>33.471399000000019</c:v>
                </c:pt>
                <c:pt idx="10581">
                  <c:v>28.599512000000004</c:v>
                </c:pt>
                <c:pt idx="10582">
                  <c:v>28.254510000000039</c:v>
                </c:pt>
                <c:pt idx="10583">
                  <c:v>29.821069000000023</c:v>
                </c:pt>
                <c:pt idx="10584">
                  <c:v>28.411829000000012</c:v>
                </c:pt>
                <c:pt idx="10585">
                  <c:v>28.715387000000021</c:v>
                </c:pt>
                <c:pt idx="10586">
                  <c:v>30.953760000000045</c:v>
                </c:pt>
                <c:pt idx="10587">
                  <c:v>33.515894000000003</c:v>
                </c:pt>
                <c:pt idx="10588">
                  <c:v>34.10143400000004</c:v>
                </c:pt>
                <c:pt idx="10589">
                  <c:v>32.495599000000027</c:v>
                </c:pt>
                <c:pt idx="10590">
                  <c:v>30.396082000000035</c:v>
                </c:pt>
                <c:pt idx="10591">
                  <c:v>29.268395999999996</c:v>
                </c:pt>
                <c:pt idx="10592">
                  <c:v>28.46999500000004</c:v>
                </c:pt>
                <c:pt idx="10593">
                  <c:v>27.630640000000028</c:v>
                </c:pt>
                <c:pt idx="10594">
                  <c:v>29.496027000000026</c:v>
                </c:pt>
                <c:pt idx="10595">
                  <c:v>32.185510000000022</c:v>
                </c:pt>
                <c:pt idx="10596">
                  <c:v>30.583978000000002</c:v>
                </c:pt>
                <c:pt idx="10597">
                  <c:v>27.679498000000024</c:v>
                </c:pt>
                <c:pt idx="10598">
                  <c:v>27.914513999999997</c:v>
                </c:pt>
                <c:pt idx="10599">
                  <c:v>27.885582999999997</c:v>
                </c:pt>
                <c:pt idx="10600">
                  <c:v>27.266382000000021</c:v>
                </c:pt>
                <c:pt idx="10601">
                  <c:v>27.162683000000015</c:v>
                </c:pt>
                <c:pt idx="10602">
                  <c:v>30.367638999999997</c:v>
                </c:pt>
                <c:pt idx="10603">
                  <c:v>32.721399000000019</c:v>
                </c:pt>
                <c:pt idx="10604">
                  <c:v>32.981409000000042</c:v>
                </c:pt>
                <c:pt idx="10605">
                  <c:v>29.469201999999996</c:v>
                </c:pt>
                <c:pt idx="10606">
                  <c:v>27.966241000000025</c:v>
                </c:pt>
                <c:pt idx="10607">
                  <c:v>28.300562000000014</c:v>
                </c:pt>
                <c:pt idx="10608">
                  <c:v>28.412500000000023</c:v>
                </c:pt>
                <c:pt idx="10609">
                  <c:v>28.667627000000039</c:v>
                </c:pt>
                <c:pt idx="10610">
                  <c:v>30.070154000000002</c:v>
                </c:pt>
                <c:pt idx="10611">
                  <c:v>32.265924000000041</c:v>
                </c:pt>
                <c:pt idx="10612">
                  <c:v>31.936395000000005</c:v>
                </c:pt>
                <c:pt idx="10613">
                  <c:v>30.90447400000005</c:v>
                </c:pt>
                <c:pt idx="10614">
                  <c:v>30.135919000000001</c:v>
                </c:pt>
                <c:pt idx="10615">
                  <c:v>29.399683000000039</c:v>
                </c:pt>
                <c:pt idx="10616">
                  <c:v>28.870477000000051</c:v>
                </c:pt>
                <c:pt idx="10617">
                  <c:v>28.895807000000048</c:v>
                </c:pt>
                <c:pt idx="10618">
                  <c:v>30.08651100000003</c:v>
                </c:pt>
                <c:pt idx="10619">
                  <c:v>32.535791000000017</c:v>
                </c:pt>
                <c:pt idx="10620">
                  <c:v>32.503015000000005</c:v>
                </c:pt>
                <c:pt idx="10621">
                  <c:v>31.065302000000031</c:v>
                </c:pt>
                <c:pt idx="10622">
                  <c:v>29.283716000000027</c:v>
                </c:pt>
                <c:pt idx="10623">
                  <c:v>28.336664000000042</c:v>
                </c:pt>
                <c:pt idx="10624">
                  <c:v>28.202722000000051</c:v>
                </c:pt>
                <c:pt idx="10625">
                  <c:v>27.863702000000046</c:v>
                </c:pt>
                <c:pt idx="10626">
                  <c:v>29.397119000000032</c:v>
                </c:pt>
                <c:pt idx="10627">
                  <c:v>31.821466000000044</c:v>
                </c:pt>
                <c:pt idx="10628">
                  <c:v>30.912958000000003</c:v>
                </c:pt>
                <c:pt idx="10629">
                  <c:v>27.600610000000017</c:v>
                </c:pt>
                <c:pt idx="10630">
                  <c:v>27.750023999999996</c:v>
                </c:pt>
                <c:pt idx="10631">
                  <c:v>27.436914000000002</c:v>
                </c:pt>
                <c:pt idx="10632">
                  <c:v>27.120477000000051</c:v>
                </c:pt>
                <c:pt idx="10633">
                  <c:v>26.881525000000011</c:v>
                </c:pt>
                <c:pt idx="10634">
                  <c:v>29.371515000000045</c:v>
                </c:pt>
                <c:pt idx="10635">
                  <c:v>31.880487000000016</c:v>
                </c:pt>
                <c:pt idx="10636">
                  <c:v>33.562921000000017</c:v>
                </c:pt>
                <c:pt idx="10637">
                  <c:v>31.09731400000004</c:v>
                </c:pt>
                <c:pt idx="10638">
                  <c:v>29.032465000000002</c:v>
                </c:pt>
                <c:pt idx="10639">
                  <c:v>28.312523999999996</c:v>
                </c:pt>
                <c:pt idx="10640">
                  <c:v>27.583582000000035</c:v>
                </c:pt>
                <c:pt idx="10641">
                  <c:v>26.898584000000028</c:v>
                </c:pt>
                <c:pt idx="10642">
                  <c:v>29.051233000000025</c:v>
                </c:pt>
                <c:pt idx="10643">
                  <c:v>32.736414000000025</c:v>
                </c:pt>
                <c:pt idx="10644">
                  <c:v>34.681421</c:v>
                </c:pt>
                <c:pt idx="10645">
                  <c:v>31.162988000000041</c:v>
                </c:pt>
                <c:pt idx="10646">
                  <c:v>29.90215500000005</c:v>
                </c:pt>
                <c:pt idx="10647">
                  <c:v>29.100183000000015</c:v>
                </c:pt>
                <c:pt idx="10648">
                  <c:v>28.270685000000014</c:v>
                </c:pt>
                <c:pt idx="10649">
                  <c:v>27.464868000000024</c:v>
                </c:pt>
                <c:pt idx="10650">
                  <c:v>30.133966000000044</c:v>
                </c:pt>
                <c:pt idx="10651">
                  <c:v>32.716150000000027</c:v>
                </c:pt>
                <c:pt idx="10652">
                  <c:v>32.085626000000047</c:v>
                </c:pt>
                <c:pt idx="10653">
                  <c:v>30.171655000000044</c:v>
                </c:pt>
                <c:pt idx="10654">
                  <c:v>30.498193000000015</c:v>
                </c:pt>
                <c:pt idx="10655">
                  <c:v>29.762598000000025</c:v>
                </c:pt>
                <c:pt idx="10656">
                  <c:v>28.604974000000027</c:v>
                </c:pt>
                <c:pt idx="10657">
                  <c:v>27.58175</c:v>
                </c:pt>
                <c:pt idx="10658">
                  <c:v>29.061731000000009</c:v>
                </c:pt>
                <c:pt idx="10659">
                  <c:v>31.350671000000034</c:v>
                </c:pt>
                <c:pt idx="10660">
                  <c:v>32.336420000000032</c:v>
                </c:pt>
                <c:pt idx="10661">
                  <c:v>30.417749000000015</c:v>
                </c:pt>
                <c:pt idx="10662">
                  <c:v>29.597192000000007</c:v>
                </c:pt>
                <c:pt idx="10663">
                  <c:v>28.881708000000003</c:v>
                </c:pt>
                <c:pt idx="10664">
                  <c:v>28.403741000000025</c:v>
                </c:pt>
                <c:pt idx="10665">
                  <c:v>28.131830000000036</c:v>
                </c:pt>
                <c:pt idx="10666">
                  <c:v>30.584589000000051</c:v>
                </c:pt>
                <c:pt idx="10667">
                  <c:v>33.669579999999996</c:v>
                </c:pt>
                <c:pt idx="10668">
                  <c:v>36.200769000000037</c:v>
                </c:pt>
                <c:pt idx="10669">
                  <c:v>33.933252000000039</c:v>
                </c:pt>
                <c:pt idx="10670">
                  <c:v>30.28429600000004</c:v>
                </c:pt>
                <c:pt idx="10671">
                  <c:v>29.887994000000049</c:v>
                </c:pt>
                <c:pt idx="10672">
                  <c:v>28.815393000000029</c:v>
                </c:pt>
                <c:pt idx="10673">
                  <c:v>28.268274000000019</c:v>
                </c:pt>
                <c:pt idx="10674">
                  <c:v>31.151575000000037</c:v>
                </c:pt>
                <c:pt idx="10675">
                  <c:v>34.69658800000002</c:v>
                </c:pt>
                <c:pt idx="10676">
                  <c:v>35.551416000000017</c:v>
                </c:pt>
                <c:pt idx="10677">
                  <c:v>30.648920000000032</c:v>
                </c:pt>
                <c:pt idx="10678">
                  <c:v>30.200829999999996</c:v>
                </c:pt>
                <c:pt idx="10679">
                  <c:v>29.600397000000044</c:v>
                </c:pt>
                <c:pt idx="10680">
                  <c:v>28.981042000000002</c:v>
                </c:pt>
                <c:pt idx="10681">
                  <c:v>28.067957000000035</c:v>
                </c:pt>
                <c:pt idx="10682">
                  <c:v>29.867303000000049</c:v>
                </c:pt>
                <c:pt idx="10683">
                  <c:v>33.017297000000042</c:v>
                </c:pt>
                <c:pt idx="10684">
                  <c:v>34.920679000000007</c:v>
                </c:pt>
                <c:pt idx="10685">
                  <c:v>30.304132000000038</c:v>
                </c:pt>
                <c:pt idx="10686">
                  <c:v>29.747704999999996</c:v>
                </c:pt>
                <c:pt idx="10687">
                  <c:v>29.833246000000031</c:v>
                </c:pt>
                <c:pt idx="10688">
                  <c:v>28.485864000000049</c:v>
                </c:pt>
                <c:pt idx="10689">
                  <c:v>27.721277000000043</c:v>
                </c:pt>
                <c:pt idx="10690">
                  <c:v>30.001123000000007</c:v>
                </c:pt>
                <c:pt idx="10691">
                  <c:v>33.081322999999998</c:v>
                </c:pt>
                <c:pt idx="10692">
                  <c:v>33.671411000000035</c:v>
                </c:pt>
                <c:pt idx="10693">
                  <c:v>31.379205000000013</c:v>
                </c:pt>
                <c:pt idx="10694">
                  <c:v>29.084222000000011</c:v>
                </c:pt>
                <c:pt idx="10695">
                  <c:v>28.721613000000048</c:v>
                </c:pt>
                <c:pt idx="10696">
                  <c:v>28.051630000000046</c:v>
                </c:pt>
                <c:pt idx="10697">
                  <c:v>27.095087000000035</c:v>
                </c:pt>
                <c:pt idx="10698">
                  <c:v>29.700128000000007</c:v>
                </c:pt>
                <c:pt idx="10699">
                  <c:v>33.946436000000006</c:v>
                </c:pt>
                <c:pt idx="10700">
                  <c:v>34.881403000000034</c:v>
                </c:pt>
                <c:pt idx="10701">
                  <c:v>32.382379000000014</c:v>
                </c:pt>
                <c:pt idx="10702">
                  <c:v>30.735132000000021</c:v>
                </c:pt>
                <c:pt idx="10703">
                  <c:v>30.437982000000034</c:v>
                </c:pt>
                <c:pt idx="10704">
                  <c:v>29.14837</c:v>
                </c:pt>
                <c:pt idx="10705">
                  <c:v>28.133020000000045</c:v>
                </c:pt>
                <c:pt idx="10706">
                  <c:v>30.613458000000037</c:v>
                </c:pt>
                <c:pt idx="10707">
                  <c:v>33.097162000000026</c:v>
                </c:pt>
                <c:pt idx="10708">
                  <c:v>34.631403000000034</c:v>
                </c:pt>
                <c:pt idx="10709">
                  <c:v>31.285059000000047</c:v>
                </c:pt>
                <c:pt idx="10710">
                  <c:v>29.200403000000051</c:v>
                </c:pt>
                <c:pt idx="10711">
                  <c:v>29.33175</c:v>
                </c:pt>
                <c:pt idx="10712">
                  <c:v>28.73034100000001</c:v>
                </c:pt>
                <c:pt idx="10713">
                  <c:v>28.095789000000025</c:v>
                </c:pt>
                <c:pt idx="10714">
                  <c:v>30.479425000000049</c:v>
                </c:pt>
                <c:pt idx="10715">
                  <c:v>33.450281000000018</c:v>
                </c:pt>
                <c:pt idx="10716">
                  <c:v>34.17016000000001</c:v>
                </c:pt>
                <c:pt idx="10717">
                  <c:v>30.319666000000041</c:v>
                </c:pt>
                <c:pt idx="10718">
                  <c:v>29.852930000000015</c:v>
                </c:pt>
                <c:pt idx="10719">
                  <c:v>29.969812000000047</c:v>
                </c:pt>
                <c:pt idx="10720">
                  <c:v>29.013696000000039</c:v>
                </c:pt>
                <c:pt idx="10721">
                  <c:v>27.799677000000031</c:v>
                </c:pt>
                <c:pt idx="10722">
                  <c:v>29.746484000000009</c:v>
                </c:pt>
                <c:pt idx="10723">
                  <c:v>32.982263000000046</c:v>
                </c:pt>
                <c:pt idx="10724">
                  <c:v>34.616083000000003</c:v>
                </c:pt>
                <c:pt idx="10725">
                  <c:v>31.349969000000044</c:v>
                </c:pt>
                <c:pt idx="10726">
                  <c:v>29.554926000000023</c:v>
                </c:pt>
                <c:pt idx="10727">
                  <c:v>29.284509000000014</c:v>
                </c:pt>
                <c:pt idx="10728">
                  <c:v>29.131433000000015</c:v>
                </c:pt>
                <c:pt idx="10729">
                  <c:v>28.531396000000029</c:v>
                </c:pt>
                <c:pt idx="10730">
                  <c:v>31.051080000000013</c:v>
                </c:pt>
                <c:pt idx="10731">
                  <c:v>34.536096000000043</c:v>
                </c:pt>
                <c:pt idx="10732">
                  <c:v>34.331110000000024</c:v>
                </c:pt>
                <c:pt idx="10733">
                  <c:v>31.481104000000016</c:v>
                </c:pt>
                <c:pt idx="10734">
                  <c:v>29.846307000000024</c:v>
                </c:pt>
                <c:pt idx="10735">
                  <c:v>29.52947400000005</c:v>
                </c:pt>
                <c:pt idx="10736">
                  <c:v>28.446405000000027</c:v>
                </c:pt>
                <c:pt idx="10737">
                  <c:v>27.446436000000006</c:v>
                </c:pt>
                <c:pt idx="10738">
                  <c:v>29.351099000000033</c:v>
                </c:pt>
                <c:pt idx="10739">
                  <c:v>32.831110000000024</c:v>
                </c:pt>
                <c:pt idx="10740">
                  <c:v>34.996393000000012</c:v>
                </c:pt>
                <c:pt idx="10741">
                  <c:v>30.569330000000036</c:v>
                </c:pt>
                <c:pt idx="10742">
                  <c:v>29.879419000000041</c:v>
                </c:pt>
                <c:pt idx="10743">
                  <c:v>29.171411000000035</c:v>
                </c:pt>
                <c:pt idx="10744">
                  <c:v>28.716394000000037</c:v>
                </c:pt>
                <c:pt idx="10745">
                  <c:v>28.336420000000032</c:v>
                </c:pt>
                <c:pt idx="10746">
                  <c:v>30.271417000000042</c:v>
                </c:pt>
                <c:pt idx="10747">
                  <c:v>34.031396000000029</c:v>
                </c:pt>
                <c:pt idx="10748">
                  <c:v>34.446405000000027</c:v>
                </c:pt>
                <c:pt idx="10749">
                  <c:v>31.237177000000031</c:v>
                </c:pt>
                <c:pt idx="10750">
                  <c:v>29.566888000000006</c:v>
                </c:pt>
                <c:pt idx="10751">
                  <c:v>28.836388999999997</c:v>
                </c:pt>
                <c:pt idx="10752">
                  <c:v>28.346399000000019</c:v>
                </c:pt>
                <c:pt idx="10753">
                  <c:v>27.931390000000022</c:v>
                </c:pt>
                <c:pt idx="10754">
                  <c:v>31.121393000000012</c:v>
                </c:pt>
                <c:pt idx="10755">
                  <c:v>34.086420000000032</c:v>
                </c:pt>
                <c:pt idx="10756">
                  <c:v>36.236414000000025</c:v>
                </c:pt>
                <c:pt idx="10757">
                  <c:v>33.16741300000001</c:v>
                </c:pt>
                <c:pt idx="10758">
                  <c:v>31.471307000000024</c:v>
                </c:pt>
                <c:pt idx="10759">
                  <c:v>30.736292000000049</c:v>
                </c:pt>
                <c:pt idx="10760">
                  <c:v>29.696618999999998</c:v>
                </c:pt>
                <c:pt idx="10761">
                  <c:v>28.20141000000001</c:v>
                </c:pt>
                <c:pt idx="10762">
                  <c:v>30.851404000000002</c:v>
                </c:pt>
                <c:pt idx="10763">
                  <c:v>34.268091000000027</c:v>
                </c:pt>
                <c:pt idx="10764">
                  <c:v>35.846429000000001</c:v>
                </c:pt>
                <c:pt idx="10765">
                  <c:v>31.687432999999999</c:v>
                </c:pt>
                <c:pt idx="10766">
                  <c:v>30.749932999999999</c:v>
                </c:pt>
                <c:pt idx="10767">
                  <c:v>30.119684000000007</c:v>
                </c:pt>
                <c:pt idx="10768">
                  <c:v>28.51687000000004</c:v>
                </c:pt>
                <c:pt idx="10769">
                  <c:v>28.096979000000033</c:v>
                </c:pt>
                <c:pt idx="10770">
                  <c:v>31.085291000000041</c:v>
                </c:pt>
                <c:pt idx="10771">
                  <c:v>35.102899000000036</c:v>
                </c:pt>
                <c:pt idx="10772">
                  <c:v>34.299126999999999</c:v>
                </c:pt>
                <c:pt idx="10773">
                  <c:v>31.446709999999996</c:v>
                </c:pt>
                <c:pt idx="10774">
                  <c:v>30.483118000000047</c:v>
                </c:pt>
                <c:pt idx="10775">
                  <c:v>30.071497000000022</c:v>
                </c:pt>
                <c:pt idx="10776">
                  <c:v>29.529413000000034</c:v>
                </c:pt>
                <c:pt idx="10777">
                  <c:v>28.652917000000002</c:v>
                </c:pt>
                <c:pt idx="10778">
                  <c:v>31.812982000000034</c:v>
                </c:pt>
                <c:pt idx="10779">
                  <c:v>35.419092000000035</c:v>
                </c:pt>
                <c:pt idx="10780">
                  <c:v>34.478448000000014</c:v>
                </c:pt>
                <c:pt idx="10781">
                  <c:v>31.848444000000029</c:v>
                </c:pt>
                <c:pt idx="10782">
                  <c:v>29.721185000000048</c:v>
                </c:pt>
                <c:pt idx="10783">
                  <c:v>29.630731000000026</c:v>
                </c:pt>
                <c:pt idx="10784">
                  <c:v>29.036188000000038</c:v>
                </c:pt>
                <c:pt idx="10785">
                  <c:v>27.881371999999999</c:v>
                </c:pt>
                <c:pt idx="10786">
                  <c:v>30.719781000000012</c:v>
                </c:pt>
                <c:pt idx="10787">
                  <c:v>34.471094000000051</c:v>
                </c:pt>
                <c:pt idx="10788">
                  <c:v>35.621118000000024</c:v>
                </c:pt>
                <c:pt idx="10789">
                  <c:v>32.347466999999995</c:v>
                </c:pt>
                <c:pt idx="10790">
                  <c:v>30.68206200000003</c:v>
                </c:pt>
                <c:pt idx="10791">
                  <c:v>30.229089000000045</c:v>
                </c:pt>
                <c:pt idx="10792">
                  <c:v>29.448816000000022</c:v>
                </c:pt>
                <c:pt idx="10793">
                  <c:v>28.753197999999998</c:v>
                </c:pt>
                <c:pt idx="10794">
                  <c:v>30.213189999999997</c:v>
                </c:pt>
                <c:pt idx="10795">
                  <c:v>34.353204000000005</c:v>
                </c:pt>
                <c:pt idx="10796">
                  <c:v>36.101099000000033</c:v>
                </c:pt>
                <c:pt idx="10797">
                  <c:v>32.032434000000023</c:v>
                </c:pt>
                <c:pt idx="10798">
                  <c:v>29.970667000000049</c:v>
                </c:pt>
                <c:pt idx="10799">
                  <c:v>30.737238000000048</c:v>
                </c:pt>
                <c:pt idx="10800">
                  <c:v>29.566431000000023</c:v>
                </c:pt>
                <c:pt idx="10801">
                  <c:v>28.398950000000013</c:v>
                </c:pt>
                <c:pt idx="10802">
                  <c:v>30.929010000000005</c:v>
                </c:pt>
                <c:pt idx="10803">
                  <c:v>34.236414000000025</c:v>
                </c:pt>
                <c:pt idx="10804">
                  <c:v>35.436395000000005</c:v>
                </c:pt>
                <c:pt idx="10805">
                  <c:v>32.215051000000017</c:v>
                </c:pt>
                <c:pt idx="10806">
                  <c:v>30.565027000000043</c:v>
                </c:pt>
                <c:pt idx="10807">
                  <c:v>30.449456999999995</c:v>
                </c:pt>
                <c:pt idx="10808">
                  <c:v>29.513879000000031</c:v>
                </c:pt>
                <c:pt idx="10809">
                  <c:v>28.713251000000014</c:v>
                </c:pt>
                <c:pt idx="10810">
                  <c:v>31.516809000000023</c:v>
                </c:pt>
                <c:pt idx="10811">
                  <c:v>34.982568000000015</c:v>
                </c:pt>
                <c:pt idx="10812">
                  <c:v>36.63479000000001</c:v>
                </c:pt>
                <c:pt idx="10813">
                  <c:v>32.015680000000032</c:v>
                </c:pt>
                <c:pt idx="10814">
                  <c:v>30.218773999999996</c:v>
                </c:pt>
                <c:pt idx="10815">
                  <c:v>29.821344000000011</c:v>
                </c:pt>
                <c:pt idx="10816">
                  <c:v>29.363702000000046</c:v>
                </c:pt>
                <c:pt idx="10817">
                  <c:v>28.646417000000042</c:v>
                </c:pt>
                <c:pt idx="10818">
                  <c:v>31.396417000000042</c:v>
                </c:pt>
                <c:pt idx="10819">
                  <c:v>34.795709000000045</c:v>
                </c:pt>
                <c:pt idx="10820">
                  <c:v>35.946375000000046</c:v>
                </c:pt>
                <c:pt idx="10821">
                  <c:v>32.30043900000004</c:v>
                </c:pt>
                <c:pt idx="10822">
                  <c:v>30.328424000000041</c:v>
                </c:pt>
                <c:pt idx="10823">
                  <c:v>29.998559999999998</c:v>
                </c:pt>
                <c:pt idx="10824">
                  <c:v>28.96563100000003</c:v>
                </c:pt>
                <c:pt idx="10825">
                  <c:v>28.178949000000046</c:v>
                </c:pt>
                <c:pt idx="10826">
                  <c:v>30.567712000000029</c:v>
                </c:pt>
                <c:pt idx="10827">
                  <c:v>34.480585000000019</c:v>
                </c:pt>
                <c:pt idx="10828">
                  <c:v>36.83831200000003</c:v>
                </c:pt>
                <c:pt idx="10829">
                  <c:v>32.13616300000001</c:v>
                </c:pt>
                <c:pt idx="10830">
                  <c:v>30.970331000000044</c:v>
                </c:pt>
                <c:pt idx="10831">
                  <c:v>30.336388999999997</c:v>
                </c:pt>
                <c:pt idx="10832">
                  <c:v>29.20141000000001</c:v>
                </c:pt>
                <c:pt idx="10833">
                  <c:v>28.086297999999999</c:v>
                </c:pt>
                <c:pt idx="10834">
                  <c:v>30.164484000000016</c:v>
                </c:pt>
                <c:pt idx="10835">
                  <c:v>34.271142999999995</c:v>
                </c:pt>
                <c:pt idx="10836">
                  <c:v>35.462518000000046</c:v>
                </c:pt>
                <c:pt idx="10837">
                  <c:v>30.784662000000026</c:v>
                </c:pt>
                <c:pt idx="10838">
                  <c:v>29.861749000000032</c:v>
                </c:pt>
                <c:pt idx="10839">
                  <c:v>29.846947999999998</c:v>
                </c:pt>
                <c:pt idx="10840">
                  <c:v>29.682550000000049</c:v>
                </c:pt>
                <c:pt idx="10841">
                  <c:v>28.668085000000019</c:v>
                </c:pt>
                <c:pt idx="10842">
                  <c:v>31.253076000000021</c:v>
                </c:pt>
                <c:pt idx="10843">
                  <c:v>36.270227000000034</c:v>
                </c:pt>
                <c:pt idx="10844">
                  <c:v>33.436945000000037</c:v>
                </c:pt>
                <c:pt idx="10845">
                  <c:v>25.987726000000009</c:v>
                </c:pt>
                <c:pt idx="10846">
                  <c:v>28.297723000000019</c:v>
                </c:pt>
                <c:pt idx="10847">
                  <c:v>28.965234000000009</c:v>
                </c:pt>
                <c:pt idx="10848">
                  <c:v>29.230829000000028</c:v>
                </c:pt>
                <c:pt idx="10849">
                  <c:v>28.014368000000047</c:v>
                </c:pt>
                <c:pt idx="10850">
                  <c:v>30.200922000000048</c:v>
                </c:pt>
                <c:pt idx="10851">
                  <c:v>33.170557000000031</c:v>
                </c:pt>
                <c:pt idx="10852">
                  <c:v>35.817682000000048</c:v>
                </c:pt>
                <c:pt idx="10853">
                  <c:v>33.14971300000002</c:v>
                </c:pt>
                <c:pt idx="10854">
                  <c:v>30.547326999999996</c:v>
                </c:pt>
                <c:pt idx="10855">
                  <c:v>29.649988000000008</c:v>
                </c:pt>
                <c:pt idx="10856">
                  <c:v>28.796716000000004</c:v>
                </c:pt>
                <c:pt idx="10857">
                  <c:v>27.750513000000012</c:v>
                </c:pt>
                <c:pt idx="10858">
                  <c:v>29.636133000000029</c:v>
                </c:pt>
                <c:pt idx="10859">
                  <c:v>33.784937000000014</c:v>
                </c:pt>
                <c:pt idx="10860">
                  <c:v>36.412012000000004</c:v>
                </c:pt>
                <c:pt idx="10861">
                  <c:v>32.069421000000034</c:v>
                </c:pt>
                <c:pt idx="10862">
                  <c:v>29.550134000000014</c:v>
                </c:pt>
                <c:pt idx="10863">
                  <c:v>29.095544000000018</c:v>
                </c:pt>
                <c:pt idx="10864">
                  <c:v>28.584711000000027</c:v>
                </c:pt>
                <c:pt idx="10865">
                  <c:v>27.37026400000002</c:v>
                </c:pt>
                <c:pt idx="10866">
                  <c:v>29.604974000000027</c:v>
                </c:pt>
                <c:pt idx="10867">
                  <c:v>33.514948000000004</c:v>
                </c:pt>
                <c:pt idx="10868">
                  <c:v>34.784937000000014</c:v>
                </c:pt>
                <c:pt idx="10869">
                  <c:v>26.799951000000021</c:v>
                </c:pt>
                <c:pt idx="10870">
                  <c:v>29.016962000000035</c:v>
                </c:pt>
                <c:pt idx="10871">
                  <c:v>29.954034000000036</c:v>
                </c:pt>
                <c:pt idx="10872">
                  <c:v>29.068994000000032</c:v>
                </c:pt>
                <c:pt idx="10873">
                  <c:v>27.886774000000003</c:v>
                </c:pt>
                <c:pt idx="10874">
                  <c:v>30.734033000000011</c:v>
                </c:pt>
                <c:pt idx="10875">
                  <c:v>33.638300000000015</c:v>
                </c:pt>
                <c:pt idx="10876">
                  <c:v>35.233331000000021</c:v>
                </c:pt>
                <c:pt idx="10877">
                  <c:v>31.617822000000047</c:v>
                </c:pt>
                <c:pt idx="10878">
                  <c:v>30.066095000000018</c:v>
                </c:pt>
                <c:pt idx="10879">
                  <c:v>29.464746000000048</c:v>
                </c:pt>
                <c:pt idx="10880">
                  <c:v>28.613977000000034</c:v>
                </c:pt>
                <c:pt idx="10881">
                  <c:v>28.070459000000028</c:v>
                </c:pt>
                <c:pt idx="10882">
                  <c:v>30.079949999999997</c:v>
                </c:pt>
                <c:pt idx="10883">
                  <c:v>33.429681000000016</c:v>
                </c:pt>
                <c:pt idx="10884">
                  <c:v>34.967767000000038</c:v>
                </c:pt>
                <c:pt idx="10885">
                  <c:v>31.964929000000041</c:v>
                </c:pt>
                <c:pt idx="10886">
                  <c:v>28.771265000000028</c:v>
                </c:pt>
                <c:pt idx="10887">
                  <c:v>27.437830000000019</c:v>
                </c:pt>
                <c:pt idx="10888">
                  <c:v>27.352411000000018</c:v>
                </c:pt>
                <c:pt idx="10889">
                  <c:v>27.187494000000015</c:v>
                </c:pt>
                <c:pt idx="10890">
                  <c:v>29.270135000000039</c:v>
                </c:pt>
                <c:pt idx="10891">
                  <c:v>32.734583000000043</c:v>
                </c:pt>
                <c:pt idx="10892">
                  <c:v>33.420221000000026</c:v>
                </c:pt>
                <c:pt idx="10893">
                  <c:v>30.112145999999996</c:v>
                </c:pt>
                <c:pt idx="10894">
                  <c:v>28.816492000000039</c:v>
                </c:pt>
                <c:pt idx="10895">
                  <c:v>28.736230000000035</c:v>
                </c:pt>
                <c:pt idx="10896">
                  <c:v>28.170892000000038</c:v>
                </c:pt>
                <c:pt idx="10897">
                  <c:v>27.536829000000012</c:v>
                </c:pt>
                <c:pt idx="10898">
                  <c:v>29.969781000000012</c:v>
                </c:pt>
                <c:pt idx="10899">
                  <c:v>33.454858000000002</c:v>
                </c:pt>
                <c:pt idx="10900">
                  <c:v>34.967371000000014</c:v>
                </c:pt>
                <c:pt idx="10901">
                  <c:v>30.120416000000034</c:v>
                </c:pt>
                <c:pt idx="10902">
                  <c:v>29.087152000000003</c:v>
                </c:pt>
                <c:pt idx="10903">
                  <c:v>28.33587</c:v>
                </c:pt>
                <c:pt idx="10904">
                  <c:v>28.08721300000002</c:v>
                </c:pt>
                <c:pt idx="10905">
                  <c:v>27.180505000000039</c:v>
                </c:pt>
                <c:pt idx="10906">
                  <c:v>30.447991999999999</c:v>
                </c:pt>
                <c:pt idx="10907">
                  <c:v>33.584558000000015</c:v>
                </c:pt>
                <c:pt idx="10908">
                  <c:v>34.850977</c:v>
                </c:pt>
                <c:pt idx="10909">
                  <c:v>31.886041000000034</c:v>
                </c:pt>
                <c:pt idx="10910">
                  <c:v>30.248529000000019</c:v>
                </c:pt>
                <c:pt idx="10911">
                  <c:v>29.91778000000005</c:v>
                </c:pt>
                <c:pt idx="10912">
                  <c:v>28.849756000000014</c:v>
                </c:pt>
                <c:pt idx="10913">
                  <c:v>27.517938000000015</c:v>
                </c:pt>
                <c:pt idx="10914">
                  <c:v>30.638086000000044</c:v>
                </c:pt>
                <c:pt idx="10915">
                  <c:v>34.518822999999998</c:v>
                </c:pt>
                <c:pt idx="10916">
                  <c:v>36.135339000000045</c:v>
                </c:pt>
                <c:pt idx="10917">
                  <c:v>31.99624</c:v>
                </c:pt>
                <c:pt idx="10918">
                  <c:v>29.147882000000038</c:v>
                </c:pt>
                <c:pt idx="10919">
                  <c:v>29.687860000000001</c:v>
                </c:pt>
                <c:pt idx="10920">
                  <c:v>29.862848000000042</c:v>
                </c:pt>
                <c:pt idx="10921">
                  <c:v>27.267847000000017</c:v>
                </c:pt>
                <c:pt idx="10922">
                  <c:v>31.367883000000006</c:v>
                </c:pt>
                <c:pt idx="10923">
                  <c:v>35.83831200000003</c:v>
                </c:pt>
                <c:pt idx="10924">
                  <c:v>34.517847000000017</c:v>
                </c:pt>
                <c:pt idx="10925">
                  <c:v>31.885767000000044</c:v>
                </c:pt>
                <c:pt idx="10926">
                  <c:v>30.513300000000015</c:v>
                </c:pt>
                <c:pt idx="10927">
                  <c:v>30.252588000000003</c:v>
                </c:pt>
                <c:pt idx="10928">
                  <c:v>30.117547999999999</c:v>
                </c:pt>
                <c:pt idx="10929">
                  <c:v>29.347192000000007</c:v>
                </c:pt>
                <c:pt idx="10930">
                  <c:v>31.982812000000024</c:v>
                </c:pt>
                <c:pt idx="10931">
                  <c:v>35.884393000000046</c:v>
                </c:pt>
                <c:pt idx="10932">
                  <c:v>36.078424000000041</c:v>
                </c:pt>
                <c:pt idx="10933">
                  <c:v>32.004388000000006</c:v>
                </c:pt>
                <c:pt idx="10934">
                  <c:v>30.701044000000024</c:v>
                </c:pt>
                <c:pt idx="10935">
                  <c:v>30.001367000000016</c:v>
                </c:pt>
                <c:pt idx="10936">
                  <c:v>29.335961999999995</c:v>
                </c:pt>
                <c:pt idx="10937">
                  <c:v>28.479150000000004</c:v>
                </c:pt>
                <c:pt idx="10938">
                  <c:v>32.413171000000034</c:v>
                </c:pt>
                <c:pt idx="10939">
                  <c:v>35.717309999999998</c:v>
                </c:pt>
                <c:pt idx="10940">
                  <c:v>35.619745000000023</c:v>
                </c:pt>
                <c:pt idx="10941">
                  <c:v>32.117700000000013</c:v>
                </c:pt>
                <c:pt idx="10942">
                  <c:v>30.552698000000021</c:v>
                </c:pt>
                <c:pt idx="10943">
                  <c:v>29.620477000000051</c:v>
                </c:pt>
                <c:pt idx="10944">
                  <c:v>28.635461000000021</c:v>
                </c:pt>
                <c:pt idx="10945">
                  <c:v>26.883661000000018</c:v>
                </c:pt>
                <c:pt idx="10946">
                  <c:v>30.165399000000036</c:v>
                </c:pt>
                <c:pt idx="10947">
                  <c:v>34.119135000000028</c:v>
                </c:pt>
                <c:pt idx="10948">
                  <c:v>34.767175000000009</c:v>
                </c:pt>
                <c:pt idx="10949">
                  <c:v>30.931757000000005</c:v>
                </c:pt>
                <c:pt idx="10950">
                  <c:v>29.546320000000037</c:v>
                </c:pt>
                <c:pt idx="10951">
                  <c:v>29.40249</c:v>
                </c:pt>
                <c:pt idx="10952">
                  <c:v>28.287500000000023</c:v>
                </c:pt>
                <c:pt idx="10953">
                  <c:v>27.079767000000004</c:v>
                </c:pt>
                <c:pt idx="10954">
                  <c:v>30.133447000000047</c:v>
                </c:pt>
                <c:pt idx="10955">
                  <c:v>34.415765000000022</c:v>
                </c:pt>
                <c:pt idx="10956">
                  <c:v>34.997522000000004</c:v>
                </c:pt>
                <c:pt idx="10957">
                  <c:v>31.09981700000003</c:v>
                </c:pt>
                <c:pt idx="10958">
                  <c:v>30.234521000000029</c:v>
                </c:pt>
                <c:pt idx="10959">
                  <c:v>28.465356000000043</c:v>
                </c:pt>
                <c:pt idx="10960">
                  <c:v>27.319940000000031</c:v>
                </c:pt>
                <c:pt idx="10961">
                  <c:v>26.614709000000005</c:v>
                </c:pt>
                <c:pt idx="10962">
                  <c:v>29.679956000000004</c:v>
                </c:pt>
                <c:pt idx="10963">
                  <c:v>33.304956000000004</c:v>
                </c:pt>
                <c:pt idx="10964">
                  <c:v>34.419946000000039</c:v>
                </c:pt>
                <c:pt idx="10965">
                  <c:v>30.279932000000031</c:v>
                </c:pt>
                <c:pt idx="10966">
                  <c:v>29.665674000000024</c:v>
                </c:pt>
                <c:pt idx="10967">
                  <c:v>29.399927000000048</c:v>
                </c:pt>
                <c:pt idx="10968">
                  <c:v>28.384912000000043</c:v>
                </c:pt>
                <c:pt idx="10969">
                  <c:v>27.383325000000013</c:v>
                </c:pt>
                <c:pt idx="10970">
                  <c:v>30.548334000000011</c:v>
                </c:pt>
                <c:pt idx="10971">
                  <c:v>34.29278000000005</c:v>
                </c:pt>
                <c:pt idx="10972">
                  <c:v>34.272119000000032</c:v>
                </c:pt>
                <c:pt idx="10973">
                  <c:v>30.41778000000005</c:v>
                </c:pt>
                <c:pt idx="10974">
                  <c:v>29.599756000000014</c:v>
                </c:pt>
                <c:pt idx="10975">
                  <c:v>29.351343000000043</c:v>
                </c:pt>
                <c:pt idx="10976">
                  <c:v>28.253076000000021</c:v>
                </c:pt>
                <c:pt idx="10977">
                  <c:v>27.668024000000003</c:v>
                </c:pt>
                <c:pt idx="10978">
                  <c:v>31.84017300000005</c:v>
                </c:pt>
                <c:pt idx="10979">
                  <c:v>34.815454000000045</c:v>
                </c:pt>
                <c:pt idx="10980">
                  <c:v>33.629571999999996</c:v>
                </c:pt>
                <c:pt idx="10981">
                  <c:v>30.634943000000021</c:v>
                </c:pt>
                <c:pt idx="10982">
                  <c:v>29.511743000000024</c:v>
                </c:pt>
                <c:pt idx="10983">
                  <c:v>28.63268400000004</c:v>
                </c:pt>
                <c:pt idx="10984">
                  <c:v>27.562769000000003</c:v>
                </c:pt>
                <c:pt idx="10985">
                  <c:v>26.98195800000002</c:v>
                </c:pt>
                <c:pt idx="10986">
                  <c:v>30.605951000000005</c:v>
                </c:pt>
                <c:pt idx="10987">
                  <c:v>34.964258000000029</c:v>
                </c:pt>
                <c:pt idx="10988">
                  <c:v>34.071558000000039</c:v>
                </c:pt>
                <c:pt idx="10989">
                  <c:v>30.87926600000003</c:v>
                </c:pt>
                <c:pt idx="10990">
                  <c:v>28.862572999999998</c:v>
                </c:pt>
                <c:pt idx="10991">
                  <c:v>28.070795000000032</c:v>
                </c:pt>
                <c:pt idx="10992">
                  <c:v>27.705774000000019</c:v>
                </c:pt>
                <c:pt idx="10993">
                  <c:v>26.630304000000024</c:v>
                </c:pt>
                <c:pt idx="10994">
                  <c:v>30.333704000000012</c:v>
                </c:pt>
                <c:pt idx="10995">
                  <c:v>35.22551900000002</c:v>
                </c:pt>
                <c:pt idx="10996">
                  <c:v>33.665125000000046</c:v>
                </c:pt>
                <c:pt idx="10997">
                  <c:v>30.698022000000037</c:v>
                </c:pt>
                <c:pt idx="10998">
                  <c:v>28.850885000000005</c:v>
                </c:pt>
                <c:pt idx="10999">
                  <c:v>27.745477000000051</c:v>
                </c:pt>
                <c:pt idx="11000">
                  <c:v>27.407983000000002</c:v>
                </c:pt>
                <c:pt idx="11001">
                  <c:v>26.875757000000021</c:v>
                </c:pt>
                <c:pt idx="11002">
                  <c:v>29.030786000000035</c:v>
                </c:pt>
                <c:pt idx="11003">
                  <c:v>33.672144000000003</c:v>
                </c:pt>
                <c:pt idx="11004">
                  <c:v>34.411981000000026</c:v>
                </c:pt>
                <c:pt idx="11005">
                  <c:v>30.603296</c:v>
                </c:pt>
                <c:pt idx="11006">
                  <c:v>28.887781000000018</c:v>
                </c:pt>
                <c:pt idx="11007">
                  <c:v>28.587793000000033</c:v>
                </c:pt>
                <c:pt idx="11008">
                  <c:v>27.765130999999997</c:v>
                </c:pt>
                <c:pt idx="11009">
                  <c:v>26.757806000000016</c:v>
                </c:pt>
                <c:pt idx="11010">
                  <c:v>30.625269000000003</c:v>
                </c:pt>
                <c:pt idx="11011">
                  <c:v>35.49456200000003</c:v>
                </c:pt>
                <c:pt idx="11012">
                  <c:v>34.353601000000026</c:v>
                </c:pt>
                <c:pt idx="11013">
                  <c:v>31.176263000000006</c:v>
                </c:pt>
                <c:pt idx="11014">
                  <c:v>29.61748700000004</c:v>
                </c:pt>
                <c:pt idx="11015">
                  <c:v>29.046564000000046</c:v>
                </c:pt>
                <c:pt idx="11016">
                  <c:v>28.463678000000016</c:v>
                </c:pt>
                <c:pt idx="11017">
                  <c:v>26.71697400000005</c:v>
                </c:pt>
                <c:pt idx="11018">
                  <c:v>30.959985000000017</c:v>
                </c:pt>
                <c:pt idx="11019">
                  <c:v>35.947961000000021</c:v>
                </c:pt>
                <c:pt idx="11020">
                  <c:v>33.233209000000045</c:v>
                </c:pt>
                <c:pt idx="11021">
                  <c:v>30.732751000000007</c:v>
                </c:pt>
                <c:pt idx="11022">
                  <c:v>29.104730000000018</c:v>
                </c:pt>
                <c:pt idx="11023">
                  <c:v>28.233667000000025</c:v>
                </c:pt>
                <c:pt idx="11024">
                  <c:v>26.945398000000012</c:v>
                </c:pt>
                <c:pt idx="11025">
                  <c:v>26.001733000000002</c:v>
                </c:pt>
                <c:pt idx="11026">
                  <c:v>30.949182000000008</c:v>
                </c:pt>
                <c:pt idx="11027">
                  <c:v>36.159966999999995</c:v>
                </c:pt>
                <c:pt idx="11028">
                  <c:v>32.064783000000034</c:v>
                </c:pt>
                <c:pt idx="11029">
                  <c:v>29.813074000000029</c:v>
                </c:pt>
                <c:pt idx="11030">
                  <c:v>28.697260000000028</c:v>
                </c:pt>
                <c:pt idx="11031">
                  <c:v>28.054742000000033</c:v>
                </c:pt>
                <c:pt idx="11032">
                  <c:v>26.929711999999995</c:v>
                </c:pt>
                <c:pt idx="11033">
                  <c:v>25.470667000000049</c:v>
                </c:pt>
                <c:pt idx="11034">
                  <c:v>29.590112000000033</c:v>
                </c:pt>
                <c:pt idx="11035">
                  <c:v>33.558618000000024</c:v>
                </c:pt>
                <c:pt idx="11036">
                  <c:v>33.16945800000002</c:v>
                </c:pt>
                <c:pt idx="11037">
                  <c:v>29.268335000000036</c:v>
                </c:pt>
                <c:pt idx="11038">
                  <c:v>28.345270000000028</c:v>
                </c:pt>
                <c:pt idx="11039">
                  <c:v>27.803979000000027</c:v>
                </c:pt>
                <c:pt idx="11040">
                  <c:v>26.815820000000031</c:v>
                </c:pt>
                <c:pt idx="11041">
                  <c:v>25.936731000000009</c:v>
                </c:pt>
                <c:pt idx="11042">
                  <c:v>28.970087000000035</c:v>
                </c:pt>
                <c:pt idx="11043">
                  <c:v>33.271753000000047</c:v>
                </c:pt>
                <c:pt idx="11044">
                  <c:v>32.911676</c:v>
                </c:pt>
                <c:pt idx="11045">
                  <c:v>28.735864000000049</c:v>
                </c:pt>
                <c:pt idx="11046">
                  <c:v>28.59731400000004</c:v>
                </c:pt>
                <c:pt idx="11047">
                  <c:v>28.097711000000004</c:v>
                </c:pt>
                <c:pt idx="11048">
                  <c:v>27.185815000000048</c:v>
                </c:pt>
                <c:pt idx="11049">
                  <c:v>26.25466300000005</c:v>
                </c:pt>
                <c:pt idx="11050">
                  <c:v>29.363550000000032</c:v>
                </c:pt>
                <c:pt idx="11051">
                  <c:v>33.279596000000026</c:v>
                </c:pt>
                <c:pt idx="11052">
                  <c:v>33.571924000000024</c:v>
                </c:pt>
                <c:pt idx="11053">
                  <c:v>29.253197999999998</c:v>
                </c:pt>
                <c:pt idx="11054">
                  <c:v>28.38820800000002</c:v>
                </c:pt>
                <c:pt idx="11055">
                  <c:v>27.847589000000028</c:v>
                </c:pt>
                <c:pt idx="11056">
                  <c:v>26.94658800000002</c:v>
                </c:pt>
                <c:pt idx="11057">
                  <c:v>25.881403000000034</c:v>
                </c:pt>
                <c:pt idx="11058">
                  <c:v>29.389215000000036</c:v>
                </c:pt>
                <c:pt idx="11059">
                  <c:v>33.592889000000014</c:v>
                </c:pt>
                <c:pt idx="11060">
                  <c:v>33.858179000000007</c:v>
                </c:pt>
                <c:pt idx="11061">
                  <c:v>29.498254000000031</c:v>
                </c:pt>
                <c:pt idx="11062">
                  <c:v>28.697198000000014</c:v>
                </c:pt>
                <c:pt idx="11063">
                  <c:v>27.997888000000046</c:v>
                </c:pt>
                <c:pt idx="11064">
                  <c:v>26.865381000000014</c:v>
                </c:pt>
                <c:pt idx="11065">
                  <c:v>25.586053000000049</c:v>
                </c:pt>
                <c:pt idx="11066">
                  <c:v>30.065820000000031</c:v>
                </c:pt>
                <c:pt idx="11067">
                  <c:v>34.308862000000033</c:v>
                </c:pt>
                <c:pt idx="11068">
                  <c:v>34.885004000000038</c:v>
                </c:pt>
                <c:pt idx="11069">
                  <c:v>29.312494000000015</c:v>
                </c:pt>
                <c:pt idx="11070">
                  <c:v>28.517786000000001</c:v>
                </c:pt>
                <c:pt idx="11071">
                  <c:v>27.680597000000034</c:v>
                </c:pt>
                <c:pt idx="11072">
                  <c:v>26.629877000000022</c:v>
                </c:pt>
                <c:pt idx="11073">
                  <c:v>25.697198000000014</c:v>
                </c:pt>
                <c:pt idx="11074">
                  <c:v>29.559717000000035</c:v>
                </c:pt>
                <c:pt idx="11075">
                  <c:v>33.915368999999998</c:v>
                </c:pt>
                <c:pt idx="11076">
                  <c:v>34.542200000000037</c:v>
                </c:pt>
                <c:pt idx="11077">
                  <c:v>29.315515000000005</c:v>
                </c:pt>
                <c:pt idx="11078">
                  <c:v>28.468835000000013</c:v>
                </c:pt>
                <c:pt idx="11079">
                  <c:v>27.587334999999996</c:v>
                </c:pt>
                <c:pt idx="11080">
                  <c:v>26.828943000000038</c:v>
                </c:pt>
                <c:pt idx="11081">
                  <c:v>25.896173000000033</c:v>
                </c:pt>
                <c:pt idx="11082">
                  <c:v>30.192346000000043</c:v>
                </c:pt>
                <c:pt idx="11083">
                  <c:v>34.289086999999995</c:v>
                </c:pt>
                <c:pt idx="11084">
                  <c:v>33.812311000000022</c:v>
                </c:pt>
                <c:pt idx="11085">
                  <c:v>29.464777000000026</c:v>
                </c:pt>
                <c:pt idx="11086">
                  <c:v>29.03481400000004</c:v>
                </c:pt>
                <c:pt idx="11087">
                  <c:v>27.667291000000034</c:v>
                </c:pt>
                <c:pt idx="11088">
                  <c:v>26.399805000000015</c:v>
                </c:pt>
                <c:pt idx="11089">
                  <c:v>25.34981700000003</c:v>
                </c:pt>
                <c:pt idx="11090">
                  <c:v>28.99480600000004</c:v>
                </c:pt>
                <c:pt idx="11091">
                  <c:v>33.49480600000004</c:v>
                </c:pt>
                <c:pt idx="11092">
                  <c:v>34.279809999999998</c:v>
                </c:pt>
                <c:pt idx="11093">
                  <c:v>29.07732500000003</c:v>
                </c:pt>
                <c:pt idx="11094">
                  <c:v>28.164819000000023</c:v>
                </c:pt>
                <c:pt idx="11095">
                  <c:v>27.077295000000049</c:v>
                </c:pt>
                <c:pt idx="11096">
                  <c:v>25.93026100000003</c:v>
                </c:pt>
                <c:pt idx="11097">
                  <c:v>24.867731000000049</c:v>
                </c:pt>
                <c:pt idx="11098">
                  <c:v>29.380060000000014</c:v>
                </c:pt>
                <c:pt idx="11099">
                  <c:v>33.447504000000038</c:v>
                </c:pt>
                <c:pt idx="11100">
                  <c:v>34.08928800000001</c:v>
                </c:pt>
                <c:pt idx="11101">
                  <c:v>29.077386000000047</c:v>
                </c:pt>
                <c:pt idx="11102">
                  <c:v>28.086267000000021</c:v>
                </c:pt>
                <c:pt idx="11103">
                  <c:v>27.281610000000001</c:v>
                </c:pt>
                <c:pt idx="11104">
                  <c:v>26.914575000000013</c:v>
                </c:pt>
                <c:pt idx="11105">
                  <c:v>25.56716300000005</c:v>
                </c:pt>
                <c:pt idx="11106">
                  <c:v>30.036005000000046</c:v>
                </c:pt>
                <c:pt idx="11107">
                  <c:v>34.102319000000023</c:v>
                </c:pt>
                <c:pt idx="11108">
                  <c:v>34.266412000000003</c:v>
                </c:pt>
                <c:pt idx="11109">
                  <c:v>28.848077000000046</c:v>
                </c:pt>
                <c:pt idx="11110">
                  <c:v>28.396265000000028</c:v>
                </c:pt>
                <c:pt idx="11111">
                  <c:v>27.612085000000036</c:v>
                </c:pt>
                <c:pt idx="11112">
                  <c:v>26.406000000000006</c:v>
                </c:pt>
                <c:pt idx="11113">
                  <c:v>25.278435999999999</c:v>
                </c:pt>
                <c:pt idx="11114">
                  <c:v>29.439569000000006</c:v>
                </c:pt>
                <c:pt idx="11115">
                  <c:v>33.520013000000006</c:v>
                </c:pt>
                <c:pt idx="11116">
                  <c:v>33.982019000000037</c:v>
                </c:pt>
                <c:pt idx="11117">
                  <c:v>28.65178800000001</c:v>
                </c:pt>
                <c:pt idx="11118">
                  <c:v>27.771142999999995</c:v>
                </c:pt>
                <c:pt idx="11119">
                  <c:v>27.135217000000011</c:v>
                </c:pt>
                <c:pt idx="11120">
                  <c:v>26.112177000000031</c:v>
                </c:pt>
                <c:pt idx="11121">
                  <c:v>25.345392000000004</c:v>
                </c:pt>
                <c:pt idx="11122">
                  <c:v>30.028253000000007</c:v>
                </c:pt>
                <c:pt idx="11123">
                  <c:v>34.131647000000044</c:v>
                </c:pt>
                <c:pt idx="11124">
                  <c:v>33.762231000000043</c:v>
                </c:pt>
                <c:pt idx="11125">
                  <c:v>28.752374000000032</c:v>
                </c:pt>
                <c:pt idx="11126">
                  <c:v>27.520654000000036</c:v>
                </c:pt>
                <c:pt idx="11127">
                  <c:v>26.205103000000008</c:v>
                </c:pt>
                <c:pt idx="11128">
                  <c:v>24.990808000000015</c:v>
                </c:pt>
                <c:pt idx="11129">
                  <c:v>24.038324000000046</c:v>
                </c:pt>
                <c:pt idx="11130">
                  <c:v>28.657434000000023</c:v>
                </c:pt>
                <c:pt idx="11131">
                  <c:v>32.927423000000033</c:v>
                </c:pt>
                <c:pt idx="11132">
                  <c:v>33.212427000000048</c:v>
                </c:pt>
                <c:pt idx="11133">
                  <c:v>28.334955000000036</c:v>
                </c:pt>
                <c:pt idx="11134">
                  <c:v>27.549951000000021</c:v>
                </c:pt>
                <c:pt idx="11135">
                  <c:v>26.677423000000033</c:v>
                </c:pt>
                <c:pt idx="11136">
                  <c:v>25.649927000000048</c:v>
                </c:pt>
                <c:pt idx="11137">
                  <c:v>25.166376000000014</c:v>
                </c:pt>
                <c:pt idx="11138">
                  <c:v>27.852440999999999</c:v>
                </c:pt>
                <c:pt idx="11139">
                  <c:v>31.557428000000016</c:v>
                </c:pt>
                <c:pt idx="11140">
                  <c:v>31.621454000000028</c:v>
                </c:pt>
                <c:pt idx="11141">
                  <c:v>28.033105000000035</c:v>
                </c:pt>
                <c:pt idx="11142">
                  <c:v>26.818109000000049</c:v>
                </c:pt>
                <c:pt idx="11143">
                  <c:v>26.371454000000028</c:v>
                </c:pt>
                <c:pt idx="11144">
                  <c:v>26.205103000000008</c:v>
                </c:pt>
                <c:pt idx="11145">
                  <c:v>25.751428000000033</c:v>
                </c:pt>
                <c:pt idx="11146">
                  <c:v>28.193109000000049</c:v>
                </c:pt>
                <c:pt idx="11147">
                  <c:v>31.806451000000038</c:v>
                </c:pt>
                <c:pt idx="11148">
                  <c:v>31.471429000000001</c:v>
                </c:pt>
                <c:pt idx="11149">
                  <c:v>28.524774000000036</c:v>
                </c:pt>
                <c:pt idx="11150">
                  <c:v>27.763116000000025</c:v>
                </c:pt>
                <c:pt idx="11151">
                  <c:v>27.489771000000019</c:v>
                </c:pt>
                <c:pt idx="11152">
                  <c:v>26.729791000000034</c:v>
                </c:pt>
                <c:pt idx="11153">
                  <c:v>25.769768999999997</c:v>
                </c:pt>
                <c:pt idx="11154">
                  <c:v>28.095911000000001</c:v>
                </c:pt>
                <c:pt idx="11155">
                  <c:v>31.761437999999998</c:v>
                </c:pt>
                <c:pt idx="11156">
                  <c:v>32.228113000000008</c:v>
                </c:pt>
                <c:pt idx="11157">
                  <c:v>27.681421</c:v>
                </c:pt>
                <c:pt idx="11158">
                  <c:v>27.163324000000046</c:v>
                </c:pt>
                <c:pt idx="11159">
                  <c:v>26.728326000000038</c:v>
                </c:pt>
                <c:pt idx="11160">
                  <c:v>25.510034000000019</c:v>
                </c:pt>
                <c:pt idx="11161">
                  <c:v>24.551569000000029</c:v>
                </c:pt>
                <c:pt idx="11162">
                  <c:v>27.534875</c:v>
                </c:pt>
                <c:pt idx="11163">
                  <c:v>31.698358000000042</c:v>
                </c:pt>
                <c:pt idx="11164">
                  <c:v>33.19124800000003</c:v>
                </c:pt>
                <c:pt idx="11165">
                  <c:v>27.958856000000026</c:v>
                </c:pt>
                <c:pt idx="11166">
                  <c:v>27.095087000000035</c:v>
                </c:pt>
                <c:pt idx="11167">
                  <c:v>26.312616000000048</c:v>
                </c:pt>
                <c:pt idx="11168">
                  <c:v>25.513605000000041</c:v>
                </c:pt>
                <c:pt idx="11169">
                  <c:v>24.653741000000025</c:v>
                </c:pt>
                <c:pt idx="11170">
                  <c:v>27.731927000000042</c:v>
                </c:pt>
                <c:pt idx="11171">
                  <c:v>31.526941000000022</c:v>
                </c:pt>
                <c:pt idx="11172">
                  <c:v>31.87188100000003</c:v>
                </c:pt>
                <c:pt idx="11173">
                  <c:v>27.26455100000004</c:v>
                </c:pt>
                <c:pt idx="11174">
                  <c:v>26.735071000000005</c:v>
                </c:pt>
                <c:pt idx="11175">
                  <c:v>26.076288000000034</c:v>
                </c:pt>
                <c:pt idx="11176">
                  <c:v>25.181055000000015</c:v>
                </c:pt>
                <c:pt idx="11177">
                  <c:v>24.420709000000045</c:v>
                </c:pt>
                <c:pt idx="11178">
                  <c:v>27.950829999999996</c:v>
                </c:pt>
                <c:pt idx="11179">
                  <c:v>31.672021000000029</c:v>
                </c:pt>
                <c:pt idx="11180">
                  <c:v>31.420434999999998</c:v>
                </c:pt>
                <c:pt idx="11181">
                  <c:v>27.717400999999995</c:v>
                </c:pt>
                <c:pt idx="11182">
                  <c:v>27.23766500000005</c:v>
                </c:pt>
                <c:pt idx="11183">
                  <c:v>26.700586000000044</c:v>
                </c:pt>
                <c:pt idx="11184">
                  <c:v>25.925806000000023</c:v>
                </c:pt>
                <c:pt idx="11185">
                  <c:v>25.038324000000046</c:v>
                </c:pt>
                <c:pt idx="11186">
                  <c:v>28.958307000000048</c:v>
                </c:pt>
                <c:pt idx="11187">
                  <c:v>32.79278000000005</c:v>
                </c:pt>
                <c:pt idx="11188">
                  <c:v>30.907800000000009</c:v>
                </c:pt>
                <c:pt idx="11189">
                  <c:v>28.18276400000002</c:v>
                </c:pt>
                <c:pt idx="11190">
                  <c:v>26.86776100000003</c:v>
                </c:pt>
                <c:pt idx="11191">
                  <c:v>26.057794000000001</c:v>
                </c:pt>
                <c:pt idx="11192">
                  <c:v>25.312769000000003</c:v>
                </c:pt>
                <c:pt idx="11193">
                  <c:v>24.412805000000048</c:v>
                </c:pt>
                <c:pt idx="11194">
                  <c:v>28.487787000000026</c:v>
                </c:pt>
                <c:pt idx="11195">
                  <c:v>32.767786000000001</c:v>
                </c:pt>
                <c:pt idx="11196">
                  <c:v>32.04278000000005</c:v>
                </c:pt>
                <c:pt idx="11197">
                  <c:v>27.930322000000047</c:v>
                </c:pt>
                <c:pt idx="11198">
                  <c:v>26.89528800000005</c:v>
                </c:pt>
                <c:pt idx="11199">
                  <c:v>25.954949999999997</c:v>
                </c:pt>
                <c:pt idx="11200">
                  <c:v>25.417444000000046</c:v>
                </c:pt>
                <c:pt idx="11201">
                  <c:v>24.972437000000014</c:v>
                </c:pt>
                <c:pt idx="11202">
                  <c:v>28.354944000000046</c:v>
                </c:pt>
                <c:pt idx="11203">
                  <c:v>31.944849000000033</c:v>
                </c:pt>
                <c:pt idx="11204">
                  <c:v>31.857506999999998</c:v>
                </c:pt>
                <c:pt idx="11205">
                  <c:v>27.550012000000038</c:v>
                </c:pt>
                <c:pt idx="11206">
                  <c:v>26.563409000000036</c:v>
                </c:pt>
                <c:pt idx="11207">
                  <c:v>25.965906000000018</c:v>
                </c:pt>
                <c:pt idx="11208">
                  <c:v>25.237329000000045</c:v>
                </c:pt>
                <c:pt idx="11209">
                  <c:v>24.303552000000025</c:v>
                </c:pt>
                <c:pt idx="11210">
                  <c:v>26.349481000000026</c:v>
                </c:pt>
                <c:pt idx="11211">
                  <c:v>29.660059000000047</c:v>
                </c:pt>
                <c:pt idx="11212">
                  <c:v>30.880670000000009</c:v>
                </c:pt>
                <c:pt idx="11213">
                  <c:v>27.409662000000026</c:v>
                </c:pt>
                <c:pt idx="11214">
                  <c:v>26.492181000000016</c:v>
                </c:pt>
                <c:pt idx="11215">
                  <c:v>26.136499000000015</c:v>
                </c:pt>
                <c:pt idx="11216">
                  <c:v>25.692651000000012</c:v>
                </c:pt>
                <c:pt idx="11217">
                  <c:v>24.869501000000014</c:v>
                </c:pt>
                <c:pt idx="11218">
                  <c:v>27.049402000000043</c:v>
                </c:pt>
                <c:pt idx="11219">
                  <c:v>29.953210000000013</c:v>
                </c:pt>
                <c:pt idx="11220">
                  <c:v>30.604669000000001</c:v>
                </c:pt>
                <c:pt idx="11221">
                  <c:v>27.348871000000031</c:v>
                </c:pt>
                <c:pt idx="11222">
                  <c:v>26.386072000000013</c:v>
                </c:pt>
                <c:pt idx="11223">
                  <c:v>25.809229000000016</c:v>
                </c:pt>
                <c:pt idx="11224">
                  <c:v>24.910181000000023</c:v>
                </c:pt>
                <c:pt idx="11225">
                  <c:v>24.384058000000039</c:v>
                </c:pt>
                <c:pt idx="11226">
                  <c:v>26.872797000000048</c:v>
                </c:pt>
                <c:pt idx="11227">
                  <c:v>30.609796000000017</c:v>
                </c:pt>
                <c:pt idx="11228">
                  <c:v>28.639307000000031</c:v>
                </c:pt>
                <c:pt idx="11229">
                  <c:v>26.951074000000006</c:v>
                </c:pt>
                <c:pt idx="11230">
                  <c:v>26.603571000000045</c:v>
                </c:pt>
                <c:pt idx="11231">
                  <c:v>25.92357800000002</c:v>
                </c:pt>
                <c:pt idx="11232">
                  <c:v>25.344934000000023</c:v>
                </c:pt>
                <c:pt idx="11233">
                  <c:v>24.61916500000001</c:v>
                </c:pt>
                <c:pt idx="11234">
                  <c:v>26.839166000000034</c:v>
                </c:pt>
                <c:pt idx="11235">
                  <c:v>30.443384000000037</c:v>
                </c:pt>
                <c:pt idx="11236">
                  <c:v>31.056696000000045</c:v>
                </c:pt>
                <c:pt idx="11237">
                  <c:v>27.274683000000039</c:v>
                </c:pt>
                <c:pt idx="11238">
                  <c:v>26.62322400000005</c:v>
                </c:pt>
                <c:pt idx="11239">
                  <c:v>25.898218000000043</c:v>
                </c:pt>
                <c:pt idx="11240">
                  <c:v>24.948694000000046</c:v>
                </c:pt>
                <c:pt idx="11241">
                  <c:v>24.342400999999995</c:v>
                </c:pt>
                <c:pt idx="11242">
                  <c:v>26.605524000000003</c:v>
                </c:pt>
                <c:pt idx="11243">
                  <c:v>30.379907000000003</c:v>
                </c:pt>
                <c:pt idx="11244">
                  <c:v>29.894312000000014</c:v>
                </c:pt>
                <c:pt idx="11245">
                  <c:v>26.730554000000041</c:v>
                </c:pt>
                <c:pt idx="11246">
                  <c:v>25.99962800000003</c:v>
                </c:pt>
                <c:pt idx="11247">
                  <c:v>25.76088900000002</c:v>
                </c:pt>
                <c:pt idx="11248">
                  <c:v>25.325494000000049</c:v>
                </c:pt>
                <c:pt idx="11249">
                  <c:v>24.656732000000034</c:v>
                </c:pt>
                <c:pt idx="11250">
                  <c:v>27.120111000000009</c:v>
                </c:pt>
                <c:pt idx="11251">
                  <c:v>30.697473000000002</c:v>
                </c:pt>
                <c:pt idx="11252">
                  <c:v>31.420465000000036</c:v>
                </c:pt>
                <c:pt idx="11253">
                  <c:v>27.496088000000043</c:v>
                </c:pt>
                <c:pt idx="11254">
                  <c:v>26.648279000000002</c:v>
                </c:pt>
                <c:pt idx="11255">
                  <c:v>26.017876999999999</c:v>
                </c:pt>
                <c:pt idx="11256">
                  <c:v>25.583002000000022</c:v>
                </c:pt>
                <c:pt idx="11257">
                  <c:v>24.697351000000026</c:v>
                </c:pt>
                <c:pt idx="11258">
                  <c:v>27.311945000000037</c:v>
                </c:pt>
                <c:pt idx="11259">
                  <c:v>31.196771000000012</c:v>
                </c:pt>
                <c:pt idx="11260">
                  <c:v>32.339777000000026</c:v>
                </c:pt>
                <c:pt idx="11261">
                  <c:v>27.883234000000016</c:v>
                </c:pt>
                <c:pt idx="11262">
                  <c:v>26.737543000000016</c:v>
                </c:pt>
                <c:pt idx="11263">
                  <c:v>26.925927999999999</c:v>
                </c:pt>
                <c:pt idx="11264">
                  <c:v>26.222375</c:v>
                </c:pt>
                <c:pt idx="11265">
                  <c:v>24.678217000000018</c:v>
                </c:pt>
                <c:pt idx="11266">
                  <c:v>26.770868000000007</c:v>
                </c:pt>
                <c:pt idx="11267">
                  <c:v>30.240594000000044</c:v>
                </c:pt>
                <c:pt idx="11268">
                  <c:v>30.583826000000045</c:v>
                </c:pt>
                <c:pt idx="11269">
                  <c:v>27.93303800000001</c:v>
                </c:pt>
                <c:pt idx="11270">
                  <c:v>26.722070000000031</c:v>
                </c:pt>
                <c:pt idx="11271">
                  <c:v>25.905481000000009</c:v>
                </c:pt>
                <c:pt idx="11272">
                  <c:v>25.281549000000041</c:v>
                </c:pt>
                <c:pt idx="11273">
                  <c:v>24.56786500000004</c:v>
                </c:pt>
                <c:pt idx="11274">
                  <c:v>26.914545000000032</c:v>
                </c:pt>
                <c:pt idx="11275">
                  <c:v>30.419519000000037</c:v>
                </c:pt>
                <c:pt idx="11276">
                  <c:v>30.572564999999997</c:v>
                </c:pt>
                <c:pt idx="11277">
                  <c:v>27.122552000000042</c:v>
                </c:pt>
                <c:pt idx="11278">
                  <c:v>25.665063000000032</c:v>
                </c:pt>
                <c:pt idx="11279">
                  <c:v>25.576990000000023</c:v>
                </c:pt>
                <c:pt idx="11280">
                  <c:v>24.916986000000009</c:v>
                </c:pt>
                <c:pt idx="11281">
                  <c:v>24.065668000000016</c:v>
                </c:pt>
                <c:pt idx="11282">
                  <c:v>27.118158000000051</c:v>
                </c:pt>
                <c:pt idx="11283">
                  <c:v>30.145685000000014</c:v>
                </c:pt>
                <c:pt idx="11284">
                  <c:v>29.840295000000026</c:v>
                </c:pt>
                <c:pt idx="11285">
                  <c:v>26.985651000000018</c:v>
                </c:pt>
                <c:pt idx="11286">
                  <c:v>26.451471000000026</c:v>
                </c:pt>
                <c:pt idx="11287">
                  <c:v>25.353998000000047</c:v>
                </c:pt>
                <c:pt idx="11288">
                  <c:v>24.04278000000005</c:v>
                </c:pt>
                <c:pt idx="11289">
                  <c:v>23.152795000000026</c:v>
                </c:pt>
                <c:pt idx="11290">
                  <c:v>25.988946999999996</c:v>
                </c:pt>
                <c:pt idx="11291">
                  <c:v>29.698937999999998</c:v>
                </c:pt>
                <c:pt idx="11292">
                  <c:v>30.132990000000007</c:v>
                </c:pt>
                <c:pt idx="11293">
                  <c:v>26.463007000000005</c:v>
                </c:pt>
                <c:pt idx="11294">
                  <c:v>25.637994000000049</c:v>
                </c:pt>
                <c:pt idx="11295">
                  <c:v>25.275476000000026</c:v>
                </c:pt>
                <c:pt idx="11296">
                  <c:v>24.498895000000005</c:v>
                </c:pt>
                <c:pt idx="11297">
                  <c:v>23.746393000000012</c:v>
                </c:pt>
                <c:pt idx="11298">
                  <c:v>26.622003000000007</c:v>
                </c:pt>
                <c:pt idx="11299">
                  <c:v>30.118921</c:v>
                </c:pt>
                <c:pt idx="11300">
                  <c:v>30.143884000000014</c:v>
                </c:pt>
                <c:pt idx="11301">
                  <c:v>26.261804000000041</c:v>
                </c:pt>
                <c:pt idx="11302">
                  <c:v>25.822748000000047</c:v>
                </c:pt>
                <c:pt idx="11303">
                  <c:v>24.818658000000028</c:v>
                </c:pt>
                <c:pt idx="11304">
                  <c:v>24.041986000000009</c:v>
                </c:pt>
                <c:pt idx="11305">
                  <c:v>23.231378000000007</c:v>
                </c:pt>
                <c:pt idx="11306">
                  <c:v>26.043878000000007</c:v>
                </c:pt>
                <c:pt idx="11307">
                  <c:v>29.743890000000022</c:v>
                </c:pt>
                <c:pt idx="11308">
                  <c:v>29.631371999999999</c:v>
                </c:pt>
                <c:pt idx="11309">
                  <c:v>26.423883000000046</c:v>
                </c:pt>
                <c:pt idx="11310">
                  <c:v>25.946375000000046</c:v>
                </c:pt>
                <c:pt idx="11311">
                  <c:v>25.523859000000016</c:v>
                </c:pt>
                <c:pt idx="11312">
                  <c:v>24.401849000000027</c:v>
                </c:pt>
                <c:pt idx="11313">
                  <c:v>23.334069999999997</c:v>
                </c:pt>
                <c:pt idx="11314">
                  <c:v>26.236383000000046</c:v>
                </c:pt>
                <c:pt idx="11315">
                  <c:v>29.983880999999997</c:v>
                </c:pt>
                <c:pt idx="11316">
                  <c:v>29.788873000000024</c:v>
                </c:pt>
                <c:pt idx="11317">
                  <c:v>26.271387000000004</c:v>
                </c:pt>
                <c:pt idx="11318">
                  <c:v>25.464441000000022</c:v>
                </c:pt>
                <c:pt idx="11319">
                  <c:v>24.909447999999998</c:v>
                </c:pt>
                <c:pt idx="11320">
                  <c:v>24.021967000000018</c:v>
                </c:pt>
                <c:pt idx="11321">
                  <c:v>23.161005000000046</c:v>
                </c:pt>
                <c:pt idx="11322">
                  <c:v>26.511956999999995</c:v>
                </c:pt>
                <c:pt idx="11323">
                  <c:v>29.624445000000037</c:v>
                </c:pt>
                <c:pt idx="11324">
                  <c:v>30.746790000000033</c:v>
                </c:pt>
                <c:pt idx="11325">
                  <c:v>26.172144000000003</c:v>
                </c:pt>
                <c:pt idx="11326">
                  <c:v>25.441705000000013</c:v>
                </c:pt>
                <c:pt idx="11327">
                  <c:v>24.969201999999996</c:v>
                </c:pt>
                <c:pt idx="11328">
                  <c:v>24.066705000000013</c:v>
                </c:pt>
                <c:pt idx="11329">
                  <c:v>22.872522000000004</c:v>
                </c:pt>
                <c:pt idx="11330">
                  <c:v>25.755060000000014</c:v>
                </c:pt>
                <c:pt idx="11331">
                  <c:v>29.095026000000018</c:v>
                </c:pt>
                <c:pt idx="11332">
                  <c:v>30.159204000000045</c:v>
                </c:pt>
                <c:pt idx="11333">
                  <c:v>26.640802000000008</c:v>
                </c:pt>
                <c:pt idx="11334">
                  <c:v>25.638329999999996</c:v>
                </c:pt>
                <c:pt idx="11335">
                  <c:v>25.425836000000004</c:v>
                </c:pt>
                <c:pt idx="11336">
                  <c:v>24.252954000000045</c:v>
                </c:pt>
                <c:pt idx="11337">
                  <c:v>23.257166000000041</c:v>
                </c:pt>
                <c:pt idx="11338">
                  <c:v>25.432153000000028</c:v>
                </c:pt>
                <c:pt idx="11339">
                  <c:v>28.624932999999999</c:v>
                </c:pt>
                <c:pt idx="11340">
                  <c:v>30.177759000000037</c:v>
                </c:pt>
                <c:pt idx="11341">
                  <c:v>26.047784000000036</c:v>
                </c:pt>
                <c:pt idx="11342">
                  <c:v>25.219965000000002</c:v>
                </c:pt>
                <c:pt idx="11343">
                  <c:v>25.187769000000003</c:v>
                </c:pt>
                <c:pt idx="11344">
                  <c:v>24.390283000000011</c:v>
                </c:pt>
                <c:pt idx="11345">
                  <c:v>23.581781000000035</c:v>
                </c:pt>
                <c:pt idx="11346">
                  <c:v>25.711786000000018</c:v>
                </c:pt>
                <c:pt idx="11347">
                  <c:v>29.371790000000033</c:v>
                </c:pt>
                <c:pt idx="11348">
                  <c:v>30.311761000000047</c:v>
                </c:pt>
                <c:pt idx="11349">
                  <c:v>25.909265000000005</c:v>
                </c:pt>
                <c:pt idx="11350">
                  <c:v>25.294275000000027</c:v>
                </c:pt>
                <c:pt idx="11351">
                  <c:v>24.50426600000003</c:v>
                </c:pt>
                <c:pt idx="11352">
                  <c:v>23.994287000000043</c:v>
                </c:pt>
                <c:pt idx="11353">
                  <c:v>23.38176900000002</c:v>
                </c:pt>
                <c:pt idx="11354">
                  <c:v>26.337334999999996</c:v>
                </c:pt>
                <c:pt idx="11355">
                  <c:v>29.707330000000013</c:v>
                </c:pt>
                <c:pt idx="11356">
                  <c:v>29.712334999999996</c:v>
                </c:pt>
                <c:pt idx="11357">
                  <c:v>26.137354000000016</c:v>
                </c:pt>
                <c:pt idx="11358">
                  <c:v>25.607355000000041</c:v>
                </c:pt>
                <c:pt idx="11359">
                  <c:v>25.522363000000041</c:v>
                </c:pt>
                <c:pt idx="11360">
                  <c:v>24.393640000000005</c:v>
                </c:pt>
                <c:pt idx="11361">
                  <c:v>23.625299000000041</c:v>
                </c:pt>
                <c:pt idx="11362">
                  <c:v>27.32268700000003</c:v>
                </c:pt>
                <c:pt idx="11363">
                  <c:v>30.359186000000022</c:v>
                </c:pt>
                <c:pt idx="11364">
                  <c:v>30.525873000000047</c:v>
                </c:pt>
                <c:pt idx="11365">
                  <c:v>26.53936200000004</c:v>
                </c:pt>
                <c:pt idx="11366">
                  <c:v>26.106012000000021</c:v>
                </c:pt>
                <c:pt idx="11367">
                  <c:v>25.582513000000006</c:v>
                </c:pt>
                <c:pt idx="11368">
                  <c:v>24.214197000000013</c:v>
                </c:pt>
                <c:pt idx="11369">
                  <c:v>23.302698000000021</c:v>
                </c:pt>
                <c:pt idx="11370">
                  <c:v>26.909204000000045</c:v>
                </c:pt>
                <c:pt idx="11371">
                  <c:v>29.722375</c:v>
                </c:pt>
                <c:pt idx="11372">
                  <c:v>30.324854000000016</c:v>
                </c:pt>
                <c:pt idx="11373">
                  <c:v>26.457330000000013</c:v>
                </c:pt>
                <c:pt idx="11374">
                  <c:v>25.757349000000033</c:v>
                </c:pt>
                <c:pt idx="11375">
                  <c:v>25.507532000000026</c:v>
                </c:pt>
                <c:pt idx="11376">
                  <c:v>23.772699000000046</c:v>
                </c:pt>
                <c:pt idx="11377">
                  <c:v>22.767725000000041</c:v>
                </c:pt>
                <c:pt idx="11378">
                  <c:v>26.154321000000039</c:v>
                </c:pt>
                <c:pt idx="11379">
                  <c:v>29.304010000000005</c:v>
                </c:pt>
                <c:pt idx="11380">
                  <c:v>30.121515000000045</c:v>
                </c:pt>
                <c:pt idx="11381">
                  <c:v>26.514275999999995</c:v>
                </c:pt>
                <c:pt idx="11382">
                  <c:v>25.181787000000043</c:v>
                </c:pt>
                <c:pt idx="11383">
                  <c:v>24.337122000000022</c:v>
                </c:pt>
                <c:pt idx="11384">
                  <c:v>23.019312000000014</c:v>
                </c:pt>
                <c:pt idx="11385">
                  <c:v>22.242456000000004</c:v>
                </c:pt>
                <c:pt idx="11386">
                  <c:v>25.408899000000019</c:v>
                </c:pt>
                <c:pt idx="11387">
                  <c:v>29.141412000000003</c:v>
                </c:pt>
                <c:pt idx="11388">
                  <c:v>30.411401000000012</c:v>
                </c:pt>
                <c:pt idx="11389">
                  <c:v>26.826440000000048</c:v>
                </c:pt>
                <c:pt idx="11390">
                  <c:v>25.35695800000002</c:v>
                </c:pt>
                <c:pt idx="11391">
                  <c:v>24.211969000000011</c:v>
                </c:pt>
                <c:pt idx="11392">
                  <c:v>23.781976000000043</c:v>
                </c:pt>
                <c:pt idx="11393">
                  <c:v>23.479456000000027</c:v>
                </c:pt>
                <c:pt idx="11394">
                  <c:v>26.396967000000018</c:v>
                </c:pt>
                <c:pt idx="11395">
                  <c:v>29.640802000000008</c:v>
                </c:pt>
                <c:pt idx="11396">
                  <c:v>30.533319000000006</c:v>
                </c:pt>
                <c:pt idx="11397">
                  <c:v>26.173303000000033</c:v>
                </c:pt>
                <c:pt idx="11398">
                  <c:v>24.823328000000004</c:v>
                </c:pt>
                <c:pt idx="11399">
                  <c:v>24.440851000000009</c:v>
                </c:pt>
                <c:pt idx="11400">
                  <c:v>23.985834000000011</c:v>
                </c:pt>
                <c:pt idx="11401">
                  <c:v>23.300806000000023</c:v>
                </c:pt>
                <c:pt idx="11402">
                  <c:v>25.693292000000042</c:v>
                </c:pt>
                <c:pt idx="11403">
                  <c:v>28.800867000000039</c:v>
                </c:pt>
                <c:pt idx="11404">
                  <c:v>29.08580900000004</c:v>
                </c:pt>
                <c:pt idx="11405">
                  <c:v>25.740808000000015</c:v>
                </c:pt>
                <c:pt idx="11406">
                  <c:v>25.377954000000045</c:v>
                </c:pt>
                <c:pt idx="11407">
                  <c:v>24.546686000000022</c:v>
                </c:pt>
                <c:pt idx="11408">
                  <c:v>23.58168900000004</c:v>
                </c:pt>
                <c:pt idx="11409">
                  <c:v>22.780054000000007</c:v>
                </c:pt>
                <c:pt idx="11410">
                  <c:v>25.419214000000011</c:v>
                </c:pt>
                <c:pt idx="11411">
                  <c:v>28.895807000000048</c:v>
                </c:pt>
                <c:pt idx="11412">
                  <c:v>29.718317000000013</c:v>
                </c:pt>
                <c:pt idx="11413">
                  <c:v>25.66329300000001</c:v>
                </c:pt>
                <c:pt idx="11414">
                  <c:v>25.318353000000002</c:v>
                </c:pt>
                <c:pt idx="11415">
                  <c:v>24.945825000000013</c:v>
                </c:pt>
                <c:pt idx="11416">
                  <c:v>23.53829300000001</c:v>
                </c:pt>
                <c:pt idx="11417">
                  <c:v>22.328363000000024</c:v>
                </c:pt>
                <c:pt idx="11418">
                  <c:v>25.33831200000003</c:v>
                </c:pt>
                <c:pt idx="11419">
                  <c:v>28.948297000000025</c:v>
                </c:pt>
                <c:pt idx="11420">
                  <c:v>30.215814000000023</c:v>
                </c:pt>
                <c:pt idx="11421">
                  <c:v>25.874323000000004</c:v>
                </c:pt>
                <c:pt idx="11422">
                  <c:v>25.251824999999997</c:v>
                </c:pt>
                <c:pt idx="11423">
                  <c:v>24.865594000000044</c:v>
                </c:pt>
                <c:pt idx="11424">
                  <c:v>23.23562000000004</c:v>
                </c:pt>
                <c:pt idx="11425">
                  <c:v>22.364618000000007</c:v>
                </c:pt>
                <c:pt idx="11426">
                  <c:v>26.66463600000003</c:v>
                </c:pt>
                <c:pt idx="11427">
                  <c:v>29.502435000000048</c:v>
                </c:pt>
                <c:pt idx="11428">
                  <c:v>30.433099000000027</c:v>
                </c:pt>
                <c:pt idx="11429">
                  <c:v>26.521753000000047</c:v>
                </c:pt>
                <c:pt idx="11430">
                  <c:v>25.275476000000026</c:v>
                </c:pt>
                <c:pt idx="11431">
                  <c:v>24.273920000000032</c:v>
                </c:pt>
                <c:pt idx="11432">
                  <c:v>23.533960000000036</c:v>
                </c:pt>
                <c:pt idx="11433">
                  <c:v>22.753931000000023</c:v>
                </c:pt>
                <c:pt idx="11434">
                  <c:v>25.641412000000003</c:v>
                </c:pt>
                <c:pt idx="11435">
                  <c:v>28.816431000000023</c:v>
                </c:pt>
                <c:pt idx="11436">
                  <c:v>29.633936000000006</c:v>
                </c:pt>
                <c:pt idx="11437">
                  <c:v>25.893945000000031</c:v>
                </c:pt>
                <c:pt idx="11438">
                  <c:v>24.62142300000005</c:v>
                </c:pt>
                <c:pt idx="11439">
                  <c:v>23.866449000000046</c:v>
                </c:pt>
                <c:pt idx="11440">
                  <c:v>22.84777200000002</c:v>
                </c:pt>
                <c:pt idx="11441">
                  <c:v>22.177789000000018</c:v>
                </c:pt>
                <c:pt idx="11442">
                  <c:v>25.037775000000011</c:v>
                </c:pt>
                <c:pt idx="11443">
                  <c:v>28.690057000000024</c:v>
                </c:pt>
                <c:pt idx="11444">
                  <c:v>30.062769000000003</c:v>
                </c:pt>
                <c:pt idx="11445">
                  <c:v>25.380273000000045</c:v>
                </c:pt>
                <c:pt idx="11446">
                  <c:v>24.48028000000005</c:v>
                </c:pt>
                <c:pt idx="11447">
                  <c:v>23.901910000000044</c:v>
                </c:pt>
                <c:pt idx="11448">
                  <c:v>22.671898999999996</c:v>
                </c:pt>
                <c:pt idx="11449">
                  <c:v>22.006890999999996</c:v>
                </c:pt>
                <c:pt idx="11450">
                  <c:v>25.290216000000044</c:v>
                </c:pt>
                <c:pt idx="11451">
                  <c:v>28.821436000000006</c:v>
                </c:pt>
                <c:pt idx="11452">
                  <c:v>30.490076000000045</c:v>
                </c:pt>
                <c:pt idx="11453">
                  <c:v>26.015833000000043</c:v>
                </c:pt>
                <c:pt idx="11454">
                  <c:v>25.135339000000045</c:v>
                </c:pt>
                <c:pt idx="11455">
                  <c:v>24.332819000000029</c:v>
                </c:pt>
                <c:pt idx="11456">
                  <c:v>23.287866000000008</c:v>
                </c:pt>
                <c:pt idx="11457">
                  <c:v>22.386713000000043</c:v>
                </c:pt>
                <c:pt idx="11458">
                  <c:v>25.260034000000019</c:v>
                </c:pt>
                <c:pt idx="11459">
                  <c:v>28.779230000000041</c:v>
                </c:pt>
                <c:pt idx="11460">
                  <c:v>29.666711000000021</c:v>
                </c:pt>
                <c:pt idx="11461">
                  <c:v>25.309229000000016</c:v>
                </c:pt>
                <c:pt idx="11462">
                  <c:v>24.489221000000043</c:v>
                </c:pt>
                <c:pt idx="11463">
                  <c:v>24.069208000000003</c:v>
                </c:pt>
                <c:pt idx="11464">
                  <c:v>23.029199000000006</c:v>
                </c:pt>
                <c:pt idx="11465">
                  <c:v>22.204309000000023</c:v>
                </c:pt>
                <c:pt idx="11466">
                  <c:v>25.430047999999999</c:v>
                </c:pt>
                <c:pt idx="11467">
                  <c:v>29.124536000000035</c:v>
                </c:pt>
                <c:pt idx="11468">
                  <c:v>29.524225000000001</c:v>
                </c:pt>
                <c:pt idx="11469">
                  <c:v>25.184534000000042</c:v>
                </c:pt>
                <c:pt idx="11470">
                  <c:v>24.480035000000044</c:v>
                </c:pt>
                <c:pt idx="11471">
                  <c:v>24.306726000000026</c:v>
                </c:pt>
                <c:pt idx="11472">
                  <c:v>22.902521000000036</c:v>
                </c:pt>
                <c:pt idx="11473">
                  <c:v>21.447655999999995</c:v>
                </c:pt>
                <c:pt idx="11474">
                  <c:v>24.267542000000049</c:v>
                </c:pt>
                <c:pt idx="11475">
                  <c:v>27.325067000000047</c:v>
                </c:pt>
                <c:pt idx="11476">
                  <c:v>29.009209999999996</c:v>
                </c:pt>
                <c:pt idx="11477">
                  <c:v>25.186731000000009</c:v>
                </c:pt>
                <c:pt idx="11478">
                  <c:v>24.256708000000003</c:v>
                </c:pt>
                <c:pt idx="11479">
                  <c:v>23.826746000000014</c:v>
                </c:pt>
                <c:pt idx="11480">
                  <c:v>22.704187000000047</c:v>
                </c:pt>
                <c:pt idx="11481">
                  <c:v>21.476922999999999</c:v>
                </c:pt>
                <c:pt idx="11482">
                  <c:v>24.115045000000009</c:v>
                </c:pt>
                <c:pt idx="11483">
                  <c:v>27.476709000000028</c:v>
                </c:pt>
                <c:pt idx="11484">
                  <c:v>29.451684999999998</c:v>
                </c:pt>
                <c:pt idx="11485">
                  <c:v>25.649225000000001</c:v>
                </c:pt>
                <c:pt idx="11486">
                  <c:v>24.38268400000004</c:v>
                </c:pt>
                <c:pt idx="11487">
                  <c:v>23.346001999999999</c:v>
                </c:pt>
                <c:pt idx="11488">
                  <c:v>22.435999000000038</c:v>
                </c:pt>
                <c:pt idx="11489">
                  <c:v>21.618584999999996</c:v>
                </c:pt>
                <c:pt idx="11490">
                  <c:v>23.947655999999995</c:v>
                </c:pt>
                <c:pt idx="11491">
                  <c:v>27.136956999999995</c:v>
                </c:pt>
                <c:pt idx="11492">
                  <c:v>29.062523999999996</c:v>
                </c:pt>
                <c:pt idx="11493">
                  <c:v>25.516809000000023</c:v>
                </c:pt>
                <c:pt idx="11494">
                  <c:v>23.983179000000007</c:v>
                </c:pt>
                <c:pt idx="11495">
                  <c:v>23.363184000000047</c:v>
                </c:pt>
                <c:pt idx="11496">
                  <c:v>21.59569700000003</c:v>
                </c:pt>
                <c:pt idx="11497">
                  <c:v>21.597864000000015</c:v>
                </c:pt>
                <c:pt idx="11498">
                  <c:v>23.276147000000037</c:v>
                </c:pt>
                <c:pt idx="11499">
                  <c:v>26.763971000000026</c:v>
                </c:pt>
                <c:pt idx="11500">
                  <c:v>28.320367000000033</c:v>
                </c:pt>
                <c:pt idx="11501">
                  <c:v>24.987878000000023</c:v>
                </c:pt>
                <c:pt idx="11502">
                  <c:v>24.095361000000025</c:v>
                </c:pt>
                <c:pt idx="11503">
                  <c:v>23.472864000000015</c:v>
                </c:pt>
                <c:pt idx="11504">
                  <c:v>22.407861000000025</c:v>
                </c:pt>
                <c:pt idx="11505">
                  <c:v>22.079736000000025</c:v>
                </c:pt>
                <c:pt idx="11506">
                  <c:v>24.297235000000001</c:v>
                </c:pt>
                <c:pt idx="11507">
                  <c:v>27.512231000000043</c:v>
                </c:pt>
                <c:pt idx="11508">
                  <c:v>28.832880000000046</c:v>
                </c:pt>
                <c:pt idx="11509">
                  <c:v>24.500360000000001</c:v>
                </c:pt>
                <c:pt idx="11510">
                  <c:v>24.27471300000002</c:v>
                </c:pt>
                <c:pt idx="11511">
                  <c:v>23.486963000000003</c:v>
                </c:pt>
                <c:pt idx="11512">
                  <c:v>22.286737000000016</c:v>
                </c:pt>
                <c:pt idx="11513">
                  <c:v>21.271722000000011</c:v>
                </c:pt>
                <c:pt idx="11514">
                  <c:v>23.665826000000038</c:v>
                </c:pt>
                <c:pt idx="11515">
                  <c:v>26.203333000000043</c:v>
                </c:pt>
                <c:pt idx="11516">
                  <c:v>27.83831200000003</c:v>
                </c:pt>
                <c:pt idx="11517">
                  <c:v>24.664453000000037</c:v>
                </c:pt>
                <c:pt idx="11518">
                  <c:v>23.729456000000027</c:v>
                </c:pt>
                <c:pt idx="11519">
                  <c:v>23.096947999999998</c:v>
                </c:pt>
                <c:pt idx="11520">
                  <c:v>22.411951000000045</c:v>
                </c:pt>
                <c:pt idx="11521">
                  <c:v>21.976984000000016</c:v>
                </c:pt>
                <c:pt idx="11522">
                  <c:v>24.574243000000024</c:v>
                </c:pt>
                <c:pt idx="11523">
                  <c:v>26.411737000000016</c:v>
                </c:pt>
                <c:pt idx="11524">
                  <c:v>27.526727000000051</c:v>
                </c:pt>
                <c:pt idx="11525">
                  <c:v>25.014215000000036</c:v>
                </c:pt>
                <c:pt idx="11526">
                  <c:v>23.469232000000034</c:v>
                </c:pt>
                <c:pt idx="11527">
                  <c:v>23.084863000000041</c:v>
                </c:pt>
                <c:pt idx="11528">
                  <c:v>22.063989000000049</c:v>
                </c:pt>
                <c:pt idx="11529">
                  <c:v>21.489862000000016</c:v>
                </c:pt>
                <c:pt idx="11530">
                  <c:v>23.470636000000013</c:v>
                </c:pt>
                <c:pt idx="11531">
                  <c:v>26.177392999999995</c:v>
                </c:pt>
                <c:pt idx="11532">
                  <c:v>27.335565000000031</c:v>
                </c:pt>
                <c:pt idx="11533">
                  <c:v>25.308099000000027</c:v>
                </c:pt>
                <c:pt idx="11534">
                  <c:v>23.761713000000043</c:v>
                </c:pt>
                <c:pt idx="11535">
                  <c:v>22.796716000000004</c:v>
                </c:pt>
                <c:pt idx="11536">
                  <c:v>22.026727000000051</c:v>
                </c:pt>
                <c:pt idx="11537">
                  <c:v>21.499231000000009</c:v>
                </c:pt>
                <c:pt idx="11538">
                  <c:v>23.519220000000018</c:v>
                </c:pt>
                <c:pt idx="11539">
                  <c:v>26.184229000000016</c:v>
                </c:pt>
                <c:pt idx="11540">
                  <c:v>27.184229000000016</c:v>
                </c:pt>
                <c:pt idx="11541">
                  <c:v>24.306726000000026</c:v>
                </c:pt>
                <c:pt idx="11542">
                  <c:v>23.309198000000038</c:v>
                </c:pt>
                <c:pt idx="11543">
                  <c:v>22.936731000000009</c:v>
                </c:pt>
                <c:pt idx="11544">
                  <c:v>22.074243000000024</c:v>
                </c:pt>
                <c:pt idx="11545">
                  <c:v>21.571039000000042</c:v>
                </c:pt>
                <c:pt idx="11546">
                  <c:v>23.959222000000011</c:v>
                </c:pt>
                <c:pt idx="11547">
                  <c:v>26.971735000000024</c:v>
                </c:pt>
                <c:pt idx="11548">
                  <c:v>28.551721000000043</c:v>
                </c:pt>
                <c:pt idx="11549">
                  <c:v>25.216730000000041</c:v>
                </c:pt>
                <c:pt idx="11550">
                  <c:v>23.629205000000013</c:v>
                </c:pt>
                <c:pt idx="11551">
                  <c:v>22.964197000000013</c:v>
                </c:pt>
                <c:pt idx="11552">
                  <c:v>22.218500000000006</c:v>
                </c:pt>
                <c:pt idx="11553">
                  <c:v>20.793542000000002</c:v>
                </c:pt>
                <c:pt idx="11554">
                  <c:v>23.198572000000013</c:v>
                </c:pt>
                <c:pt idx="11555">
                  <c:v>25.69106400000004</c:v>
                </c:pt>
                <c:pt idx="11556">
                  <c:v>26.978571000000045</c:v>
                </c:pt>
                <c:pt idx="11557">
                  <c:v>24.557977000000051</c:v>
                </c:pt>
                <c:pt idx="11558">
                  <c:v>23.468896000000029</c:v>
                </c:pt>
                <c:pt idx="11559">
                  <c:v>23.103905999999995</c:v>
                </c:pt>
                <c:pt idx="11560">
                  <c:v>22.193017999999995</c:v>
                </c:pt>
                <c:pt idx="11561">
                  <c:v>21.130334000000005</c:v>
                </c:pt>
                <c:pt idx="11562">
                  <c:v>22.862512000000038</c:v>
                </c:pt>
                <c:pt idx="11563">
                  <c:v>25.217859000000033</c:v>
                </c:pt>
                <c:pt idx="11564">
                  <c:v>25.063897999999995</c:v>
                </c:pt>
                <c:pt idx="11565">
                  <c:v>23.555597000000034</c:v>
                </c:pt>
                <c:pt idx="11566">
                  <c:v>22.967523000000028</c:v>
                </c:pt>
                <c:pt idx="11567">
                  <c:v>22.397515999999996</c:v>
                </c:pt>
                <c:pt idx="11568">
                  <c:v>21.782526000000018</c:v>
                </c:pt>
                <c:pt idx="11569">
                  <c:v>21.05666500000001</c:v>
                </c:pt>
                <c:pt idx="11570">
                  <c:v>23.450037000000009</c:v>
                </c:pt>
                <c:pt idx="11571">
                  <c:v>26.449243000000024</c:v>
                </c:pt>
                <c:pt idx="11572">
                  <c:v>27.685297000000048</c:v>
                </c:pt>
                <c:pt idx="11573">
                  <c:v>24.010278000000028</c:v>
                </c:pt>
                <c:pt idx="11574">
                  <c:v>23.395258000000013</c:v>
                </c:pt>
                <c:pt idx="11575">
                  <c:v>22.778589000000011</c:v>
                </c:pt>
                <c:pt idx="11576">
                  <c:v>21.612604000000033</c:v>
                </c:pt>
                <c:pt idx="11577">
                  <c:v>20.576959000000045</c:v>
                </c:pt>
                <c:pt idx="11578">
                  <c:v>24.528802000000042</c:v>
                </c:pt>
                <c:pt idx="11579">
                  <c:v>27.830316000000039</c:v>
                </c:pt>
                <c:pt idx="11580">
                  <c:v>28.813989000000049</c:v>
                </c:pt>
                <c:pt idx="11581">
                  <c:v>24.426508000000013</c:v>
                </c:pt>
                <c:pt idx="11582">
                  <c:v>23.604517000000044</c:v>
                </c:pt>
                <c:pt idx="11583">
                  <c:v>22.58831200000003</c:v>
                </c:pt>
                <c:pt idx="11584">
                  <c:v>21.294550000000015</c:v>
                </c:pt>
                <c:pt idx="11585">
                  <c:v>20.282068000000038</c:v>
                </c:pt>
                <c:pt idx="11586">
                  <c:v>23.622064000000023</c:v>
                </c:pt>
                <c:pt idx="11587">
                  <c:v>26.797021000000029</c:v>
                </c:pt>
                <c:pt idx="11588">
                  <c:v>27.849512000000004</c:v>
                </c:pt>
                <c:pt idx="11589">
                  <c:v>24.46703500000001</c:v>
                </c:pt>
                <c:pt idx="11590">
                  <c:v>23.34203500000001</c:v>
                </c:pt>
                <c:pt idx="11591">
                  <c:v>22.442071999999996</c:v>
                </c:pt>
                <c:pt idx="11592">
                  <c:v>21.56954300000001</c:v>
                </c:pt>
                <c:pt idx="11593">
                  <c:v>21.020441000000005</c:v>
                </c:pt>
                <c:pt idx="11594">
                  <c:v>24.237024000000019</c:v>
                </c:pt>
                <c:pt idx="11595">
                  <c:v>26.374505999999997</c:v>
                </c:pt>
                <c:pt idx="11596">
                  <c:v>27.504541000000017</c:v>
                </c:pt>
                <c:pt idx="11597">
                  <c:v>24.654504000000031</c:v>
                </c:pt>
                <c:pt idx="11598">
                  <c:v>23.159509000000014</c:v>
                </c:pt>
                <c:pt idx="11599">
                  <c:v>22.197046</c:v>
                </c:pt>
                <c:pt idx="11600">
                  <c:v>21.562005999999997</c:v>
                </c:pt>
                <c:pt idx="11601">
                  <c:v>21.509546</c:v>
                </c:pt>
                <c:pt idx="11602">
                  <c:v>24.594537000000003</c:v>
                </c:pt>
                <c:pt idx="11603">
                  <c:v>26.814539000000025</c:v>
                </c:pt>
                <c:pt idx="11604">
                  <c:v>27.844537000000003</c:v>
                </c:pt>
                <c:pt idx="11605">
                  <c:v>25.794579999999996</c:v>
                </c:pt>
                <c:pt idx="11606">
                  <c:v>24.197046</c:v>
                </c:pt>
                <c:pt idx="11607">
                  <c:v>23.29375600000003</c:v>
                </c:pt>
                <c:pt idx="11608">
                  <c:v>22.401239000000032</c:v>
                </c:pt>
                <c:pt idx="11609">
                  <c:v>21.911248999999998</c:v>
                </c:pt>
                <c:pt idx="11610">
                  <c:v>25.250269000000003</c:v>
                </c:pt>
                <c:pt idx="11611">
                  <c:v>28.069513000000029</c:v>
                </c:pt>
                <c:pt idx="11612">
                  <c:v>29.259515000000022</c:v>
                </c:pt>
                <c:pt idx="11613">
                  <c:v>25.232019000000037</c:v>
                </c:pt>
                <c:pt idx="11614">
                  <c:v>24.459496999999999</c:v>
                </c:pt>
                <c:pt idx="11615">
                  <c:v>23.285181000000023</c:v>
                </c:pt>
                <c:pt idx="11616">
                  <c:v>22.862512000000038</c:v>
                </c:pt>
                <c:pt idx="11617">
                  <c:v>22.420465000000036</c:v>
                </c:pt>
                <c:pt idx="11618">
                  <c:v>24.687005999999997</c:v>
                </c:pt>
                <c:pt idx="11619">
                  <c:v>27.453973000000019</c:v>
                </c:pt>
                <c:pt idx="11620">
                  <c:v>28.59133300000002</c:v>
                </c:pt>
                <c:pt idx="11621">
                  <c:v>25.15249</c:v>
                </c:pt>
                <c:pt idx="11622">
                  <c:v>24.007227</c:v>
                </c:pt>
                <c:pt idx="11623">
                  <c:v>23.27401100000003</c:v>
                </c:pt>
                <c:pt idx="11624">
                  <c:v>22.367365000000007</c:v>
                </c:pt>
                <c:pt idx="11625">
                  <c:v>22.373956000000021</c:v>
                </c:pt>
                <c:pt idx="11626">
                  <c:v>24.370050000000049</c:v>
                </c:pt>
                <c:pt idx="11627">
                  <c:v>26.411066000000005</c:v>
                </c:pt>
                <c:pt idx="11628">
                  <c:v>26.407007000000021</c:v>
                </c:pt>
                <c:pt idx="11629">
                  <c:v>25.270258000000013</c:v>
                </c:pt>
                <c:pt idx="11630">
                  <c:v>23.877893000000029</c:v>
                </c:pt>
                <c:pt idx="11631">
                  <c:v>22.974237000000016</c:v>
                </c:pt>
                <c:pt idx="11632">
                  <c:v>22.385400000000004</c:v>
                </c:pt>
                <c:pt idx="11633">
                  <c:v>22.111841000000027</c:v>
                </c:pt>
                <c:pt idx="11634">
                  <c:v>23.259760000000028</c:v>
                </c:pt>
                <c:pt idx="11635">
                  <c:v>25.68392300000005</c:v>
                </c:pt>
                <c:pt idx="11636">
                  <c:v>26.67864400000002</c:v>
                </c:pt>
                <c:pt idx="11637">
                  <c:v>24.503534000000002</c:v>
                </c:pt>
                <c:pt idx="11638">
                  <c:v>23.669885000000022</c:v>
                </c:pt>
                <c:pt idx="11639">
                  <c:v>22.76687000000004</c:v>
                </c:pt>
                <c:pt idx="11640">
                  <c:v>22.171320000000037</c:v>
                </c:pt>
                <c:pt idx="11641">
                  <c:v>21.493219000000011</c:v>
                </c:pt>
                <c:pt idx="11642">
                  <c:v>22.038202000000013</c:v>
                </c:pt>
                <c:pt idx="11643">
                  <c:v>24.547815000000014</c:v>
                </c:pt>
                <c:pt idx="11644">
                  <c:v>24.374445000000037</c:v>
                </c:pt>
                <c:pt idx="11645">
                  <c:v>23.288263000000029</c:v>
                </c:pt>
                <c:pt idx="11646">
                  <c:v>23.088525000000004</c:v>
                </c:pt>
                <c:pt idx="11647">
                  <c:v>22.972223000000042</c:v>
                </c:pt>
                <c:pt idx="11648">
                  <c:v>22.053461000000027</c:v>
                </c:pt>
                <c:pt idx="11649">
                  <c:v>20.889429000000007</c:v>
                </c:pt>
                <c:pt idx="11650">
                  <c:v>22.690393000000029</c:v>
                </c:pt>
                <c:pt idx="11651">
                  <c:v>24.808252000000039</c:v>
                </c:pt>
                <c:pt idx="11652">
                  <c:v>25.575922000000048</c:v>
                </c:pt>
                <c:pt idx="11653">
                  <c:v>24.442041000000017</c:v>
                </c:pt>
                <c:pt idx="11654">
                  <c:v>22.402765000000045</c:v>
                </c:pt>
                <c:pt idx="11655">
                  <c:v>21.595574999999997</c:v>
                </c:pt>
                <c:pt idx="11656">
                  <c:v>20.84197400000005</c:v>
                </c:pt>
                <c:pt idx="11657">
                  <c:v>20.373193000000015</c:v>
                </c:pt>
                <c:pt idx="11658">
                  <c:v>22.083185000000014</c:v>
                </c:pt>
                <c:pt idx="11659">
                  <c:v>24.650659000000019</c:v>
                </c:pt>
                <c:pt idx="11660">
                  <c:v>25.775659000000019</c:v>
                </c:pt>
                <c:pt idx="11661">
                  <c:v>24.570795000000032</c:v>
                </c:pt>
                <c:pt idx="11662">
                  <c:v>22.803308000000015</c:v>
                </c:pt>
                <c:pt idx="11663">
                  <c:v>22.260797000000025</c:v>
                </c:pt>
                <c:pt idx="11664">
                  <c:v>21.530817000000013</c:v>
                </c:pt>
                <c:pt idx="11665">
                  <c:v>20.96331200000003</c:v>
                </c:pt>
                <c:pt idx="11666">
                  <c:v>23.085291000000041</c:v>
                </c:pt>
                <c:pt idx="11667">
                  <c:v>26.362787000000026</c:v>
                </c:pt>
                <c:pt idx="11668">
                  <c:v>27.990289000000018</c:v>
                </c:pt>
                <c:pt idx="11669">
                  <c:v>24.202783000000011</c:v>
                </c:pt>
                <c:pt idx="11670">
                  <c:v>23.248315000000048</c:v>
                </c:pt>
                <c:pt idx="11671">
                  <c:v>22.675806000000023</c:v>
                </c:pt>
                <c:pt idx="11672">
                  <c:v>21.993311000000006</c:v>
                </c:pt>
                <c:pt idx="11673">
                  <c:v>21.440820000000031</c:v>
                </c:pt>
                <c:pt idx="11674">
                  <c:v>23.065302000000031</c:v>
                </c:pt>
                <c:pt idx="11675">
                  <c:v>26.073541000000034</c:v>
                </c:pt>
                <c:pt idx="11676">
                  <c:v>27.588068000000021</c:v>
                </c:pt>
                <c:pt idx="11677">
                  <c:v>24.294641000000013</c:v>
                </c:pt>
                <c:pt idx="11678">
                  <c:v>23.359735000000001</c:v>
                </c:pt>
                <c:pt idx="11679">
                  <c:v>22.891534000000036</c:v>
                </c:pt>
                <c:pt idx="11680">
                  <c:v>22.473566000000005</c:v>
                </c:pt>
                <c:pt idx="11681">
                  <c:v>21.681055000000015</c:v>
                </c:pt>
                <c:pt idx="11682">
                  <c:v>23.703882000000021</c:v>
                </c:pt>
                <c:pt idx="11683">
                  <c:v>26.435999000000038</c:v>
                </c:pt>
                <c:pt idx="11684">
                  <c:v>27.669733000000008</c:v>
                </c:pt>
                <c:pt idx="11685">
                  <c:v>24.686548000000016</c:v>
                </c:pt>
                <c:pt idx="11686">
                  <c:v>23.062036000000035</c:v>
                </c:pt>
                <c:pt idx="11687">
                  <c:v>22.859430000000032</c:v>
                </c:pt>
                <c:pt idx="11688">
                  <c:v>22.321954000000005</c:v>
                </c:pt>
                <c:pt idx="11689">
                  <c:v>21.885400000000004</c:v>
                </c:pt>
                <c:pt idx="11690">
                  <c:v>24.786248999999998</c:v>
                </c:pt>
                <c:pt idx="11691">
                  <c:v>27.144677999999999</c:v>
                </c:pt>
                <c:pt idx="11692">
                  <c:v>28.098993000000007</c:v>
                </c:pt>
                <c:pt idx="11693">
                  <c:v>25.070032000000026</c:v>
                </c:pt>
                <c:pt idx="11694">
                  <c:v>23.032587000000035</c:v>
                </c:pt>
                <c:pt idx="11695">
                  <c:v>23.496362000000033</c:v>
                </c:pt>
                <c:pt idx="11696">
                  <c:v>23.123834000000045</c:v>
                </c:pt>
                <c:pt idx="11697">
                  <c:v>21.930688000000032</c:v>
                </c:pt>
                <c:pt idx="11698">
                  <c:v>23.449640000000045</c:v>
                </c:pt>
                <c:pt idx="11699">
                  <c:v>26.437158000000011</c:v>
                </c:pt>
                <c:pt idx="11700">
                  <c:v>28.165674000000024</c:v>
                </c:pt>
                <c:pt idx="11701">
                  <c:v>24.905023000000028</c:v>
                </c:pt>
                <c:pt idx="11702">
                  <c:v>24.323694000000046</c:v>
                </c:pt>
                <c:pt idx="11703">
                  <c:v>24.030237</c:v>
                </c:pt>
                <c:pt idx="11704">
                  <c:v>22.733972000000051</c:v>
                </c:pt>
                <c:pt idx="11705">
                  <c:v>21.581812000000014</c:v>
                </c:pt>
                <c:pt idx="11706">
                  <c:v>23.450128000000007</c:v>
                </c:pt>
                <c:pt idx="11707">
                  <c:v>26.876824999999997</c:v>
                </c:pt>
                <c:pt idx="11708">
                  <c:v>28.758447000000047</c:v>
                </c:pt>
                <c:pt idx="11709">
                  <c:v>24.188469999999995</c:v>
                </c:pt>
                <c:pt idx="11710">
                  <c:v>23.267725000000041</c:v>
                </c:pt>
                <c:pt idx="11711">
                  <c:v>22.892725000000041</c:v>
                </c:pt>
                <c:pt idx="11712">
                  <c:v>21.593561000000022</c:v>
                </c:pt>
                <c:pt idx="11713">
                  <c:v>20.620477000000051</c:v>
                </c:pt>
                <c:pt idx="11714">
                  <c:v>22.087946000000045</c:v>
                </c:pt>
                <c:pt idx="11715">
                  <c:v>25.270441000000005</c:v>
                </c:pt>
                <c:pt idx="11716">
                  <c:v>26.977959999999996</c:v>
                </c:pt>
                <c:pt idx="11717">
                  <c:v>24.351038000000017</c:v>
                </c:pt>
                <c:pt idx="11718">
                  <c:v>23.442102000000034</c:v>
                </c:pt>
                <c:pt idx="11719">
                  <c:v>22.848505000000046</c:v>
                </c:pt>
                <c:pt idx="11720">
                  <c:v>21.663110000000017</c:v>
                </c:pt>
                <c:pt idx="11721">
                  <c:v>20.810297000000048</c:v>
                </c:pt>
                <c:pt idx="11722">
                  <c:v>22.617181000000016</c:v>
                </c:pt>
                <c:pt idx="11723">
                  <c:v>25.547296000000017</c:v>
                </c:pt>
                <c:pt idx="11724">
                  <c:v>27.749780000000044</c:v>
                </c:pt>
                <c:pt idx="11725">
                  <c:v>25.431177000000048</c:v>
                </c:pt>
                <c:pt idx="11726">
                  <c:v>23.504877000000022</c:v>
                </c:pt>
                <c:pt idx="11727">
                  <c:v>22.642389000000037</c:v>
                </c:pt>
                <c:pt idx="11728">
                  <c:v>21.874872000000039</c:v>
                </c:pt>
                <c:pt idx="11729">
                  <c:v>20.948694000000046</c:v>
                </c:pt>
                <c:pt idx="11730">
                  <c:v>23.367395000000045</c:v>
                </c:pt>
                <c:pt idx="11731">
                  <c:v>26.334863000000041</c:v>
                </c:pt>
                <c:pt idx="11732">
                  <c:v>27.826898000000028</c:v>
                </c:pt>
                <c:pt idx="11733">
                  <c:v>24.766901000000018</c:v>
                </c:pt>
                <c:pt idx="11734">
                  <c:v>23.568323000000021</c:v>
                </c:pt>
                <c:pt idx="11735">
                  <c:v>22.784082000000012</c:v>
                </c:pt>
                <c:pt idx="11736">
                  <c:v>22.051569000000029</c:v>
                </c:pt>
                <c:pt idx="11737">
                  <c:v>20.963495000000023</c:v>
                </c:pt>
                <c:pt idx="11738">
                  <c:v>22.636010999999996</c:v>
                </c:pt>
                <c:pt idx="11739">
                  <c:v>25.606012000000021</c:v>
                </c:pt>
                <c:pt idx="11740">
                  <c:v>27.348505000000046</c:v>
                </c:pt>
                <c:pt idx="11741">
                  <c:v>24.516748000000007</c:v>
                </c:pt>
                <c:pt idx="11742">
                  <c:v>23.044092000000035</c:v>
                </c:pt>
                <c:pt idx="11743">
                  <c:v>22.434076000000005</c:v>
                </c:pt>
                <c:pt idx="11744">
                  <c:v>21.836572000000047</c:v>
                </c:pt>
                <c:pt idx="11745">
                  <c:v>20.804254000000014</c:v>
                </c:pt>
                <c:pt idx="11746">
                  <c:v>22.704248000000007</c:v>
                </c:pt>
                <c:pt idx="11747">
                  <c:v>25.819879000000014</c:v>
                </c:pt>
                <c:pt idx="11748">
                  <c:v>27.537653000000034</c:v>
                </c:pt>
                <c:pt idx="11749">
                  <c:v>24.415033000000051</c:v>
                </c:pt>
                <c:pt idx="11750">
                  <c:v>23.472833000000037</c:v>
                </c:pt>
                <c:pt idx="11751">
                  <c:v>23.002832000000012</c:v>
                </c:pt>
                <c:pt idx="11752">
                  <c:v>22.158350000000041</c:v>
                </c:pt>
                <c:pt idx="11753">
                  <c:v>21.236536000000001</c:v>
                </c:pt>
                <c:pt idx="11754">
                  <c:v>22.846520999999996</c:v>
                </c:pt>
                <c:pt idx="11755">
                  <c:v>25.751520000000028</c:v>
                </c:pt>
                <c:pt idx="11756">
                  <c:v>27.763300000000015</c:v>
                </c:pt>
                <c:pt idx="11757">
                  <c:v>25.378351000000009</c:v>
                </c:pt>
                <c:pt idx="11758">
                  <c:v>24.21331200000003</c:v>
                </c:pt>
                <c:pt idx="11759">
                  <c:v>23.33831200000003</c:v>
                </c:pt>
                <c:pt idx="11760">
                  <c:v>22.303308000000015</c:v>
                </c:pt>
                <c:pt idx="11761">
                  <c:v>21.536554000000024</c:v>
                </c:pt>
                <c:pt idx="11762">
                  <c:v>23.26989100000003</c:v>
                </c:pt>
                <c:pt idx="11763">
                  <c:v>26.303217000000018</c:v>
                </c:pt>
                <c:pt idx="11764">
                  <c:v>27.281946000000005</c:v>
                </c:pt>
                <c:pt idx="11765">
                  <c:v>25.50194700000003</c:v>
                </c:pt>
                <c:pt idx="11766">
                  <c:v>23.536951000000045</c:v>
                </c:pt>
                <c:pt idx="11767">
                  <c:v>22.636956999999995</c:v>
                </c:pt>
                <c:pt idx="11768">
                  <c:v>22.214441000000022</c:v>
                </c:pt>
                <c:pt idx="11769">
                  <c:v>21.585931000000016</c:v>
                </c:pt>
                <c:pt idx="11770">
                  <c:v>22.645380000000046</c:v>
                </c:pt>
                <c:pt idx="11771">
                  <c:v>25.41533800000002</c:v>
                </c:pt>
                <c:pt idx="11772">
                  <c:v>27.316980000000001</c:v>
                </c:pt>
                <c:pt idx="11773">
                  <c:v>24.595239000000049</c:v>
                </c:pt>
                <c:pt idx="11774">
                  <c:v>23.168542000000002</c:v>
                </c:pt>
                <c:pt idx="11775">
                  <c:v>22.146722000000011</c:v>
                </c:pt>
                <c:pt idx="11776">
                  <c:v>21.677545000000009</c:v>
                </c:pt>
                <c:pt idx="11777">
                  <c:v>21.118219000000011</c:v>
                </c:pt>
                <c:pt idx="11778">
                  <c:v>23.113091999999995</c:v>
                </c:pt>
                <c:pt idx="11779">
                  <c:v>26.530145000000005</c:v>
                </c:pt>
                <c:pt idx="11780">
                  <c:v>27.868341000000044</c:v>
                </c:pt>
                <c:pt idx="11781">
                  <c:v>24.263361000000032</c:v>
                </c:pt>
                <c:pt idx="11782">
                  <c:v>23.713373000000047</c:v>
                </c:pt>
                <c:pt idx="11783">
                  <c:v>23.053369000000032</c:v>
                </c:pt>
                <c:pt idx="11784">
                  <c:v>21.720850000000041</c:v>
                </c:pt>
                <c:pt idx="11785">
                  <c:v>21.030817000000013</c:v>
                </c:pt>
                <c:pt idx="11786">
                  <c:v>22.354395000000011</c:v>
                </c:pt>
                <c:pt idx="11787">
                  <c:v>25.564417000000049</c:v>
                </c:pt>
                <c:pt idx="11788">
                  <c:v>25.530786000000035</c:v>
                </c:pt>
                <c:pt idx="11789">
                  <c:v>23.735772999999995</c:v>
                </c:pt>
                <c:pt idx="11790">
                  <c:v>23.300806000000023</c:v>
                </c:pt>
                <c:pt idx="11791">
                  <c:v>22.568719000000044</c:v>
                </c:pt>
                <c:pt idx="11792">
                  <c:v>21.52678800000001</c:v>
                </c:pt>
                <c:pt idx="11793">
                  <c:v>20.678735000000017</c:v>
                </c:pt>
                <c:pt idx="11794">
                  <c:v>22.070795000000032</c:v>
                </c:pt>
                <c:pt idx="11795">
                  <c:v>24.403741000000025</c:v>
                </c:pt>
                <c:pt idx="11796">
                  <c:v>24.411737000000016</c:v>
                </c:pt>
                <c:pt idx="11797">
                  <c:v>23.728754000000038</c:v>
                </c:pt>
                <c:pt idx="11798">
                  <c:v>22.971490000000017</c:v>
                </c:pt>
                <c:pt idx="11799">
                  <c:v>22.373956000000021</c:v>
                </c:pt>
                <c:pt idx="11800">
                  <c:v>21.918970000000002</c:v>
                </c:pt>
                <c:pt idx="11801">
                  <c:v>21.213892000000044</c:v>
                </c:pt>
                <c:pt idx="11802">
                  <c:v>23.724939000000006</c:v>
                </c:pt>
                <c:pt idx="11803">
                  <c:v>26.926752000000022</c:v>
                </c:pt>
                <c:pt idx="11804">
                  <c:v>27.951715000000036</c:v>
                </c:pt>
                <c:pt idx="11805">
                  <c:v>24.263483000000008</c:v>
                </c:pt>
                <c:pt idx="11806">
                  <c:v>23.095972000000017</c:v>
                </c:pt>
                <c:pt idx="11807">
                  <c:v>22.518976000000009</c:v>
                </c:pt>
                <c:pt idx="11808">
                  <c:v>22.223962000000029</c:v>
                </c:pt>
                <c:pt idx="11809">
                  <c:v>21.493646000000012</c:v>
                </c:pt>
                <c:pt idx="11810">
                  <c:v>22.641412000000003</c:v>
                </c:pt>
                <c:pt idx="11811">
                  <c:v>25.485925000000009</c:v>
                </c:pt>
                <c:pt idx="11812">
                  <c:v>25.060449000000006</c:v>
                </c:pt>
                <c:pt idx="11813">
                  <c:v>24.36403800000005</c:v>
                </c:pt>
                <c:pt idx="11814">
                  <c:v>23.847893999999997</c:v>
                </c:pt>
                <c:pt idx="11815">
                  <c:v>23.096063000000015</c:v>
                </c:pt>
                <c:pt idx="11816">
                  <c:v>22.197717000000011</c:v>
                </c:pt>
                <c:pt idx="11817">
                  <c:v>21.377222000000017</c:v>
                </c:pt>
                <c:pt idx="11818">
                  <c:v>22.638483000000008</c:v>
                </c:pt>
                <c:pt idx="11819">
                  <c:v>26.103326000000038</c:v>
                </c:pt>
                <c:pt idx="11820">
                  <c:v>26.777094000000034</c:v>
                </c:pt>
                <c:pt idx="11821">
                  <c:v>24.079094999999995</c:v>
                </c:pt>
                <c:pt idx="11822">
                  <c:v>23.178979000000027</c:v>
                </c:pt>
                <c:pt idx="11823">
                  <c:v>22.309351000000049</c:v>
                </c:pt>
                <c:pt idx="11824">
                  <c:v>21.826440000000048</c:v>
                </c:pt>
                <c:pt idx="11825">
                  <c:v>21.569574000000046</c:v>
                </c:pt>
                <c:pt idx="11826">
                  <c:v>23.260461000000021</c:v>
                </c:pt>
                <c:pt idx="11827">
                  <c:v>26.282159000000036</c:v>
                </c:pt>
                <c:pt idx="11828">
                  <c:v>26.078699000000029</c:v>
                </c:pt>
                <c:pt idx="11829">
                  <c:v>24.554895000000045</c:v>
                </c:pt>
                <c:pt idx="11830">
                  <c:v>23.579889000000037</c:v>
                </c:pt>
                <c:pt idx="11831">
                  <c:v>22.865045000000009</c:v>
                </c:pt>
                <c:pt idx="11832">
                  <c:v>22.06991000000005</c:v>
                </c:pt>
                <c:pt idx="11833">
                  <c:v>21.766626000000031</c:v>
                </c:pt>
                <c:pt idx="11834">
                  <c:v>23.666650000000004</c:v>
                </c:pt>
                <c:pt idx="11835">
                  <c:v>27.430536000000018</c:v>
                </c:pt>
                <c:pt idx="11836">
                  <c:v>28.536279000000036</c:v>
                </c:pt>
                <c:pt idx="11837">
                  <c:v>24.677392999999995</c:v>
                </c:pt>
                <c:pt idx="11838">
                  <c:v>23.147821000000022</c:v>
                </c:pt>
                <c:pt idx="11839">
                  <c:v>22.802819999999997</c:v>
                </c:pt>
                <c:pt idx="11840">
                  <c:v>22.164819000000023</c:v>
                </c:pt>
                <c:pt idx="11841">
                  <c:v>21.508783000000051</c:v>
                </c:pt>
                <c:pt idx="11842">
                  <c:v>24.118768000000046</c:v>
                </c:pt>
                <c:pt idx="11843">
                  <c:v>27.520898000000045</c:v>
                </c:pt>
                <c:pt idx="11844">
                  <c:v>28.726495</c:v>
                </c:pt>
                <c:pt idx="11845">
                  <c:v>24.853143000000046</c:v>
                </c:pt>
                <c:pt idx="11846">
                  <c:v>23.783136000000013</c:v>
                </c:pt>
                <c:pt idx="11847">
                  <c:v>23.187585000000013</c:v>
                </c:pt>
                <c:pt idx="11848">
                  <c:v>22.117609000000016</c:v>
                </c:pt>
                <c:pt idx="11849">
                  <c:v>21.020502000000022</c:v>
                </c:pt>
                <c:pt idx="11850">
                  <c:v>23.232446000000039</c:v>
                </c:pt>
                <c:pt idx="11851">
                  <c:v>26.320581000000004</c:v>
                </c:pt>
                <c:pt idx="11852">
                  <c:v>27.533136000000013</c:v>
                </c:pt>
                <c:pt idx="11853">
                  <c:v>24.370142000000044</c:v>
                </c:pt>
                <c:pt idx="11854">
                  <c:v>22.964624000000015</c:v>
                </c:pt>
                <c:pt idx="11855">
                  <c:v>22.438165000000026</c:v>
                </c:pt>
                <c:pt idx="11856">
                  <c:v>21.626642000000004</c:v>
                </c:pt>
                <c:pt idx="11857">
                  <c:v>20.729486000000009</c:v>
                </c:pt>
                <c:pt idx="11858">
                  <c:v>22.771265000000028</c:v>
                </c:pt>
                <c:pt idx="11859">
                  <c:v>25.994623000000047</c:v>
                </c:pt>
                <c:pt idx="11860">
                  <c:v>27.948755000000006</c:v>
                </c:pt>
                <c:pt idx="11861">
                  <c:v>25.230127000000039</c:v>
                </c:pt>
                <c:pt idx="11862">
                  <c:v>23.403680000000008</c:v>
                </c:pt>
                <c:pt idx="11863">
                  <c:v>22.60354000000001</c:v>
                </c:pt>
                <c:pt idx="11864">
                  <c:v>21.33141500000005</c:v>
                </c:pt>
                <c:pt idx="11865">
                  <c:v>20.574640000000045</c:v>
                </c:pt>
                <c:pt idx="11866">
                  <c:v>21.749323000000004</c:v>
                </c:pt>
                <c:pt idx="11867">
                  <c:v>24.981775000000027</c:v>
                </c:pt>
                <c:pt idx="11868">
                  <c:v>27.206781000000035</c:v>
                </c:pt>
                <c:pt idx="11869">
                  <c:v>24.093073000000004</c:v>
                </c:pt>
                <c:pt idx="11870">
                  <c:v>23.498895000000005</c:v>
                </c:pt>
                <c:pt idx="11871">
                  <c:v>22.704736000000025</c:v>
                </c:pt>
                <c:pt idx="11872">
                  <c:v>21.794733000000008</c:v>
                </c:pt>
                <c:pt idx="11873">
                  <c:v>20.487238000000048</c:v>
                </c:pt>
                <c:pt idx="11874">
                  <c:v>21.878809000000047</c:v>
                </c:pt>
                <c:pt idx="11875">
                  <c:v>24.836786000000018</c:v>
                </c:pt>
                <c:pt idx="11876">
                  <c:v>26.239892999999995</c:v>
                </c:pt>
                <c:pt idx="11877">
                  <c:v>24.193384000000037</c:v>
                </c:pt>
                <c:pt idx="11878">
                  <c:v>22.87090500000005</c:v>
                </c:pt>
                <c:pt idx="11879">
                  <c:v>22.395898000000045</c:v>
                </c:pt>
                <c:pt idx="11880">
                  <c:v>21.270868000000007</c:v>
                </c:pt>
                <c:pt idx="11881">
                  <c:v>20.05462</c:v>
                </c:pt>
                <c:pt idx="11882">
                  <c:v>21.627130000000022</c:v>
                </c:pt>
                <c:pt idx="11883">
                  <c:v>24.882349000000033</c:v>
                </c:pt>
                <c:pt idx="11884">
                  <c:v>27.058099000000027</c:v>
                </c:pt>
                <c:pt idx="11885">
                  <c:v>24.652948000000038</c:v>
                </c:pt>
                <c:pt idx="11886">
                  <c:v>23.669336000000044</c:v>
                </c:pt>
                <c:pt idx="11887">
                  <c:v>23.004388000000006</c:v>
                </c:pt>
                <c:pt idx="11888">
                  <c:v>21.839746000000048</c:v>
                </c:pt>
                <c:pt idx="11889">
                  <c:v>20.450829999999996</c:v>
                </c:pt>
                <c:pt idx="11890">
                  <c:v>22.026361000000009</c:v>
                </c:pt>
                <c:pt idx="11891">
                  <c:v>25.618372000000022</c:v>
                </c:pt>
                <c:pt idx="11892">
                  <c:v>27.543359000000009</c:v>
                </c:pt>
                <c:pt idx="11893">
                  <c:v>24.194390999999996</c:v>
                </c:pt>
                <c:pt idx="11894">
                  <c:v>23.250665000000026</c:v>
                </c:pt>
                <c:pt idx="11895">
                  <c:v>22.735284000000036</c:v>
                </c:pt>
                <c:pt idx="11896">
                  <c:v>21.41778000000005</c:v>
                </c:pt>
                <c:pt idx="11897">
                  <c:v>20.500055000000032</c:v>
                </c:pt>
                <c:pt idx="11898">
                  <c:v>22.132257000000038</c:v>
                </c:pt>
                <c:pt idx="11899">
                  <c:v>25.692255000000046</c:v>
                </c:pt>
                <c:pt idx="11900">
                  <c:v>28.108698000000004</c:v>
                </c:pt>
                <c:pt idx="11901">
                  <c:v>24.511896000000036</c:v>
                </c:pt>
                <c:pt idx="11902">
                  <c:v>23.264398000000028</c:v>
                </c:pt>
                <c:pt idx="11903">
                  <c:v>23.079401000000018</c:v>
                </c:pt>
                <c:pt idx="11904">
                  <c:v>22.219385000000045</c:v>
                </c:pt>
                <c:pt idx="11905">
                  <c:v>21.068689000000006</c:v>
                </c:pt>
                <c:pt idx="11906">
                  <c:v>23.41161500000004</c:v>
                </c:pt>
                <c:pt idx="11907">
                  <c:v>26.940302000000031</c:v>
                </c:pt>
                <c:pt idx="11908">
                  <c:v>29.198297000000025</c:v>
                </c:pt>
                <c:pt idx="11909">
                  <c:v>24.78829300000001</c:v>
                </c:pt>
                <c:pt idx="11910">
                  <c:v>24.147913000000017</c:v>
                </c:pt>
                <c:pt idx="11911">
                  <c:v>24.132928000000049</c:v>
                </c:pt>
                <c:pt idx="11912">
                  <c:v>22.957910000000027</c:v>
                </c:pt>
                <c:pt idx="11913">
                  <c:v>21.959680000000048</c:v>
                </c:pt>
                <c:pt idx="11914">
                  <c:v>23.957177999999999</c:v>
                </c:pt>
                <c:pt idx="11915">
                  <c:v>26.772180000000048</c:v>
                </c:pt>
                <c:pt idx="11916">
                  <c:v>28.529230000000041</c:v>
                </c:pt>
                <c:pt idx="11917">
                  <c:v>24.829218000000026</c:v>
                </c:pt>
                <c:pt idx="11918">
                  <c:v>23.638605000000041</c:v>
                </c:pt>
                <c:pt idx="11919">
                  <c:v>22.95250900000002</c:v>
                </c:pt>
                <c:pt idx="11920">
                  <c:v>22.482416000000001</c:v>
                </c:pt>
                <c:pt idx="11921">
                  <c:v>21.623650999999995</c:v>
                </c:pt>
                <c:pt idx="11922">
                  <c:v>23.517114000000049</c:v>
                </c:pt>
                <c:pt idx="11923">
                  <c:v>26.929773000000012</c:v>
                </c:pt>
                <c:pt idx="11924">
                  <c:v>28.710321000000022</c:v>
                </c:pt>
                <c:pt idx="11925">
                  <c:v>24.992609000000016</c:v>
                </c:pt>
                <c:pt idx="11926">
                  <c:v>24.249932999999999</c:v>
                </c:pt>
                <c:pt idx="11927">
                  <c:v>23.597864000000015</c:v>
                </c:pt>
                <c:pt idx="11928">
                  <c:v>21.855371000000048</c:v>
                </c:pt>
                <c:pt idx="11929">
                  <c:v>20.978357000000017</c:v>
                </c:pt>
                <c:pt idx="11930">
                  <c:v>22.464319000000046</c:v>
                </c:pt>
                <c:pt idx="11931">
                  <c:v>25.976831000000004</c:v>
                </c:pt>
                <c:pt idx="11932">
                  <c:v>28.296838000000037</c:v>
                </c:pt>
                <c:pt idx="11933">
                  <c:v>24.995844000000034</c:v>
                </c:pt>
                <c:pt idx="11934">
                  <c:v>23.943353000000002</c:v>
                </c:pt>
                <c:pt idx="11935">
                  <c:v>23.174463000000003</c:v>
                </c:pt>
                <c:pt idx="11936">
                  <c:v>21.893793000000016</c:v>
                </c:pt>
                <c:pt idx="11937">
                  <c:v>20.992547999999999</c:v>
                </c:pt>
                <c:pt idx="11938">
                  <c:v>23.860071000000005</c:v>
                </c:pt>
                <c:pt idx="11939">
                  <c:v>27.510064999999997</c:v>
                </c:pt>
                <c:pt idx="11940">
                  <c:v>29.130060000000014</c:v>
                </c:pt>
                <c:pt idx="11941">
                  <c:v>25.205286000000001</c:v>
                </c:pt>
                <c:pt idx="11942">
                  <c:v>24.255304000000024</c:v>
                </c:pt>
                <c:pt idx="11943">
                  <c:v>22.942804000000024</c:v>
                </c:pt>
                <c:pt idx="11944">
                  <c:v>22.010278000000028</c:v>
                </c:pt>
                <c:pt idx="11945">
                  <c:v>21.10528000000005</c:v>
                </c:pt>
                <c:pt idx="11946">
                  <c:v>22.639978000000042</c:v>
                </c:pt>
                <c:pt idx="11947">
                  <c:v>26.056909000000019</c:v>
                </c:pt>
                <c:pt idx="11948">
                  <c:v>25.882715000000019</c:v>
                </c:pt>
                <c:pt idx="11949">
                  <c:v>25.383569000000023</c:v>
                </c:pt>
                <c:pt idx="11950">
                  <c:v>23.668359000000009</c:v>
                </c:pt>
                <c:pt idx="11951">
                  <c:v>22.263361000000032</c:v>
                </c:pt>
                <c:pt idx="11952">
                  <c:v>21.443201000000045</c:v>
                </c:pt>
                <c:pt idx="11953">
                  <c:v>20.479700000000037</c:v>
                </c:pt>
                <c:pt idx="11954">
                  <c:v>22.503778000000011</c:v>
                </c:pt>
                <c:pt idx="11955">
                  <c:v>25.705591000000027</c:v>
                </c:pt>
                <c:pt idx="11956">
                  <c:v>27.880304000000024</c:v>
                </c:pt>
                <c:pt idx="11957">
                  <c:v>24.647241000000008</c:v>
                </c:pt>
                <c:pt idx="11958">
                  <c:v>23.025323000000014</c:v>
                </c:pt>
                <c:pt idx="11959">
                  <c:v>21.745477000000051</c:v>
                </c:pt>
                <c:pt idx="11960">
                  <c:v>21.128687000000014</c:v>
                </c:pt>
                <c:pt idx="11961">
                  <c:v>20.453271000000029</c:v>
                </c:pt>
                <c:pt idx="11962">
                  <c:v>22.278253000000007</c:v>
                </c:pt>
                <c:pt idx="11963">
                  <c:v>25.89830900000004</c:v>
                </c:pt>
                <c:pt idx="11964">
                  <c:v>28.10579800000005</c:v>
                </c:pt>
                <c:pt idx="11965">
                  <c:v>24.682366999999999</c:v>
                </c:pt>
                <c:pt idx="11966">
                  <c:v>23.400323000000014</c:v>
                </c:pt>
                <c:pt idx="11967">
                  <c:v>22.405786000000035</c:v>
                </c:pt>
                <c:pt idx="11968">
                  <c:v>21.453333000000043</c:v>
                </c:pt>
                <c:pt idx="11969">
                  <c:v>20.853326000000038</c:v>
                </c:pt>
                <c:pt idx="11970">
                  <c:v>23.110772999999995</c:v>
                </c:pt>
                <c:pt idx="11971">
                  <c:v>26.353326000000038</c:v>
                </c:pt>
                <c:pt idx="11972">
                  <c:v>28.423639000000037</c:v>
                </c:pt>
                <c:pt idx="11973">
                  <c:v>24.847009000000014</c:v>
                </c:pt>
                <c:pt idx="11974">
                  <c:v>23.319025000000011</c:v>
                </c:pt>
                <c:pt idx="11975">
                  <c:v>22.634058000000039</c:v>
                </c:pt>
                <c:pt idx="11976">
                  <c:v>22.600885000000005</c:v>
                </c:pt>
                <c:pt idx="11977">
                  <c:v>22.468958000000043</c:v>
                </c:pt>
                <c:pt idx="11978">
                  <c:v>24.945276000000035</c:v>
                </c:pt>
                <c:pt idx="11979">
                  <c:v>28.033228000000008</c:v>
                </c:pt>
                <c:pt idx="11980">
                  <c:v>29.701807000000031</c:v>
                </c:pt>
                <c:pt idx="11981">
                  <c:v>27.014795000000049</c:v>
                </c:pt>
                <c:pt idx="11982">
                  <c:v>25.345087000000035</c:v>
                </c:pt>
                <c:pt idx="11983">
                  <c:v>24.993036000000018</c:v>
                </c:pt>
                <c:pt idx="11984">
                  <c:v>23.486841000000027</c:v>
                </c:pt>
                <c:pt idx="11985">
                  <c:v>22.238336000000004</c:v>
                </c:pt>
                <c:pt idx="11986">
                  <c:v>23.897974000000033</c:v>
                </c:pt>
                <c:pt idx="11987">
                  <c:v>27.635370000000023</c:v>
                </c:pt>
                <c:pt idx="11988">
                  <c:v>29.650537000000043</c:v>
                </c:pt>
                <c:pt idx="11989">
                  <c:v>25.450403000000051</c:v>
                </c:pt>
                <c:pt idx="11990">
                  <c:v>23.720239000000049</c:v>
                </c:pt>
                <c:pt idx="11991">
                  <c:v>23.059106000000043</c:v>
                </c:pt>
                <c:pt idx="11992">
                  <c:v>22.499994000000015</c:v>
                </c:pt>
                <c:pt idx="11993">
                  <c:v>21.660120000000006</c:v>
                </c:pt>
                <c:pt idx="11994">
                  <c:v>23.16372100000001</c:v>
                </c:pt>
                <c:pt idx="11995">
                  <c:v>26.826196000000039</c:v>
                </c:pt>
                <c:pt idx="11996">
                  <c:v>28.986505000000022</c:v>
                </c:pt>
                <c:pt idx="11997">
                  <c:v>25.519220000000018</c:v>
                </c:pt>
                <c:pt idx="11998">
                  <c:v>23.679224000000033</c:v>
                </c:pt>
                <c:pt idx="11999">
                  <c:v>22.550043000000016</c:v>
                </c:pt>
                <c:pt idx="12000">
                  <c:v>21.546716000000004</c:v>
                </c:pt>
                <c:pt idx="12001">
                  <c:v>20.930536000000018</c:v>
                </c:pt>
                <c:pt idx="12002">
                  <c:v>22.83187300000003</c:v>
                </c:pt>
                <c:pt idx="12003">
                  <c:v>26.593042000000025</c:v>
                </c:pt>
                <c:pt idx="12004">
                  <c:v>28.893822999999998</c:v>
                </c:pt>
                <c:pt idx="12005">
                  <c:v>25.569727</c:v>
                </c:pt>
                <c:pt idx="12006">
                  <c:v>23.843317000000013</c:v>
                </c:pt>
                <c:pt idx="12007">
                  <c:v>23.033319000000006</c:v>
                </c:pt>
                <c:pt idx="12008">
                  <c:v>22.194604000000027</c:v>
                </c:pt>
                <c:pt idx="12009">
                  <c:v>21.733484000000033</c:v>
                </c:pt>
                <c:pt idx="12010">
                  <c:v>25.25402200000002</c:v>
                </c:pt>
                <c:pt idx="12011">
                  <c:v>29.288599000000033</c:v>
                </c:pt>
                <c:pt idx="12012">
                  <c:v>31.353510000000028</c:v>
                </c:pt>
                <c:pt idx="12013">
                  <c:v>26.886835000000019</c:v>
                </c:pt>
                <c:pt idx="12014">
                  <c:v>25.548486000000025</c:v>
                </c:pt>
                <c:pt idx="12015">
                  <c:v>24.755853000000002</c:v>
                </c:pt>
                <c:pt idx="12016">
                  <c:v>23.430811000000006</c:v>
                </c:pt>
                <c:pt idx="12017">
                  <c:v>22.27028800000005</c:v>
                </c:pt>
                <c:pt idx="12018">
                  <c:v>24.510278000000028</c:v>
                </c:pt>
                <c:pt idx="12019">
                  <c:v>27.642786000000001</c:v>
                </c:pt>
                <c:pt idx="12020">
                  <c:v>29.517938000000015</c:v>
                </c:pt>
                <c:pt idx="12021">
                  <c:v>25.880457000000035</c:v>
                </c:pt>
                <c:pt idx="12022">
                  <c:v>24.337946000000045</c:v>
                </c:pt>
                <c:pt idx="12023">
                  <c:v>23.779230000000041</c:v>
                </c:pt>
                <c:pt idx="12024">
                  <c:v>22.834222000000011</c:v>
                </c:pt>
                <c:pt idx="12025">
                  <c:v>21.407343000000026</c:v>
                </c:pt>
                <c:pt idx="12026">
                  <c:v>23.302362000000016</c:v>
                </c:pt>
                <c:pt idx="12027">
                  <c:v>27.223444000000029</c:v>
                </c:pt>
                <c:pt idx="12028">
                  <c:v>29.601709000000028</c:v>
                </c:pt>
                <c:pt idx="12029">
                  <c:v>26.009209999999996</c:v>
                </c:pt>
                <c:pt idx="12030">
                  <c:v>24.816705000000013</c:v>
                </c:pt>
                <c:pt idx="12031">
                  <c:v>24.044244000000049</c:v>
                </c:pt>
                <c:pt idx="12032">
                  <c:v>23.431726000000026</c:v>
                </c:pt>
                <c:pt idx="12033">
                  <c:v>22.576196000000039</c:v>
                </c:pt>
                <c:pt idx="12034">
                  <c:v>24.12902200000002</c:v>
                </c:pt>
                <c:pt idx="12035">
                  <c:v>27.685938000000021</c:v>
                </c:pt>
                <c:pt idx="12036">
                  <c:v>30.191705000000013</c:v>
                </c:pt>
                <c:pt idx="12037">
                  <c:v>26.034204000000045</c:v>
                </c:pt>
                <c:pt idx="12038">
                  <c:v>24.734216000000004</c:v>
                </c:pt>
                <c:pt idx="12039">
                  <c:v>24.096735000000024</c:v>
                </c:pt>
                <c:pt idx="12040">
                  <c:v>23.446709999999996</c:v>
                </c:pt>
                <c:pt idx="12041">
                  <c:v>22.497919000000024</c:v>
                </c:pt>
                <c:pt idx="12042">
                  <c:v>23.647913000000017</c:v>
                </c:pt>
                <c:pt idx="12043">
                  <c:v>27.231653000000051</c:v>
                </c:pt>
                <c:pt idx="12044">
                  <c:v>30.049249000000032</c:v>
                </c:pt>
                <c:pt idx="12045">
                  <c:v>26.626733000000002</c:v>
                </c:pt>
                <c:pt idx="12046">
                  <c:v>24.431726000000026</c:v>
                </c:pt>
                <c:pt idx="12047">
                  <c:v>23.166711000000021</c:v>
                </c:pt>
                <c:pt idx="12048">
                  <c:v>22.099207000000035</c:v>
                </c:pt>
                <c:pt idx="12049">
                  <c:v>21.256830000000036</c:v>
                </c:pt>
                <c:pt idx="12050">
                  <c:v>22.760126000000014</c:v>
                </c:pt>
                <c:pt idx="12051">
                  <c:v>26.843255999999997</c:v>
                </c:pt>
                <c:pt idx="12052">
                  <c:v>28.026605000000018</c:v>
                </c:pt>
                <c:pt idx="12053">
                  <c:v>26.354241999999999</c:v>
                </c:pt>
                <c:pt idx="12054">
                  <c:v>24.026575000000037</c:v>
                </c:pt>
                <c:pt idx="12055">
                  <c:v>22.82088600000003</c:v>
                </c:pt>
                <c:pt idx="12056">
                  <c:v>21.098839999999996</c:v>
                </c:pt>
                <c:pt idx="12057">
                  <c:v>20.120477000000051</c:v>
                </c:pt>
                <c:pt idx="12058">
                  <c:v>22.860834000000011</c:v>
                </c:pt>
                <c:pt idx="12059">
                  <c:v>27.160028000000011</c:v>
                </c:pt>
                <c:pt idx="12060">
                  <c:v>29.005089999999996</c:v>
                </c:pt>
                <c:pt idx="12061">
                  <c:v>24.696709999999996</c:v>
                </c:pt>
                <c:pt idx="12062">
                  <c:v>22.859186000000022</c:v>
                </c:pt>
                <c:pt idx="12063">
                  <c:v>21.969232000000034</c:v>
                </c:pt>
                <c:pt idx="12064">
                  <c:v>21.474207000000035</c:v>
                </c:pt>
                <c:pt idx="12065">
                  <c:v>21.363</c:v>
                </c:pt>
                <c:pt idx="12066">
                  <c:v>22.803033000000028</c:v>
                </c:pt>
                <c:pt idx="12067">
                  <c:v>27.123346000000026</c:v>
                </c:pt>
                <c:pt idx="12068">
                  <c:v>28.977502000000015</c:v>
                </c:pt>
                <c:pt idx="12069">
                  <c:v>25.07750900000002</c:v>
                </c:pt>
                <c:pt idx="12070">
                  <c:v>23.632227</c:v>
                </c:pt>
                <c:pt idx="12071">
                  <c:v>23.120142000000044</c:v>
                </c:pt>
                <c:pt idx="12072">
                  <c:v>22.594171000000017</c:v>
                </c:pt>
                <c:pt idx="12073">
                  <c:v>21.526300000000049</c:v>
                </c:pt>
                <c:pt idx="12074">
                  <c:v>24.290552000000048</c:v>
                </c:pt>
                <c:pt idx="12075">
                  <c:v>28.734369000000015</c:v>
                </c:pt>
                <c:pt idx="12076">
                  <c:v>30.556879000000038</c:v>
                </c:pt>
                <c:pt idx="12077">
                  <c:v>24.882196000000022</c:v>
                </c:pt>
                <c:pt idx="12078">
                  <c:v>24.121088000000043</c:v>
                </c:pt>
                <c:pt idx="12079">
                  <c:v>23.939661000000001</c:v>
                </c:pt>
                <c:pt idx="12080">
                  <c:v>23.369836000000021</c:v>
                </c:pt>
                <c:pt idx="12081">
                  <c:v>21.999536000000035</c:v>
                </c:pt>
                <c:pt idx="12082">
                  <c:v>24.547021000000029</c:v>
                </c:pt>
                <c:pt idx="12083">
                  <c:v>28.247064000000023</c:v>
                </c:pt>
                <c:pt idx="12084">
                  <c:v>29.607079999999996</c:v>
                </c:pt>
                <c:pt idx="12085">
                  <c:v>25.045129000000031</c:v>
                </c:pt>
                <c:pt idx="12086">
                  <c:v>23.820123000000024</c:v>
                </c:pt>
                <c:pt idx="12087">
                  <c:v>23.486841000000027</c:v>
                </c:pt>
                <c:pt idx="12088">
                  <c:v>22.140436000000022</c:v>
                </c:pt>
                <c:pt idx="12089">
                  <c:v>20.816339000000028</c:v>
                </c:pt>
                <c:pt idx="12090">
                  <c:v>24.351312000000007</c:v>
                </c:pt>
                <c:pt idx="12091">
                  <c:v>28.825281000000018</c:v>
                </c:pt>
                <c:pt idx="12092">
                  <c:v>29.730859000000009</c:v>
                </c:pt>
                <c:pt idx="12093">
                  <c:v>25.350061000000039</c:v>
                </c:pt>
                <c:pt idx="12094">
                  <c:v>24.016809000000023</c:v>
                </c:pt>
                <c:pt idx="12095">
                  <c:v>23.535181000000023</c:v>
                </c:pt>
                <c:pt idx="12096">
                  <c:v>22.33007200000003</c:v>
                </c:pt>
                <c:pt idx="12097">
                  <c:v>21.100061000000039</c:v>
                </c:pt>
                <c:pt idx="12098">
                  <c:v>24.968011000000047</c:v>
                </c:pt>
                <c:pt idx="12099">
                  <c:v>29.120508000000029</c:v>
                </c:pt>
                <c:pt idx="12100">
                  <c:v>30.187982000000034</c:v>
                </c:pt>
                <c:pt idx="12101">
                  <c:v>26.113</c:v>
                </c:pt>
                <c:pt idx="12102">
                  <c:v>24.093713000000037</c:v>
                </c:pt>
                <c:pt idx="12103">
                  <c:v>22.917108000000042</c:v>
                </c:pt>
                <c:pt idx="12104">
                  <c:v>21.444727</c:v>
                </c:pt>
                <c:pt idx="12105">
                  <c:v>20.200494000000049</c:v>
                </c:pt>
                <c:pt idx="12106">
                  <c:v>23.780298000000016</c:v>
                </c:pt>
                <c:pt idx="12107">
                  <c:v>28.930292000000009</c:v>
                </c:pt>
                <c:pt idx="12108">
                  <c:v>29.033472000000017</c:v>
                </c:pt>
                <c:pt idx="12109">
                  <c:v>25.863489000000015</c:v>
                </c:pt>
                <c:pt idx="12110">
                  <c:v>23.723444000000029</c:v>
                </c:pt>
                <c:pt idx="12111">
                  <c:v>22.61846300000002</c:v>
                </c:pt>
                <c:pt idx="12112">
                  <c:v>21.483423000000016</c:v>
                </c:pt>
                <c:pt idx="12113">
                  <c:v>20.660425000000032</c:v>
                </c:pt>
                <c:pt idx="12114">
                  <c:v>23.690424000000007</c:v>
                </c:pt>
                <c:pt idx="12115">
                  <c:v>28.448328000000004</c:v>
                </c:pt>
                <c:pt idx="12116">
                  <c:v>30.272546000000034</c:v>
                </c:pt>
                <c:pt idx="12117">
                  <c:v>27.062555000000032</c:v>
                </c:pt>
                <c:pt idx="12118">
                  <c:v>24.96010700000005</c:v>
                </c:pt>
                <c:pt idx="12119">
                  <c:v>22.554224000000033</c:v>
                </c:pt>
                <c:pt idx="12120">
                  <c:v>21.755792000000042</c:v>
                </c:pt>
                <c:pt idx="12121">
                  <c:v>20.585046000000034</c:v>
                </c:pt>
                <c:pt idx="12122">
                  <c:v>23.670618000000047</c:v>
                </c:pt>
                <c:pt idx="12123">
                  <c:v>27.913110000000017</c:v>
                </c:pt>
                <c:pt idx="12124">
                  <c:v>30.058130000000006</c:v>
                </c:pt>
                <c:pt idx="12125">
                  <c:v>26.185419000000024</c:v>
                </c:pt>
                <c:pt idx="12126">
                  <c:v>23.95553000000001</c:v>
                </c:pt>
                <c:pt idx="12127">
                  <c:v>23.493311000000006</c:v>
                </c:pt>
                <c:pt idx="12128">
                  <c:v>22.873529000000019</c:v>
                </c:pt>
                <c:pt idx="12129">
                  <c:v>21.721001999999999</c:v>
                </c:pt>
                <c:pt idx="12130">
                  <c:v>24.102808000000039</c:v>
                </c:pt>
                <c:pt idx="12131">
                  <c:v>28.315270999999996</c:v>
                </c:pt>
                <c:pt idx="12132">
                  <c:v>29.982782000000043</c:v>
                </c:pt>
                <c:pt idx="12133">
                  <c:v>26.955255000000022</c:v>
                </c:pt>
                <c:pt idx="12134">
                  <c:v>24.861963000000003</c:v>
                </c:pt>
                <c:pt idx="12135">
                  <c:v>24.666803000000016</c:v>
                </c:pt>
                <c:pt idx="12136">
                  <c:v>23.719507000000021</c:v>
                </c:pt>
                <c:pt idx="12137">
                  <c:v>21.857904000000019</c:v>
                </c:pt>
                <c:pt idx="12138">
                  <c:v>24.360437000000047</c:v>
                </c:pt>
                <c:pt idx="12139">
                  <c:v>28.415430000000015</c:v>
                </c:pt>
                <c:pt idx="12140">
                  <c:v>29.465417000000002</c:v>
                </c:pt>
                <c:pt idx="12141">
                  <c:v>26.61544200000003</c:v>
                </c:pt>
                <c:pt idx="12142">
                  <c:v>24.712640000000022</c:v>
                </c:pt>
                <c:pt idx="12143">
                  <c:v>23.891443000000038</c:v>
                </c:pt>
                <c:pt idx="12144">
                  <c:v>22.567529000000036</c:v>
                </c:pt>
                <c:pt idx="12145">
                  <c:v>22.097559000000047</c:v>
                </c:pt>
                <c:pt idx="12146">
                  <c:v>24.222559000000047</c:v>
                </c:pt>
                <c:pt idx="12147">
                  <c:v>28.530054000000007</c:v>
                </c:pt>
                <c:pt idx="12148">
                  <c:v>29.760645000000011</c:v>
                </c:pt>
                <c:pt idx="12149">
                  <c:v>26.115746999999999</c:v>
                </c:pt>
                <c:pt idx="12150">
                  <c:v>24.498559999999998</c:v>
                </c:pt>
                <c:pt idx="12151">
                  <c:v>24.036096000000043</c:v>
                </c:pt>
                <c:pt idx="12152">
                  <c:v>23.656396000000029</c:v>
                </c:pt>
                <c:pt idx="12153">
                  <c:v>22.466791000000001</c:v>
                </c:pt>
                <c:pt idx="12154">
                  <c:v>24.449304000000041</c:v>
                </c:pt>
                <c:pt idx="12155">
                  <c:v>28.421442000000013</c:v>
                </c:pt>
                <c:pt idx="12156">
                  <c:v>29.251428000000033</c:v>
                </c:pt>
                <c:pt idx="12157">
                  <c:v>26.131433000000015</c:v>
                </c:pt>
                <c:pt idx="12158">
                  <c:v>24.55016500000005</c:v>
                </c:pt>
                <c:pt idx="12159">
                  <c:v>23.977655000000027</c:v>
                </c:pt>
                <c:pt idx="12160">
                  <c:v>23.298944000000006</c:v>
                </c:pt>
                <c:pt idx="12161">
                  <c:v>22.254877000000022</c:v>
                </c:pt>
                <c:pt idx="12162">
                  <c:v>24.695276000000035</c:v>
                </c:pt>
                <c:pt idx="12163">
                  <c:v>29.562799000000041</c:v>
                </c:pt>
                <c:pt idx="12164">
                  <c:v>27.867365000000007</c:v>
                </c:pt>
                <c:pt idx="12165">
                  <c:v>26.192682000000048</c:v>
                </c:pt>
                <c:pt idx="12166">
                  <c:v>25.352655000000027</c:v>
                </c:pt>
                <c:pt idx="12167">
                  <c:v>24.031732000000034</c:v>
                </c:pt>
                <c:pt idx="12168">
                  <c:v>24.036432000000048</c:v>
                </c:pt>
                <c:pt idx="12169">
                  <c:v>22.946436000000006</c:v>
                </c:pt>
                <c:pt idx="12170">
                  <c:v>25.561456000000021</c:v>
                </c:pt>
                <c:pt idx="12171">
                  <c:v>30.076440000000048</c:v>
                </c:pt>
                <c:pt idx="12172">
                  <c:v>30.883325000000013</c:v>
                </c:pt>
                <c:pt idx="12173">
                  <c:v>26.388300000000015</c:v>
                </c:pt>
                <c:pt idx="12174">
                  <c:v>25.733331000000021</c:v>
                </c:pt>
                <c:pt idx="12175">
                  <c:v>24.653314000000023</c:v>
                </c:pt>
                <c:pt idx="12176">
                  <c:v>24.452142000000038</c:v>
                </c:pt>
                <c:pt idx="12177">
                  <c:v>24.363062000000014</c:v>
                </c:pt>
                <c:pt idx="12178">
                  <c:v>26.71080900000004</c:v>
                </c:pt>
                <c:pt idx="12179">
                  <c:v>30.917749000000015</c:v>
                </c:pt>
                <c:pt idx="12180">
                  <c:v>29.571252000000015</c:v>
                </c:pt>
                <c:pt idx="12181">
                  <c:v>26.201990000000023</c:v>
                </c:pt>
                <c:pt idx="12182">
                  <c:v>25.279443000000015</c:v>
                </c:pt>
                <c:pt idx="12183">
                  <c:v>25.454462000000035</c:v>
                </c:pt>
                <c:pt idx="12184">
                  <c:v>25.471979000000033</c:v>
                </c:pt>
                <c:pt idx="12185">
                  <c:v>24.703333000000043</c:v>
                </c:pt>
                <c:pt idx="12186">
                  <c:v>25.406763000000012</c:v>
                </c:pt>
                <c:pt idx="12187">
                  <c:v>31.303003000000047</c:v>
                </c:pt>
                <c:pt idx="12188">
                  <c:v>29.870325000000037</c:v>
                </c:pt>
                <c:pt idx="12189">
                  <c:v>26.200647000000004</c:v>
                </c:pt>
                <c:pt idx="12190">
                  <c:v>25.065637000000038</c:v>
                </c:pt>
                <c:pt idx="12191">
                  <c:v>24.948419000000001</c:v>
                </c:pt>
                <c:pt idx="12192">
                  <c:v>24.867211999999995</c:v>
                </c:pt>
                <c:pt idx="12193">
                  <c:v>23.718773999999996</c:v>
                </c:pt>
                <c:pt idx="12194">
                  <c:v>26.158044000000018</c:v>
                </c:pt>
                <c:pt idx="12195">
                  <c:v>30.756281000000001</c:v>
                </c:pt>
                <c:pt idx="12196">
                  <c:v>30.418848000000025</c:v>
                </c:pt>
                <c:pt idx="12197">
                  <c:v>27.029962000000012</c:v>
                </c:pt>
                <c:pt idx="12198">
                  <c:v>25.287042000000042</c:v>
                </c:pt>
                <c:pt idx="12199">
                  <c:v>25.13775000000004</c:v>
                </c:pt>
                <c:pt idx="12200">
                  <c:v>24.450616000000025</c:v>
                </c:pt>
                <c:pt idx="12201">
                  <c:v>23.344263000000012</c:v>
                </c:pt>
                <c:pt idx="12202">
                  <c:v>26.606653000000051</c:v>
                </c:pt>
                <c:pt idx="12203">
                  <c:v>31.611841000000027</c:v>
                </c:pt>
                <c:pt idx="12204">
                  <c:v>30.263544000000024</c:v>
                </c:pt>
                <c:pt idx="12205">
                  <c:v>27.431635000000028</c:v>
                </c:pt>
                <c:pt idx="12206">
                  <c:v>25.796655000000044</c:v>
                </c:pt>
                <c:pt idx="12207">
                  <c:v>25.317589999999996</c:v>
                </c:pt>
                <c:pt idx="12208">
                  <c:v>23.871088000000043</c:v>
                </c:pt>
                <c:pt idx="12209">
                  <c:v>23.168542000000002</c:v>
                </c:pt>
                <c:pt idx="12210">
                  <c:v>26.95070800000002</c:v>
                </c:pt>
                <c:pt idx="12211">
                  <c:v>30.939142000000004</c:v>
                </c:pt>
                <c:pt idx="12212">
                  <c:v>30.420190000000048</c:v>
                </c:pt>
                <c:pt idx="12213">
                  <c:v>27.046838000000037</c:v>
                </c:pt>
                <c:pt idx="12214">
                  <c:v>25.213525000000004</c:v>
                </c:pt>
                <c:pt idx="12215">
                  <c:v>24.937708000000043</c:v>
                </c:pt>
                <c:pt idx="12216">
                  <c:v>24.111505000000022</c:v>
                </c:pt>
                <c:pt idx="12217">
                  <c:v>23.025659000000019</c:v>
                </c:pt>
                <c:pt idx="12218">
                  <c:v>25.299829000000045</c:v>
                </c:pt>
                <c:pt idx="12219">
                  <c:v>29.921289000000002</c:v>
                </c:pt>
                <c:pt idx="12220">
                  <c:v>31.632317999999998</c:v>
                </c:pt>
                <c:pt idx="12221">
                  <c:v>27.318781000000001</c:v>
                </c:pt>
                <c:pt idx="12222">
                  <c:v>26.07866800000005</c:v>
                </c:pt>
                <c:pt idx="12223">
                  <c:v>25.536707000000035</c:v>
                </c:pt>
                <c:pt idx="12224">
                  <c:v>24.765833000000043</c:v>
                </c:pt>
                <c:pt idx="12225">
                  <c:v>24.44106400000004</c:v>
                </c:pt>
                <c:pt idx="12226">
                  <c:v>26.134424000000024</c:v>
                </c:pt>
                <c:pt idx="12227">
                  <c:v>29.623071000000039</c:v>
                </c:pt>
                <c:pt idx="12228">
                  <c:v>30.621454000000028</c:v>
                </c:pt>
                <c:pt idx="12229">
                  <c:v>27.153314000000023</c:v>
                </c:pt>
                <c:pt idx="12230">
                  <c:v>25.257959000000028</c:v>
                </c:pt>
                <c:pt idx="12231">
                  <c:v>24.903435999999999</c:v>
                </c:pt>
                <c:pt idx="12232">
                  <c:v>24.067133000000013</c:v>
                </c:pt>
                <c:pt idx="12233">
                  <c:v>22.664240000000007</c:v>
                </c:pt>
                <c:pt idx="12234">
                  <c:v>24.633325000000013</c:v>
                </c:pt>
                <c:pt idx="12235">
                  <c:v>28.518457000000012</c:v>
                </c:pt>
                <c:pt idx="12236">
                  <c:v>28.498682000000031</c:v>
                </c:pt>
                <c:pt idx="12237">
                  <c:v>26.283929000000001</c:v>
                </c:pt>
                <c:pt idx="12238">
                  <c:v>24.511194000000046</c:v>
                </c:pt>
                <c:pt idx="12239">
                  <c:v>23.526178000000016</c:v>
                </c:pt>
                <c:pt idx="12240">
                  <c:v>23.053552000000025</c:v>
                </c:pt>
                <c:pt idx="12241">
                  <c:v>22.163690000000031</c:v>
                </c:pt>
                <c:pt idx="12242">
                  <c:v>24.80153800000005</c:v>
                </c:pt>
                <c:pt idx="12243">
                  <c:v>28.986536000000001</c:v>
                </c:pt>
                <c:pt idx="12244">
                  <c:v>29.186609000000033</c:v>
                </c:pt>
                <c:pt idx="12245">
                  <c:v>25.719415000000026</c:v>
                </c:pt>
                <c:pt idx="12246">
                  <c:v>24.951593000000003</c:v>
                </c:pt>
                <c:pt idx="12247">
                  <c:v>24.969110000000001</c:v>
                </c:pt>
                <c:pt idx="12248">
                  <c:v>25.119226000000026</c:v>
                </c:pt>
                <c:pt idx="12249">
                  <c:v>24.076166000000001</c:v>
                </c:pt>
                <c:pt idx="12250">
                  <c:v>25.542505000000006</c:v>
                </c:pt>
                <c:pt idx="12251">
                  <c:v>28.949243000000024</c:v>
                </c:pt>
                <c:pt idx="12252">
                  <c:v>29.139001000000007</c:v>
                </c:pt>
                <c:pt idx="12253">
                  <c:v>26.610590000000002</c:v>
                </c:pt>
                <c:pt idx="12254">
                  <c:v>26.396021000000019</c:v>
                </c:pt>
                <c:pt idx="12255">
                  <c:v>26.451746000000014</c:v>
                </c:pt>
                <c:pt idx="12256">
                  <c:v>24.169427000000042</c:v>
                </c:pt>
                <c:pt idx="12257">
                  <c:v>23.179041000000041</c:v>
                </c:pt>
                <c:pt idx="12258">
                  <c:v>24.264246000000014</c:v>
                </c:pt>
                <c:pt idx="12259">
                  <c:v>27.047632000000021</c:v>
                </c:pt>
                <c:pt idx="12260">
                  <c:v>26.270105000000001</c:v>
                </c:pt>
                <c:pt idx="12261">
                  <c:v>23.700829999999996</c:v>
                </c:pt>
                <c:pt idx="12262">
                  <c:v>23.998315000000048</c:v>
                </c:pt>
                <c:pt idx="12263">
                  <c:v>24.490625000000023</c:v>
                </c:pt>
                <c:pt idx="12264">
                  <c:v>23.621942000000047</c:v>
                </c:pt>
                <c:pt idx="12265">
                  <c:v>22.270196999999996</c:v>
                </c:pt>
                <c:pt idx="12266">
                  <c:v>24.453516000000036</c:v>
                </c:pt>
                <c:pt idx="12267">
                  <c:v>27.392236000000025</c:v>
                </c:pt>
                <c:pt idx="12268">
                  <c:v>28.540796</c:v>
                </c:pt>
                <c:pt idx="12269">
                  <c:v>27.29857800000002</c:v>
                </c:pt>
                <c:pt idx="12270">
                  <c:v>26.001855000000035</c:v>
                </c:pt>
                <c:pt idx="12271">
                  <c:v>25.093835000000013</c:v>
                </c:pt>
                <c:pt idx="12272">
                  <c:v>24.679010000000005</c:v>
                </c:pt>
                <c:pt idx="12273">
                  <c:v>24.355005000000006</c:v>
                </c:pt>
                <c:pt idx="12274">
                  <c:v>27.274683000000039</c:v>
                </c:pt>
                <c:pt idx="12275">
                  <c:v>30.222589000000028</c:v>
                </c:pt>
                <c:pt idx="12276">
                  <c:v>29.691095000000018</c:v>
                </c:pt>
                <c:pt idx="12277">
                  <c:v>27.801080000000013</c:v>
                </c:pt>
                <c:pt idx="12278">
                  <c:v>26.509636999999998</c:v>
                </c:pt>
                <c:pt idx="12279">
                  <c:v>25.351556000000016</c:v>
                </c:pt>
                <c:pt idx="12280">
                  <c:v>24.098169000000041</c:v>
                </c:pt>
                <c:pt idx="12281">
                  <c:v>23.167474000000027</c:v>
                </c:pt>
                <c:pt idx="12282">
                  <c:v>24.90685400000001</c:v>
                </c:pt>
                <c:pt idx="12283">
                  <c:v>28.274683000000039</c:v>
                </c:pt>
                <c:pt idx="12284">
                  <c:v>30.010614000000032</c:v>
                </c:pt>
                <c:pt idx="12285">
                  <c:v>26.363245000000006</c:v>
                </c:pt>
                <c:pt idx="12286">
                  <c:v>24.970636000000013</c:v>
                </c:pt>
                <c:pt idx="12287">
                  <c:v>24.284875</c:v>
                </c:pt>
                <c:pt idx="12288">
                  <c:v>23.96059600000001</c:v>
                </c:pt>
                <c:pt idx="12289">
                  <c:v>23.881281000000001</c:v>
                </c:pt>
                <c:pt idx="12290">
                  <c:v>25.898218000000043</c:v>
                </c:pt>
                <c:pt idx="12291">
                  <c:v>28.386652000000026</c:v>
                </c:pt>
                <c:pt idx="12292">
                  <c:v>28.051233000000025</c:v>
                </c:pt>
                <c:pt idx="12293">
                  <c:v>27.452997000000039</c:v>
                </c:pt>
                <c:pt idx="12294">
                  <c:v>25.726465000000019</c:v>
                </c:pt>
                <c:pt idx="12295">
                  <c:v>25.119439999999997</c:v>
                </c:pt>
                <c:pt idx="12296">
                  <c:v>24.390283000000011</c:v>
                </c:pt>
                <c:pt idx="12297">
                  <c:v>23.600916000000041</c:v>
                </c:pt>
                <c:pt idx="12298">
                  <c:v>25.391809000000023</c:v>
                </c:pt>
                <c:pt idx="12299">
                  <c:v>28.710291000000041</c:v>
                </c:pt>
                <c:pt idx="12300">
                  <c:v>28.547937000000047</c:v>
                </c:pt>
                <c:pt idx="12301">
                  <c:v>27.89528800000005</c:v>
                </c:pt>
                <c:pt idx="12302">
                  <c:v>26.518427000000031</c:v>
                </c:pt>
                <c:pt idx="12303">
                  <c:v>25.227075000000013</c:v>
                </c:pt>
                <c:pt idx="12304">
                  <c:v>24.127161000000001</c:v>
                </c:pt>
                <c:pt idx="12305">
                  <c:v>23.446252000000015</c:v>
                </c:pt>
                <c:pt idx="12306">
                  <c:v>25.33651100000003</c:v>
                </c:pt>
                <c:pt idx="12307">
                  <c:v>27.578271000000029</c:v>
                </c:pt>
                <c:pt idx="12308">
                  <c:v>27.679803000000049</c:v>
                </c:pt>
                <c:pt idx="12309">
                  <c:v>27.849603000000002</c:v>
                </c:pt>
                <c:pt idx="12310">
                  <c:v>25.765619000000015</c:v>
                </c:pt>
                <c:pt idx="12311">
                  <c:v>24.787621999999999</c:v>
                </c:pt>
                <c:pt idx="12312">
                  <c:v>23.830774000000019</c:v>
                </c:pt>
                <c:pt idx="12313">
                  <c:v>23.149896000000012</c:v>
                </c:pt>
                <c:pt idx="12314">
                  <c:v>25.567529000000036</c:v>
                </c:pt>
                <c:pt idx="12315">
                  <c:v>29.393427000000031</c:v>
                </c:pt>
                <c:pt idx="12316">
                  <c:v>30.381616000000008</c:v>
                </c:pt>
                <c:pt idx="12317">
                  <c:v>28.021569999999997</c:v>
                </c:pt>
                <c:pt idx="12318">
                  <c:v>26.021600000000035</c:v>
                </c:pt>
                <c:pt idx="12319">
                  <c:v>24.078821000000005</c:v>
                </c:pt>
                <c:pt idx="12320">
                  <c:v>22.75472400000001</c:v>
                </c:pt>
                <c:pt idx="12321">
                  <c:v>22.118433000000039</c:v>
                </c:pt>
                <c:pt idx="12322">
                  <c:v>24.436945000000037</c:v>
                </c:pt>
                <c:pt idx="12323">
                  <c:v>28.328607000000034</c:v>
                </c:pt>
                <c:pt idx="12324">
                  <c:v>30.134607000000017</c:v>
                </c:pt>
                <c:pt idx="12325">
                  <c:v>27.10463900000002</c:v>
                </c:pt>
                <c:pt idx="12326">
                  <c:v>24.93462500000004</c:v>
                </c:pt>
                <c:pt idx="12327">
                  <c:v>23.632928000000049</c:v>
                </c:pt>
                <c:pt idx="12328">
                  <c:v>22.503076000000021</c:v>
                </c:pt>
                <c:pt idx="12329">
                  <c:v>21.31310400000001</c:v>
                </c:pt>
                <c:pt idx="12330">
                  <c:v>24.570825000000013</c:v>
                </c:pt>
                <c:pt idx="12331">
                  <c:v>28.221277000000043</c:v>
                </c:pt>
                <c:pt idx="12332">
                  <c:v>30.002496000000008</c:v>
                </c:pt>
                <c:pt idx="12333">
                  <c:v>28.068323000000021</c:v>
                </c:pt>
                <c:pt idx="12334">
                  <c:v>25.118311000000006</c:v>
                </c:pt>
                <c:pt idx="12335">
                  <c:v>23.653314000000023</c:v>
                </c:pt>
                <c:pt idx="12336">
                  <c:v>22.31624800000003</c:v>
                </c:pt>
                <c:pt idx="12337">
                  <c:v>21.447136999999998</c:v>
                </c:pt>
                <c:pt idx="12338">
                  <c:v>24.43374</c:v>
                </c:pt>
                <c:pt idx="12339">
                  <c:v>28.86544200000003</c:v>
                </c:pt>
                <c:pt idx="12340">
                  <c:v>31.201746000000014</c:v>
                </c:pt>
                <c:pt idx="12341">
                  <c:v>27.654809999999998</c:v>
                </c:pt>
                <c:pt idx="12342">
                  <c:v>26.097223000000042</c:v>
                </c:pt>
                <c:pt idx="12343">
                  <c:v>25.070062000000007</c:v>
                </c:pt>
                <c:pt idx="12344">
                  <c:v>23.700098000000025</c:v>
                </c:pt>
                <c:pt idx="12345">
                  <c:v>23.697564999999997</c:v>
                </c:pt>
                <c:pt idx="12346">
                  <c:v>26.51320800000002</c:v>
                </c:pt>
                <c:pt idx="12347">
                  <c:v>29.586725000000001</c:v>
                </c:pt>
                <c:pt idx="12348">
                  <c:v>31.352228000000025</c:v>
                </c:pt>
                <c:pt idx="12349">
                  <c:v>29.079614000000049</c:v>
                </c:pt>
                <c:pt idx="12350">
                  <c:v>27.479608000000042</c:v>
                </c:pt>
                <c:pt idx="12351">
                  <c:v>26.985925000000009</c:v>
                </c:pt>
                <c:pt idx="12352">
                  <c:v>25.470574999999997</c:v>
                </c:pt>
                <c:pt idx="12353">
                  <c:v>24.477228000000025</c:v>
                </c:pt>
                <c:pt idx="12354">
                  <c:v>27.252251999999999</c:v>
                </c:pt>
                <c:pt idx="12355">
                  <c:v>30.58623700000004</c:v>
                </c:pt>
                <c:pt idx="12356">
                  <c:v>33.33623700000004</c:v>
                </c:pt>
                <c:pt idx="12357">
                  <c:v>30.18276400000002</c:v>
                </c:pt>
                <c:pt idx="12358">
                  <c:v>29.300378000000023</c:v>
                </c:pt>
                <c:pt idx="12359">
                  <c:v>27.016901000000018</c:v>
                </c:pt>
                <c:pt idx="12360">
                  <c:v>25.881250000000023</c:v>
                </c:pt>
                <c:pt idx="12361">
                  <c:v>25.44286500000004</c:v>
                </c:pt>
                <c:pt idx="12362">
                  <c:v>27.903406000000018</c:v>
                </c:pt>
                <c:pt idx="12363">
                  <c:v>31.071190999999999</c:v>
                </c:pt>
                <c:pt idx="12364">
                  <c:v>33.220911000000001</c:v>
                </c:pt>
                <c:pt idx="12365">
                  <c:v>29.615319999999997</c:v>
                </c:pt>
                <c:pt idx="12366">
                  <c:v>28.27028800000005</c:v>
                </c:pt>
                <c:pt idx="12367">
                  <c:v>26.088037000000043</c:v>
                </c:pt>
                <c:pt idx="12368">
                  <c:v>25.031885000000045</c:v>
                </c:pt>
                <c:pt idx="12369">
                  <c:v>24.748834000000045</c:v>
                </c:pt>
                <c:pt idx="12370">
                  <c:v>27.174738000000048</c:v>
                </c:pt>
                <c:pt idx="12371">
                  <c:v>28.851038000000017</c:v>
                </c:pt>
                <c:pt idx="12372">
                  <c:v>27.383813000000032</c:v>
                </c:pt>
                <c:pt idx="12373">
                  <c:v>26.295831000000021</c:v>
                </c:pt>
                <c:pt idx="12374">
                  <c:v>24.195795000000032</c:v>
                </c:pt>
                <c:pt idx="12375">
                  <c:v>24.279321000000039</c:v>
                </c:pt>
                <c:pt idx="12376">
                  <c:v>23.641473000000019</c:v>
                </c:pt>
                <c:pt idx="12377">
                  <c:v>23.170282000000043</c:v>
                </c:pt>
                <c:pt idx="12378">
                  <c:v>24.781244000000015</c:v>
                </c:pt>
                <c:pt idx="12379">
                  <c:v>28.251611000000025</c:v>
                </c:pt>
                <c:pt idx="12380">
                  <c:v>29.998407000000043</c:v>
                </c:pt>
                <c:pt idx="12381">
                  <c:v>26.800072999999998</c:v>
                </c:pt>
                <c:pt idx="12382">
                  <c:v>24.903253000000007</c:v>
                </c:pt>
                <c:pt idx="12383">
                  <c:v>24.265771000000029</c:v>
                </c:pt>
                <c:pt idx="12384">
                  <c:v>23.681329000000005</c:v>
                </c:pt>
                <c:pt idx="12385">
                  <c:v>23.212030000000027</c:v>
                </c:pt>
                <c:pt idx="12386">
                  <c:v>25.651941000000022</c:v>
                </c:pt>
                <c:pt idx="12387">
                  <c:v>29.097681000000023</c:v>
                </c:pt>
                <c:pt idx="12388">
                  <c:v>31.21465500000005</c:v>
                </c:pt>
                <c:pt idx="12389">
                  <c:v>28.34731400000004</c:v>
                </c:pt>
                <c:pt idx="12390">
                  <c:v>26.951227000000017</c:v>
                </c:pt>
                <c:pt idx="12391">
                  <c:v>26.312097000000051</c:v>
                </c:pt>
                <c:pt idx="12392">
                  <c:v>25.282098000000019</c:v>
                </c:pt>
                <c:pt idx="12393">
                  <c:v>25.014948000000004</c:v>
                </c:pt>
                <c:pt idx="12394">
                  <c:v>27.20302700000002</c:v>
                </c:pt>
                <c:pt idx="12395">
                  <c:v>30.485772999999995</c:v>
                </c:pt>
                <c:pt idx="12396">
                  <c:v>32.368005000000039</c:v>
                </c:pt>
                <c:pt idx="12397">
                  <c:v>29.386469000000034</c:v>
                </c:pt>
                <c:pt idx="12398">
                  <c:v>27.766443000000038</c:v>
                </c:pt>
                <c:pt idx="12399">
                  <c:v>26.682123000000047</c:v>
                </c:pt>
                <c:pt idx="12400">
                  <c:v>25.194116000000008</c:v>
                </c:pt>
                <c:pt idx="12401">
                  <c:v>24.36178000000001</c:v>
                </c:pt>
                <c:pt idx="12402">
                  <c:v>26.180200000000013</c:v>
                </c:pt>
                <c:pt idx="12403">
                  <c:v>29.423699999999997</c:v>
                </c:pt>
                <c:pt idx="12404">
                  <c:v>29.368311000000006</c:v>
                </c:pt>
                <c:pt idx="12405">
                  <c:v>28.232629000000031</c:v>
                </c:pt>
                <c:pt idx="12406">
                  <c:v>25.912621999999999</c:v>
                </c:pt>
                <c:pt idx="12407">
                  <c:v>24.652124000000015</c:v>
                </c:pt>
                <c:pt idx="12408">
                  <c:v>24.180200000000013</c:v>
                </c:pt>
                <c:pt idx="12409">
                  <c:v>23.301782000000003</c:v>
                </c:pt>
                <c:pt idx="12410">
                  <c:v>24.596460000000036</c:v>
                </c:pt>
                <c:pt idx="12411">
                  <c:v>28.131281000000001</c:v>
                </c:pt>
                <c:pt idx="12412">
                  <c:v>29.167383000000029</c:v>
                </c:pt>
                <c:pt idx="12413">
                  <c:v>27.162805000000048</c:v>
                </c:pt>
                <c:pt idx="12414">
                  <c:v>25.185541000000001</c:v>
                </c:pt>
                <c:pt idx="12415">
                  <c:v>24.229791000000034</c:v>
                </c:pt>
                <c:pt idx="12416">
                  <c:v>23.703363000000024</c:v>
                </c:pt>
                <c:pt idx="12417">
                  <c:v>23.243646000000012</c:v>
                </c:pt>
                <c:pt idx="12418">
                  <c:v>25.556207000000029</c:v>
                </c:pt>
                <c:pt idx="12419">
                  <c:v>28.983636000000047</c:v>
                </c:pt>
                <c:pt idx="12420">
                  <c:v>28.266199000000029</c:v>
                </c:pt>
                <c:pt idx="12421">
                  <c:v>27.663080000000036</c:v>
                </c:pt>
                <c:pt idx="12422">
                  <c:v>25.65221600000001</c:v>
                </c:pt>
                <c:pt idx="12423">
                  <c:v>24.580133000000046</c:v>
                </c:pt>
                <c:pt idx="12424">
                  <c:v>23.283411000000001</c:v>
                </c:pt>
                <c:pt idx="12425">
                  <c:v>22.990930000000048</c:v>
                </c:pt>
                <c:pt idx="12426">
                  <c:v>25.324579000000028</c:v>
                </c:pt>
                <c:pt idx="12427">
                  <c:v>29.308984000000009</c:v>
                </c:pt>
                <c:pt idx="12428">
                  <c:v>31.251489000000049</c:v>
                </c:pt>
                <c:pt idx="12429">
                  <c:v>27.648950000000013</c:v>
                </c:pt>
                <c:pt idx="12430">
                  <c:v>26.002893000000029</c:v>
                </c:pt>
                <c:pt idx="12431">
                  <c:v>25.068628000000047</c:v>
                </c:pt>
                <c:pt idx="12432">
                  <c:v>24.201471000000026</c:v>
                </c:pt>
                <c:pt idx="12433">
                  <c:v>23.901453000000004</c:v>
                </c:pt>
                <c:pt idx="12434">
                  <c:v>26.857294000000024</c:v>
                </c:pt>
                <c:pt idx="12435">
                  <c:v>30.465997000000016</c:v>
                </c:pt>
                <c:pt idx="12436">
                  <c:v>32.34704000000005</c:v>
                </c:pt>
                <c:pt idx="12437">
                  <c:v>29.008020000000045</c:v>
                </c:pt>
                <c:pt idx="12438">
                  <c:v>27.701929000000007</c:v>
                </c:pt>
                <c:pt idx="12439">
                  <c:v>27.112604000000033</c:v>
                </c:pt>
                <c:pt idx="12440">
                  <c:v>26.670770000000005</c:v>
                </c:pt>
                <c:pt idx="12441">
                  <c:v>25.741327000000013</c:v>
                </c:pt>
                <c:pt idx="12442">
                  <c:v>27.965784000000042</c:v>
                </c:pt>
                <c:pt idx="12443">
                  <c:v>31.126337000000035</c:v>
                </c:pt>
                <c:pt idx="12444">
                  <c:v>29.297083000000043</c:v>
                </c:pt>
                <c:pt idx="12445">
                  <c:v>28.766138000000012</c:v>
                </c:pt>
                <c:pt idx="12446">
                  <c:v>28.567041000000017</c:v>
                </c:pt>
                <c:pt idx="12447">
                  <c:v>27.819574000000046</c:v>
                </c:pt>
                <c:pt idx="12448">
                  <c:v>25.515405000000044</c:v>
                </c:pt>
                <c:pt idx="12449">
                  <c:v>24.782128999999998</c:v>
                </c:pt>
                <c:pt idx="12450">
                  <c:v>28.216608000000008</c:v>
                </c:pt>
                <c:pt idx="12451">
                  <c:v>31.761743000000024</c:v>
                </c:pt>
                <c:pt idx="12452">
                  <c:v>32.670129000000031</c:v>
                </c:pt>
                <c:pt idx="12453">
                  <c:v>29.799463000000003</c:v>
                </c:pt>
                <c:pt idx="12454">
                  <c:v>27.679468000000043</c:v>
                </c:pt>
                <c:pt idx="12455">
                  <c:v>27.722162000000026</c:v>
                </c:pt>
                <c:pt idx="12456">
                  <c:v>26.669641000000013</c:v>
                </c:pt>
                <c:pt idx="12457">
                  <c:v>25.513818000000015</c:v>
                </c:pt>
                <c:pt idx="12458">
                  <c:v>27.318811000000039</c:v>
                </c:pt>
                <c:pt idx="12459">
                  <c:v>31.007928000000049</c:v>
                </c:pt>
                <c:pt idx="12460">
                  <c:v>32.802819999999997</c:v>
                </c:pt>
                <c:pt idx="12461">
                  <c:v>30.081537000000026</c:v>
                </c:pt>
                <c:pt idx="12462">
                  <c:v>28.374872000000039</c:v>
                </c:pt>
                <c:pt idx="12463">
                  <c:v>27.081506000000047</c:v>
                </c:pt>
                <c:pt idx="12464">
                  <c:v>26.231317000000047</c:v>
                </c:pt>
                <c:pt idx="12465">
                  <c:v>26.149927000000048</c:v>
                </c:pt>
                <c:pt idx="12466">
                  <c:v>28.288873000000024</c:v>
                </c:pt>
                <c:pt idx="12467">
                  <c:v>32.045282000000043</c:v>
                </c:pt>
                <c:pt idx="12468">
                  <c:v>32.715295000000026</c:v>
                </c:pt>
                <c:pt idx="12469">
                  <c:v>29.102350000000001</c:v>
                </c:pt>
                <c:pt idx="12470">
                  <c:v>29.023004000000014</c:v>
                </c:pt>
                <c:pt idx="12471">
                  <c:v>29.795312000000024</c:v>
                </c:pt>
                <c:pt idx="12472">
                  <c:v>28.994957999999997</c:v>
                </c:pt>
                <c:pt idx="12473">
                  <c:v>27.095300000000009</c:v>
                </c:pt>
                <c:pt idx="12474">
                  <c:v>30.695276000000035</c:v>
                </c:pt>
                <c:pt idx="12475">
                  <c:v>33.965265000000045</c:v>
                </c:pt>
                <c:pt idx="12476">
                  <c:v>32.662592000000018</c:v>
                </c:pt>
                <c:pt idx="12477">
                  <c:v>30.331384000000014</c:v>
                </c:pt>
                <c:pt idx="12478">
                  <c:v>28.896356000000026</c:v>
                </c:pt>
                <c:pt idx="12479">
                  <c:v>28.833582000000035</c:v>
                </c:pt>
                <c:pt idx="12480">
                  <c:v>27.828882000000021</c:v>
                </c:pt>
                <c:pt idx="12481">
                  <c:v>26.516901000000018</c:v>
                </c:pt>
                <c:pt idx="12482">
                  <c:v>29.511896000000036</c:v>
                </c:pt>
                <c:pt idx="12483">
                  <c:v>33.154291000000001</c:v>
                </c:pt>
                <c:pt idx="12484">
                  <c:v>33.632593000000043</c:v>
                </c:pt>
                <c:pt idx="12485">
                  <c:v>30.76925</c:v>
                </c:pt>
                <c:pt idx="12486">
                  <c:v>29.403314000000023</c:v>
                </c:pt>
                <c:pt idx="12487">
                  <c:v>29.400446000000045</c:v>
                </c:pt>
                <c:pt idx="12488">
                  <c:v>28.168329000000028</c:v>
                </c:pt>
                <c:pt idx="12489">
                  <c:v>27.053308000000015</c:v>
                </c:pt>
                <c:pt idx="12490">
                  <c:v>28.71331200000003</c:v>
                </c:pt>
                <c:pt idx="12491">
                  <c:v>33.081354000000033</c:v>
                </c:pt>
                <c:pt idx="12492">
                  <c:v>33.335931000000016</c:v>
                </c:pt>
                <c:pt idx="12493">
                  <c:v>30.152612000000033</c:v>
                </c:pt>
                <c:pt idx="12494">
                  <c:v>29.198022000000037</c:v>
                </c:pt>
                <c:pt idx="12495">
                  <c:v>29.536890000000028</c:v>
                </c:pt>
                <c:pt idx="12496">
                  <c:v>27.986902000000043</c:v>
                </c:pt>
                <c:pt idx="12497">
                  <c:v>27.051904000000036</c:v>
                </c:pt>
                <c:pt idx="12498">
                  <c:v>28.781915000000026</c:v>
                </c:pt>
                <c:pt idx="12499">
                  <c:v>32.716881999999998</c:v>
                </c:pt>
                <c:pt idx="12500">
                  <c:v>34.166376000000014</c:v>
                </c:pt>
                <c:pt idx="12501">
                  <c:v>30.486414000000025</c:v>
                </c:pt>
                <c:pt idx="12502">
                  <c:v>29.286493000000007</c:v>
                </c:pt>
                <c:pt idx="12503">
                  <c:v>27.551202000000046</c:v>
                </c:pt>
                <c:pt idx="12504">
                  <c:v>26.982202000000029</c:v>
                </c:pt>
                <c:pt idx="12505">
                  <c:v>27.533289000000025</c:v>
                </c:pt>
                <c:pt idx="12506">
                  <c:v>30.783289000000025</c:v>
                </c:pt>
                <c:pt idx="12507">
                  <c:v>31.921380999999997</c:v>
                </c:pt>
                <c:pt idx="12508">
                  <c:v>32.881342000000018</c:v>
                </c:pt>
                <c:pt idx="12509">
                  <c:v>29.170709000000045</c:v>
                </c:pt>
                <c:pt idx="12510">
                  <c:v>27.318994000000032</c:v>
                </c:pt>
                <c:pt idx="12511">
                  <c:v>27.079156000000012</c:v>
                </c:pt>
                <c:pt idx="12512">
                  <c:v>26.748895000000005</c:v>
                </c:pt>
                <c:pt idx="12513">
                  <c:v>25.385767000000044</c:v>
                </c:pt>
                <c:pt idx="12514">
                  <c:v>27.219719999999995</c:v>
                </c:pt>
                <c:pt idx="12515">
                  <c:v>30.56991000000005</c:v>
                </c:pt>
                <c:pt idx="12516">
                  <c:v>30.187494000000015</c:v>
                </c:pt>
                <c:pt idx="12517">
                  <c:v>29.131677000000025</c:v>
                </c:pt>
                <c:pt idx="12518">
                  <c:v>27.799554000000001</c:v>
                </c:pt>
                <c:pt idx="12519">
                  <c:v>27.919153000000051</c:v>
                </c:pt>
                <c:pt idx="12520">
                  <c:v>27.316552999999999</c:v>
                </c:pt>
                <c:pt idx="12521">
                  <c:v>26.620874000000015</c:v>
                </c:pt>
                <c:pt idx="12522">
                  <c:v>29.381189000000006</c:v>
                </c:pt>
                <c:pt idx="12523">
                  <c:v>33.236505000000022</c:v>
                </c:pt>
                <c:pt idx="12524">
                  <c:v>32.104974000000027</c:v>
                </c:pt>
                <c:pt idx="12525">
                  <c:v>29.601526000000035</c:v>
                </c:pt>
                <c:pt idx="12526">
                  <c:v>28.348901000000012</c:v>
                </c:pt>
                <c:pt idx="12527">
                  <c:v>28.383905000000027</c:v>
                </c:pt>
                <c:pt idx="12528">
                  <c:v>28.033685000000048</c:v>
                </c:pt>
                <c:pt idx="12529">
                  <c:v>26.91372100000001</c:v>
                </c:pt>
                <c:pt idx="12530">
                  <c:v>29.65383300000002</c:v>
                </c:pt>
                <c:pt idx="12531">
                  <c:v>33.181909000000019</c:v>
                </c:pt>
                <c:pt idx="12532">
                  <c:v>32.561914000000002</c:v>
                </c:pt>
                <c:pt idx="12533">
                  <c:v>29.261896000000036</c:v>
                </c:pt>
                <c:pt idx="12534">
                  <c:v>29.830225000000041</c:v>
                </c:pt>
                <c:pt idx="12535">
                  <c:v>29.454645000000028</c:v>
                </c:pt>
                <c:pt idx="12536">
                  <c:v>28.378716999999995</c:v>
                </c:pt>
                <c:pt idx="12537">
                  <c:v>27.131494000000032</c:v>
                </c:pt>
                <c:pt idx="12538">
                  <c:v>29.50304600000004</c:v>
                </c:pt>
                <c:pt idx="12539">
                  <c:v>32.650293000000033</c:v>
                </c:pt>
                <c:pt idx="12540">
                  <c:v>33.199945000000014</c:v>
                </c:pt>
                <c:pt idx="12541">
                  <c:v>30.817377000000022</c:v>
                </c:pt>
                <c:pt idx="12542">
                  <c:v>29.403040000000033</c:v>
                </c:pt>
                <c:pt idx="12543">
                  <c:v>29.13616300000001</c:v>
                </c:pt>
                <c:pt idx="12544">
                  <c:v>28.128351000000009</c:v>
                </c:pt>
                <c:pt idx="12545">
                  <c:v>27.586359000000016</c:v>
                </c:pt>
                <c:pt idx="12546">
                  <c:v>30.580286000000001</c:v>
                </c:pt>
                <c:pt idx="12547">
                  <c:v>33.580286000000001</c:v>
                </c:pt>
                <c:pt idx="12548">
                  <c:v>33.935266000000013</c:v>
                </c:pt>
                <c:pt idx="12549">
                  <c:v>30.671380999999997</c:v>
                </c:pt>
                <c:pt idx="12550">
                  <c:v>29.548425000000009</c:v>
                </c:pt>
                <c:pt idx="12551">
                  <c:v>29.268395999999996</c:v>
                </c:pt>
                <c:pt idx="12552">
                  <c:v>27.931024000000036</c:v>
                </c:pt>
                <c:pt idx="12553">
                  <c:v>26.318323000000021</c:v>
                </c:pt>
                <c:pt idx="12554">
                  <c:v>29.317804000000024</c:v>
                </c:pt>
                <c:pt idx="12555">
                  <c:v>33.16778000000005</c:v>
                </c:pt>
                <c:pt idx="12556">
                  <c:v>33.317804000000024</c:v>
                </c:pt>
                <c:pt idx="12557">
                  <c:v>30.303705000000036</c:v>
                </c:pt>
                <c:pt idx="12558">
                  <c:v>28.978693000000021</c:v>
                </c:pt>
                <c:pt idx="12559">
                  <c:v>28.581812000000014</c:v>
                </c:pt>
                <c:pt idx="12560">
                  <c:v>28.062097000000051</c:v>
                </c:pt>
                <c:pt idx="12561">
                  <c:v>26.671411000000035</c:v>
                </c:pt>
                <c:pt idx="12562">
                  <c:v>29.020868000000007</c:v>
                </c:pt>
                <c:pt idx="12563">
                  <c:v>32.982019000000037</c:v>
                </c:pt>
                <c:pt idx="12564">
                  <c:v>33.051964999999996</c:v>
                </c:pt>
                <c:pt idx="12565">
                  <c:v>29.899225000000001</c:v>
                </c:pt>
                <c:pt idx="12566">
                  <c:v>29.529291000000001</c:v>
                </c:pt>
                <c:pt idx="12567">
                  <c:v>28.047296000000017</c:v>
                </c:pt>
                <c:pt idx="12568">
                  <c:v>27.981042000000002</c:v>
                </c:pt>
                <c:pt idx="12569">
                  <c:v>27.147028000000034</c:v>
                </c:pt>
                <c:pt idx="12570">
                  <c:v>29.204614000000049</c:v>
                </c:pt>
                <c:pt idx="12571">
                  <c:v>32.183618000000024</c:v>
                </c:pt>
                <c:pt idx="12572">
                  <c:v>33.921289000000002</c:v>
                </c:pt>
                <c:pt idx="12573">
                  <c:v>31.228601000000026</c:v>
                </c:pt>
                <c:pt idx="12574">
                  <c:v>29.971613000000048</c:v>
                </c:pt>
                <c:pt idx="12575">
                  <c:v>29.831628000000023</c:v>
                </c:pt>
                <c:pt idx="12576">
                  <c:v>28.182947000000013</c:v>
                </c:pt>
                <c:pt idx="12577">
                  <c:v>27.237543000000016</c:v>
                </c:pt>
                <c:pt idx="12578">
                  <c:v>29.519952000000046</c:v>
                </c:pt>
                <c:pt idx="12579">
                  <c:v>33.248650999999995</c:v>
                </c:pt>
                <c:pt idx="12580">
                  <c:v>31.254694000000029</c:v>
                </c:pt>
                <c:pt idx="12581">
                  <c:v>30.063226000000043</c:v>
                </c:pt>
                <c:pt idx="12582">
                  <c:v>29.199365</c:v>
                </c:pt>
                <c:pt idx="12583">
                  <c:v>28.702722000000051</c:v>
                </c:pt>
                <c:pt idx="12584">
                  <c:v>27.183862000000033</c:v>
                </c:pt>
                <c:pt idx="12585">
                  <c:v>27.11242100000004</c:v>
                </c:pt>
                <c:pt idx="12586">
                  <c:v>29.166376000000014</c:v>
                </c:pt>
                <c:pt idx="12587">
                  <c:v>32.836359000000016</c:v>
                </c:pt>
                <c:pt idx="12588">
                  <c:v>34.433588000000043</c:v>
                </c:pt>
                <c:pt idx="12589">
                  <c:v>31.488</c:v>
                </c:pt>
                <c:pt idx="12590">
                  <c:v>30.779381999999998</c:v>
                </c:pt>
                <c:pt idx="12591">
                  <c:v>29.752710000000036</c:v>
                </c:pt>
                <c:pt idx="12592">
                  <c:v>28.363855000000001</c:v>
                </c:pt>
                <c:pt idx="12593">
                  <c:v>27.701929000000007</c:v>
                </c:pt>
                <c:pt idx="12594">
                  <c:v>30.618493999999998</c:v>
                </c:pt>
                <c:pt idx="12595">
                  <c:v>34.368951000000038</c:v>
                </c:pt>
                <c:pt idx="12596">
                  <c:v>36.213495000000023</c:v>
                </c:pt>
                <c:pt idx="12597">
                  <c:v>33.129175000000032</c:v>
                </c:pt>
                <c:pt idx="12598">
                  <c:v>30.27883300000002</c:v>
                </c:pt>
                <c:pt idx="12599">
                  <c:v>29.67885700000005</c:v>
                </c:pt>
                <c:pt idx="12600">
                  <c:v>27.784753000000023</c:v>
                </c:pt>
                <c:pt idx="12601">
                  <c:v>27.432977000000051</c:v>
                </c:pt>
                <c:pt idx="12602">
                  <c:v>30.050287000000026</c:v>
                </c:pt>
                <c:pt idx="12603">
                  <c:v>33.67016000000001</c:v>
                </c:pt>
                <c:pt idx="12604">
                  <c:v>34.717615000000023</c:v>
                </c:pt>
                <c:pt idx="12605">
                  <c:v>32.231165000000033</c:v>
                </c:pt>
                <c:pt idx="12606">
                  <c:v>30.486047000000042</c:v>
                </c:pt>
                <c:pt idx="12607">
                  <c:v>29.984674000000041</c:v>
                </c:pt>
                <c:pt idx="12608">
                  <c:v>28.697595000000035</c:v>
                </c:pt>
                <c:pt idx="12609">
                  <c:v>28.680292000000009</c:v>
                </c:pt>
                <c:pt idx="12610">
                  <c:v>32.680322000000047</c:v>
                </c:pt>
                <c:pt idx="12611">
                  <c:v>35.469873000000007</c:v>
                </c:pt>
                <c:pt idx="12612">
                  <c:v>33.754877000000022</c:v>
                </c:pt>
                <c:pt idx="12613">
                  <c:v>31.531946000000005</c:v>
                </c:pt>
                <c:pt idx="12614">
                  <c:v>30.749261000000047</c:v>
                </c:pt>
                <c:pt idx="12615">
                  <c:v>29.469263000000012</c:v>
                </c:pt>
                <c:pt idx="12616">
                  <c:v>28.720850000000041</c:v>
                </c:pt>
                <c:pt idx="12617">
                  <c:v>28.099573000000021</c:v>
                </c:pt>
                <c:pt idx="12618">
                  <c:v>30.365106000000026</c:v>
                </c:pt>
                <c:pt idx="12619">
                  <c:v>33.501886000000013</c:v>
                </c:pt>
                <c:pt idx="12620">
                  <c:v>34.696924000000024</c:v>
                </c:pt>
                <c:pt idx="12621">
                  <c:v>31.366907000000026</c:v>
                </c:pt>
                <c:pt idx="12622">
                  <c:v>29.586908000000051</c:v>
                </c:pt>
                <c:pt idx="12623">
                  <c:v>28.870447000000013</c:v>
                </c:pt>
                <c:pt idx="12624">
                  <c:v>28.129327000000046</c:v>
                </c:pt>
                <c:pt idx="12625">
                  <c:v>27.557123000000047</c:v>
                </c:pt>
                <c:pt idx="12626">
                  <c:v>31.165459999999996</c:v>
                </c:pt>
                <c:pt idx="12627">
                  <c:v>34.634363000000008</c:v>
                </c:pt>
                <c:pt idx="12628">
                  <c:v>34.803888000000029</c:v>
                </c:pt>
                <c:pt idx="12629">
                  <c:v>32.000848000000019</c:v>
                </c:pt>
                <c:pt idx="12630">
                  <c:v>30.182703000000004</c:v>
                </c:pt>
                <c:pt idx="12631">
                  <c:v>28.335565000000031</c:v>
                </c:pt>
                <c:pt idx="12632">
                  <c:v>27.412134000000037</c:v>
                </c:pt>
                <c:pt idx="12633">
                  <c:v>26.961969000000011</c:v>
                </c:pt>
                <c:pt idx="12634">
                  <c:v>30.151331000000027</c:v>
                </c:pt>
                <c:pt idx="12635">
                  <c:v>34.121393000000012</c:v>
                </c:pt>
                <c:pt idx="12636">
                  <c:v>35.999994000000015</c:v>
                </c:pt>
                <c:pt idx="12637">
                  <c:v>32.084222000000011</c:v>
                </c:pt>
                <c:pt idx="12638">
                  <c:v>29.869348000000002</c:v>
                </c:pt>
                <c:pt idx="12639">
                  <c:v>28.449579000000028</c:v>
                </c:pt>
                <c:pt idx="12640">
                  <c:v>27.502100000000041</c:v>
                </c:pt>
                <c:pt idx="12641">
                  <c:v>26.218958000000043</c:v>
                </c:pt>
                <c:pt idx="12642">
                  <c:v>28.328546000000017</c:v>
                </c:pt>
                <c:pt idx="12643">
                  <c:v>32.404596000000026</c:v>
                </c:pt>
                <c:pt idx="12644">
                  <c:v>30.904596000000026</c:v>
                </c:pt>
                <c:pt idx="12645">
                  <c:v>27.714562999999998</c:v>
                </c:pt>
                <c:pt idx="12646">
                  <c:v>28.062708000000043</c:v>
                </c:pt>
                <c:pt idx="12647">
                  <c:v>27.312585000000013</c:v>
                </c:pt>
                <c:pt idx="12648">
                  <c:v>26.300836000000004</c:v>
                </c:pt>
                <c:pt idx="12649">
                  <c:v>25.640894000000003</c:v>
                </c:pt>
                <c:pt idx="12650">
                  <c:v>27.885614000000032</c:v>
                </c:pt>
                <c:pt idx="12651">
                  <c:v>31.58141500000005</c:v>
                </c:pt>
                <c:pt idx="12652">
                  <c:v>33.081537000000026</c:v>
                </c:pt>
                <c:pt idx="12653">
                  <c:v>30.329553000000033</c:v>
                </c:pt>
                <c:pt idx="12654">
                  <c:v>27.896509000000037</c:v>
                </c:pt>
                <c:pt idx="12655">
                  <c:v>27.462122000000022</c:v>
                </c:pt>
                <c:pt idx="12656">
                  <c:v>26.112604000000033</c:v>
                </c:pt>
                <c:pt idx="12657">
                  <c:v>25.229700000000037</c:v>
                </c:pt>
                <c:pt idx="12658">
                  <c:v>28.348839999999996</c:v>
                </c:pt>
                <c:pt idx="12659">
                  <c:v>32.482782000000043</c:v>
                </c:pt>
                <c:pt idx="12660">
                  <c:v>34.247522000000004</c:v>
                </c:pt>
                <c:pt idx="12661">
                  <c:v>31.201868000000047</c:v>
                </c:pt>
                <c:pt idx="12662">
                  <c:v>28.396875000000023</c:v>
                </c:pt>
                <c:pt idx="12663">
                  <c:v>27.700433000000032</c:v>
                </c:pt>
                <c:pt idx="12664">
                  <c:v>27.182489000000032</c:v>
                </c:pt>
                <c:pt idx="12665">
                  <c:v>26.787103000000002</c:v>
                </c:pt>
                <c:pt idx="12666">
                  <c:v>29.546106000000009</c:v>
                </c:pt>
                <c:pt idx="12667">
                  <c:v>33.701256999999998</c:v>
                </c:pt>
                <c:pt idx="12668">
                  <c:v>32.529993000000047</c:v>
                </c:pt>
                <c:pt idx="12669">
                  <c:v>29.05043900000004</c:v>
                </c:pt>
                <c:pt idx="12670">
                  <c:v>27.615472000000011</c:v>
                </c:pt>
                <c:pt idx="12671">
                  <c:v>27.015436000000022</c:v>
                </c:pt>
                <c:pt idx="12672">
                  <c:v>28.450403000000051</c:v>
                </c:pt>
                <c:pt idx="12673">
                  <c:v>27.747888000000046</c:v>
                </c:pt>
                <c:pt idx="12674">
                  <c:v>30.249719000000027</c:v>
                </c:pt>
                <c:pt idx="12675">
                  <c:v>33.721460000000036</c:v>
                </c:pt>
                <c:pt idx="12676">
                  <c:v>35.163995</c:v>
                </c:pt>
                <c:pt idx="12677">
                  <c:v>30.500787000000003</c:v>
                </c:pt>
                <c:pt idx="12678">
                  <c:v>29.499017000000038</c:v>
                </c:pt>
                <c:pt idx="12679">
                  <c:v>28.63543100000004</c:v>
                </c:pt>
                <c:pt idx="12680">
                  <c:v>28.250696000000005</c:v>
                </c:pt>
                <c:pt idx="12681">
                  <c:v>28.25374800000003</c:v>
                </c:pt>
                <c:pt idx="12682">
                  <c:v>29.00472400000001</c:v>
                </c:pt>
                <c:pt idx="12683">
                  <c:v>32.134851000000026</c:v>
                </c:pt>
                <c:pt idx="12684">
                  <c:v>34.014673000000016</c:v>
                </c:pt>
                <c:pt idx="12685">
                  <c:v>31.230432000000008</c:v>
                </c:pt>
                <c:pt idx="12686">
                  <c:v>30.22045300000002</c:v>
                </c:pt>
                <c:pt idx="12687">
                  <c:v>29.780481000000009</c:v>
                </c:pt>
                <c:pt idx="12688">
                  <c:v>29.154321000000039</c:v>
                </c:pt>
                <c:pt idx="12689">
                  <c:v>28.933862000000033</c:v>
                </c:pt>
                <c:pt idx="12690">
                  <c:v>32.018549000000007</c:v>
                </c:pt>
                <c:pt idx="12691">
                  <c:v>35.70250900000002</c:v>
                </c:pt>
                <c:pt idx="12692">
                  <c:v>34.382013000000029</c:v>
                </c:pt>
                <c:pt idx="12693">
                  <c:v>27.964502000000039</c:v>
                </c:pt>
                <c:pt idx="12694">
                  <c:v>29.446771000000012</c:v>
                </c:pt>
                <c:pt idx="12695">
                  <c:v>28.836206000000004</c:v>
                </c:pt>
                <c:pt idx="12696">
                  <c:v>24.36956200000003</c:v>
                </c:pt>
                <c:pt idx="12697">
                  <c:v>27.588159000000019</c:v>
                </c:pt>
                <c:pt idx="12698">
                  <c:v>30.554010000000005</c:v>
                </c:pt>
                <c:pt idx="12699">
                  <c:v>32.647180000000048</c:v>
                </c:pt>
                <c:pt idx="12700">
                  <c:v>33.779169000000024</c:v>
                </c:pt>
                <c:pt idx="12701">
                  <c:v>30.084009000000037</c:v>
                </c:pt>
                <c:pt idx="12702">
                  <c:v>29.915826000000038</c:v>
                </c:pt>
                <c:pt idx="12703">
                  <c:v>28.834160999999995</c:v>
                </c:pt>
                <c:pt idx="12704">
                  <c:v>28.033501999999999</c:v>
                </c:pt>
                <c:pt idx="12705">
                  <c:v>27.919579999999996</c:v>
                </c:pt>
                <c:pt idx="12706">
                  <c:v>29.468439000000046</c:v>
                </c:pt>
                <c:pt idx="12707">
                  <c:v>32.452722000000051</c:v>
                </c:pt>
                <c:pt idx="12708">
                  <c:v>33.520776000000012</c:v>
                </c:pt>
                <c:pt idx="12709">
                  <c:v>30.370416000000034</c:v>
                </c:pt>
                <c:pt idx="12710">
                  <c:v>29.067377000000022</c:v>
                </c:pt>
                <c:pt idx="12711">
                  <c:v>28.153253000000007</c:v>
                </c:pt>
                <c:pt idx="12712">
                  <c:v>27.368799000000024</c:v>
                </c:pt>
                <c:pt idx="12713">
                  <c:v>26.733423000000016</c:v>
                </c:pt>
                <c:pt idx="12714">
                  <c:v>28.564813000000015</c:v>
                </c:pt>
                <c:pt idx="12715">
                  <c:v>31.119836000000021</c:v>
                </c:pt>
                <c:pt idx="12716">
                  <c:v>30.699976000000049</c:v>
                </c:pt>
                <c:pt idx="12717">
                  <c:v>30.471277000000043</c:v>
                </c:pt>
                <c:pt idx="12718">
                  <c:v>27.62090500000005</c:v>
                </c:pt>
                <c:pt idx="12719">
                  <c:v>26.320947000000047</c:v>
                </c:pt>
                <c:pt idx="12720">
                  <c:v>26.070947000000047</c:v>
                </c:pt>
                <c:pt idx="12721">
                  <c:v>25.697809000000007</c:v>
                </c:pt>
                <c:pt idx="12722">
                  <c:v>27.494989000000032</c:v>
                </c:pt>
                <c:pt idx="12723">
                  <c:v>31.186914000000002</c:v>
                </c:pt>
                <c:pt idx="12724">
                  <c:v>31.331262000000038</c:v>
                </c:pt>
                <c:pt idx="12725">
                  <c:v>29.383234000000016</c:v>
                </c:pt>
                <c:pt idx="12726">
                  <c:v>28.186304000000007</c:v>
                </c:pt>
                <c:pt idx="12727">
                  <c:v>27.92885700000005</c:v>
                </c:pt>
                <c:pt idx="12728">
                  <c:v>27.197412000000043</c:v>
                </c:pt>
                <c:pt idx="12729">
                  <c:v>26.678583000000003</c:v>
                </c:pt>
                <c:pt idx="12730">
                  <c:v>29.180872000000022</c:v>
                </c:pt>
                <c:pt idx="12731">
                  <c:v>32.729700000000037</c:v>
                </c:pt>
                <c:pt idx="12732">
                  <c:v>33.930688000000032</c:v>
                </c:pt>
                <c:pt idx="12733">
                  <c:v>30.471277000000043</c:v>
                </c:pt>
                <c:pt idx="12734">
                  <c:v>28.866265999999996</c:v>
                </c:pt>
                <c:pt idx="12735">
                  <c:v>28.588007000000005</c:v>
                </c:pt>
                <c:pt idx="12736">
                  <c:v>28.037225000000035</c:v>
                </c:pt>
                <c:pt idx="12737">
                  <c:v>27.165155000000027</c:v>
                </c:pt>
                <c:pt idx="12738">
                  <c:v>30.015833000000043</c:v>
                </c:pt>
                <c:pt idx="12739">
                  <c:v>33.854303000000016</c:v>
                </c:pt>
                <c:pt idx="12740">
                  <c:v>33.748193000000015</c:v>
                </c:pt>
                <c:pt idx="12741">
                  <c:v>30.88311200000004</c:v>
                </c:pt>
                <c:pt idx="12742">
                  <c:v>29.364130000000046</c:v>
                </c:pt>
                <c:pt idx="12743">
                  <c:v>28.53454000000005</c:v>
                </c:pt>
                <c:pt idx="12744">
                  <c:v>27.752130000000022</c:v>
                </c:pt>
                <c:pt idx="12745">
                  <c:v>27.098810000000014</c:v>
                </c:pt>
                <c:pt idx="12746">
                  <c:v>29.820123000000024</c:v>
                </c:pt>
                <c:pt idx="12747">
                  <c:v>33.648920000000032</c:v>
                </c:pt>
                <c:pt idx="12748">
                  <c:v>34.89669200000003</c:v>
                </c:pt>
                <c:pt idx="12749">
                  <c:v>31.546686000000022</c:v>
                </c:pt>
                <c:pt idx="12750">
                  <c:v>29.39669200000003</c:v>
                </c:pt>
                <c:pt idx="12751">
                  <c:v>29.867181000000016</c:v>
                </c:pt>
                <c:pt idx="12752">
                  <c:v>29.198082999999997</c:v>
                </c:pt>
                <c:pt idx="12753">
                  <c:v>28.196558000000039</c:v>
                </c:pt>
                <c:pt idx="12754">
                  <c:v>30.121331999999995</c:v>
                </c:pt>
                <c:pt idx="12755">
                  <c:v>33.349969000000044</c:v>
                </c:pt>
                <c:pt idx="12756">
                  <c:v>34.979028000000028</c:v>
                </c:pt>
                <c:pt idx="12757">
                  <c:v>31.628992000000039</c:v>
                </c:pt>
                <c:pt idx="12758">
                  <c:v>30.169244000000049</c:v>
                </c:pt>
                <c:pt idx="12759">
                  <c:v>29.368584999999996</c:v>
                </c:pt>
                <c:pt idx="12760">
                  <c:v>28.787500000000023</c:v>
                </c:pt>
                <c:pt idx="12761">
                  <c:v>27.732477000000017</c:v>
                </c:pt>
                <c:pt idx="12762">
                  <c:v>30.412285999999995</c:v>
                </c:pt>
                <c:pt idx="12763">
                  <c:v>33.85491300000001</c:v>
                </c:pt>
                <c:pt idx="12764">
                  <c:v>36.048699999999997</c:v>
                </c:pt>
                <c:pt idx="12765">
                  <c:v>32.402795000000026</c:v>
                </c:pt>
                <c:pt idx="12766">
                  <c:v>31.483179000000007</c:v>
                </c:pt>
                <c:pt idx="12767">
                  <c:v>30.93166500000001</c:v>
                </c:pt>
                <c:pt idx="12768">
                  <c:v>29.431787000000043</c:v>
                </c:pt>
                <c:pt idx="12769">
                  <c:v>29.321405000000027</c:v>
                </c:pt>
                <c:pt idx="12770">
                  <c:v>32.267145000000028</c:v>
                </c:pt>
                <c:pt idx="12771">
                  <c:v>35.820459000000028</c:v>
                </c:pt>
                <c:pt idx="12772">
                  <c:v>37.669305000000008</c:v>
                </c:pt>
                <c:pt idx="12773">
                  <c:v>33.814600000000041</c:v>
                </c:pt>
                <c:pt idx="12774">
                  <c:v>32.596338000000003</c:v>
                </c:pt>
                <c:pt idx="12775">
                  <c:v>32.883630000000039</c:v>
                </c:pt>
                <c:pt idx="12776">
                  <c:v>31.531915000000026</c:v>
                </c:pt>
                <c:pt idx="12777">
                  <c:v>29.749567000000013</c:v>
                </c:pt>
                <c:pt idx="12778">
                  <c:v>31.788110000000017</c:v>
                </c:pt>
                <c:pt idx="12779">
                  <c:v>35.146906000000001</c:v>
                </c:pt>
                <c:pt idx="12780">
                  <c:v>37.579553000000033</c:v>
                </c:pt>
                <c:pt idx="12781">
                  <c:v>33.99624</c:v>
                </c:pt>
                <c:pt idx="12782">
                  <c:v>32.198937999999998</c:v>
                </c:pt>
                <c:pt idx="12783">
                  <c:v>32.404932000000031</c:v>
                </c:pt>
                <c:pt idx="12784">
                  <c:v>31.632257000000038</c:v>
                </c:pt>
                <c:pt idx="12785">
                  <c:v>31.515924000000041</c:v>
                </c:pt>
                <c:pt idx="12786">
                  <c:v>33.780420000000049</c:v>
                </c:pt>
                <c:pt idx="12787">
                  <c:v>35.617700000000013</c:v>
                </c:pt>
                <c:pt idx="12788">
                  <c:v>35.613489000000015</c:v>
                </c:pt>
                <c:pt idx="12789">
                  <c:v>32.39901100000003</c:v>
                </c:pt>
                <c:pt idx="12790">
                  <c:v>32.296045000000049</c:v>
                </c:pt>
                <c:pt idx="12791">
                  <c:v>30.735071000000005</c:v>
                </c:pt>
                <c:pt idx="12792">
                  <c:v>29.682855000000018</c:v>
                </c:pt>
                <c:pt idx="12793">
                  <c:v>28.780359000000033</c:v>
                </c:pt>
                <c:pt idx="12794">
                  <c:v>30.028528000000051</c:v>
                </c:pt>
                <c:pt idx="12795">
                  <c:v>34.267999000000032</c:v>
                </c:pt>
                <c:pt idx="12796">
                  <c:v>35.679803000000049</c:v>
                </c:pt>
                <c:pt idx="12797">
                  <c:v>32.883234000000016</c:v>
                </c:pt>
                <c:pt idx="12798">
                  <c:v>31.203821000000005</c:v>
                </c:pt>
                <c:pt idx="12799">
                  <c:v>30.668146000000036</c:v>
                </c:pt>
                <c:pt idx="12800">
                  <c:v>29.364526000000012</c:v>
                </c:pt>
                <c:pt idx="12801">
                  <c:v>29.395593000000019</c:v>
                </c:pt>
                <c:pt idx="12802">
                  <c:v>32.862299000000007</c:v>
                </c:pt>
                <c:pt idx="12803">
                  <c:v>35.582300000000032</c:v>
                </c:pt>
                <c:pt idx="12804">
                  <c:v>35.78731700000003</c:v>
                </c:pt>
                <c:pt idx="12805">
                  <c:v>34.063257000000021</c:v>
                </c:pt>
                <c:pt idx="12806">
                  <c:v>31.733240000000023</c:v>
                </c:pt>
                <c:pt idx="12807">
                  <c:v>29.238245000000006</c:v>
                </c:pt>
                <c:pt idx="12808">
                  <c:v>28.629785000000027</c:v>
                </c:pt>
                <c:pt idx="12809">
                  <c:v>28.495233000000042</c:v>
                </c:pt>
                <c:pt idx="12810">
                  <c:v>30.850244000000032</c:v>
                </c:pt>
                <c:pt idx="12811">
                  <c:v>33.698175000000049</c:v>
                </c:pt>
                <c:pt idx="12812">
                  <c:v>34.33791500000001</c:v>
                </c:pt>
                <c:pt idx="12813">
                  <c:v>31.703210000000013</c:v>
                </c:pt>
                <c:pt idx="12814">
                  <c:v>31.103235000000041</c:v>
                </c:pt>
                <c:pt idx="12815">
                  <c:v>29.74822400000005</c:v>
                </c:pt>
                <c:pt idx="12816">
                  <c:v>28.732965000000036</c:v>
                </c:pt>
                <c:pt idx="12817">
                  <c:v>27.897363000000041</c:v>
                </c:pt>
                <c:pt idx="12818">
                  <c:v>30.747675000000015</c:v>
                </c:pt>
                <c:pt idx="12819">
                  <c:v>34.516382000000021</c:v>
                </c:pt>
                <c:pt idx="12820">
                  <c:v>35.183221000000003</c:v>
                </c:pt>
                <c:pt idx="12821">
                  <c:v>31.963037000000043</c:v>
                </c:pt>
                <c:pt idx="12822">
                  <c:v>30.279565000000048</c:v>
                </c:pt>
                <c:pt idx="12823">
                  <c:v>29.653040000000033</c:v>
                </c:pt>
                <c:pt idx="12824">
                  <c:v>29.254907000000003</c:v>
                </c:pt>
                <c:pt idx="12825">
                  <c:v>29.467554000000007</c:v>
                </c:pt>
                <c:pt idx="12826">
                  <c:v>30.836938000000032</c:v>
                </c:pt>
                <c:pt idx="12827">
                  <c:v>33.08623700000004</c:v>
                </c:pt>
                <c:pt idx="12828">
                  <c:v>34.095483000000002</c:v>
                </c:pt>
                <c:pt idx="12829">
                  <c:v>31.265070000000037</c:v>
                </c:pt>
                <c:pt idx="12830">
                  <c:v>28.798547000000042</c:v>
                </c:pt>
                <c:pt idx="12831">
                  <c:v>29.604486000000009</c:v>
                </c:pt>
                <c:pt idx="12832">
                  <c:v>29.404809999999998</c:v>
                </c:pt>
                <c:pt idx="12833">
                  <c:v>28.695062000000007</c:v>
                </c:pt>
                <c:pt idx="12834">
                  <c:v>31.264429000000007</c:v>
                </c:pt>
                <c:pt idx="12835">
                  <c:v>33.530664000000002</c:v>
                </c:pt>
                <c:pt idx="12836">
                  <c:v>33.781641000000036</c:v>
                </c:pt>
                <c:pt idx="12837">
                  <c:v>31.437523999999996</c:v>
                </c:pt>
                <c:pt idx="12838">
                  <c:v>30.470574999999997</c:v>
                </c:pt>
                <c:pt idx="12839">
                  <c:v>29.665063000000032</c:v>
                </c:pt>
                <c:pt idx="12840">
                  <c:v>29.100366000000008</c:v>
                </c:pt>
                <c:pt idx="12841">
                  <c:v>27.901086000000021</c:v>
                </c:pt>
                <c:pt idx="12842">
                  <c:v>30.945032000000026</c:v>
                </c:pt>
                <c:pt idx="12843">
                  <c:v>34.220300000000009</c:v>
                </c:pt>
                <c:pt idx="12844">
                  <c:v>30.097589000000028</c:v>
                </c:pt>
                <c:pt idx="12845">
                  <c:v>30.183099000000027</c:v>
                </c:pt>
                <c:pt idx="12846">
                  <c:v>31.053094000000044</c:v>
                </c:pt>
                <c:pt idx="12847">
                  <c:v>29.933191000000022</c:v>
                </c:pt>
                <c:pt idx="12848">
                  <c:v>29.250848000000019</c:v>
                </c:pt>
                <c:pt idx="12849">
                  <c:v>28.599512000000004</c:v>
                </c:pt>
                <c:pt idx="12850">
                  <c:v>31.250360000000001</c:v>
                </c:pt>
                <c:pt idx="12851">
                  <c:v>33.680597000000034</c:v>
                </c:pt>
                <c:pt idx="12852">
                  <c:v>34.931757000000005</c:v>
                </c:pt>
                <c:pt idx="12853">
                  <c:v>31.563776000000018</c:v>
                </c:pt>
                <c:pt idx="12854">
                  <c:v>30.416528000000028</c:v>
                </c:pt>
                <c:pt idx="12855">
                  <c:v>30.383172999999999</c:v>
                </c:pt>
                <c:pt idx="12856">
                  <c:v>30.030267000000038</c:v>
                </c:pt>
                <c:pt idx="12857">
                  <c:v>29.91900000000004</c:v>
                </c:pt>
                <c:pt idx="12858">
                  <c:v>31.187005999999997</c:v>
                </c:pt>
                <c:pt idx="12859">
                  <c:v>33.215448000000038</c:v>
                </c:pt>
                <c:pt idx="12860">
                  <c:v>34.095483000000002</c:v>
                </c:pt>
                <c:pt idx="12861">
                  <c:v>32.78823200000005</c:v>
                </c:pt>
                <c:pt idx="12862">
                  <c:v>30.618799000000024</c:v>
                </c:pt>
                <c:pt idx="12863">
                  <c:v>30.633813000000032</c:v>
                </c:pt>
                <c:pt idx="12864">
                  <c:v>31.029657000000043</c:v>
                </c:pt>
                <c:pt idx="12865">
                  <c:v>29.830560000000048</c:v>
                </c:pt>
                <c:pt idx="12866">
                  <c:v>31.904016000000013</c:v>
                </c:pt>
                <c:pt idx="12867">
                  <c:v>34.299951000000021</c:v>
                </c:pt>
                <c:pt idx="12868">
                  <c:v>35.681299000000024</c:v>
                </c:pt>
                <c:pt idx="12869">
                  <c:v>31.396112000000016</c:v>
                </c:pt>
                <c:pt idx="12870">
                  <c:v>30.621484000000009</c:v>
                </c:pt>
                <c:pt idx="12871">
                  <c:v>30.595514000000037</c:v>
                </c:pt>
                <c:pt idx="12872">
                  <c:v>30.178339000000051</c:v>
                </c:pt>
                <c:pt idx="12873">
                  <c:v>30.18303800000001</c:v>
                </c:pt>
                <c:pt idx="12874">
                  <c:v>32.304192999999998</c:v>
                </c:pt>
                <c:pt idx="12875">
                  <c:v>34.879602000000034</c:v>
                </c:pt>
                <c:pt idx="12876">
                  <c:v>32.330469000000051</c:v>
                </c:pt>
                <c:pt idx="12877">
                  <c:v>30.816705000000013</c:v>
                </c:pt>
                <c:pt idx="12878">
                  <c:v>30.213647000000037</c:v>
                </c:pt>
                <c:pt idx="12879">
                  <c:v>30.16366000000005</c:v>
                </c:pt>
                <c:pt idx="12880">
                  <c:v>29.36916500000001</c:v>
                </c:pt>
                <c:pt idx="12881">
                  <c:v>27.62874800000003</c:v>
                </c:pt>
                <c:pt idx="12882">
                  <c:v>28.513574000000006</c:v>
                </c:pt>
                <c:pt idx="12883">
                  <c:v>31.253442000000007</c:v>
                </c:pt>
                <c:pt idx="12884">
                  <c:v>33.550745000000006</c:v>
                </c:pt>
                <c:pt idx="12885">
                  <c:v>31.499231000000009</c:v>
                </c:pt>
                <c:pt idx="12886">
                  <c:v>29.200342000000035</c:v>
                </c:pt>
                <c:pt idx="12887">
                  <c:v>30.129816000000005</c:v>
                </c:pt>
                <c:pt idx="12888">
                  <c:v>29.012567000000047</c:v>
                </c:pt>
                <c:pt idx="12889">
                  <c:v>28.483452999999997</c:v>
                </c:pt>
                <c:pt idx="12890">
                  <c:v>30.096185000000048</c:v>
                </c:pt>
                <c:pt idx="12891">
                  <c:v>32.538354000000027</c:v>
                </c:pt>
                <c:pt idx="12892">
                  <c:v>34.253015000000005</c:v>
                </c:pt>
                <c:pt idx="12893">
                  <c:v>31.95302700000002</c:v>
                </c:pt>
                <c:pt idx="12894">
                  <c:v>30.734888000000012</c:v>
                </c:pt>
                <c:pt idx="12895">
                  <c:v>29.381250000000023</c:v>
                </c:pt>
                <c:pt idx="12896">
                  <c:v>27.201929000000007</c:v>
                </c:pt>
                <c:pt idx="12897">
                  <c:v>27.11293900000004</c:v>
                </c:pt>
                <c:pt idx="12898">
                  <c:v>30.546898999999996</c:v>
                </c:pt>
                <c:pt idx="12899">
                  <c:v>33.786432000000048</c:v>
                </c:pt>
                <c:pt idx="12900">
                  <c:v>35.02099000000004</c:v>
                </c:pt>
                <c:pt idx="12901">
                  <c:v>32.983179000000007</c:v>
                </c:pt>
                <c:pt idx="12902">
                  <c:v>30.253381000000047</c:v>
                </c:pt>
                <c:pt idx="12903">
                  <c:v>29.131494000000032</c:v>
                </c:pt>
                <c:pt idx="12904">
                  <c:v>28.338068000000021</c:v>
                </c:pt>
                <c:pt idx="12905">
                  <c:v>28.884973000000002</c:v>
                </c:pt>
                <c:pt idx="12906">
                  <c:v>31.469934000000023</c:v>
                </c:pt>
                <c:pt idx="12907">
                  <c:v>36.100031000000001</c:v>
                </c:pt>
                <c:pt idx="12908">
                  <c:v>36.151727000000051</c:v>
                </c:pt>
                <c:pt idx="12909">
                  <c:v>32.301446999999996</c:v>
                </c:pt>
                <c:pt idx="12910">
                  <c:v>29.986261000000013</c:v>
                </c:pt>
                <c:pt idx="12911">
                  <c:v>29.136224000000027</c:v>
                </c:pt>
                <c:pt idx="12912">
                  <c:v>29.766809000000023</c:v>
                </c:pt>
                <c:pt idx="12913">
                  <c:v>29.031732000000034</c:v>
                </c:pt>
                <c:pt idx="12914">
                  <c:v>31.830255000000022</c:v>
                </c:pt>
                <c:pt idx="12915">
                  <c:v>34.698175000000049</c:v>
                </c:pt>
                <c:pt idx="12916">
                  <c:v>34.902062999999998</c:v>
                </c:pt>
                <c:pt idx="12917">
                  <c:v>29.902062999999998</c:v>
                </c:pt>
                <c:pt idx="12918">
                  <c:v>30.137476000000049</c:v>
                </c:pt>
                <c:pt idx="12919">
                  <c:v>29.46795000000003</c:v>
                </c:pt>
                <c:pt idx="12920">
                  <c:v>29.135004000000038</c:v>
                </c:pt>
                <c:pt idx="12921">
                  <c:v>28.950037000000009</c:v>
                </c:pt>
                <c:pt idx="12922">
                  <c:v>30.480676000000017</c:v>
                </c:pt>
                <c:pt idx="12923">
                  <c:v>35.502161000000001</c:v>
                </c:pt>
                <c:pt idx="12924">
                  <c:v>37.387903000000051</c:v>
                </c:pt>
                <c:pt idx="12925">
                  <c:v>32.983240000000023</c:v>
                </c:pt>
                <c:pt idx="12926">
                  <c:v>31.186059999999998</c:v>
                </c:pt>
                <c:pt idx="12927">
                  <c:v>29.938257000000021</c:v>
                </c:pt>
                <c:pt idx="12928">
                  <c:v>28.348230000000001</c:v>
                </c:pt>
                <c:pt idx="12929">
                  <c:v>28.179834000000028</c:v>
                </c:pt>
                <c:pt idx="12930">
                  <c:v>30.965387000000021</c:v>
                </c:pt>
                <c:pt idx="12931">
                  <c:v>34.679498000000024</c:v>
                </c:pt>
                <c:pt idx="12932">
                  <c:v>35.704767000000004</c:v>
                </c:pt>
                <c:pt idx="12933">
                  <c:v>32.568231000000026</c:v>
                </c:pt>
                <c:pt idx="12934">
                  <c:v>31.346063000000015</c:v>
                </c:pt>
                <c:pt idx="12935">
                  <c:v>30.432030999999995</c:v>
                </c:pt>
                <c:pt idx="12936">
                  <c:v>29.34801600000003</c:v>
                </c:pt>
                <c:pt idx="12937">
                  <c:v>28.546655000000044</c:v>
                </c:pt>
                <c:pt idx="12938">
                  <c:v>31.130579000000012</c:v>
                </c:pt>
                <c:pt idx="12939">
                  <c:v>35.263788000000034</c:v>
                </c:pt>
                <c:pt idx="12940">
                  <c:v>36.219568000000038</c:v>
                </c:pt>
                <c:pt idx="12941">
                  <c:v>32.463220000000035</c:v>
                </c:pt>
                <c:pt idx="12942">
                  <c:v>31.833795000000009</c:v>
                </c:pt>
                <c:pt idx="12943">
                  <c:v>29.971063000000015</c:v>
                </c:pt>
                <c:pt idx="12944">
                  <c:v>29.233392000000038</c:v>
                </c:pt>
                <c:pt idx="12945">
                  <c:v>28.311792000000025</c:v>
                </c:pt>
                <c:pt idx="12946">
                  <c:v>30.815240000000017</c:v>
                </c:pt>
                <c:pt idx="12947">
                  <c:v>34.031610000000001</c:v>
                </c:pt>
                <c:pt idx="12948">
                  <c:v>36.419060999999999</c:v>
                </c:pt>
                <c:pt idx="12949">
                  <c:v>27.766382000000021</c:v>
                </c:pt>
                <c:pt idx="12950">
                  <c:v>31.799554000000001</c:v>
                </c:pt>
                <c:pt idx="12951">
                  <c:v>30.981744000000049</c:v>
                </c:pt>
                <c:pt idx="12952">
                  <c:v>29.821069000000023</c:v>
                </c:pt>
                <c:pt idx="12953">
                  <c:v>28.766199000000029</c:v>
                </c:pt>
                <c:pt idx="12954">
                  <c:v>32.080682000000024</c:v>
                </c:pt>
                <c:pt idx="12955">
                  <c:v>35.469324000000029</c:v>
                </c:pt>
                <c:pt idx="12956">
                  <c:v>36.987482</c:v>
                </c:pt>
                <c:pt idx="12957">
                  <c:v>33.514917000000025</c:v>
                </c:pt>
                <c:pt idx="12958">
                  <c:v>31.512720000000002</c:v>
                </c:pt>
                <c:pt idx="12959">
                  <c:v>30.817010000000039</c:v>
                </c:pt>
                <c:pt idx="12960">
                  <c:v>30.002251999999999</c:v>
                </c:pt>
                <c:pt idx="12961">
                  <c:v>28.803186000000039</c:v>
                </c:pt>
                <c:pt idx="12962">
                  <c:v>30.888269000000037</c:v>
                </c:pt>
                <c:pt idx="12963">
                  <c:v>34.517022999999995</c:v>
                </c:pt>
                <c:pt idx="12964">
                  <c:v>37.001489000000049</c:v>
                </c:pt>
                <c:pt idx="12965">
                  <c:v>33.098230000000001</c:v>
                </c:pt>
                <c:pt idx="12966">
                  <c:v>31.332727000000034</c:v>
                </c:pt>
                <c:pt idx="12967">
                  <c:v>31.012720000000002</c:v>
                </c:pt>
                <c:pt idx="12968">
                  <c:v>30.349023000000045</c:v>
                </c:pt>
                <c:pt idx="12969">
                  <c:v>29.532219999999995</c:v>
                </c:pt>
                <c:pt idx="12970">
                  <c:v>32.380243000000007</c:v>
                </c:pt>
                <c:pt idx="12971">
                  <c:v>35.668268000000012</c:v>
                </c:pt>
                <c:pt idx="12972">
                  <c:v>37.320336999999995</c:v>
                </c:pt>
                <c:pt idx="12973">
                  <c:v>32.318231000000026</c:v>
                </c:pt>
                <c:pt idx="12974">
                  <c:v>32.603235000000041</c:v>
                </c:pt>
                <c:pt idx="12975">
                  <c:v>31.668817000000047</c:v>
                </c:pt>
                <c:pt idx="12976">
                  <c:v>30.428949000000046</c:v>
                </c:pt>
                <c:pt idx="12977">
                  <c:v>29.886987000000033</c:v>
                </c:pt>
                <c:pt idx="12978">
                  <c:v>33.453790000000026</c:v>
                </c:pt>
                <c:pt idx="12979">
                  <c:v>36.253992000000039</c:v>
                </c:pt>
                <c:pt idx="12980">
                  <c:v>37.763971000000026</c:v>
                </c:pt>
                <c:pt idx="12981">
                  <c:v>34.103814999999997</c:v>
                </c:pt>
                <c:pt idx="12982">
                  <c:v>31.486047000000042</c:v>
                </c:pt>
                <c:pt idx="12983">
                  <c:v>31.698236000000009</c:v>
                </c:pt>
                <c:pt idx="12984">
                  <c:v>30.486810000000048</c:v>
                </c:pt>
                <c:pt idx="12985">
                  <c:v>30.085382000000038</c:v>
                </c:pt>
                <c:pt idx="12986">
                  <c:v>31.713953000000004</c:v>
                </c:pt>
                <c:pt idx="12987">
                  <c:v>35.233972000000051</c:v>
                </c:pt>
                <c:pt idx="12988">
                  <c:v>36.568964000000051</c:v>
                </c:pt>
                <c:pt idx="12989">
                  <c:v>33.153192000000047</c:v>
                </c:pt>
                <c:pt idx="12990">
                  <c:v>33.112726000000009</c:v>
                </c:pt>
                <c:pt idx="12991">
                  <c:v>32.133966000000044</c:v>
                </c:pt>
                <c:pt idx="12992">
                  <c:v>31.628625</c:v>
                </c:pt>
                <c:pt idx="12993">
                  <c:v>29.498987</c:v>
                </c:pt>
                <c:pt idx="12994">
                  <c:v>32.568964000000051</c:v>
                </c:pt>
                <c:pt idx="12995">
                  <c:v>36.503961000000004</c:v>
                </c:pt>
                <c:pt idx="12996">
                  <c:v>37.864526000000012</c:v>
                </c:pt>
                <c:pt idx="12997">
                  <c:v>33.854517000000044</c:v>
                </c:pt>
                <c:pt idx="12998">
                  <c:v>34.237512000000038</c:v>
                </c:pt>
                <c:pt idx="12999">
                  <c:v>31.481897000000004</c:v>
                </c:pt>
                <c:pt idx="13000">
                  <c:v>29.136072000000013</c:v>
                </c:pt>
                <c:pt idx="13001">
                  <c:v>28.427392999999995</c:v>
                </c:pt>
                <c:pt idx="13002">
                  <c:v>31.771142999999995</c:v>
                </c:pt>
                <c:pt idx="13003">
                  <c:v>34.930719000000011</c:v>
                </c:pt>
                <c:pt idx="13004">
                  <c:v>35.978998000000047</c:v>
                </c:pt>
                <c:pt idx="13005">
                  <c:v>34.411707000000035</c:v>
                </c:pt>
                <c:pt idx="13006">
                  <c:v>32.429192999999998</c:v>
                </c:pt>
                <c:pt idx="13007">
                  <c:v>32.486688000000015</c:v>
                </c:pt>
                <c:pt idx="13008">
                  <c:v>30.851892000000021</c:v>
                </c:pt>
                <c:pt idx="13009">
                  <c:v>29.786646000000019</c:v>
                </c:pt>
                <c:pt idx="13010">
                  <c:v>31.821252000000015</c:v>
                </c:pt>
                <c:pt idx="13011">
                  <c:v>35.730066000000022</c:v>
                </c:pt>
                <c:pt idx="13012">
                  <c:v>37.030969000000027</c:v>
                </c:pt>
                <c:pt idx="13013">
                  <c:v>33.403253000000007</c:v>
                </c:pt>
                <c:pt idx="13014">
                  <c:v>32.296045000000049</c:v>
                </c:pt>
                <c:pt idx="13015">
                  <c:v>30.998254000000031</c:v>
                </c:pt>
                <c:pt idx="13016">
                  <c:v>30.66372100000001</c:v>
                </c:pt>
                <c:pt idx="13017">
                  <c:v>30.020714999999996</c:v>
                </c:pt>
                <c:pt idx="13018">
                  <c:v>32.617395000000045</c:v>
                </c:pt>
                <c:pt idx="13019">
                  <c:v>35.480066000000022</c:v>
                </c:pt>
                <c:pt idx="13020">
                  <c:v>38.96285400000005</c:v>
                </c:pt>
                <c:pt idx="13021">
                  <c:v>35.196283000000051</c:v>
                </c:pt>
                <c:pt idx="13022">
                  <c:v>31.299402000000043</c:v>
                </c:pt>
                <c:pt idx="13023">
                  <c:v>30.995050000000049</c:v>
                </c:pt>
                <c:pt idx="13024">
                  <c:v>29.834436000000039</c:v>
                </c:pt>
                <c:pt idx="13025">
                  <c:v>30.270258000000013</c:v>
                </c:pt>
                <c:pt idx="13026">
                  <c:v>32.249017000000038</c:v>
                </c:pt>
                <c:pt idx="13027">
                  <c:v>37.145013000000006</c:v>
                </c:pt>
                <c:pt idx="13028">
                  <c:v>37.695276000000035</c:v>
                </c:pt>
                <c:pt idx="13029">
                  <c:v>33.195245</c:v>
                </c:pt>
                <c:pt idx="13030">
                  <c:v>30.395380000000046</c:v>
                </c:pt>
                <c:pt idx="13031">
                  <c:v>31.931726000000026</c:v>
                </c:pt>
                <c:pt idx="13032">
                  <c:v>29.885706000000027</c:v>
                </c:pt>
                <c:pt idx="13033">
                  <c:v>28.704736000000025</c:v>
                </c:pt>
                <c:pt idx="13034">
                  <c:v>31.521142999999995</c:v>
                </c:pt>
                <c:pt idx="13035">
                  <c:v>33.99920000000003</c:v>
                </c:pt>
                <c:pt idx="13036">
                  <c:v>35.603754000000038</c:v>
                </c:pt>
                <c:pt idx="13037">
                  <c:v>34.219324000000029</c:v>
                </c:pt>
                <c:pt idx="13038">
                  <c:v>31.819360000000017</c:v>
                </c:pt>
                <c:pt idx="13039">
                  <c:v>31.467096000000026</c:v>
                </c:pt>
                <c:pt idx="13040">
                  <c:v>29.684534000000042</c:v>
                </c:pt>
                <c:pt idx="13041">
                  <c:v>28.584833000000003</c:v>
                </c:pt>
                <c:pt idx="13042">
                  <c:v>31.654596000000026</c:v>
                </c:pt>
                <c:pt idx="13043">
                  <c:v>35.046380999999997</c:v>
                </c:pt>
                <c:pt idx="13044">
                  <c:v>36.081140000000005</c:v>
                </c:pt>
                <c:pt idx="13045">
                  <c:v>33.565424000000007</c:v>
                </c:pt>
                <c:pt idx="13046">
                  <c:v>32.719385000000045</c:v>
                </c:pt>
                <c:pt idx="13047">
                  <c:v>31.220026000000018</c:v>
                </c:pt>
                <c:pt idx="13048">
                  <c:v>30.002130000000022</c:v>
                </c:pt>
                <c:pt idx="13049">
                  <c:v>28.687585000000013</c:v>
                </c:pt>
                <c:pt idx="13050">
                  <c:v>32.179865000000007</c:v>
                </c:pt>
                <c:pt idx="13051">
                  <c:v>36.313684000000023</c:v>
                </c:pt>
                <c:pt idx="13052">
                  <c:v>37.402460000000019</c:v>
                </c:pt>
                <c:pt idx="13053">
                  <c:v>33.379541000000017</c:v>
                </c:pt>
                <c:pt idx="13054">
                  <c:v>30.919397000000004</c:v>
                </c:pt>
                <c:pt idx="13055">
                  <c:v>30.032709000000011</c:v>
                </c:pt>
                <c:pt idx="13056">
                  <c:v>29.298792000000049</c:v>
                </c:pt>
                <c:pt idx="13057">
                  <c:v>28.43026100000003</c:v>
                </c:pt>
                <c:pt idx="13058">
                  <c:v>30.62026400000002</c:v>
                </c:pt>
                <c:pt idx="13059">
                  <c:v>34.631921000000034</c:v>
                </c:pt>
                <c:pt idx="13060">
                  <c:v>36.964502000000039</c:v>
                </c:pt>
                <c:pt idx="13061">
                  <c:v>32.451256999999998</c:v>
                </c:pt>
                <c:pt idx="13062">
                  <c:v>30.67934600000001</c:v>
                </c:pt>
                <c:pt idx="13063">
                  <c:v>30.812769000000003</c:v>
                </c:pt>
                <c:pt idx="13064">
                  <c:v>29.470392000000004</c:v>
                </c:pt>
                <c:pt idx="13065">
                  <c:v>28.386499000000015</c:v>
                </c:pt>
                <c:pt idx="13066">
                  <c:v>31.482202000000029</c:v>
                </c:pt>
                <c:pt idx="13067">
                  <c:v>36.400659000000019</c:v>
                </c:pt>
                <c:pt idx="13068">
                  <c:v>36.898859000000016</c:v>
                </c:pt>
                <c:pt idx="13069">
                  <c:v>33.903192000000047</c:v>
                </c:pt>
                <c:pt idx="13070">
                  <c:v>30.81606400000004</c:v>
                </c:pt>
                <c:pt idx="13071">
                  <c:v>31.366022000000044</c:v>
                </c:pt>
                <c:pt idx="13072">
                  <c:v>29.129388000000006</c:v>
                </c:pt>
                <c:pt idx="13073">
                  <c:v>28.152795000000026</c:v>
                </c:pt>
                <c:pt idx="13074">
                  <c:v>32.368738000000008</c:v>
                </c:pt>
                <c:pt idx="13075">
                  <c:v>36.181146000000012</c:v>
                </c:pt>
                <c:pt idx="13076">
                  <c:v>36.318719000000044</c:v>
                </c:pt>
                <c:pt idx="13077">
                  <c:v>33.619348000000002</c:v>
                </c:pt>
                <c:pt idx="13078">
                  <c:v>31.982751000000007</c:v>
                </c:pt>
                <c:pt idx="13079">
                  <c:v>32.019403000000011</c:v>
                </c:pt>
                <c:pt idx="13080">
                  <c:v>30.248804000000007</c:v>
                </c:pt>
                <c:pt idx="13081">
                  <c:v>28.982233000000008</c:v>
                </c:pt>
                <c:pt idx="13082">
                  <c:v>31.567529000000036</c:v>
                </c:pt>
                <c:pt idx="13083">
                  <c:v>35.304071000000022</c:v>
                </c:pt>
                <c:pt idx="13084">
                  <c:v>36.471399000000019</c:v>
                </c:pt>
                <c:pt idx="13085">
                  <c:v>33.384576000000038</c:v>
                </c:pt>
                <c:pt idx="13086">
                  <c:v>32.296045000000049</c:v>
                </c:pt>
                <c:pt idx="13087">
                  <c:v>31.229395000000011</c:v>
                </c:pt>
                <c:pt idx="13088">
                  <c:v>30.088251000000014</c:v>
                </c:pt>
                <c:pt idx="13089">
                  <c:v>28.817957000000035</c:v>
                </c:pt>
                <c:pt idx="13090">
                  <c:v>31.83419200000003</c:v>
                </c:pt>
                <c:pt idx="13091">
                  <c:v>35.234735000000001</c:v>
                </c:pt>
                <c:pt idx="13092">
                  <c:v>36.881403000000034</c:v>
                </c:pt>
                <c:pt idx="13093">
                  <c:v>34.064539000000025</c:v>
                </c:pt>
                <c:pt idx="13094">
                  <c:v>31.363214000000028</c:v>
                </c:pt>
                <c:pt idx="13095">
                  <c:v>31.13820800000002</c:v>
                </c:pt>
                <c:pt idx="13096">
                  <c:v>30.083093000000019</c:v>
                </c:pt>
                <c:pt idx="13097">
                  <c:v>29.220972000000017</c:v>
                </c:pt>
                <c:pt idx="13098">
                  <c:v>31.363794000000041</c:v>
                </c:pt>
                <c:pt idx="13099">
                  <c:v>35.096429000000001</c:v>
                </c:pt>
                <c:pt idx="13100">
                  <c:v>37.019495000000006</c:v>
                </c:pt>
                <c:pt idx="13101">
                  <c:v>33.220422000000042</c:v>
                </c:pt>
                <c:pt idx="13102">
                  <c:v>31.550409000000002</c:v>
                </c:pt>
                <c:pt idx="13103">
                  <c:v>31.40041500000001</c:v>
                </c:pt>
                <c:pt idx="13104">
                  <c:v>30.134943000000021</c:v>
                </c:pt>
                <c:pt idx="13105">
                  <c:v>28.986626999999999</c:v>
                </c:pt>
                <c:pt idx="13106">
                  <c:v>32.433831999999995</c:v>
                </c:pt>
                <c:pt idx="13107">
                  <c:v>36.703973000000019</c:v>
                </c:pt>
                <c:pt idx="13108">
                  <c:v>36.968988000000024</c:v>
                </c:pt>
                <c:pt idx="13109">
                  <c:v>33.829645000000028</c:v>
                </c:pt>
                <c:pt idx="13110">
                  <c:v>32.216241000000025</c:v>
                </c:pt>
                <c:pt idx="13111">
                  <c:v>31.869957999999997</c:v>
                </c:pt>
                <c:pt idx="13112">
                  <c:v>30.036920000000009</c:v>
                </c:pt>
                <c:pt idx="13113">
                  <c:v>29.118250000000046</c:v>
                </c:pt>
                <c:pt idx="13114">
                  <c:v>32.436823000000004</c:v>
                </c:pt>
                <c:pt idx="13115">
                  <c:v>37.348962000000029</c:v>
                </c:pt>
                <c:pt idx="13116">
                  <c:v>37.784020999999996</c:v>
                </c:pt>
                <c:pt idx="13117">
                  <c:v>35.301233000000025</c:v>
                </c:pt>
                <c:pt idx="13118">
                  <c:v>32.631219000000044</c:v>
                </c:pt>
                <c:pt idx="13119">
                  <c:v>31.803003000000047</c:v>
                </c:pt>
                <c:pt idx="13120">
                  <c:v>30.55153800000005</c:v>
                </c:pt>
                <c:pt idx="13121">
                  <c:v>28.899438000000032</c:v>
                </c:pt>
                <c:pt idx="13122">
                  <c:v>32.081628000000023</c:v>
                </c:pt>
                <c:pt idx="13123">
                  <c:v>36.652551000000017</c:v>
                </c:pt>
                <c:pt idx="13124">
                  <c:v>37.883997000000022</c:v>
                </c:pt>
                <c:pt idx="13125">
                  <c:v>33.73793900000004</c:v>
                </c:pt>
                <c:pt idx="13126">
                  <c:v>32.045404000000019</c:v>
                </c:pt>
                <c:pt idx="13127">
                  <c:v>30.821222000000034</c:v>
                </c:pt>
                <c:pt idx="13128">
                  <c:v>29.835840000000019</c:v>
                </c:pt>
                <c:pt idx="13129">
                  <c:v>28.181909000000019</c:v>
                </c:pt>
                <c:pt idx="13130">
                  <c:v>30.33489400000002</c:v>
                </c:pt>
                <c:pt idx="13131">
                  <c:v>34.162958000000003</c:v>
                </c:pt>
                <c:pt idx="13132">
                  <c:v>36.397913000000017</c:v>
                </c:pt>
                <c:pt idx="13133">
                  <c:v>32.381250000000023</c:v>
                </c:pt>
                <c:pt idx="13134">
                  <c:v>30.801294000000041</c:v>
                </c:pt>
                <c:pt idx="13135">
                  <c:v>29.817987000000016</c:v>
                </c:pt>
                <c:pt idx="13136">
                  <c:v>28.864648000000045</c:v>
                </c:pt>
                <c:pt idx="13137">
                  <c:v>28.052423000000033</c:v>
                </c:pt>
                <c:pt idx="13138">
                  <c:v>30.332513000000006</c:v>
                </c:pt>
                <c:pt idx="13139">
                  <c:v>34.499353000000042</c:v>
                </c:pt>
                <c:pt idx="13140">
                  <c:v>36.718744000000015</c:v>
                </c:pt>
                <c:pt idx="13141">
                  <c:v>32.366235000000017</c:v>
                </c:pt>
                <c:pt idx="13142">
                  <c:v>31.501306</c:v>
                </c:pt>
                <c:pt idx="13143">
                  <c:v>31.237512000000038</c:v>
                </c:pt>
                <c:pt idx="13144">
                  <c:v>29.03801900000002</c:v>
                </c:pt>
                <c:pt idx="13145">
                  <c:v>29.595850000000041</c:v>
                </c:pt>
                <c:pt idx="13146">
                  <c:v>31.670129000000031</c:v>
                </c:pt>
                <c:pt idx="13147">
                  <c:v>35.695154000000002</c:v>
                </c:pt>
                <c:pt idx="13148">
                  <c:v>33.718958000000043</c:v>
                </c:pt>
                <c:pt idx="13149">
                  <c:v>27.396295000000009</c:v>
                </c:pt>
                <c:pt idx="13150">
                  <c:v>28.136072000000013</c:v>
                </c:pt>
                <c:pt idx="13151">
                  <c:v>29.629419000000041</c:v>
                </c:pt>
                <c:pt idx="13152">
                  <c:v>29.147882000000038</c:v>
                </c:pt>
                <c:pt idx="13153">
                  <c:v>29.020623999999998</c:v>
                </c:pt>
                <c:pt idx="13154">
                  <c:v>30.28591300000005</c:v>
                </c:pt>
                <c:pt idx="13155">
                  <c:v>33.413965000000019</c:v>
                </c:pt>
                <c:pt idx="13156">
                  <c:v>35.063989000000049</c:v>
                </c:pt>
                <c:pt idx="13157">
                  <c:v>31.269556000000023</c:v>
                </c:pt>
                <c:pt idx="13158">
                  <c:v>31.549951000000021</c:v>
                </c:pt>
                <c:pt idx="13159">
                  <c:v>31.121301000000017</c:v>
                </c:pt>
                <c:pt idx="13160">
                  <c:v>30.320795000000032</c:v>
                </c:pt>
                <c:pt idx="13161">
                  <c:v>30.13338600000003</c:v>
                </c:pt>
                <c:pt idx="13162">
                  <c:v>32.013727000000017</c:v>
                </c:pt>
                <c:pt idx="13163">
                  <c:v>35.128961000000004</c:v>
                </c:pt>
                <c:pt idx="13164">
                  <c:v>36.078973000000019</c:v>
                </c:pt>
                <c:pt idx="13165">
                  <c:v>33.58623700000004</c:v>
                </c:pt>
                <c:pt idx="13166">
                  <c:v>31.929010000000005</c:v>
                </c:pt>
                <c:pt idx="13167">
                  <c:v>30.518976000000009</c:v>
                </c:pt>
                <c:pt idx="13168">
                  <c:v>29.703943000000038</c:v>
                </c:pt>
                <c:pt idx="13169">
                  <c:v>30.011804000000041</c:v>
                </c:pt>
                <c:pt idx="13170">
                  <c:v>32.646722000000011</c:v>
                </c:pt>
                <c:pt idx="13171">
                  <c:v>36.498956000000021</c:v>
                </c:pt>
                <c:pt idx="13172">
                  <c:v>37.468958000000043</c:v>
                </c:pt>
                <c:pt idx="13173">
                  <c:v>34.838220000000035</c:v>
                </c:pt>
                <c:pt idx="13174">
                  <c:v>32.348810000000014</c:v>
                </c:pt>
                <c:pt idx="13175">
                  <c:v>31.663599000000033</c:v>
                </c:pt>
                <c:pt idx="13176">
                  <c:v>30.981775000000027</c:v>
                </c:pt>
                <c:pt idx="13177">
                  <c:v>29.801843000000019</c:v>
                </c:pt>
                <c:pt idx="13178">
                  <c:v>31.281671000000017</c:v>
                </c:pt>
                <c:pt idx="13179">
                  <c:v>35.278589000000011</c:v>
                </c:pt>
                <c:pt idx="13180">
                  <c:v>37.183618000000024</c:v>
                </c:pt>
                <c:pt idx="13181">
                  <c:v>34.716272000000004</c:v>
                </c:pt>
                <c:pt idx="13182">
                  <c:v>32.303827000000013</c:v>
                </c:pt>
                <c:pt idx="13183">
                  <c:v>31.278589000000011</c:v>
                </c:pt>
                <c:pt idx="13184">
                  <c:v>30.203271000000029</c:v>
                </c:pt>
                <c:pt idx="13185">
                  <c:v>29.448572000000013</c:v>
                </c:pt>
                <c:pt idx="13186">
                  <c:v>32.383600000000001</c:v>
                </c:pt>
                <c:pt idx="13187">
                  <c:v>35.468622000000039</c:v>
                </c:pt>
                <c:pt idx="13188">
                  <c:v>37.368616000000031</c:v>
                </c:pt>
                <c:pt idx="13189">
                  <c:v>33.768579000000045</c:v>
                </c:pt>
                <c:pt idx="13190">
                  <c:v>31.604517000000044</c:v>
                </c:pt>
                <c:pt idx="13191">
                  <c:v>30.953607000000034</c:v>
                </c:pt>
                <c:pt idx="13192">
                  <c:v>30.064294000000018</c:v>
                </c:pt>
                <c:pt idx="13193">
                  <c:v>29.219324000000029</c:v>
                </c:pt>
                <c:pt idx="13194">
                  <c:v>32.868951000000038</c:v>
                </c:pt>
                <c:pt idx="13195">
                  <c:v>36.883966000000044</c:v>
                </c:pt>
                <c:pt idx="13196">
                  <c:v>36.098505000000046</c:v>
                </c:pt>
                <c:pt idx="13197">
                  <c:v>33.668604000000016</c:v>
                </c:pt>
                <c:pt idx="13198">
                  <c:v>31.402979000000016</c:v>
                </c:pt>
                <c:pt idx="13199">
                  <c:v>30.87856400000004</c:v>
                </c:pt>
                <c:pt idx="13200">
                  <c:v>30.145654000000036</c:v>
                </c:pt>
                <c:pt idx="13201">
                  <c:v>29.963280999999995</c:v>
                </c:pt>
                <c:pt idx="13202">
                  <c:v>32.66329300000001</c:v>
                </c:pt>
                <c:pt idx="13203">
                  <c:v>36.687219000000027</c:v>
                </c:pt>
                <c:pt idx="13204">
                  <c:v>38.347192000000007</c:v>
                </c:pt>
                <c:pt idx="13205">
                  <c:v>34.297937000000047</c:v>
                </c:pt>
                <c:pt idx="13206">
                  <c:v>31.832910000000027</c:v>
                </c:pt>
                <c:pt idx="13207">
                  <c:v>31.637964000000011</c:v>
                </c:pt>
                <c:pt idx="13208">
                  <c:v>30.800287000000026</c:v>
                </c:pt>
                <c:pt idx="13209">
                  <c:v>30.433649000000003</c:v>
                </c:pt>
                <c:pt idx="13210">
                  <c:v>33.928979000000027</c:v>
                </c:pt>
                <c:pt idx="13211">
                  <c:v>37.718958000000043</c:v>
                </c:pt>
                <c:pt idx="13212">
                  <c:v>38.447168000000033</c:v>
                </c:pt>
                <c:pt idx="13213">
                  <c:v>34.314569000000006</c:v>
                </c:pt>
                <c:pt idx="13214">
                  <c:v>32.613794000000041</c:v>
                </c:pt>
                <c:pt idx="13215">
                  <c:v>31.953973000000019</c:v>
                </c:pt>
                <c:pt idx="13216">
                  <c:v>30.813989000000049</c:v>
                </c:pt>
                <c:pt idx="13217">
                  <c:v>30.413965000000019</c:v>
                </c:pt>
                <c:pt idx="13218">
                  <c:v>32.948969000000034</c:v>
                </c:pt>
                <c:pt idx="13219">
                  <c:v>36.763971000000026</c:v>
                </c:pt>
                <c:pt idx="13220">
                  <c:v>36.778954999999996</c:v>
                </c:pt>
                <c:pt idx="13221">
                  <c:v>33.334496999999999</c:v>
                </c:pt>
                <c:pt idx="13222">
                  <c:v>31.979486000000009</c:v>
                </c:pt>
                <c:pt idx="13223">
                  <c:v>31.179498000000024</c:v>
                </c:pt>
                <c:pt idx="13224">
                  <c:v>30.199518000000012</c:v>
                </c:pt>
                <c:pt idx="13225">
                  <c:v>29.301324000000022</c:v>
                </c:pt>
                <c:pt idx="13226">
                  <c:v>31.714502000000039</c:v>
                </c:pt>
                <c:pt idx="13227">
                  <c:v>35.619501000000014</c:v>
                </c:pt>
                <c:pt idx="13228">
                  <c:v>35.719507000000021</c:v>
                </c:pt>
                <c:pt idx="13229">
                  <c:v>33.803583000000003</c:v>
                </c:pt>
                <c:pt idx="13230">
                  <c:v>31.584589000000051</c:v>
                </c:pt>
                <c:pt idx="13231">
                  <c:v>30.378656000000035</c:v>
                </c:pt>
                <c:pt idx="13232">
                  <c:v>28.763605000000041</c:v>
                </c:pt>
                <c:pt idx="13233">
                  <c:v>29.179711999999995</c:v>
                </c:pt>
                <c:pt idx="13234">
                  <c:v>31.752588000000003</c:v>
                </c:pt>
                <c:pt idx="13235">
                  <c:v>35.528589000000011</c:v>
                </c:pt>
                <c:pt idx="13236">
                  <c:v>37.598962000000029</c:v>
                </c:pt>
                <c:pt idx="13237">
                  <c:v>32.281244000000015</c:v>
                </c:pt>
                <c:pt idx="13238">
                  <c:v>31.33278800000005</c:v>
                </c:pt>
                <c:pt idx="13239">
                  <c:v>31.699365</c:v>
                </c:pt>
                <c:pt idx="13240">
                  <c:v>30.145258000000013</c:v>
                </c:pt>
                <c:pt idx="13241">
                  <c:v>28.279169000000024</c:v>
                </c:pt>
                <c:pt idx="13242">
                  <c:v>31.182336000000021</c:v>
                </c:pt>
                <c:pt idx="13243">
                  <c:v>35.961725000000001</c:v>
                </c:pt>
                <c:pt idx="13244">
                  <c:v>37.313593000000026</c:v>
                </c:pt>
                <c:pt idx="13245">
                  <c:v>33.481287000000009</c:v>
                </c:pt>
                <c:pt idx="13246">
                  <c:v>31.87124</c:v>
                </c:pt>
                <c:pt idx="13247">
                  <c:v>31.298608000000002</c:v>
                </c:pt>
                <c:pt idx="13248">
                  <c:v>30.05016500000005</c:v>
                </c:pt>
                <c:pt idx="13249">
                  <c:v>29.381738000000041</c:v>
                </c:pt>
                <c:pt idx="13250">
                  <c:v>32.213616999999999</c:v>
                </c:pt>
                <c:pt idx="13251">
                  <c:v>35.903345000000002</c:v>
                </c:pt>
                <c:pt idx="13252">
                  <c:v>36.764459000000045</c:v>
                </c:pt>
                <c:pt idx="13253">
                  <c:v>33.52947400000005</c:v>
                </c:pt>
                <c:pt idx="13254">
                  <c:v>32.103204000000005</c:v>
                </c:pt>
                <c:pt idx="13255">
                  <c:v>30.963189999999997</c:v>
                </c:pt>
                <c:pt idx="13256">
                  <c:v>30.496179000000041</c:v>
                </c:pt>
                <c:pt idx="13257">
                  <c:v>29.229700000000037</c:v>
                </c:pt>
                <c:pt idx="13258">
                  <c:v>31.568292000000042</c:v>
                </c:pt>
                <c:pt idx="13259">
                  <c:v>35.828638000000012</c:v>
                </c:pt>
                <c:pt idx="13260">
                  <c:v>36.828607000000034</c:v>
                </c:pt>
                <c:pt idx="13261">
                  <c:v>34.313196000000005</c:v>
                </c:pt>
                <c:pt idx="13262">
                  <c:v>32.318201000000045</c:v>
                </c:pt>
                <c:pt idx="13263">
                  <c:v>31.403040000000033</c:v>
                </c:pt>
                <c:pt idx="13264">
                  <c:v>30.218591000000004</c:v>
                </c:pt>
                <c:pt idx="13265">
                  <c:v>29.032219999999995</c:v>
                </c:pt>
                <c:pt idx="13266">
                  <c:v>32.548944000000006</c:v>
                </c:pt>
                <c:pt idx="13267">
                  <c:v>36.228967000000011</c:v>
                </c:pt>
                <c:pt idx="13268">
                  <c:v>37.178979000000027</c:v>
                </c:pt>
                <c:pt idx="13269">
                  <c:v>34.904504000000031</c:v>
                </c:pt>
                <c:pt idx="13270">
                  <c:v>32.547937000000047</c:v>
                </c:pt>
                <c:pt idx="13271">
                  <c:v>31.181268000000046</c:v>
                </c:pt>
                <c:pt idx="13272">
                  <c:v>30.787836000000027</c:v>
                </c:pt>
                <c:pt idx="13273">
                  <c:v>29.530420000000049</c:v>
                </c:pt>
                <c:pt idx="13274">
                  <c:v>32.750360000000001</c:v>
                </c:pt>
                <c:pt idx="13275">
                  <c:v>36.435631999999998</c:v>
                </c:pt>
                <c:pt idx="13276">
                  <c:v>38.432275000000004</c:v>
                </c:pt>
                <c:pt idx="13277">
                  <c:v>34.578790000000026</c:v>
                </c:pt>
                <c:pt idx="13278">
                  <c:v>32.396234000000049</c:v>
                </c:pt>
                <c:pt idx="13279">
                  <c:v>31.712761999999998</c:v>
                </c:pt>
                <c:pt idx="13280">
                  <c:v>30.248804000000007</c:v>
                </c:pt>
                <c:pt idx="13281">
                  <c:v>29.71221300000002</c:v>
                </c:pt>
                <c:pt idx="13282">
                  <c:v>33.581322999999998</c:v>
                </c:pt>
                <c:pt idx="13283">
                  <c:v>36.850244000000032</c:v>
                </c:pt>
                <c:pt idx="13284">
                  <c:v>37.119501000000014</c:v>
                </c:pt>
                <c:pt idx="13285">
                  <c:v>34.337457000000029</c:v>
                </c:pt>
                <c:pt idx="13286">
                  <c:v>32.333642999999995</c:v>
                </c:pt>
                <c:pt idx="13287">
                  <c:v>31.613518999999997</c:v>
                </c:pt>
                <c:pt idx="13288">
                  <c:v>30.419611000000032</c:v>
                </c:pt>
                <c:pt idx="13289">
                  <c:v>30.866235000000017</c:v>
                </c:pt>
                <c:pt idx="13290">
                  <c:v>34.768549000000007</c:v>
                </c:pt>
                <c:pt idx="13291">
                  <c:v>39.22854000000001</c:v>
                </c:pt>
                <c:pt idx="13292">
                  <c:v>38.646875000000023</c:v>
                </c:pt>
                <c:pt idx="13293">
                  <c:v>34.998407000000043</c:v>
                </c:pt>
                <c:pt idx="13294">
                  <c:v>32.998407000000043</c:v>
                </c:pt>
                <c:pt idx="13295">
                  <c:v>31.716577000000029</c:v>
                </c:pt>
                <c:pt idx="13296">
                  <c:v>30.945581000000004</c:v>
                </c:pt>
                <c:pt idx="13297">
                  <c:v>31.035486000000049</c:v>
                </c:pt>
                <c:pt idx="13298">
                  <c:v>34.387415000000033</c:v>
                </c:pt>
                <c:pt idx="13299">
                  <c:v>39.314172000000042</c:v>
                </c:pt>
                <c:pt idx="13300">
                  <c:v>38.046320000000037</c:v>
                </c:pt>
                <c:pt idx="13301">
                  <c:v>35.995691000000022</c:v>
                </c:pt>
                <c:pt idx="13302">
                  <c:v>33.315697999999998</c:v>
                </c:pt>
                <c:pt idx="13303">
                  <c:v>31.916314999999997</c:v>
                </c:pt>
                <c:pt idx="13304">
                  <c:v>31.899683000000039</c:v>
                </c:pt>
                <c:pt idx="13305">
                  <c:v>30.854028000000028</c:v>
                </c:pt>
                <c:pt idx="13306">
                  <c:v>33.21428800000001</c:v>
                </c:pt>
                <c:pt idx="13307">
                  <c:v>37.163995</c:v>
                </c:pt>
                <c:pt idx="13308">
                  <c:v>37.418633999999997</c:v>
                </c:pt>
                <c:pt idx="13309">
                  <c:v>35.663599000000033</c:v>
                </c:pt>
                <c:pt idx="13310">
                  <c:v>33.046898999999996</c:v>
                </c:pt>
                <c:pt idx="13311">
                  <c:v>31.982934999999998</c:v>
                </c:pt>
                <c:pt idx="13312">
                  <c:v>31.403954999999996</c:v>
                </c:pt>
                <c:pt idx="13313">
                  <c:v>30.92125900000002</c:v>
                </c:pt>
                <c:pt idx="13314">
                  <c:v>35.280664000000002</c:v>
                </c:pt>
                <c:pt idx="13315">
                  <c:v>39.203973000000019</c:v>
                </c:pt>
                <c:pt idx="13316">
                  <c:v>39.800653000000011</c:v>
                </c:pt>
                <c:pt idx="13317">
                  <c:v>35.253197999999998</c:v>
                </c:pt>
                <c:pt idx="13318">
                  <c:v>33.433221000000003</c:v>
                </c:pt>
                <c:pt idx="13319">
                  <c:v>32.397974000000033</c:v>
                </c:pt>
                <c:pt idx="13320">
                  <c:v>31.701044000000024</c:v>
                </c:pt>
                <c:pt idx="13321">
                  <c:v>30.945154000000002</c:v>
                </c:pt>
                <c:pt idx="13322">
                  <c:v>35.654932000000031</c:v>
                </c:pt>
                <c:pt idx="13323">
                  <c:v>39.748010000000022</c:v>
                </c:pt>
                <c:pt idx="13324">
                  <c:v>38.982294000000024</c:v>
                </c:pt>
                <c:pt idx="13325">
                  <c:v>35.797693000000038</c:v>
                </c:pt>
                <c:pt idx="13326">
                  <c:v>32.202783000000011</c:v>
                </c:pt>
                <c:pt idx="13327">
                  <c:v>32.353418000000033</c:v>
                </c:pt>
                <c:pt idx="13328">
                  <c:v>31.20437000000004</c:v>
                </c:pt>
                <c:pt idx="13329">
                  <c:v>30.028406000000018</c:v>
                </c:pt>
                <c:pt idx="13330">
                  <c:v>34.295557000000031</c:v>
                </c:pt>
                <c:pt idx="13331">
                  <c:v>39.712091000000044</c:v>
                </c:pt>
                <c:pt idx="13332">
                  <c:v>38.503625</c:v>
                </c:pt>
                <c:pt idx="13333">
                  <c:v>36.871027000000026</c:v>
                </c:pt>
                <c:pt idx="13334">
                  <c:v>33.521021000000019</c:v>
                </c:pt>
                <c:pt idx="13335">
                  <c:v>32.783563000000015</c:v>
                </c:pt>
                <c:pt idx="13336">
                  <c:v>30.837885000000028</c:v>
                </c:pt>
                <c:pt idx="13337">
                  <c:v>29.554711999999995</c:v>
                </c:pt>
                <c:pt idx="13338">
                  <c:v>33.398981000000049</c:v>
                </c:pt>
                <c:pt idx="13339">
                  <c:v>38.398950000000013</c:v>
                </c:pt>
                <c:pt idx="13340">
                  <c:v>40.100610000000017</c:v>
                </c:pt>
                <c:pt idx="13341">
                  <c:v>35.003197999999998</c:v>
                </c:pt>
                <c:pt idx="13342">
                  <c:v>32.788171000000034</c:v>
                </c:pt>
                <c:pt idx="13343">
                  <c:v>31.771265000000028</c:v>
                </c:pt>
                <c:pt idx="13344">
                  <c:v>30.781122000000039</c:v>
                </c:pt>
                <c:pt idx="13345">
                  <c:v>29.952202999999997</c:v>
                </c:pt>
                <c:pt idx="13346">
                  <c:v>33.969719999999995</c:v>
                </c:pt>
                <c:pt idx="13347">
                  <c:v>37.831232</c:v>
                </c:pt>
                <c:pt idx="13348">
                  <c:v>38.813959000000011</c:v>
                </c:pt>
                <c:pt idx="13349">
                  <c:v>34.601586999999995</c:v>
                </c:pt>
                <c:pt idx="13350">
                  <c:v>31.778435999999999</c:v>
                </c:pt>
                <c:pt idx="13351">
                  <c:v>30.812982000000034</c:v>
                </c:pt>
                <c:pt idx="13352">
                  <c:v>31.029962000000012</c:v>
                </c:pt>
                <c:pt idx="13353">
                  <c:v>29.864343000000019</c:v>
                </c:pt>
                <c:pt idx="13354">
                  <c:v>34.479059000000007</c:v>
                </c:pt>
                <c:pt idx="13355">
                  <c:v>38.33007200000003</c:v>
                </c:pt>
                <c:pt idx="13356">
                  <c:v>40.529260000000022</c:v>
                </c:pt>
                <c:pt idx="13357">
                  <c:v>37.850244000000032</c:v>
                </c:pt>
                <c:pt idx="13358">
                  <c:v>33.599237000000016</c:v>
                </c:pt>
                <c:pt idx="13359">
                  <c:v>32.630670000000009</c:v>
                </c:pt>
                <c:pt idx="13360">
                  <c:v>30.532434000000023</c:v>
                </c:pt>
                <c:pt idx="13361">
                  <c:v>29.149072000000047</c:v>
                </c:pt>
                <c:pt idx="13362">
                  <c:v>33.085352</c:v>
                </c:pt>
                <c:pt idx="13363">
                  <c:v>37.819696000000022</c:v>
                </c:pt>
                <c:pt idx="13364">
                  <c:v>37.379816000000005</c:v>
                </c:pt>
                <c:pt idx="13365">
                  <c:v>33.286066000000005</c:v>
                </c:pt>
                <c:pt idx="13366">
                  <c:v>32.935419000000024</c:v>
                </c:pt>
                <c:pt idx="13367">
                  <c:v>32.033594000000051</c:v>
                </c:pt>
                <c:pt idx="13368">
                  <c:v>31.569147000000044</c:v>
                </c:pt>
                <c:pt idx="13369">
                  <c:v>30.634760000000028</c:v>
                </c:pt>
                <c:pt idx="13370">
                  <c:v>33.234888000000012</c:v>
                </c:pt>
                <c:pt idx="13371">
                  <c:v>36.549860000000024</c:v>
                </c:pt>
                <c:pt idx="13372">
                  <c:v>37.950616000000025</c:v>
                </c:pt>
                <c:pt idx="13373">
                  <c:v>31.664575000000013</c:v>
                </c:pt>
                <c:pt idx="13374">
                  <c:v>29.921289000000002</c:v>
                </c:pt>
                <c:pt idx="13375">
                  <c:v>33.351678000000049</c:v>
                </c:pt>
                <c:pt idx="13376">
                  <c:v>32.46767600000004</c:v>
                </c:pt>
                <c:pt idx="13377">
                  <c:v>30.146569999999997</c:v>
                </c:pt>
                <c:pt idx="13378">
                  <c:v>32.902917000000002</c:v>
                </c:pt>
                <c:pt idx="13379">
                  <c:v>36.328607000000034</c:v>
                </c:pt>
                <c:pt idx="13380">
                  <c:v>37.668115</c:v>
                </c:pt>
                <c:pt idx="13381">
                  <c:v>34.700310999999999</c:v>
                </c:pt>
                <c:pt idx="13382">
                  <c:v>32.866388000000029</c:v>
                </c:pt>
                <c:pt idx="13383">
                  <c:v>32.269312000000014</c:v>
                </c:pt>
                <c:pt idx="13384">
                  <c:v>31.048425000000009</c:v>
                </c:pt>
                <c:pt idx="13385">
                  <c:v>30.436334000000045</c:v>
                </c:pt>
                <c:pt idx="13386">
                  <c:v>33.28179300000005</c:v>
                </c:pt>
                <c:pt idx="13387">
                  <c:v>36.313196000000005</c:v>
                </c:pt>
                <c:pt idx="13388">
                  <c:v>37.336145000000045</c:v>
                </c:pt>
                <c:pt idx="13389">
                  <c:v>31.80114100000003</c:v>
                </c:pt>
                <c:pt idx="13390">
                  <c:v>33.363245000000006</c:v>
                </c:pt>
                <c:pt idx="13391">
                  <c:v>32.618372000000022</c:v>
                </c:pt>
                <c:pt idx="13392">
                  <c:v>31.080286000000001</c:v>
                </c:pt>
                <c:pt idx="13393">
                  <c:v>29.885461000000021</c:v>
                </c:pt>
                <c:pt idx="13394">
                  <c:v>33.33239100000003</c:v>
                </c:pt>
                <c:pt idx="13395">
                  <c:v>37.896906000000001</c:v>
                </c:pt>
                <c:pt idx="13396">
                  <c:v>38.096887000000038</c:v>
                </c:pt>
                <c:pt idx="13397">
                  <c:v>33.663873000000024</c:v>
                </c:pt>
                <c:pt idx="13398">
                  <c:v>31.799432000000024</c:v>
                </c:pt>
                <c:pt idx="13399">
                  <c:v>30.863031000000035</c:v>
                </c:pt>
                <c:pt idx="13400">
                  <c:v>29.670343000000003</c:v>
                </c:pt>
                <c:pt idx="13401">
                  <c:v>28.133875000000046</c:v>
                </c:pt>
                <c:pt idx="13402">
                  <c:v>30.968896000000029</c:v>
                </c:pt>
                <c:pt idx="13403">
                  <c:v>34.62026400000002</c:v>
                </c:pt>
                <c:pt idx="13404">
                  <c:v>35.230706999999995</c:v>
                </c:pt>
                <c:pt idx="13405">
                  <c:v>33.349969000000044</c:v>
                </c:pt>
                <c:pt idx="13406">
                  <c:v>31.199701000000005</c:v>
                </c:pt>
                <c:pt idx="13407">
                  <c:v>30.380060000000014</c:v>
                </c:pt>
                <c:pt idx="13408">
                  <c:v>30.504236000000049</c:v>
                </c:pt>
                <c:pt idx="13409">
                  <c:v>28.779199000000006</c:v>
                </c:pt>
                <c:pt idx="13410">
                  <c:v>30.835046000000034</c:v>
                </c:pt>
                <c:pt idx="13411">
                  <c:v>34.700464000000011</c:v>
                </c:pt>
                <c:pt idx="13412">
                  <c:v>36.870325000000037</c:v>
                </c:pt>
                <c:pt idx="13413">
                  <c:v>33.419214000000011</c:v>
                </c:pt>
                <c:pt idx="13414">
                  <c:v>31.314050000000009</c:v>
                </c:pt>
                <c:pt idx="13415">
                  <c:v>30.920434999999998</c:v>
                </c:pt>
                <c:pt idx="13416">
                  <c:v>30.199976000000049</c:v>
                </c:pt>
                <c:pt idx="13417">
                  <c:v>29.766687000000047</c:v>
                </c:pt>
                <c:pt idx="13418">
                  <c:v>30.932885999999996</c:v>
                </c:pt>
                <c:pt idx="13419">
                  <c:v>33.731470000000002</c:v>
                </c:pt>
                <c:pt idx="13420">
                  <c:v>35.099664000000018</c:v>
                </c:pt>
                <c:pt idx="13421">
                  <c:v>32.987482</c:v>
                </c:pt>
                <c:pt idx="13422">
                  <c:v>31.897455000000036</c:v>
                </c:pt>
                <c:pt idx="13423">
                  <c:v>30.26525300000003</c:v>
                </c:pt>
                <c:pt idx="13424">
                  <c:v>29.900659000000019</c:v>
                </c:pt>
                <c:pt idx="13425">
                  <c:v>29.382013000000029</c:v>
                </c:pt>
                <c:pt idx="13426">
                  <c:v>31.103021000000012</c:v>
                </c:pt>
                <c:pt idx="13427">
                  <c:v>34.665582000000029</c:v>
                </c:pt>
                <c:pt idx="13428">
                  <c:v>37.128992000000039</c:v>
                </c:pt>
                <c:pt idx="13429">
                  <c:v>30.837823000000014</c:v>
                </c:pt>
                <c:pt idx="13430">
                  <c:v>29.765130999999997</c:v>
                </c:pt>
                <c:pt idx="13431">
                  <c:v>30.702081000000021</c:v>
                </c:pt>
                <c:pt idx="13432">
                  <c:v>29.19890700000002</c:v>
                </c:pt>
                <c:pt idx="13433">
                  <c:v>28.762781000000018</c:v>
                </c:pt>
                <c:pt idx="13434">
                  <c:v>31.313897999999995</c:v>
                </c:pt>
                <c:pt idx="13435">
                  <c:v>34.212793000000033</c:v>
                </c:pt>
                <c:pt idx="13436">
                  <c:v>35.815576000000021</c:v>
                </c:pt>
                <c:pt idx="13437">
                  <c:v>33.580682000000024</c:v>
                </c:pt>
                <c:pt idx="13438">
                  <c:v>32.537194999999997</c:v>
                </c:pt>
                <c:pt idx="13439">
                  <c:v>31.367211999999995</c:v>
                </c:pt>
                <c:pt idx="13440">
                  <c:v>30.917200000000037</c:v>
                </c:pt>
                <c:pt idx="13441">
                  <c:v>30.562189000000046</c:v>
                </c:pt>
                <c:pt idx="13442">
                  <c:v>32.367700000000013</c:v>
                </c:pt>
                <c:pt idx="13443">
                  <c:v>35.982690000000048</c:v>
                </c:pt>
                <c:pt idx="13444">
                  <c:v>36.879510000000039</c:v>
                </c:pt>
                <c:pt idx="13445">
                  <c:v>35.034479000000033</c:v>
                </c:pt>
                <c:pt idx="13446">
                  <c:v>33.229547000000025</c:v>
                </c:pt>
                <c:pt idx="13447">
                  <c:v>32.097192000000007</c:v>
                </c:pt>
                <c:pt idx="13448">
                  <c:v>31.379419000000041</c:v>
                </c:pt>
                <c:pt idx="13449">
                  <c:v>29.870111000000009</c:v>
                </c:pt>
                <c:pt idx="13450">
                  <c:v>32.834589000000051</c:v>
                </c:pt>
                <c:pt idx="13451">
                  <c:v>37.203790000000026</c:v>
                </c:pt>
                <c:pt idx="13452">
                  <c:v>36.068719000000044</c:v>
                </c:pt>
                <c:pt idx="13453">
                  <c:v>34.828699000000029</c:v>
                </c:pt>
                <c:pt idx="13454">
                  <c:v>32.778406000000018</c:v>
                </c:pt>
                <c:pt idx="13455">
                  <c:v>31.482690000000048</c:v>
                </c:pt>
                <c:pt idx="13456">
                  <c:v>30.232721000000026</c:v>
                </c:pt>
                <c:pt idx="13457">
                  <c:v>28.753716999999995</c:v>
                </c:pt>
                <c:pt idx="13458">
                  <c:v>31.881555000000048</c:v>
                </c:pt>
                <c:pt idx="13459">
                  <c:v>36.704584000000011</c:v>
                </c:pt>
                <c:pt idx="13460">
                  <c:v>35.636377000000039</c:v>
                </c:pt>
                <c:pt idx="13461">
                  <c:v>33.254938000000038</c:v>
                </c:pt>
                <c:pt idx="13462">
                  <c:v>32.635034000000019</c:v>
                </c:pt>
                <c:pt idx="13463">
                  <c:v>31.485010000000045</c:v>
                </c:pt>
                <c:pt idx="13464">
                  <c:v>30.164056000000016</c:v>
                </c:pt>
                <c:pt idx="13465">
                  <c:v>28.599207000000035</c:v>
                </c:pt>
                <c:pt idx="13466">
                  <c:v>31.049799000000007</c:v>
                </c:pt>
                <c:pt idx="13467">
                  <c:v>35.74758300000002</c:v>
                </c:pt>
                <c:pt idx="13468">
                  <c:v>37.136285000000044</c:v>
                </c:pt>
                <c:pt idx="13469">
                  <c:v>32.930078000000037</c:v>
                </c:pt>
                <c:pt idx="13470">
                  <c:v>31.246118000000024</c:v>
                </c:pt>
                <c:pt idx="13471">
                  <c:v>30.270044000000041</c:v>
                </c:pt>
                <c:pt idx="13472">
                  <c:v>29.219719999999995</c:v>
                </c:pt>
                <c:pt idx="13473">
                  <c:v>28.384485000000041</c:v>
                </c:pt>
                <c:pt idx="13474">
                  <c:v>31.800927999999999</c:v>
                </c:pt>
                <c:pt idx="13475">
                  <c:v>34.749261000000047</c:v>
                </c:pt>
                <c:pt idx="13476">
                  <c:v>32.179742000000033</c:v>
                </c:pt>
                <c:pt idx="13477">
                  <c:v>29.628931000000023</c:v>
                </c:pt>
                <c:pt idx="13478">
                  <c:v>29.567102000000034</c:v>
                </c:pt>
                <c:pt idx="13479">
                  <c:v>29.43508300000002</c:v>
                </c:pt>
                <c:pt idx="13480">
                  <c:v>29.229974000000027</c:v>
                </c:pt>
                <c:pt idx="13481">
                  <c:v>28.469659000000036</c:v>
                </c:pt>
                <c:pt idx="13482">
                  <c:v>30.635064999999997</c:v>
                </c:pt>
                <c:pt idx="13483">
                  <c:v>34.185388000000046</c:v>
                </c:pt>
                <c:pt idx="13484">
                  <c:v>36.432581000000027</c:v>
                </c:pt>
                <c:pt idx="13485">
                  <c:v>33.11910400000005</c:v>
                </c:pt>
                <c:pt idx="13486">
                  <c:v>31.136224000000027</c:v>
                </c:pt>
                <c:pt idx="13487">
                  <c:v>30.517389000000037</c:v>
                </c:pt>
                <c:pt idx="13488">
                  <c:v>30.537134000000037</c:v>
                </c:pt>
                <c:pt idx="13489">
                  <c:v>30.287958000000003</c:v>
                </c:pt>
                <c:pt idx="13490">
                  <c:v>34.047876000000031</c:v>
                </c:pt>
                <c:pt idx="13491">
                  <c:v>37.067682000000048</c:v>
                </c:pt>
                <c:pt idx="13492">
                  <c:v>35.948236000000009</c:v>
                </c:pt>
                <c:pt idx="13493">
                  <c:v>33.597466999999995</c:v>
                </c:pt>
                <c:pt idx="13494">
                  <c:v>32.781122000000039</c:v>
                </c:pt>
                <c:pt idx="13495">
                  <c:v>32.498193000000015</c:v>
                </c:pt>
                <c:pt idx="13496">
                  <c:v>32.251337000000035</c:v>
                </c:pt>
                <c:pt idx="13497">
                  <c:v>31.07088600000003</c:v>
                </c:pt>
                <c:pt idx="13498">
                  <c:v>32.797844999999995</c:v>
                </c:pt>
                <c:pt idx="13499">
                  <c:v>36.070917000000009</c:v>
                </c:pt>
                <c:pt idx="13500">
                  <c:v>37.330682000000024</c:v>
                </c:pt>
                <c:pt idx="13501">
                  <c:v>34.467827999999997</c:v>
                </c:pt>
                <c:pt idx="13502">
                  <c:v>33.504694000000029</c:v>
                </c:pt>
                <c:pt idx="13503">
                  <c:v>32.317316000000005</c:v>
                </c:pt>
                <c:pt idx="13504">
                  <c:v>30.849785999999995</c:v>
                </c:pt>
                <c:pt idx="13505">
                  <c:v>30.298029000000042</c:v>
                </c:pt>
                <c:pt idx="13506">
                  <c:v>33.181268000000046</c:v>
                </c:pt>
                <c:pt idx="13507">
                  <c:v>36.128625</c:v>
                </c:pt>
                <c:pt idx="13508">
                  <c:v>37.233270000000005</c:v>
                </c:pt>
                <c:pt idx="13509">
                  <c:v>33.479364000000032</c:v>
                </c:pt>
                <c:pt idx="13510">
                  <c:v>32.382135000000005</c:v>
                </c:pt>
                <c:pt idx="13511">
                  <c:v>31.128534000000002</c:v>
                </c:pt>
                <c:pt idx="13512">
                  <c:v>30.598199000000022</c:v>
                </c:pt>
                <c:pt idx="13513">
                  <c:v>30.328790000000026</c:v>
                </c:pt>
                <c:pt idx="13514">
                  <c:v>33.231195000000014</c:v>
                </c:pt>
                <c:pt idx="13515">
                  <c:v>35.836023000000012</c:v>
                </c:pt>
                <c:pt idx="13516">
                  <c:v>34.99624</c:v>
                </c:pt>
                <c:pt idx="13517">
                  <c:v>27.168481000000043</c:v>
                </c:pt>
                <c:pt idx="13518">
                  <c:v>30.537378000000047</c:v>
                </c:pt>
                <c:pt idx="13519">
                  <c:v>29.484247000000039</c:v>
                </c:pt>
                <c:pt idx="13520">
                  <c:v>30.752588000000003</c:v>
                </c:pt>
                <c:pt idx="13521">
                  <c:v>30.248254000000031</c:v>
                </c:pt>
                <c:pt idx="13522">
                  <c:v>32.166101000000026</c:v>
                </c:pt>
                <c:pt idx="13523">
                  <c:v>35.463953000000004</c:v>
                </c:pt>
                <c:pt idx="13524">
                  <c:v>36.628992000000039</c:v>
                </c:pt>
                <c:pt idx="13525">
                  <c:v>33.211786000000018</c:v>
                </c:pt>
                <c:pt idx="13526">
                  <c:v>32.383600000000001</c:v>
                </c:pt>
                <c:pt idx="13527">
                  <c:v>31.232019000000037</c:v>
                </c:pt>
                <c:pt idx="13528">
                  <c:v>31.120599000000027</c:v>
                </c:pt>
                <c:pt idx="13529">
                  <c:v>30.881035999999995</c:v>
                </c:pt>
                <c:pt idx="13530">
                  <c:v>32.983423000000016</c:v>
                </c:pt>
                <c:pt idx="13531">
                  <c:v>36.736749000000032</c:v>
                </c:pt>
                <c:pt idx="13532">
                  <c:v>36.936273000000028</c:v>
                </c:pt>
                <c:pt idx="13533">
                  <c:v>33.021295000000009</c:v>
                </c:pt>
                <c:pt idx="13534">
                  <c:v>30.568201000000045</c:v>
                </c:pt>
                <c:pt idx="13535">
                  <c:v>31.783533000000034</c:v>
                </c:pt>
                <c:pt idx="13536">
                  <c:v>31.162012000000004</c:v>
                </c:pt>
                <c:pt idx="13537">
                  <c:v>30.550195000000031</c:v>
                </c:pt>
                <c:pt idx="13538">
                  <c:v>33.263483000000008</c:v>
                </c:pt>
                <c:pt idx="13539">
                  <c:v>36.517419000000018</c:v>
                </c:pt>
                <c:pt idx="13540">
                  <c:v>37.203546000000017</c:v>
                </c:pt>
                <c:pt idx="13541">
                  <c:v>33.603235000000041</c:v>
                </c:pt>
                <c:pt idx="13542">
                  <c:v>32.280542000000025</c:v>
                </c:pt>
                <c:pt idx="13543">
                  <c:v>32.032739000000049</c:v>
                </c:pt>
                <c:pt idx="13544">
                  <c:v>31.229456000000027</c:v>
                </c:pt>
                <c:pt idx="13545">
                  <c:v>30.187219000000027</c:v>
                </c:pt>
                <c:pt idx="13546">
                  <c:v>32.897241000000008</c:v>
                </c:pt>
                <c:pt idx="13547">
                  <c:v>36.963983000000042</c:v>
                </c:pt>
                <c:pt idx="13548">
                  <c:v>37.748559999999998</c:v>
                </c:pt>
                <c:pt idx="13549">
                  <c:v>34.419794000000024</c:v>
                </c:pt>
                <c:pt idx="13550">
                  <c:v>32.015619000000015</c:v>
                </c:pt>
                <c:pt idx="13551">
                  <c:v>30.868584999999996</c:v>
                </c:pt>
                <c:pt idx="13552">
                  <c:v>30.353571000000045</c:v>
                </c:pt>
                <c:pt idx="13553">
                  <c:v>29.979578000000004</c:v>
                </c:pt>
                <c:pt idx="13554">
                  <c:v>32.116571000000022</c:v>
                </c:pt>
                <c:pt idx="13555">
                  <c:v>35.418604000000016</c:v>
                </c:pt>
                <c:pt idx="13556">
                  <c:v>35.798639000000037</c:v>
                </c:pt>
                <c:pt idx="13557">
                  <c:v>26.50356400000004</c:v>
                </c:pt>
                <c:pt idx="13558">
                  <c:v>29.464349000000027</c:v>
                </c:pt>
                <c:pt idx="13559">
                  <c:v>28.586267000000021</c:v>
                </c:pt>
                <c:pt idx="13560">
                  <c:v>28.069849000000033</c:v>
                </c:pt>
                <c:pt idx="13561">
                  <c:v>27.661829000000012</c:v>
                </c:pt>
                <c:pt idx="13562">
                  <c:v>31.26989100000003</c:v>
                </c:pt>
                <c:pt idx="13563">
                  <c:v>34.068628000000047</c:v>
                </c:pt>
                <c:pt idx="13564">
                  <c:v>35.56856700000003</c:v>
                </c:pt>
                <c:pt idx="13565">
                  <c:v>32.254297000000008</c:v>
                </c:pt>
                <c:pt idx="13566">
                  <c:v>31.55434600000001</c:v>
                </c:pt>
                <c:pt idx="13567">
                  <c:v>30.669305000000008</c:v>
                </c:pt>
                <c:pt idx="13568">
                  <c:v>29.953271000000029</c:v>
                </c:pt>
                <c:pt idx="13569">
                  <c:v>28.803613000000041</c:v>
                </c:pt>
                <c:pt idx="13570">
                  <c:v>31.53829300000001</c:v>
                </c:pt>
                <c:pt idx="13571">
                  <c:v>35.118646000000012</c:v>
                </c:pt>
                <c:pt idx="13572">
                  <c:v>35.98400300000003</c:v>
                </c:pt>
                <c:pt idx="13573">
                  <c:v>33.219049000000041</c:v>
                </c:pt>
                <c:pt idx="13574">
                  <c:v>32.017938000000015</c:v>
                </c:pt>
                <c:pt idx="13575">
                  <c:v>31.752924000000007</c:v>
                </c:pt>
                <c:pt idx="13576">
                  <c:v>30.348993000000007</c:v>
                </c:pt>
                <c:pt idx="13577">
                  <c:v>29.768304000000001</c:v>
                </c:pt>
                <c:pt idx="13578">
                  <c:v>31.912683000000015</c:v>
                </c:pt>
                <c:pt idx="13579">
                  <c:v>35.313989000000049</c:v>
                </c:pt>
                <c:pt idx="13580">
                  <c:v>37.203973000000019</c:v>
                </c:pt>
                <c:pt idx="13581">
                  <c:v>33.732934999999998</c:v>
                </c:pt>
                <c:pt idx="13582">
                  <c:v>32.788080000000036</c:v>
                </c:pt>
                <c:pt idx="13583">
                  <c:v>32.137201000000005</c:v>
                </c:pt>
                <c:pt idx="13584">
                  <c:v>30.997095000000002</c:v>
                </c:pt>
                <c:pt idx="13585">
                  <c:v>30.449243000000024</c:v>
                </c:pt>
                <c:pt idx="13586">
                  <c:v>33.065027000000043</c:v>
                </c:pt>
                <c:pt idx="13587">
                  <c:v>36.403467000000035</c:v>
                </c:pt>
                <c:pt idx="13588">
                  <c:v>37.81926900000002</c:v>
                </c:pt>
                <c:pt idx="13589">
                  <c:v>33.687523999999996</c:v>
                </c:pt>
                <c:pt idx="13590">
                  <c:v>32.185571000000039</c:v>
                </c:pt>
                <c:pt idx="13591">
                  <c:v>32.328424000000041</c:v>
                </c:pt>
                <c:pt idx="13592">
                  <c:v>31.679711999999995</c:v>
                </c:pt>
                <c:pt idx="13593">
                  <c:v>30.41875600000003</c:v>
                </c:pt>
                <c:pt idx="13594">
                  <c:v>32.420221000000026</c:v>
                </c:pt>
                <c:pt idx="13595">
                  <c:v>35.962976000000026</c:v>
                </c:pt>
                <c:pt idx="13596">
                  <c:v>36.912073000000021</c:v>
                </c:pt>
                <c:pt idx="13597">
                  <c:v>33.297510000000045</c:v>
                </c:pt>
                <c:pt idx="13598">
                  <c:v>31.182581000000027</c:v>
                </c:pt>
                <c:pt idx="13599">
                  <c:v>31.381738000000041</c:v>
                </c:pt>
                <c:pt idx="13600">
                  <c:v>30.895380000000046</c:v>
                </c:pt>
                <c:pt idx="13601">
                  <c:v>30.361963000000003</c:v>
                </c:pt>
                <c:pt idx="13602">
                  <c:v>32.532434000000023</c:v>
                </c:pt>
                <c:pt idx="13603">
                  <c:v>35.566431000000023</c:v>
                </c:pt>
                <c:pt idx="13604">
                  <c:v>36.532343000000026</c:v>
                </c:pt>
                <c:pt idx="13605">
                  <c:v>32.948877000000039</c:v>
                </c:pt>
                <c:pt idx="13606">
                  <c:v>31.915459999999996</c:v>
                </c:pt>
                <c:pt idx="13607">
                  <c:v>31.453943000000038</c:v>
                </c:pt>
                <c:pt idx="13608">
                  <c:v>29.632196000000022</c:v>
                </c:pt>
                <c:pt idx="13609">
                  <c:v>28.680719000000011</c:v>
                </c:pt>
                <c:pt idx="13610">
                  <c:v>30.097009000000014</c:v>
                </c:pt>
                <c:pt idx="13611">
                  <c:v>34.779900999999995</c:v>
                </c:pt>
                <c:pt idx="13612">
                  <c:v>35.063959000000011</c:v>
                </c:pt>
                <c:pt idx="13613">
                  <c:v>32.201593000000003</c:v>
                </c:pt>
                <c:pt idx="13614">
                  <c:v>31.63311200000004</c:v>
                </c:pt>
                <c:pt idx="13615">
                  <c:v>31.418695000000014</c:v>
                </c:pt>
                <c:pt idx="13616">
                  <c:v>29.901239000000032</c:v>
                </c:pt>
                <c:pt idx="13617">
                  <c:v>28.666925000000049</c:v>
                </c:pt>
                <c:pt idx="13618">
                  <c:v>30.597162000000026</c:v>
                </c:pt>
                <c:pt idx="13619">
                  <c:v>34.065270999999996</c:v>
                </c:pt>
                <c:pt idx="13620">
                  <c:v>34.219719999999995</c:v>
                </c:pt>
                <c:pt idx="13621">
                  <c:v>32.503259000000014</c:v>
                </c:pt>
                <c:pt idx="13622">
                  <c:v>31.67934600000001</c:v>
                </c:pt>
                <c:pt idx="13623">
                  <c:v>30.849969000000044</c:v>
                </c:pt>
                <c:pt idx="13624">
                  <c:v>29.596979000000033</c:v>
                </c:pt>
                <c:pt idx="13625">
                  <c:v>29.235834000000011</c:v>
                </c:pt>
                <c:pt idx="13626">
                  <c:v>31.678796000000034</c:v>
                </c:pt>
                <c:pt idx="13627">
                  <c:v>35.167200000000037</c:v>
                </c:pt>
                <c:pt idx="13628">
                  <c:v>35.41829800000005</c:v>
                </c:pt>
                <c:pt idx="13629">
                  <c:v>31.337610000000041</c:v>
                </c:pt>
                <c:pt idx="13630">
                  <c:v>29.280054000000007</c:v>
                </c:pt>
                <c:pt idx="13631">
                  <c:v>28.796198000000004</c:v>
                </c:pt>
                <c:pt idx="13632">
                  <c:v>28.487054000000001</c:v>
                </c:pt>
                <c:pt idx="13633">
                  <c:v>28.234094000000027</c:v>
                </c:pt>
                <c:pt idx="13634">
                  <c:v>31.285181000000023</c:v>
                </c:pt>
                <c:pt idx="13635">
                  <c:v>34.812494000000015</c:v>
                </c:pt>
                <c:pt idx="13636">
                  <c:v>35.97893700000003</c:v>
                </c:pt>
                <c:pt idx="13637">
                  <c:v>33.55043900000004</c:v>
                </c:pt>
                <c:pt idx="13638">
                  <c:v>31.49688100000003</c:v>
                </c:pt>
                <c:pt idx="13639">
                  <c:v>30.580042000000049</c:v>
                </c:pt>
                <c:pt idx="13640">
                  <c:v>28.787439000000006</c:v>
                </c:pt>
                <c:pt idx="13641">
                  <c:v>27.771204000000012</c:v>
                </c:pt>
                <c:pt idx="13642">
                  <c:v>30.802606000000026</c:v>
                </c:pt>
                <c:pt idx="13643">
                  <c:v>34.578424000000041</c:v>
                </c:pt>
                <c:pt idx="13644">
                  <c:v>36.529230000000041</c:v>
                </c:pt>
                <c:pt idx="13645">
                  <c:v>33.532068000000038</c:v>
                </c:pt>
                <c:pt idx="13646">
                  <c:v>31.787927000000025</c:v>
                </c:pt>
                <c:pt idx="13647">
                  <c:v>31.414606000000049</c:v>
                </c:pt>
                <c:pt idx="13648">
                  <c:v>31.033807000000024</c:v>
                </c:pt>
                <c:pt idx="13649">
                  <c:v>29.895837000000029</c:v>
                </c:pt>
                <c:pt idx="13650">
                  <c:v>31.453638000000012</c:v>
                </c:pt>
                <c:pt idx="13651">
                  <c:v>35.89901100000003</c:v>
                </c:pt>
                <c:pt idx="13652">
                  <c:v>38.714135999999996</c:v>
                </c:pt>
                <c:pt idx="13653">
                  <c:v>32.531549000000041</c:v>
                </c:pt>
                <c:pt idx="13654">
                  <c:v>33.104547000000025</c:v>
                </c:pt>
                <c:pt idx="13655">
                  <c:v>30.702417000000025</c:v>
                </c:pt>
                <c:pt idx="13656">
                  <c:v>29.649194000000023</c:v>
                </c:pt>
                <c:pt idx="13657">
                  <c:v>29.286890000000028</c:v>
                </c:pt>
                <c:pt idx="13658">
                  <c:v>32.401849000000027</c:v>
                </c:pt>
                <c:pt idx="13659">
                  <c:v>36.488306000000023</c:v>
                </c:pt>
                <c:pt idx="13660">
                  <c:v>36.496331999999995</c:v>
                </c:pt>
                <c:pt idx="13661">
                  <c:v>33.604700000000037</c:v>
                </c:pt>
                <c:pt idx="13662">
                  <c:v>31.881647000000044</c:v>
                </c:pt>
                <c:pt idx="13663">
                  <c:v>30.681511999999998</c:v>
                </c:pt>
                <c:pt idx="13664">
                  <c:v>29.737329000000045</c:v>
                </c:pt>
                <c:pt idx="13665">
                  <c:v>29.384821000000045</c:v>
                </c:pt>
                <c:pt idx="13666">
                  <c:v>33.32018400000004</c:v>
                </c:pt>
                <c:pt idx="13667">
                  <c:v>37.96331200000003</c:v>
                </c:pt>
                <c:pt idx="13668">
                  <c:v>38.149927000000048</c:v>
                </c:pt>
                <c:pt idx="13669">
                  <c:v>34.284937000000014</c:v>
                </c:pt>
                <c:pt idx="13670">
                  <c:v>32.229974000000027</c:v>
                </c:pt>
                <c:pt idx="13671">
                  <c:v>31.700310999999999</c:v>
                </c:pt>
                <c:pt idx="13672">
                  <c:v>30.838159000000019</c:v>
                </c:pt>
                <c:pt idx="13673">
                  <c:v>29.186029000000019</c:v>
                </c:pt>
                <c:pt idx="13674">
                  <c:v>32.503442000000007</c:v>
                </c:pt>
                <c:pt idx="13675">
                  <c:v>36.96999500000004</c:v>
                </c:pt>
                <c:pt idx="13676">
                  <c:v>35.518152000000043</c:v>
                </c:pt>
                <c:pt idx="13677">
                  <c:v>34.797815000000014</c:v>
                </c:pt>
                <c:pt idx="13678">
                  <c:v>31.988214000000028</c:v>
                </c:pt>
                <c:pt idx="13679">
                  <c:v>31.018976000000009</c:v>
                </c:pt>
                <c:pt idx="13680">
                  <c:v>30.529199000000006</c:v>
                </c:pt>
                <c:pt idx="13681">
                  <c:v>29.054132000000038</c:v>
                </c:pt>
                <c:pt idx="13682">
                  <c:v>32.604791000000034</c:v>
                </c:pt>
                <c:pt idx="13683">
                  <c:v>35.632623000000024</c:v>
                </c:pt>
                <c:pt idx="13684">
                  <c:v>34.331079000000045</c:v>
                </c:pt>
                <c:pt idx="13685">
                  <c:v>32.368250000000046</c:v>
                </c:pt>
                <c:pt idx="13686">
                  <c:v>30.970574999999997</c:v>
                </c:pt>
                <c:pt idx="13687">
                  <c:v>30.931084999999996</c:v>
                </c:pt>
                <c:pt idx="13688">
                  <c:v>30.065576000000021</c:v>
                </c:pt>
                <c:pt idx="13689">
                  <c:v>29.432366999999999</c:v>
                </c:pt>
                <c:pt idx="13690">
                  <c:v>31.281824000000029</c:v>
                </c:pt>
                <c:pt idx="13691">
                  <c:v>35.214166000000034</c:v>
                </c:pt>
                <c:pt idx="13692">
                  <c:v>36.834528000000034</c:v>
                </c:pt>
                <c:pt idx="13693">
                  <c:v>32.099390000000028</c:v>
                </c:pt>
                <c:pt idx="13694">
                  <c:v>29.663965000000019</c:v>
                </c:pt>
                <c:pt idx="13695">
                  <c:v>29.685297000000048</c:v>
                </c:pt>
                <c:pt idx="13696">
                  <c:v>29.770807000000048</c:v>
                </c:pt>
                <c:pt idx="13697">
                  <c:v>29.354303000000016</c:v>
                </c:pt>
                <c:pt idx="13698">
                  <c:v>31.034052000000031</c:v>
                </c:pt>
                <c:pt idx="13699">
                  <c:v>34.362878000000023</c:v>
                </c:pt>
                <c:pt idx="13700">
                  <c:v>36.97854000000001</c:v>
                </c:pt>
                <c:pt idx="13701">
                  <c:v>32.535181000000023</c:v>
                </c:pt>
                <c:pt idx="13702">
                  <c:v>30.682214000000045</c:v>
                </c:pt>
                <c:pt idx="13703">
                  <c:v>30.41372100000001</c:v>
                </c:pt>
                <c:pt idx="13704">
                  <c:v>29.786920000000009</c:v>
                </c:pt>
                <c:pt idx="13705">
                  <c:v>28.870630000000006</c:v>
                </c:pt>
                <c:pt idx="13706">
                  <c:v>32.435449000000006</c:v>
                </c:pt>
                <c:pt idx="13707">
                  <c:v>35.818444999999997</c:v>
                </c:pt>
                <c:pt idx="13708">
                  <c:v>36.937523999999996</c:v>
                </c:pt>
                <c:pt idx="13709">
                  <c:v>32.446100000000001</c:v>
                </c:pt>
                <c:pt idx="13710">
                  <c:v>30.716119000000049</c:v>
                </c:pt>
                <c:pt idx="13711">
                  <c:v>30.434564000000023</c:v>
                </c:pt>
                <c:pt idx="13712">
                  <c:v>29.770074000000022</c:v>
                </c:pt>
                <c:pt idx="13713">
                  <c:v>29.719719999999995</c:v>
                </c:pt>
                <c:pt idx="13714">
                  <c:v>33.278589000000011</c:v>
                </c:pt>
                <c:pt idx="13715">
                  <c:v>36.746729000000016</c:v>
                </c:pt>
                <c:pt idx="13716">
                  <c:v>38.220361000000025</c:v>
                </c:pt>
                <c:pt idx="13717">
                  <c:v>33.318109000000049</c:v>
                </c:pt>
                <c:pt idx="13718">
                  <c:v>31.598718000000019</c:v>
                </c:pt>
                <c:pt idx="13719">
                  <c:v>31.285455000000013</c:v>
                </c:pt>
                <c:pt idx="13720">
                  <c:v>30.230615</c:v>
                </c:pt>
                <c:pt idx="13721">
                  <c:v>28.685571000000039</c:v>
                </c:pt>
                <c:pt idx="13722">
                  <c:v>31.336053000000049</c:v>
                </c:pt>
                <c:pt idx="13723">
                  <c:v>34.495050000000049</c:v>
                </c:pt>
                <c:pt idx="13724">
                  <c:v>35.518427000000031</c:v>
                </c:pt>
                <c:pt idx="13725">
                  <c:v>31.81856700000003</c:v>
                </c:pt>
                <c:pt idx="13726">
                  <c:v>30.802209000000005</c:v>
                </c:pt>
                <c:pt idx="13727">
                  <c:v>29.930565999999999</c:v>
                </c:pt>
                <c:pt idx="13728">
                  <c:v>29.336053000000049</c:v>
                </c:pt>
                <c:pt idx="13729">
                  <c:v>27.951044000000024</c:v>
                </c:pt>
                <c:pt idx="13730">
                  <c:v>30.545587000000012</c:v>
                </c:pt>
                <c:pt idx="13731">
                  <c:v>34.67107500000003</c:v>
                </c:pt>
                <c:pt idx="13732">
                  <c:v>36.104669000000001</c:v>
                </c:pt>
                <c:pt idx="13733">
                  <c:v>32.011743000000024</c:v>
                </c:pt>
                <c:pt idx="13734">
                  <c:v>30.162775000000011</c:v>
                </c:pt>
                <c:pt idx="13735">
                  <c:v>29.201044000000024</c:v>
                </c:pt>
                <c:pt idx="13736">
                  <c:v>28.79857800000002</c:v>
                </c:pt>
                <c:pt idx="13737">
                  <c:v>27.970574999999997</c:v>
                </c:pt>
                <c:pt idx="13738">
                  <c:v>30.363367000000039</c:v>
                </c:pt>
                <c:pt idx="13739">
                  <c:v>34.583214999999996</c:v>
                </c:pt>
                <c:pt idx="13740">
                  <c:v>36.147791000000041</c:v>
                </c:pt>
                <c:pt idx="13741">
                  <c:v>31.883447000000047</c:v>
                </c:pt>
                <c:pt idx="13742">
                  <c:v>30.739130000000046</c:v>
                </c:pt>
                <c:pt idx="13743">
                  <c:v>30.111047000000042</c:v>
                </c:pt>
                <c:pt idx="13744">
                  <c:v>28.787561000000039</c:v>
                </c:pt>
                <c:pt idx="13745">
                  <c:v>28.11712</c:v>
                </c:pt>
                <c:pt idx="13746">
                  <c:v>30.962122000000022</c:v>
                </c:pt>
                <c:pt idx="13747">
                  <c:v>35.04213900000002</c:v>
                </c:pt>
                <c:pt idx="13748">
                  <c:v>35.525323000000014</c:v>
                </c:pt>
                <c:pt idx="13749">
                  <c:v>33.06997100000001</c:v>
                </c:pt>
                <c:pt idx="13750">
                  <c:v>27.712122000000022</c:v>
                </c:pt>
                <c:pt idx="13751">
                  <c:v>30.168054000000041</c:v>
                </c:pt>
                <c:pt idx="13752">
                  <c:v>29.433801000000017</c:v>
                </c:pt>
                <c:pt idx="13753">
                  <c:v>28.283777000000043</c:v>
                </c:pt>
                <c:pt idx="13754">
                  <c:v>31.451562000000024</c:v>
                </c:pt>
                <c:pt idx="13755">
                  <c:v>35.48375900000002</c:v>
                </c:pt>
                <c:pt idx="13756">
                  <c:v>35.966516000000013</c:v>
                </c:pt>
                <c:pt idx="13757">
                  <c:v>32.112207000000012</c:v>
                </c:pt>
                <c:pt idx="13758">
                  <c:v>30.317926</c:v>
                </c:pt>
                <c:pt idx="13759">
                  <c:v>30.436395000000005</c:v>
                </c:pt>
                <c:pt idx="13760">
                  <c:v>29.321466000000044</c:v>
                </c:pt>
                <c:pt idx="13761">
                  <c:v>29.115961000000027</c:v>
                </c:pt>
                <c:pt idx="13762">
                  <c:v>32.69588600000003</c:v>
                </c:pt>
                <c:pt idx="13763">
                  <c:v>37.478814999999997</c:v>
                </c:pt>
                <c:pt idx="13764">
                  <c:v>36.820856000000049</c:v>
                </c:pt>
                <c:pt idx="13765">
                  <c:v>32.921472000000051</c:v>
                </c:pt>
                <c:pt idx="13766">
                  <c:v>30.921472000000051</c:v>
                </c:pt>
                <c:pt idx="13767">
                  <c:v>30.571558000000039</c:v>
                </c:pt>
                <c:pt idx="13768">
                  <c:v>29.499719000000027</c:v>
                </c:pt>
                <c:pt idx="13769">
                  <c:v>28.545374000000038</c:v>
                </c:pt>
                <c:pt idx="13770">
                  <c:v>32.068842000000018</c:v>
                </c:pt>
                <c:pt idx="13771">
                  <c:v>36.137781000000018</c:v>
                </c:pt>
                <c:pt idx="13772">
                  <c:v>38.083826000000045</c:v>
                </c:pt>
                <c:pt idx="13773">
                  <c:v>33.964929000000041</c:v>
                </c:pt>
                <c:pt idx="13774">
                  <c:v>32.571558000000039</c:v>
                </c:pt>
                <c:pt idx="13775">
                  <c:v>29.779230000000041</c:v>
                </c:pt>
                <c:pt idx="13776">
                  <c:v>28.900293000000033</c:v>
                </c:pt>
                <c:pt idx="13777">
                  <c:v>28.13176900000002</c:v>
                </c:pt>
                <c:pt idx="13778">
                  <c:v>30.471338000000003</c:v>
                </c:pt>
                <c:pt idx="13779">
                  <c:v>34.778406000000018</c:v>
                </c:pt>
                <c:pt idx="13780">
                  <c:v>37.933099000000027</c:v>
                </c:pt>
                <c:pt idx="13781">
                  <c:v>30.878687000000014</c:v>
                </c:pt>
                <c:pt idx="13782">
                  <c:v>29.552759000000037</c:v>
                </c:pt>
                <c:pt idx="13783">
                  <c:v>32.268274000000019</c:v>
                </c:pt>
                <c:pt idx="13784">
                  <c:v>30.570336999999995</c:v>
                </c:pt>
                <c:pt idx="13785">
                  <c:v>29.221490000000017</c:v>
                </c:pt>
                <c:pt idx="13786">
                  <c:v>31.58580900000004</c:v>
                </c:pt>
                <c:pt idx="13787">
                  <c:v>36.048944000000006</c:v>
                </c:pt>
                <c:pt idx="13788">
                  <c:v>37.665886999999998</c:v>
                </c:pt>
                <c:pt idx="13789">
                  <c:v>32.985986000000025</c:v>
                </c:pt>
                <c:pt idx="13790">
                  <c:v>31.248254000000031</c:v>
                </c:pt>
                <c:pt idx="13791">
                  <c:v>30.250360000000001</c:v>
                </c:pt>
                <c:pt idx="13792">
                  <c:v>29.227411000000018</c:v>
                </c:pt>
                <c:pt idx="13793">
                  <c:v>28.48150000000004</c:v>
                </c:pt>
                <c:pt idx="13794">
                  <c:v>31.219690000000014</c:v>
                </c:pt>
                <c:pt idx="13795">
                  <c:v>36.369989000000032</c:v>
                </c:pt>
                <c:pt idx="13796">
                  <c:v>34.215021000000036</c:v>
                </c:pt>
                <c:pt idx="13797">
                  <c:v>31.679895000000045</c:v>
                </c:pt>
                <c:pt idx="13798">
                  <c:v>30.078424000000041</c:v>
                </c:pt>
                <c:pt idx="13799">
                  <c:v>30.470574999999997</c:v>
                </c:pt>
                <c:pt idx="13800">
                  <c:v>29.509209999999996</c:v>
                </c:pt>
                <c:pt idx="13801">
                  <c:v>29.308588000000043</c:v>
                </c:pt>
                <c:pt idx="13802">
                  <c:v>32.290582000000029</c:v>
                </c:pt>
                <c:pt idx="13803">
                  <c:v>36.615350000000035</c:v>
                </c:pt>
                <c:pt idx="13804">
                  <c:v>35.246667000000002</c:v>
                </c:pt>
                <c:pt idx="13805">
                  <c:v>26.980096000000003</c:v>
                </c:pt>
                <c:pt idx="13806">
                  <c:v>28.053796000000034</c:v>
                </c:pt>
                <c:pt idx="13807">
                  <c:v>29.969598000000019</c:v>
                </c:pt>
                <c:pt idx="13808">
                  <c:v>29.267022999999995</c:v>
                </c:pt>
                <c:pt idx="13809">
                  <c:v>28.052850000000035</c:v>
                </c:pt>
                <c:pt idx="13810">
                  <c:v>30.868036000000018</c:v>
                </c:pt>
                <c:pt idx="13811">
                  <c:v>34.182001000000014</c:v>
                </c:pt>
                <c:pt idx="13812">
                  <c:v>36.133234000000016</c:v>
                </c:pt>
                <c:pt idx="13813">
                  <c:v>32.037042000000042</c:v>
                </c:pt>
                <c:pt idx="13814">
                  <c:v>30.412469000000044</c:v>
                </c:pt>
                <c:pt idx="13815">
                  <c:v>30.486199999999997</c:v>
                </c:pt>
                <c:pt idx="13816">
                  <c:v>29.784662000000026</c:v>
                </c:pt>
                <c:pt idx="13817">
                  <c:v>28.503961000000004</c:v>
                </c:pt>
                <c:pt idx="13818">
                  <c:v>30.820093000000043</c:v>
                </c:pt>
                <c:pt idx="13819">
                  <c:v>34.631647000000044</c:v>
                </c:pt>
                <c:pt idx="13820">
                  <c:v>36.337488000000008</c:v>
                </c:pt>
                <c:pt idx="13821">
                  <c:v>31.453210000000013</c:v>
                </c:pt>
                <c:pt idx="13822">
                  <c:v>30.546898999999996</c:v>
                </c:pt>
                <c:pt idx="13823">
                  <c:v>29.954553000000033</c:v>
                </c:pt>
                <c:pt idx="13824">
                  <c:v>30.05455900000004</c:v>
                </c:pt>
                <c:pt idx="13825">
                  <c:v>29.442804000000024</c:v>
                </c:pt>
                <c:pt idx="13826">
                  <c:v>32.242029000000002</c:v>
                </c:pt>
                <c:pt idx="13827">
                  <c:v>35.734186000000022</c:v>
                </c:pt>
                <c:pt idx="13828">
                  <c:v>35.300684000000047</c:v>
                </c:pt>
                <c:pt idx="13829">
                  <c:v>32.254419000000041</c:v>
                </c:pt>
                <c:pt idx="13830">
                  <c:v>31.200464000000011</c:v>
                </c:pt>
                <c:pt idx="13831">
                  <c:v>30.980371000000048</c:v>
                </c:pt>
                <c:pt idx="13832">
                  <c:v>30.184045000000026</c:v>
                </c:pt>
                <c:pt idx="13833">
                  <c:v>28.617456000000004</c:v>
                </c:pt>
                <c:pt idx="13834">
                  <c:v>32.341302000000042</c:v>
                </c:pt>
                <c:pt idx="13835">
                  <c:v>36.075067000000047</c:v>
                </c:pt>
                <c:pt idx="13836">
                  <c:v>36.332513000000006</c:v>
                </c:pt>
                <c:pt idx="13837">
                  <c:v>32.634271000000012</c:v>
                </c:pt>
                <c:pt idx="13838">
                  <c:v>30.085748000000024</c:v>
                </c:pt>
                <c:pt idx="13839">
                  <c:v>30.232934999999998</c:v>
                </c:pt>
                <c:pt idx="13840">
                  <c:v>29.128839000000028</c:v>
                </c:pt>
                <c:pt idx="13841">
                  <c:v>28.839441000000022</c:v>
                </c:pt>
                <c:pt idx="13842">
                  <c:v>30.64464700000002</c:v>
                </c:pt>
                <c:pt idx="13843">
                  <c:v>34.165886999999998</c:v>
                </c:pt>
                <c:pt idx="13844">
                  <c:v>36.798730000000035</c:v>
                </c:pt>
                <c:pt idx="13845">
                  <c:v>31.747766000000013</c:v>
                </c:pt>
                <c:pt idx="13846">
                  <c:v>30.965845000000002</c:v>
                </c:pt>
                <c:pt idx="13847">
                  <c:v>30.382104000000027</c:v>
                </c:pt>
                <c:pt idx="13848">
                  <c:v>29.781396000000029</c:v>
                </c:pt>
                <c:pt idx="13849">
                  <c:v>29.049890000000005</c:v>
                </c:pt>
                <c:pt idx="13850">
                  <c:v>32.084069999999997</c:v>
                </c:pt>
                <c:pt idx="13851">
                  <c:v>35.554071000000022</c:v>
                </c:pt>
                <c:pt idx="13852">
                  <c:v>36.730615</c:v>
                </c:pt>
                <c:pt idx="13853">
                  <c:v>32.298334000000011</c:v>
                </c:pt>
                <c:pt idx="13854">
                  <c:v>30.651025000000004</c:v>
                </c:pt>
                <c:pt idx="13855">
                  <c:v>30.530847000000051</c:v>
                </c:pt>
                <c:pt idx="13856">
                  <c:v>29.669092000000035</c:v>
                </c:pt>
                <c:pt idx="13857">
                  <c:v>28.819147000000044</c:v>
                </c:pt>
                <c:pt idx="13858">
                  <c:v>32.132440000000031</c:v>
                </c:pt>
                <c:pt idx="13859">
                  <c:v>36.149103000000025</c:v>
                </c:pt>
                <c:pt idx="13860">
                  <c:v>36.714380000000006</c:v>
                </c:pt>
                <c:pt idx="13861">
                  <c:v>32.519341999999995</c:v>
                </c:pt>
                <c:pt idx="13862">
                  <c:v>30.798272999999995</c:v>
                </c:pt>
                <c:pt idx="13863">
                  <c:v>29.971277000000043</c:v>
                </c:pt>
                <c:pt idx="13864">
                  <c:v>29.330225000000041</c:v>
                </c:pt>
                <c:pt idx="13865">
                  <c:v>28.419060999999999</c:v>
                </c:pt>
                <c:pt idx="13866">
                  <c:v>31.646051</c:v>
                </c:pt>
                <c:pt idx="13867">
                  <c:v>35.537653000000034</c:v>
                </c:pt>
                <c:pt idx="13868">
                  <c:v>34.68572400000005</c:v>
                </c:pt>
                <c:pt idx="13869">
                  <c:v>31.883875000000046</c:v>
                </c:pt>
                <c:pt idx="13870">
                  <c:v>30.666010000000028</c:v>
                </c:pt>
                <c:pt idx="13871">
                  <c:v>29.620935000000031</c:v>
                </c:pt>
                <c:pt idx="13872">
                  <c:v>28.75304600000004</c:v>
                </c:pt>
                <c:pt idx="13873">
                  <c:v>27.835382000000038</c:v>
                </c:pt>
                <c:pt idx="13874">
                  <c:v>31.405939000000046</c:v>
                </c:pt>
                <c:pt idx="13875">
                  <c:v>35.465935999999999</c:v>
                </c:pt>
                <c:pt idx="13876">
                  <c:v>35.287805000000048</c:v>
                </c:pt>
                <c:pt idx="13877">
                  <c:v>32.317773000000045</c:v>
                </c:pt>
                <c:pt idx="13878">
                  <c:v>29.970850000000041</c:v>
                </c:pt>
                <c:pt idx="13879">
                  <c:v>29.150385000000028</c:v>
                </c:pt>
                <c:pt idx="13880">
                  <c:v>28.587549000000024</c:v>
                </c:pt>
                <c:pt idx="13881">
                  <c:v>28.002100000000041</c:v>
                </c:pt>
                <c:pt idx="13882">
                  <c:v>31.037744000000032</c:v>
                </c:pt>
                <c:pt idx="13883">
                  <c:v>34.862787000000026</c:v>
                </c:pt>
                <c:pt idx="13884">
                  <c:v>34.40383300000002</c:v>
                </c:pt>
                <c:pt idx="13885">
                  <c:v>31.416864000000032</c:v>
                </c:pt>
                <c:pt idx="13886">
                  <c:v>29.736871000000008</c:v>
                </c:pt>
                <c:pt idx="13887">
                  <c:v>28.982141000000013</c:v>
                </c:pt>
                <c:pt idx="13888">
                  <c:v>28.11635700000005</c:v>
                </c:pt>
                <c:pt idx="13889">
                  <c:v>27.03087800000003</c:v>
                </c:pt>
                <c:pt idx="13890">
                  <c:v>30.753412000000026</c:v>
                </c:pt>
                <c:pt idx="13891">
                  <c:v>35.219719999999995</c:v>
                </c:pt>
                <c:pt idx="13892">
                  <c:v>35.048883000000046</c:v>
                </c:pt>
                <c:pt idx="13893">
                  <c:v>31.415886999999998</c:v>
                </c:pt>
                <c:pt idx="13894">
                  <c:v>30.067102000000034</c:v>
                </c:pt>
                <c:pt idx="13895">
                  <c:v>29.030298000000016</c:v>
                </c:pt>
                <c:pt idx="13896">
                  <c:v>28.000360000000001</c:v>
                </c:pt>
                <c:pt idx="13897">
                  <c:v>27.050867000000039</c:v>
                </c:pt>
                <c:pt idx="13898">
                  <c:v>30.945398000000012</c:v>
                </c:pt>
                <c:pt idx="13899">
                  <c:v>35.56304300000005</c:v>
                </c:pt>
                <c:pt idx="13900">
                  <c:v>33.30391800000001</c:v>
                </c:pt>
                <c:pt idx="13901">
                  <c:v>30.771356000000026</c:v>
                </c:pt>
                <c:pt idx="13902">
                  <c:v>29.147791000000041</c:v>
                </c:pt>
                <c:pt idx="13903">
                  <c:v>28.337518000000046</c:v>
                </c:pt>
                <c:pt idx="13904">
                  <c:v>27.764184999999998</c:v>
                </c:pt>
                <c:pt idx="13905">
                  <c:v>27.397791000000041</c:v>
                </c:pt>
                <c:pt idx="13906">
                  <c:v>29.77883300000002</c:v>
                </c:pt>
                <c:pt idx="13907">
                  <c:v>33.887781000000018</c:v>
                </c:pt>
                <c:pt idx="13908">
                  <c:v>33.252588000000003</c:v>
                </c:pt>
                <c:pt idx="13909">
                  <c:v>30.364648000000045</c:v>
                </c:pt>
                <c:pt idx="13910">
                  <c:v>29.245630000000006</c:v>
                </c:pt>
                <c:pt idx="13911">
                  <c:v>28.315881000000047</c:v>
                </c:pt>
                <c:pt idx="13912">
                  <c:v>27.350885000000005</c:v>
                </c:pt>
                <c:pt idx="13913">
                  <c:v>26.713678000000016</c:v>
                </c:pt>
                <c:pt idx="13914">
                  <c:v>30.582513000000006</c:v>
                </c:pt>
                <c:pt idx="13915">
                  <c:v>34.896844000000044</c:v>
                </c:pt>
                <c:pt idx="13916">
                  <c:v>34.320123000000024</c:v>
                </c:pt>
                <c:pt idx="13917">
                  <c:v>30.779900999999995</c:v>
                </c:pt>
                <c:pt idx="13918">
                  <c:v>29.11339700000002</c:v>
                </c:pt>
                <c:pt idx="13919">
                  <c:v>28.420984000000033</c:v>
                </c:pt>
                <c:pt idx="13920">
                  <c:v>28.230676000000017</c:v>
                </c:pt>
                <c:pt idx="13921">
                  <c:v>27.897241000000008</c:v>
                </c:pt>
                <c:pt idx="13922">
                  <c:v>33.56954300000001</c:v>
                </c:pt>
                <c:pt idx="13923">
                  <c:v>38.199731000000043</c:v>
                </c:pt>
                <c:pt idx="13924">
                  <c:v>37.484949000000029</c:v>
                </c:pt>
                <c:pt idx="13925">
                  <c:v>32.899927000000048</c:v>
                </c:pt>
                <c:pt idx="13926">
                  <c:v>30.829949999999997</c:v>
                </c:pt>
                <c:pt idx="13927">
                  <c:v>29.464929000000041</c:v>
                </c:pt>
                <c:pt idx="13928">
                  <c:v>29.130151000000012</c:v>
                </c:pt>
                <c:pt idx="13929">
                  <c:v>28.798699999999997</c:v>
                </c:pt>
                <c:pt idx="13930">
                  <c:v>35.511926000000017</c:v>
                </c:pt>
                <c:pt idx="13931">
                  <c:v>39.731226000000049</c:v>
                </c:pt>
                <c:pt idx="13932">
                  <c:v>39.630029000000036</c:v>
                </c:pt>
                <c:pt idx="13933">
                  <c:v>33.281273999999996</c:v>
                </c:pt>
                <c:pt idx="13934">
                  <c:v>31.378351000000009</c:v>
                </c:pt>
                <c:pt idx="13935">
                  <c:v>30.032312000000047</c:v>
                </c:pt>
                <c:pt idx="13936">
                  <c:v>29.062280000000044</c:v>
                </c:pt>
                <c:pt idx="13937">
                  <c:v>28.046198000000004</c:v>
                </c:pt>
                <c:pt idx="13938">
                  <c:v>32.351343000000043</c:v>
                </c:pt>
                <c:pt idx="13939">
                  <c:v>36.958856000000026</c:v>
                </c:pt>
                <c:pt idx="13940">
                  <c:v>34.458459000000005</c:v>
                </c:pt>
                <c:pt idx="13941">
                  <c:v>31.351586999999995</c:v>
                </c:pt>
                <c:pt idx="13942">
                  <c:v>29.730127000000039</c:v>
                </c:pt>
                <c:pt idx="13943">
                  <c:v>28.505426</c:v>
                </c:pt>
                <c:pt idx="13944">
                  <c:v>27.823755000000006</c:v>
                </c:pt>
                <c:pt idx="13945">
                  <c:v>26.949701000000005</c:v>
                </c:pt>
                <c:pt idx="13946">
                  <c:v>31.360010000000045</c:v>
                </c:pt>
                <c:pt idx="13947">
                  <c:v>36.276239000000032</c:v>
                </c:pt>
                <c:pt idx="13948">
                  <c:v>33.348962000000029</c:v>
                </c:pt>
                <c:pt idx="13949">
                  <c:v>29.935846000000026</c:v>
                </c:pt>
                <c:pt idx="13950">
                  <c:v>28.920374000000038</c:v>
                </c:pt>
                <c:pt idx="13951">
                  <c:v>27.83623700000004</c:v>
                </c:pt>
                <c:pt idx="13952">
                  <c:v>27.152643000000012</c:v>
                </c:pt>
                <c:pt idx="13953">
                  <c:v>26.456476000000009</c:v>
                </c:pt>
                <c:pt idx="13954">
                  <c:v>30.256219000000044</c:v>
                </c:pt>
                <c:pt idx="13955">
                  <c:v>35.000177000000008</c:v>
                </c:pt>
                <c:pt idx="13956">
                  <c:v>32.999963000000037</c:v>
                </c:pt>
                <c:pt idx="13957">
                  <c:v>30.064661000000001</c:v>
                </c:pt>
                <c:pt idx="13958">
                  <c:v>28.769525000000044</c:v>
                </c:pt>
                <c:pt idx="13959">
                  <c:v>27.847864000000015</c:v>
                </c:pt>
                <c:pt idx="13960">
                  <c:v>27.11705900000004</c:v>
                </c:pt>
                <c:pt idx="13961">
                  <c:v>26.231988999999999</c:v>
                </c:pt>
                <c:pt idx="13962">
                  <c:v>30.562738000000024</c:v>
                </c:pt>
                <c:pt idx="13963">
                  <c:v>35.051050000000032</c:v>
                </c:pt>
                <c:pt idx="13964">
                  <c:v>33.232111000000032</c:v>
                </c:pt>
                <c:pt idx="13965">
                  <c:v>30.354608000000042</c:v>
                </c:pt>
                <c:pt idx="13966">
                  <c:v>29.485071000000005</c:v>
                </c:pt>
                <c:pt idx="13967">
                  <c:v>28.403223000000025</c:v>
                </c:pt>
                <c:pt idx="13968">
                  <c:v>27.12856400000004</c:v>
                </c:pt>
                <c:pt idx="13969">
                  <c:v>26.470636000000013</c:v>
                </c:pt>
                <c:pt idx="13970">
                  <c:v>30.066980000000001</c:v>
                </c:pt>
                <c:pt idx="13971">
                  <c:v>34.911523000000045</c:v>
                </c:pt>
                <c:pt idx="13972">
                  <c:v>32.317682000000048</c:v>
                </c:pt>
                <c:pt idx="13973">
                  <c:v>29.517725000000041</c:v>
                </c:pt>
                <c:pt idx="13974">
                  <c:v>28.614618000000007</c:v>
                </c:pt>
                <c:pt idx="13975">
                  <c:v>27.869043000000033</c:v>
                </c:pt>
                <c:pt idx="13976">
                  <c:v>26.900446000000045</c:v>
                </c:pt>
                <c:pt idx="13977">
                  <c:v>26.262201000000005</c:v>
                </c:pt>
                <c:pt idx="13978">
                  <c:v>29.956384000000014</c:v>
                </c:pt>
                <c:pt idx="13979">
                  <c:v>34.111597000000017</c:v>
                </c:pt>
                <c:pt idx="13980">
                  <c:v>32.653528000000051</c:v>
                </c:pt>
                <c:pt idx="13981">
                  <c:v>29.434869000000049</c:v>
                </c:pt>
                <c:pt idx="13982">
                  <c:v>28.984888000000012</c:v>
                </c:pt>
                <c:pt idx="13983">
                  <c:v>28.049799000000007</c:v>
                </c:pt>
                <c:pt idx="13984">
                  <c:v>27.281976000000043</c:v>
                </c:pt>
                <c:pt idx="13985">
                  <c:v>26.391046000000017</c:v>
                </c:pt>
                <c:pt idx="13986">
                  <c:v>30.181024000000036</c:v>
                </c:pt>
                <c:pt idx="13987">
                  <c:v>33.958917000000042</c:v>
                </c:pt>
                <c:pt idx="13988">
                  <c:v>33.571618999999998</c:v>
                </c:pt>
                <c:pt idx="13989">
                  <c:v>30.268579000000045</c:v>
                </c:pt>
                <c:pt idx="13990">
                  <c:v>29.065088000000003</c:v>
                </c:pt>
                <c:pt idx="13991">
                  <c:v>28.487238000000048</c:v>
                </c:pt>
                <c:pt idx="13992">
                  <c:v>27.632654000000002</c:v>
                </c:pt>
                <c:pt idx="13993">
                  <c:v>26.645868000000007</c:v>
                </c:pt>
                <c:pt idx="13994">
                  <c:v>29.603021000000012</c:v>
                </c:pt>
                <c:pt idx="13995">
                  <c:v>33.10875900000002</c:v>
                </c:pt>
                <c:pt idx="13996">
                  <c:v>34.367822000000047</c:v>
                </c:pt>
                <c:pt idx="13997">
                  <c:v>29.996210000000019</c:v>
                </c:pt>
                <c:pt idx="13998">
                  <c:v>28.845514000000037</c:v>
                </c:pt>
                <c:pt idx="13999">
                  <c:v>28.361902000000043</c:v>
                </c:pt>
                <c:pt idx="14000">
                  <c:v>27.596947999999998</c:v>
                </c:pt>
                <c:pt idx="14001">
                  <c:v>26.580164000000025</c:v>
                </c:pt>
                <c:pt idx="14002">
                  <c:v>29.30840500000005</c:v>
                </c:pt>
                <c:pt idx="14003">
                  <c:v>33.228386999999998</c:v>
                </c:pt>
                <c:pt idx="14004">
                  <c:v>33.349146000000019</c:v>
                </c:pt>
                <c:pt idx="14005">
                  <c:v>29.478418000000033</c:v>
                </c:pt>
                <c:pt idx="14006">
                  <c:v>28.366022000000044</c:v>
                </c:pt>
                <c:pt idx="14007">
                  <c:v>28.001764000000037</c:v>
                </c:pt>
                <c:pt idx="14008">
                  <c:v>26.727502000000015</c:v>
                </c:pt>
                <c:pt idx="14009">
                  <c:v>26.187523999999996</c:v>
                </c:pt>
                <c:pt idx="14010">
                  <c:v>28.830225000000041</c:v>
                </c:pt>
                <c:pt idx="14011">
                  <c:v>32.339624000000015</c:v>
                </c:pt>
                <c:pt idx="14012">
                  <c:v>32.870874000000015</c:v>
                </c:pt>
                <c:pt idx="14013">
                  <c:v>28.920892000000038</c:v>
                </c:pt>
                <c:pt idx="14014">
                  <c:v>27.796807999999999</c:v>
                </c:pt>
                <c:pt idx="14015">
                  <c:v>27.345728000000008</c:v>
                </c:pt>
                <c:pt idx="14016">
                  <c:v>26.904413000000034</c:v>
                </c:pt>
                <c:pt idx="14017">
                  <c:v>26.620020000000011</c:v>
                </c:pt>
                <c:pt idx="14018">
                  <c:v>29.612024000000019</c:v>
                </c:pt>
                <c:pt idx="14019">
                  <c:v>33.527612000000033</c:v>
                </c:pt>
                <c:pt idx="14020">
                  <c:v>32.202202999999997</c:v>
                </c:pt>
                <c:pt idx="14021">
                  <c:v>29.286676</c:v>
                </c:pt>
                <c:pt idx="14022">
                  <c:v>27.432397000000037</c:v>
                </c:pt>
                <c:pt idx="14023">
                  <c:v>27.084528000000034</c:v>
                </c:pt>
                <c:pt idx="14024">
                  <c:v>26.600488000000041</c:v>
                </c:pt>
                <c:pt idx="14025">
                  <c:v>25.935968000000003</c:v>
                </c:pt>
                <c:pt idx="14026">
                  <c:v>28.514062000000024</c:v>
                </c:pt>
                <c:pt idx="14027">
                  <c:v>31.794214000000011</c:v>
                </c:pt>
                <c:pt idx="14028">
                  <c:v>33.035150000000044</c:v>
                </c:pt>
                <c:pt idx="14029">
                  <c:v>29.035486000000049</c:v>
                </c:pt>
                <c:pt idx="14030">
                  <c:v>28.736475000000041</c:v>
                </c:pt>
                <c:pt idx="14031">
                  <c:v>28.098321999999996</c:v>
                </c:pt>
                <c:pt idx="14032">
                  <c:v>27.138329999999996</c:v>
                </c:pt>
                <c:pt idx="14033">
                  <c:v>26.332819000000029</c:v>
                </c:pt>
                <c:pt idx="14034">
                  <c:v>29.262781000000018</c:v>
                </c:pt>
                <c:pt idx="14035">
                  <c:v>33.023888999999997</c:v>
                </c:pt>
                <c:pt idx="14036">
                  <c:v>31.920038000000034</c:v>
                </c:pt>
                <c:pt idx="14037">
                  <c:v>28.835046000000034</c:v>
                </c:pt>
                <c:pt idx="14038">
                  <c:v>28.570032000000026</c:v>
                </c:pt>
                <c:pt idx="14039">
                  <c:v>27.345056</c:v>
                </c:pt>
                <c:pt idx="14040">
                  <c:v>26.619073000000014</c:v>
                </c:pt>
                <c:pt idx="14041">
                  <c:v>26.147241000000008</c:v>
                </c:pt>
                <c:pt idx="14042">
                  <c:v>29.682885999999996</c:v>
                </c:pt>
                <c:pt idx="14043">
                  <c:v>33.177759000000037</c:v>
                </c:pt>
                <c:pt idx="14044">
                  <c:v>32.157556</c:v>
                </c:pt>
                <c:pt idx="14045">
                  <c:v>28.899530000000027</c:v>
                </c:pt>
                <c:pt idx="14046">
                  <c:v>28.297021000000029</c:v>
                </c:pt>
                <c:pt idx="14047">
                  <c:v>27.938196000000005</c:v>
                </c:pt>
                <c:pt idx="14048">
                  <c:v>26.746667000000002</c:v>
                </c:pt>
                <c:pt idx="14049">
                  <c:v>26.097253000000023</c:v>
                </c:pt>
                <c:pt idx="14050">
                  <c:v>29.765924000000041</c:v>
                </c:pt>
                <c:pt idx="14051">
                  <c:v>34.274896000000012</c:v>
                </c:pt>
                <c:pt idx="14052">
                  <c:v>34.017297000000042</c:v>
                </c:pt>
                <c:pt idx="14053">
                  <c:v>29.452448000000004</c:v>
                </c:pt>
                <c:pt idx="14054">
                  <c:v>28.679010000000005</c:v>
                </c:pt>
                <c:pt idx="14055">
                  <c:v>28.467767000000038</c:v>
                </c:pt>
                <c:pt idx="14056">
                  <c:v>27.780542000000025</c:v>
                </c:pt>
                <c:pt idx="14057">
                  <c:v>26.999597000000051</c:v>
                </c:pt>
                <c:pt idx="14058">
                  <c:v>31.52715500000005</c:v>
                </c:pt>
                <c:pt idx="14059">
                  <c:v>34.614709000000005</c:v>
                </c:pt>
                <c:pt idx="14060">
                  <c:v>35.272485000000017</c:v>
                </c:pt>
                <c:pt idx="14061">
                  <c:v>30.502924000000007</c:v>
                </c:pt>
                <c:pt idx="14062">
                  <c:v>29.680383000000006</c:v>
                </c:pt>
                <c:pt idx="14063">
                  <c:v>29.149743999999998</c:v>
                </c:pt>
                <c:pt idx="14064">
                  <c:v>28.229760999999996</c:v>
                </c:pt>
                <c:pt idx="14065">
                  <c:v>27.387231000000043</c:v>
                </c:pt>
                <c:pt idx="14066">
                  <c:v>30.539728000000025</c:v>
                </c:pt>
                <c:pt idx="14067">
                  <c:v>33.214075000000037</c:v>
                </c:pt>
                <c:pt idx="14068">
                  <c:v>32.946497000000022</c:v>
                </c:pt>
                <c:pt idx="14069">
                  <c:v>29.750023999999996</c:v>
                </c:pt>
                <c:pt idx="14070">
                  <c:v>29.184961000000044</c:v>
                </c:pt>
                <c:pt idx="14071">
                  <c:v>28.733209000000045</c:v>
                </c:pt>
                <c:pt idx="14072">
                  <c:v>28.253625</c:v>
                </c:pt>
                <c:pt idx="14073">
                  <c:v>27.436059999999998</c:v>
                </c:pt>
                <c:pt idx="14074">
                  <c:v>29.177179000000024</c:v>
                </c:pt>
                <c:pt idx="14075">
                  <c:v>31.851831000000004</c:v>
                </c:pt>
                <c:pt idx="14076">
                  <c:v>29.324976000000049</c:v>
                </c:pt>
                <c:pt idx="14077">
                  <c:v>26.626824999999997</c:v>
                </c:pt>
                <c:pt idx="14078">
                  <c:v>24.969324000000029</c:v>
                </c:pt>
                <c:pt idx="14079">
                  <c:v>26.967889000000014</c:v>
                </c:pt>
                <c:pt idx="14080">
                  <c:v>26.279749000000038</c:v>
                </c:pt>
                <c:pt idx="14081">
                  <c:v>26.532219999999995</c:v>
                </c:pt>
                <c:pt idx="14082">
                  <c:v>28.32222900000005</c:v>
                </c:pt>
                <c:pt idx="14083">
                  <c:v>29.625665000000026</c:v>
                </c:pt>
                <c:pt idx="14084">
                  <c:v>30.140648999999996</c:v>
                </c:pt>
                <c:pt idx="14085">
                  <c:v>28.685663000000034</c:v>
                </c:pt>
                <c:pt idx="14086">
                  <c:v>28.063318000000038</c:v>
                </c:pt>
                <c:pt idx="14087">
                  <c:v>26.970789000000025</c:v>
                </c:pt>
                <c:pt idx="14088">
                  <c:v>26.27330900000004</c:v>
                </c:pt>
                <c:pt idx="14089">
                  <c:v>25.39830900000004</c:v>
                </c:pt>
                <c:pt idx="14090">
                  <c:v>27.378197999999998</c:v>
                </c:pt>
                <c:pt idx="14091">
                  <c:v>28.913324000000046</c:v>
                </c:pt>
                <c:pt idx="14092">
                  <c:v>27.885675000000049</c:v>
                </c:pt>
                <c:pt idx="14093">
                  <c:v>27.102808000000039</c:v>
                </c:pt>
                <c:pt idx="14094">
                  <c:v>26.630670000000009</c:v>
                </c:pt>
                <c:pt idx="14095">
                  <c:v>26.114282000000003</c:v>
                </c:pt>
                <c:pt idx="14096">
                  <c:v>26.020441000000005</c:v>
                </c:pt>
                <c:pt idx="14097">
                  <c:v>25.536401000000012</c:v>
                </c:pt>
                <c:pt idx="14098">
                  <c:v>26.230310000000031</c:v>
                </c:pt>
                <c:pt idx="14099">
                  <c:v>24.357782000000043</c:v>
                </c:pt>
                <c:pt idx="14100">
                  <c:v>27.483942000000013</c:v>
                </c:pt>
                <c:pt idx="14101">
                  <c:v>26.711969000000011</c:v>
                </c:pt>
                <c:pt idx="14102">
                  <c:v>26.13750600000003</c:v>
                </c:pt>
                <c:pt idx="14103">
                  <c:v>25.379419000000041</c:v>
                </c:pt>
                <c:pt idx="14104">
                  <c:v>24.575738999999999</c:v>
                </c:pt>
                <c:pt idx="14105">
                  <c:v>23.954919000000018</c:v>
                </c:pt>
                <c:pt idx="14106">
                  <c:v>26.140771000000029</c:v>
                </c:pt>
                <c:pt idx="14107">
                  <c:v>28.389093000000003</c:v>
                </c:pt>
                <c:pt idx="14108">
                  <c:v>29.201654000000019</c:v>
                </c:pt>
                <c:pt idx="14109">
                  <c:v>27.682428000000016</c:v>
                </c:pt>
                <c:pt idx="14110">
                  <c:v>26.645380000000046</c:v>
                </c:pt>
                <c:pt idx="14111">
                  <c:v>25.964441000000022</c:v>
                </c:pt>
                <c:pt idx="14112">
                  <c:v>25.379998999999998</c:v>
                </c:pt>
                <c:pt idx="14113">
                  <c:v>25.334985000000017</c:v>
                </c:pt>
                <c:pt idx="14114">
                  <c:v>27.520380000000046</c:v>
                </c:pt>
                <c:pt idx="14115">
                  <c:v>29.690942000000007</c:v>
                </c:pt>
                <c:pt idx="14116">
                  <c:v>30.65221600000001</c:v>
                </c:pt>
                <c:pt idx="14117">
                  <c:v>27.654718000000003</c:v>
                </c:pt>
                <c:pt idx="14118">
                  <c:v>26.69722900000005</c:v>
                </c:pt>
                <c:pt idx="14119">
                  <c:v>26.213098000000002</c:v>
                </c:pt>
                <c:pt idx="14120">
                  <c:v>25.450616000000025</c:v>
                </c:pt>
                <c:pt idx="14121">
                  <c:v>25.151483000000042</c:v>
                </c:pt>
                <c:pt idx="14122">
                  <c:v>27.825922000000048</c:v>
                </c:pt>
                <c:pt idx="14123">
                  <c:v>30.854700000000037</c:v>
                </c:pt>
                <c:pt idx="14124">
                  <c:v>29.910425000000032</c:v>
                </c:pt>
                <c:pt idx="14125">
                  <c:v>27.42955900000004</c:v>
                </c:pt>
                <c:pt idx="14126">
                  <c:v>26.934534000000042</c:v>
                </c:pt>
                <c:pt idx="14127">
                  <c:v>26.229547000000025</c:v>
                </c:pt>
                <c:pt idx="14128">
                  <c:v>25.490381000000014</c:v>
                </c:pt>
                <c:pt idx="14129">
                  <c:v>24.895135000000039</c:v>
                </c:pt>
                <c:pt idx="14130">
                  <c:v>27.074365</c:v>
                </c:pt>
                <c:pt idx="14131">
                  <c:v>30.012567000000047</c:v>
                </c:pt>
                <c:pt idx="14132">
                  <c:v>30.807794000000001</c:v>
                </c:pt>
                <c:pt idx="14133">
                  <c:v>27.784937000000014</c:v>
                </c:pt>
                <c:pt idx="14134">
                  <c:v>27.051630000000046</c:v>
                </c:pt>
                <c:pt idx="14135">
                  <c:v>26.512720000000002</c:v>
                </c:pt>
                <c:pt idx="14136">
                  <c:v>25.490045000000009</c:v>
                </c:pt>
                <c:pt idx="14137">
                  <c:v>25.009302000000048</c:v>
                </c:pt>
                <c:pt idx="14138">
                  <c:v>27.219476000000043</c:v>
                </c:pt>
                <c:pt idx="14139">
                  <c:v>29.308801000000017</c:v>
                </c:pt>
                <c:pt idx="14140">
                  <c:v>30.281244000000015</c:v>
                </c:pt>
                <c:pt idx="14141">
                  <c:v>27.876764000000037</c:v>
                </c:pt>
                <c:pt idx="14142">
                  <c:v>26.838831000000027</c:v>
                </c:pt>
                <c:pt idx="14143">
                  <c:v>26.472437000000014</c:v>
                </c:pt>
                <c:pt idx="14144">
                  <c:v>25.680047999999999</c:v>
                </c:pt>
                <c:pt idx="14145">
                  <c:v>25.081201000000021</c:v>
                </c:pt>
                <c:pt idx="14146">
                  <c:v>27.962122000000022</c:v>
                </c:pt>
                <c:pt idx="14147">
                  <c:v>30.435419000000024</c:v>
                </c:pt>
                <c:pt idx="14148">
                  <c:v>31.126367000000016</c:v>
                </c:pt>
                <c:pt idx="14149">
                  <c:v>27.788843000000043</c:v>
                </c:pt>
                <c:pt idx="14150">
                  <c:v>27.222406000000035</c:v>
                </c:pt>
                <c:pt idx="14151">
                  <c:v>26.696741000000031</c:v>
                </c:pt>
                <c:pt idx="14152">
                  <c:v>25.600671000000034</c:v>
                </c:pt>
                <c:pt idx="14153">
                  <c:v>25.13036500000004</c:v>
                </c:pt>
                <c:pt idx="14154">
                  <c:v>27.58278800000005</c:v>
                </c:pt>
                <c:pt idx="14155">
                  <c:v>30.558160000000044</c:v>
                </c:pt>
                <c:pt idx="14156">
                  <c:v>30.947809000000007</c:v>
                </c:pt>
                <c:pt idx="14157">
                  <c:v>27.993311000000006</c:v>
                </c:pt>
                <c:pt idx="14158">
                  <c:v>26.778314000000023</c:v>
                </c:pt>
                <c:pt idx="14159">
                  <c:v>26.640283000000011</c:v>
                </c:pt>
                <c:pt idx="14160">
                  <c:v>25.892786000000001</c:v>
                </c:pt>
                <c:pt idx="14161">
                  <c:v>25.130670000000009</c:v>
                </c:pt>
                <c:pt idx="14162">
                  <c:v>27.665674000000024</c:v>
                </c:pt>
                <c:pt idx="14163">
                  <c:v>30.963159000000019</c:v>
                </c:pt>
                <c:pt idx="14164">
                  <c:v>31.11474000000004</c:v>
                </c:pt>
                <c:pt idx="14165">
                  <c:v>27.736841000000027</c:v>
                </c:pt>
                <c:pt idx="14166">
                  <c:v>27.598321999999996</c:v>
                </c:pt>
                <c:pt idx="14167">
                  <c:v>26.90081200000003</c:v>
                </c:pt>
                <c:pt idx="14168">
                  <c:v>26.477655000000027</c:v>
                </c:pt>
                <c:pt idx="14169">
                  <c:v>25.558160000000044</c:v>
                </c:pt>
                <c:pt idx="14170">
                  <c:v>26.705682000000024</c:v>
                </c:pt>
                <c:pt idx="14171">
                  <c:v>28.098169000000041</c:v>
                </c:pt>
                <c:pt idx="14172">
                  <c:v>31.015100000000018</c:v>
                </c:pt>
                <c:pt idx="14173">
                  <c:v>28.574701000000005</c:v>
                </c:pt>
                <c:pt idx="14174">
                  <c:v>27.515222000000051</c:v>
                </c:pt>
                <c:pt idx="14175">
                  <c:v>27.436059999999998</c:v>
                </c:pt>
                <c:pt idx="14176">
                  <c:v>26.672326999999996</c:v>
                </c:pt>
                <c:pt idx="14177">
                  <c:v>25.548608000000002</c:v>
                </c:pt>
                <c:pt idx="14178">
                  <c:v>27.656122000000039</c:v>
                </c:pt>
                <c:pt idx="14179">
                  <c:v>30.392786000000001</c:v>
                </c:pt>
                <c:pt idx="14180">
                  <c:v>31.537805000000048</c:v>
                </c:pt>
                <c:pt idx="14181">
                  <c:v>26.96080900000004</c:v>
                </c:pt>
                <c:pt idx="14182">
                  <c:v>27.001733000000002</c:v>
                </c:pt>
                <c:pt idx="14183">
                  <c:v>26.736719000000051</c:v>
                </c:pt>
                <c:pt idx="14184">
                  <c:v>25.917963000000043</c:v>
                </c:pt>
                <c:pt idx="14185">
                  <c:v>25.260309000000007</c:v>
                </c:pt>
                <c:pt idx="14186">
                  <c:v>27.87856400000004</c:v>
                </c:pt>
                <c:pt idx="14187">
                  <c:v>31.365656000000001</c:v>
                </c:pt>
                <c:pt idx="14188">
                  <c:v>32.150507000000005</c:v>
                </c:pt>
                <c:pt idx="14189">
                  <c:v>27.9255</c:v>
                </c:pt>
                <c:pt idx="14190">
                  <c:v>27.220483000000002</c:v>
                </c:pt>
                <c:pt idx="14191">
                  <c:v>26.892938000000015</c:v>
                </c:pt>
                <c:pt idx="14192">
                  <c:v>26.347955000000013</c:v>
                </c:pt>
                <c:pt idx="14193">
                  <c:v>25.300195000000031</c:v>
                </c:pt>
                <c:pt idx="14194">
                  <c:v>27.784447999999998</c:v>
                </c:pt>
                <c:pt idx="14195">
                  <c:v>30.69448200000005</c:v>
                </c:pt>
                <c:pt idx="14196">
                  <c:v>29.482965000000036</c:v>
                </c:pt>
                <c:pt idx="14197">
                  <c:v>26.941797000000008</c:v>
                </c:pt>
                <c:pt idx="14198">
                  <c:v>26.133875000000046</c:v>
                </c:pt>
                <c:pt idx="14199">
                  <c:v>25.801904000000036</c:v>
                </c:pt>
                <c:pt idx="14200">
                  <c:v>25.904718000000003</c:v>
                </c:pt>
                <c:pt idx="14201">
                  <c:v>24.626459000000011</c:v>
                </c:pt>
                <c:pt idx="14202">
                  <c:v>26.436304000000007</c:v>
                </c:pt>
                <c:pt idx="14203">
                  <c:v>29.65615200000002</c:v>
                </c:pt>
                <c:pt idx="14204">
                  <c:v>31.15203200000002</c:v>
                </c:pt>
                <c:pt idx="14205">
                  <c:v>27.409601000000009</c:v>
                </c:pt>
                <c:pt idx="14206">
                  <c:v>26.521539000000018</c:v>
                </c:pt>
                <c:pt idx="14207">
                  <c:v>25.901697000000013</c:v>
                </c:pt>
                <c:pt idx="14208">
                  <c:v>24.705042000000049</c:v>
                </c:pt>
                <c:pt idx="14209">
                  <c:v>23.986902000000043</c:v>
                </c:pt>
                <c:pt idx="14210">
                  <c:v>26.860040000000026</c:v>
                </c:pt>
                <c:pt idx="14211">
                  <c:v>29.932825000000037</c:v>
                </c:pt>
                <c:pt idx="14212">
                  <c:v>31.079218000000026</c:v>
                </c:pt>
                <c:pt idx="14213">
                  <c:v>27.536707000000035</c:v>
                </c:pt>
                <c:pt idx="14214">
                  <c:v>26.786707000000035</c:v>
                </c:pt>
                <c:pt idx="14215">
                  <c:v>26.224207000000035</c:v>
                </c:pt>
                <c:pt idx="14216">
                  <c:v>25.497675000000015</c:v>
                </c:pt>
                <c:pt idx="14217">
                  <c:v>24.686731000000009</c:v>
                </c:pt>
                <c:pt idx="14218">
                  <c:v>27.499994000000015</c:v>
                </c:pt>
                <c:pt idx="14219">
                  <c:v>30.517511000000013</c:v>
                </c:pt>
                <c:pt idx="14220">
                  <c:v>30.656122000000039</c:v>
                </c:pt>
                <c:pt idx="14221">
                  <c:v>27.476770000000045</c:v>
                </c:pt>
                <c:pt idx="14222">
                  <c:v>26.796869000000015</c:v>
                </c:pt>
                <c:pt idx="14223">
                  <c:v>26.291376000000014</c:v>
                </c:pt>
                <c:pt idx="14224">
                  <c:v>25.365228000000002</c:v>
                </c:pt>
                <c:pt idx="14225">
                  <c:v>24.692255000000046</c:v>
                </c:pt>
                <c:pt idx="14226">
                  <c:v>27.498865000000023</c:v>
                </c:pt>
                <c:pt idx="14227">
                  <c:v>30.686395000000005</c:v>
                </c:pt>
                <c:pt idx="14228">
                  <c:v>31.360803000000033</c:v>
                </c:pt>
                <c:pt idx="14229">
                  <c:v>27.713220000000035</c:v>
                </c:pt>
                <c:pt idx="14230">
                  <c:v>26.824579000000028</c:v>
                </c:pt>
                <c:pt idx="14231">
                  <c:v>26.493493999999998</c:v>
                </c:pt>
                <c:pt idx="14232">
                  <c:v>25.437799000000041</c:v>
                </c:pt>
                <c:pt idx="14233">
                  <c:v>24.412805000000048</c:v>
                </c:pt>
                <c:pt idx="14234">
                  <c:v>26.835291000000041</c:v>
                </c:pt>
                <c:pt idx="14235">
                  <c:v>29.928217000000018</c:v>
                </c:pt>
                <c:pt idx="14236">
                  <c:v>30.77169200000003</c:v>
                </c:pt>
                <c:pt idx="14237">
                  <c:v>28.430292000000009</c:v>
                </c:pt>
                <c:pt idx="14238">
                  <c:v>27.253168000000016</c:v>
                </c:pt>
                <c:pt idx="14239">
                  <c:v>26.498163000000034</c:v>
                </c:pt>
                <c:pt idx="14240">
                  <c:v>25.338189999999997</c:v>
                </c:pt>
                <c:pt idx="14241">
                  <c:v>24.388177000000042</c:v>
                </c:pt>
                <c:pt idx="14242">
                  <c:v>26.093164000000002</c:v>
                </c:pt>
                <c:pt idx="14243">
                  <c:v>29.108179000000007</c:v>
                </c:pt>
                <c:pt idx="14244">
                  <c:v>29.395319000000029</c:v>
                </c:pt>
                <c:pt idx="14245">
                  <c:v>27.854791000000034</c:v>
                </c:pt>
                <c:pt idx="14246">
                  <c:v>26.604791000000034</c:v>
                </c:pt>
                <c:pt idx="14247">
                  <c:v>25.502527000000043</c:v>
                </c:pt>
                <c:pt idx="14248">
                  <c:v>25.148676000000023</c:v>
                </c:pt>
                <c:pt idx="14249">
                  <c:v>24.752222000000017</c:v>
                </c:pt>
                <c:pt idx="14250">
                  <c:v>26.683374000000015</c:v>
                </c:pt>
                <c:pt idx="14251">
                  <c:v>29.902979000000016</c:v>
                </c:pt>
                <c:pt idx="14252">
                  <c:v>31.373346000000026</c:v>
                </c:pt>
                <c:pt idx="14253">
                  <c:v>27.531824000000029</c:v>
                </c:pt>
                <c:pt idx="14254">
                  <c:v>26.628778000000011</c:v>
                </c:pt>
                <c:pt idx="14255">
                  <c:v>26.364221000000043</c:v>
                </c:pt>
                <c:pt idx="14256">
                  <c:v>25.822900000000004</c:v>
                </c:pt>
                <c:pt idx="14257">
                  <c:v>25.447900000000004</c:v>
                </c:pt>
                <c:pt idx="14258">
                  <c:v>27.907861000000025</c:v>
                </c:pt>
                <c:pt idx="14259">
                  <c:v>30.210077000000013</c:v>
                </c:pt>
                <c:pt idx="14260">
                  <c:v>31.129449000000022</c:v>
                </c:pt>
                <c:pt idx="14261">
                  <c:v>27.961938000000032</c:v>
                </c:pt>
                <c:pt idx="14262">
                  <c:v>27.134424000000024</c:v>
                </c:pt>
                <c:pt idx="14263">
                  <c:v>26.449426000000017</c:v>
                </c:pt>
                <c:pt idx="14264">
                  <c:v>25.423883000000046</c:v>
                </c:pt>
                <c:pt idx="14265">
                  <c:v>24.844446000000005</c:v>
                </c:pt>
                <c:pt idx="14266">
                  <c:v>26.507440000000031</c:v>
                </c:pt>
                <c:pt idx="14267">
                  <c:v>29.626031000000012</c:v>
                </c:pt>
                <c:pt idx="14268">
                  <c:v>30.412134000000037</c:v>
                </c:pt>
                <c:pt idx="14269">
                  <c:v>26.877527000000043</c:v>
                </c:pt>
                <c:pt idx="14270">
                  <c:v>26.457117000000039</c:v>
                </c:pt>
                <c:pt idx="14271">
                  <c:v>26.078119000000015</c:v>
                </c:pt>
                <c:pt idx="14272">
                  <c:v>26.076959000000045</c:v>
                </c:pt>
                <c:pt idx="14273">
                  <c:v>25.8005</c:v>
                </c:pt>
                <c:pt idx="14274">
                  <c:v>27.32500600000003</c:v>
                </c:pt>
                <c:pt idx="14275">
                  <c:v>28.041711000000021</c:v>
                </c:pt>
                <c:pt idx="14276">
                  <c:v>27.841730000000041</c:v>
                </c:pt>
                <c:pt idx="14277">
                  <c:v>27.059229000000016</c:v>
                </c:pt>
                <c:pt idx="14278">
                  <c:v>26.041711000000021</c:v>
                </c:pt>
                <c:pt idx="14279">
                  <c:v>25.754205000000013</c:v>
                </c:pt>
                <c:pt idx="14280">
                  <c:v>25.086725000000001</c:v>
                </c:pt>
                <c:pt idx="14281">
                  <c:v>24.402917000000002</c:v>
                </c:pt>
                <c:pt idx="14282">
                  <c:v>25.796747000000039</c:v>
                </c:pt>
                <c:pt idx="14283">
                  <c:v>28.579248000000007</c:v>
                </c:pt>
                <c:pt idx="14284">
                  <c:v>27.829218000000026</c:v>
                </c:pt>
                <c:pt idx="14285">
                  <c:v>27.276727000000051</c:v>
                </c:pt>
                <c:pt idx="14286">
                  <c:v>25.796716000000004</c:v>
                </c:pt>
                <c:pt idx="14287">
                  <c:v>25.154230000000041</c:v>
                </c:pt>
                <c:pt idx="14288">
                  <c:v>24.954218000000026</c:v>
                </c:pt>
                <c:pt idx="14289">
                  <c:v>23.433831999999995</c:v>
                </c:pt>
                <c:pt idx="14290">
                  <c:v>25.330713000000003</c:v>
                </c:pt>
                <c:pt idx="14291">
                  <c:v>28.636102000000051</c:v>
                </c:pt>
                <c:pt idx="14292">
                  <c:v>29.752161000000001</c:v>
                </c:pt>
                <c:pt idx="14293">
                  <c:v>27.01552700000002</c:v>
                </c:pt>
                <c:pt idx="14294">
                  <c:v>26.274805000000015</c:v>
                </c:pt>
                <c:pt idx="14295">
                  <c:v>25.617883000000006</c:v>
                </c:pt>
                <c:pt idx="14296">
                  <c:v>24.779718000000003</c:v>
                </c:pt>
                <c:pt idx="14297">
                  <c:v>24.39528800000005</c:v>
                </c:pt>
                <c:pt idx="14298">
                  <c:v>27.084985000000017</c:v>
                </c:pt>
                <c:pt idx="14299">
                  <c:v>30.230463000000043</c:v>
                </c:pt>
                <c:pt idx="14300">
                  <c:v>30.595026000000018</c:v>
                </c:pt>
                <c:pt idx="14301">
                  <c:v>26.463770000000011</c:v>
                </c:pt>
                <c:pt idx="14302">
                  <c:v>26.017084000000011</c:v>
                </c:pt>
                <c:pt idx="14303">
                  <c:v>25.870416000000034</c:v>
                </c:pt>
                <c:pt idx="14304">
                  <c:v>25.138177000000042</c:v>
                </c:pt>
                <c:pt idx="14305">
                  <c:v>23.982111000000032</c:v>
                </c:pt>
                <c:pt idx="14306">
                  <c:v>25.952081000000021</c:v>
                </c:pt>
                <c:pt idx="14307">
                  <c:v>28.870660000000044</c:v>
                </c:pt>
                <c:pt idx="14308">
                  <c:v>30.231805000000008</c:v>
                </c:pt>
                <c:pt idx="14309">
                  <c:v>26.795679000000007</c:v>
                </c:pt>
                <c:pt idx="14310">
                  <c:v>25.710687000000007</c:v>
                </c:pt>
                <c:pt idx="14311">
                  <c:v>25.419305000000008</c:v>
                </c:pt>
                <c:pt idx="14312">
                  <c:v>25.105524000000003</c:v>
                </c:pt>
                <c:pt idx="14313">
                  <c:v>24.559167000000002</c:v>
                </c:pt>
                <c:pt idx="14314">
                  <c:v>26.886774000000003</c:v>
                </c:pt>
                <c:pt idx="14315">
                  <c:v>29.71016800000001</c:v>
                </c:pt>
                <c:pt idx="14316">
                  <c:v>30.885339000000045</c:v>
                </c:pt>
                <c:pt idx="14317">
                  <c:v>27.098688000000038</c:v>
                </c:pt>
                <c:pt idx="14318">
                  <c:v>26.10991800000005</c:v>
                </c:pt>
                <c:pt idx="14319">
                  <c:v>25.153008999999997</c:v>
                </c:pt>
                <c:pt idx="14320">
                  <c:v>24.615808000000015</c:v>
                </c:pt>
                <c:pt idx="14321">
                  <c:v>24.13750600000003</c:v>
                </c:pt>
                <c:pt idx="14322">
                  <c:v>26.796807999999999</c:v>
                </c:pt>
                <c:pt idx="14323">
                  <c:v>29.45714700000002</c:v>
                </c:pt>
                <c:pt idx="14324">
                  <c:v>30.356653000000051</c:v>
                </c:pt>
                <c:pt idx="14325">
                  <c:v>26.994714000000045</c:v>
                </c:pt>
                <c:pt idx="14326">
                  <c:v>25.974878000000047</c:v>
                </c:pt>
                <c:pt idx="14327">
                  <c:v>25.309869000000049</c:v>
                </c:pt>
                <c:pt idx="14328">
                  <c:v>24.567377000000022</c:v>
                </c:pt>
                <c:pt idx="14329">
                  <c:v>23.839868000000024</c:v>
                </c:pt>
                <c:pt idx="14330">
                  <c:v>26.124872000000039</c:v>
                </c:pt>
                <c:pt idx="14331">
                  <c:v>28.901147000000037</c:v>
                </c:pt>
                <c:pt idx="14332">
                  <c:v>30.356133999999997</c:v>
                </c:pt>
                <c:pt idx="14333">
                  <c:v>26.242883000000006</c:v>
                </c:pt>
                <c:pt idx="14334">
                  <c:v>25.816492000000039</c:v>
                </c:pt>
                <c:pt idx="14335">
                  <c:v>25.186487</c:v>
                </c:pt>
                <c:pt idx="14336">
                  <c:v>24.343988000000024</c:v>
                </c:pt>
                <c:pt idx="14337">
                  <c:v>23.797906000000012</c:v>
                </c:pt>
                <c:pt idx="14338">
                  <c:v>25.700403000000051</c:v>
                </c:pt>
                <c:pt idx="14339">
                  <c:v>28.392786000000001</c:v>
                </c:pt>
                <c:pt idx="14340">
                  <c:v>29.543542000000002</c:v>
                </c:pt>
                <c:pt idx="14341">
                  <c:v>26.586725000000001</c:v>
                </c:pt>
                <c:pt idx="14342">
                  <c:v>25.400140000000022</c:v>
                </c:pt>
                <c:pt idx="14343">
                  <c:v>24.449426000000017</c:v>
                </c:pt>
                <c:pt idx="14344">
                  <c:v>23.695763999999997</c:v>
                </c:pt>
                <c:pt idx="14345">
                  <c:v>23.284447999999998</c:v>
                </c:pt>
                <c:pt idx="14346">
                  <c:v>25.828057999999999</c:v>
                </c:pt>
                <c:pt idx="14347">
                  <c:v>29.042810000000031</c:v>
                </c:pt>
                <c:pt idx="14348">
                  <c:v>29.945703000000037</c:v>
                </c:pt>
                <c:pt idx="14349">
                  <c:v>25.903284000000042</c:v>
                </c:pt>
                <c:pt idx="14350">
                  <c:v>25.007806000000016</c:v>
                </c:pt>
                <c:pt idx="14351">
                  <c:v>24.466730000000041</c:v>
                </c:pt>
                <c:pt idx="14352">
                  <c:v>23.601343000000043</c:v>
                </c:pt>
                <c:pt idx="14353">
                  <c:v>23.002008000000046</c:v>
                </c:pt>
                <c:pt idx="14354">
                  <c:v>26.427026000000012</c:v>
                </c:pt>
                <c:pt idx="14355">
                  <c:v>29.806360000000041</c:v>
                </c:pt>
                <c:pt idx="14356">
                  <c:v>30.136194000000046</c:v>
                </c:pt>
                <c:pt idx="14357">
                  <c:v>26.046198000000004</c:v>
                </c:pt>
                <c:pt idx="14358">
                  <c:v>25.516351000000043</c:v>
                </c:pt>
                <c:pt idx="14359">
                  <c:v>24.648065000000031</c:v>
                </c:pt>
                <c:pt idx="14360">
                  <c:v>23.661127000000022</c:v>
                </c:pt>
                <c:pt idx="14361">
                  <c:v>23.119623000000047</c:v>
                </c:pt>
                <c:pt idx="14362">
                  <c:v>26.094598000000019</c:v>
                </c:pt>
                <c:pt idx="14363">
                  <c:v>29.441583000000037</c:v>
                </c:pt>
                <c:pt idx="14364">
                  <c:v>30.541803000000016</c:v>
                </c:pt>
                <c:pt idx="14365">
                  <c:v>26.05391800000001</c:v>
                </c:pt>
                <c:pt idx="14366">
                  <c:v>25.359644000000003</c:v>
                </c:pt>
                <c:pt idx="14367">
                  <c:v>24.509636999999998</c:v>
                </c:pt>
                <c:pt idx="14368">
                  <c:v>23.25908800000002</c:v>
                </c:pt>
                <c:pt idx="14369">
                  <c:v>22.322626000000014</c:v>
                </c:pt>
                <c:pt idx="14370">
                  <c:v>25.641594999999995</c:v>
                </c:pt>
                <c:pt idx="14371">
                  <c:v>29.409082000000012</c:v>
                </c:pt>
                <c:pt idx="14372">
                  <c:v>30.391594999999995</c:v>
                </c:pt>
                <c:pt idx="14373">
                  <c:v>25.78591300000005</c:v>
                </c:pt>
                <c:pt idx="14374">
                  <c:v>24.99590500000005</c:v>
                </c:pt>
                <c:pt idx="14375">
                  <c:v>24.449243000000024</c:v>
                </c:pt>
                <c:pt idx="14376">
                  <c:v>23.13338600000003</c:v>
                </c:pt>
                <c:pt idx="14377">
                  <c:v>22.378716999999995</c:v>
                </c:pt>
                <c:pt idx="14378">
                  <c:v>26.513452000000029</c:v>
                </c:pt>
                <c:pt idx="14379">
                  <c:v>29.755884000000037</c:v>
                </c:pt>
                <c:pt idx="14380">
                  <c:v>29.800867000000039</c:v>
                </c:pt>
                <c:pt idx="14381">
                  <c:v>26.208307000000048</c:v>
                </c:pt>
                <c:pt idx="14382">
                  <c:v>25.35579800000005</c:v>
                </c:pt>
                <c:pt idx="14383">
                  <c:v>24.215814000000023</c:v>
                </c:pt>
                <c:pt idx="14384">
                  <c:v>23.035455000000013</c:v>
                </c:pt>
                <c:pt idx="14385">
                  <c:v>21.91765700000002</c:v>
                </c:pt>
                <c:pt idx="14386">
                  <c:v>26.017664000000025</c:v>
                </c:pt>
                <c:pt idx="14387">
                  <c:v>28.89766800000001</c:v>
                </c:pt>
                <c:pt idx="14388">
                  <c:v>29.465143000000012</c:v>
                </c:pt>
                <c:pt idx="14389">
                  <c:v>25.282647999999995</c:v>
                </c:pt>
                <c:pt idx="14390">
                  <c:v>24.437677000000008</c:v>
                </c:pt>
                <c:pt idx="14391">
                  <c:v>23.442651000000012</c:v>
                </c:pt>
                <c:pt idx="14392">
                  <c:v>22.227625000000046</c:v>
                </c:pt>
                <c:pt idx="14393">
                  <c:v>21.549463000000003</c:v>
                </c:pt>
                <c:pt idx="14394">
                  <c:v>24.164453000000037</c:v>
                </c:pt>
                <c:pt idx="14395">
                  <c:v>27.450800000000015</c:v>
                </c:pt>
                <c:pt idx="14396">
                  <c:v>29.31490500000001</c:v>
                </c:pt>
                <c:pt idx="14397">
                  <c:v>26.137415000000033</c:v>
                </c:pt>
                <c:pt idx="14398">
                  <c:v>24.302423000000033</c:v>
                </c:pt>
                <c:pt idx="14399">
                  <c:v>23.465540000000033</c:v>
                </c:pt>
                <c:pt idx="14400">
                  <c:v>22.320520000000045</c:v>
                </c:pt>
                <c:pt idx="14401">
                  <c:v>21.580469000000051</c:v>
                </c:pt>
                <c:pt idx="14402">
                  <c:v>23.622766000000013</c:v>
                </c:pt>
                <c:pt idx="14403">
                  <c:v>26.66301900000002</c:v>
                </c:pt>
                <c:pt idx="14404">
                  <c:v>28.364892999999995</c:v>
                </c:pt>
                <c:pt idx="14405">
                  <c:v>26.789911000000018</c:v>
                </c:pt>
                <c:pt idx="14406">
                  <c:v>24.787408000000028</c:v>
                </c:pt>
                <c:pt idx="14407">
                  <c:v>24.218042000000025</c:v>
                </c:pt>
                <c:pt idx="14408">
                  <c:v>22.738458000000037</c:v>
                </c:pt>
                <c:pt idx="14409">
                  <c:v>21.900171</c:v>
                </c:pt>
                <c:pt idx="14410">
                  <c:v>24.306787000000043</c:v>
                </c:pt>
                <c:pt idx="14411">
                  <c:v>27.386804000000041</c:v>
                </c:pt>
                <c:pt idx="14412">
                  <c:v>28.851831000000004</c:v>
                </c:pt>
                <c:pt idx="14413">
                  <c:v>25.07403000000005</c:v>
                </c:pt>
                <c:pt idx="14414">
                  <c:v>24.641534000000036</c:v>
                </c:pt>
                <c:pt idx="14415">
                  <c:v>23.929010000000005</c:v>
                </c:pt>
                <c:pt idx="14416">
                  <c:v>23.019037000000026</c:v>
                </c:pt>
                <c:pt idx="14417">
                  <c:v>21.924219000000051</c:v>
                </c:pt>
                <c:pt idx="14418">
                  <c:v>24.669153000000051</c:v>
                </c:pt>
                <c:pt idx="14419">
                  <c:v>27.833002000000022</c:v>
                </c:pt>
                <c:pt idx="14420">
                  <c:v>28.592126000000007</c:v>
                </c:pt>
                <c:pt idx="14421">
                  <c:v>24.934564000000023</c:v>
                </c:pt>
                <c:pt idx="14422">
                  <c:v>24.262567000000047</c:v>
                </c:pt>
                <c:pt idx="14423">
                  <c:v>23.788477</c:v>
                </c:pt>
                <c:pt idx="14424">
                  <c:v>22.765985000000001</c:v>
                </c:pt>
                <c:pt idx="14425">
                  <c:v>21.862390000000005</c:v>
                </c:pt>
                <c:pt idx="14426">
                  <c:v>23.715387000000021</c:v>
                </c:pt>
                <c:pt idx="14427">
                  <c:v>26.759851000000026</c:v>
                </c:pt>
                <c:pt idx="14428">
                  <c:v>28.774896000000012</c:v>
                </c:pt>
                <c:pt idx="14429">
                  <c:v>25.109857000000034</c:v>
                </c:pt>
                <c:pt idx="14430">
                  <c:v>24.057397000000037</c:v>
                </c:pt>
                <c:pt idx="14431">
                  <c:v>23.699883999999997</c:v>
                </c:pt>
                <c:pt idx="14432">
                  <c:v>22.399896000000012</c:v>
                </c:pt>
                <c:pt idx="14433">
                  <c:v>21.364892999999995</c:v>
                </c:pt>
                <c:pt idx="14434">
                  <c:v>23.709253000000047</c:v>
                </c:pt>
                <c:pt idx="14435">
                  <c:v>26.944879000000014</c:v>
                </c:pt>
                <c:pt idx="14436">
                  <c:v>28.392358000000002</c:v>
                </c:pt>
                <c:pt idx="14437">
                  <c:v>25.389124000000038</c:v>
                </c:pt>
                <c:pt idx="14438">
                  <c:v>23.791711000000021</c:v>
                </c:pt>
                <c:pt idx="14439">
                  <c:v>22.945520000000045</c:v>
                </c:pt>
                <c:pt idx="14440">
                  <c:v>21.77581200000003</c:v>
                </c:pt>
                <c:pt idx="14441">
                  <c:v>20.780817000000013</c:v>
                </c:pt>
                <c:pt idx="14442">
                  <c:v>24.070367000000033</c:v>
                </c:pt>
                <c:pt idx="14443">
                  <c:v>27.708307000000048</c:v>
                </c:pt>
                <c:pt idx="14444">
                  <c:v>29.416284000000019</c:v>
                </c:pt>
                <c:pt idx="14445">
                  <c:v>25.943781000000001</c:v>
                </c:pt>
                <c:pt idx="14446">
                  <c:v>23.963159000000019</c:v>
                </c:pt>
                <c:pt idx="14447">
                  <c:v>23.025659000000019</c:v>
                </c:pt>
                <c:pt idx="14448">
                  <c:v>21.783167000000049</c:v>
                </c:pt>
                <c:pt idx="14449">
                  <c:v>21.135491999999999</c:v>
                </c:pt>
                <c:pt idx="14450">
                  <c:v>23.488275000000044</c:v>
                </c:pt>
                <c:pt idx="14451">
                  <c:v>26.913782000000026</c:v>
                </c:pt>
                <c:pt idx="14452">
                  <c:v>29.049249000000032</c:v>
                </c:pt>
                <c:pt idx="14453">
                  <c:v>25.597986000000049</c:v>
                </c:pt>
                <c:pt idx="14454">
                  <c:v>24.415491000000031</c:v>
                </c:pt>
                <c:pt idx="14455">
                  <c:v>23.892999000000032</c:v>
                </c:pt>
                <c:pt idx="14456">
                  <c:v>22.554224000000033</c:v>
                </c:pt>
                <c:pt idx="14457">
                  <c:v>21.52169200000003</c:v>
                </c:pt>
                <c:pt idx="14458">
                  <c:v>23.90151400000002</c:v>
                </c:pt>
                <c:pt idx="14459">
                  <c:v>27.039117000000033</c:v>
                </c:pt>
                <c:pt idx="14460">
                  <c:v>28.831628000000023</c:v>
                </c:pt>
                <c:pt idx="14461">
                  <c:v>25.056573000000014</c:v>
                </c:pt>
                <c:pt idx="14462">
                  <c:v>24.236597000000017</c:v>
                </c:pt>
                <c:pt idx="14463">
                  <c:v>23.436609000000033</c:v>
                </c:pt>
                <c:pt idx="14464">
                  <c:v>22.634118999999998</c:v>
                </c:pt>
                <c:pt idx="14465">
                  <c:v>22.234857000000034</c:v>
                </c:pt>
                <c:pt idx="14466">
                  <c:v>24.82872900000001</c:v>
                </c:pt>
                <c:pt idx="14467">
                  <c:v>28.401239000000032</c:v>
                </c:pt>
                <c:pt idx="14468">
                  <c:v>29.442804000000024</c:v>
                </c:pt>
                <c:pt idx="14469">
                  <c:v>25.44222400000001</c:v>
                </c:pt>
                <c:pt idx="14470">
                  <c:v>24.338861000000009</c:v>
                </c:pt>
                <c:pt idx="14471">
                  <c:v>23.627251999999999</c:v>
                </c:pt>
                <c:pt idx="14472">
                  <c:v>22.535547000000008</c:v>
                </c:pt>
                <c:pt idx="14473">
                  <c:v>21.64052700000002</c:v>
                </c:pt>
                <c:pt idx="14474">
                  <c:v>25.090662000000009</c:v>
                </c:pt>
                <c:pt idx="14475">
                  <c:v>28.456628000000023</c:v>
                </c:pt>
                <c:pt idx="14476">
                  <c:v>29.876672000000042</c:v>
                </c:pt>
                <c:pt idx="14477">
                  <c:v>25.571649000000036</c:v>
                </c:pt>
                <c:pt idx="14478">
                  <c:v>24.791650000000004</c:v>
                </c:pt>
                <c:pt idx="14479">
                  <c:v>23.920557000000031</c:v>
                </c:pt>
                <c:pt idx="14480">
                  <c:v>22.40221600000001</c:v>
                </c:pt>
                <c:pt idx="14481">
                  <c:v>21.404871000000014</c:v>
                </c:pt>
                <c:pt idx="14482">
                  <c:v>24.742975000000001</c:v>
                </c:pt>
                <c:pt idx="14483">
                  <c:v>27.774866000000031</c:v>
                </c:pt>
                <c:pt idx="14484">
                  <c:v>29.214868000000024</c:v>
                </c:pt>
                <c:pt idx="14485">
                  <c:v>25.594873000000007</c:v>
                </c:pt>
                <c:pt idx="14486">
                  <c:v>23.792383000000029</c:v>
                </c:pt>
                <c:pt idx="14487">
                  <c:v>22.517358000000002</c:v>
                </c:pt>
                <c:pt idx="14488">
                  <c:v>21.076318000000015</c:v>
                </c:pt>
                <c:pt idx="14489">
                  <c:v>19.904108000000008</c:v>
                </c:pt>
                <c:pt idx="14490">
                  <c:v>23.522852</c:v>
                </c:pt>
                <c:pt idx="14491">
                  <c:v>27.293481000000043</c:v>
                </c:pt>
                <c:pt idx="14492">
                  <c:v>28.920984000000033</c:v>
                </c:pt>
                <c:pt idx="14493">
                  <c:v>25.265100000000018</c:v>
                </c:pt>
                <c:pt idx="14494">
                  <c:v>22.835138000000029</c:v>
                </c:pt>
                <c:pt idx="14495">
                  <c:v>21.991083000000003</c:v>
                </c:pt>
                <c:pt idx="14496">
                  <c:v>20.676324000000022</c:v>
                </c:pt>
                <c:pt idx="14497">
                  <c:v>19.608850000000018</c:v>
                </c:pt>
                <c:pt idx="14498">
                  <c:v>23.318842000000018</c:v>
                </c:pt>
                <c:pt idx="14499">
                  <c:v>26.603814999999997</c:v>
                </c:pt>
                <c:pt idx="14500">
                  <c:v>28.187158000000011</c:v>
                </c:pt>
                <c:pt idx="14501">
                  <c:v>23.951074000000006</c:v>
                </c:pt>
                <c:pt idx="14502">
                  <c:v>22.371758999999997</c:v>
                </c:pt>
                <c:pt idx="14503">
                  <c:v>21.562494000000015</c:v>
                </c:pt>
                <c:pt idx="14504">
                  <c:v>20.908716000000027</c:v>
                </c:pt>
                <c:pt idx="14505">
                  <c:v>19.395013000000006</c:v>
                </c:pt>
                <c:pt idx="14506">
                  <c:v>23.547449000000029</c:v>
                </c:pt>
                <c:pt idx="14507">
                  <c:v>27.340967000000035</c:v>
                </c:pt>
                <c:pt idx="14508">
                  <c:v>28.689630000000022</c:v>
                </c:pt>
                <c:pt idx="14509">
                  <c:v>25.273218000000043</c:v>
                </c:pt>
                <c:pt idx="14510">
                  <c:v>23.168115</c:v>
                </c:pt>
                <c:pt idx="14511">
                  <c:v>21.967004000000031</c:v>
                </c:pt>
                <c:pt idx="14512">
                  <c:v>20.67998700000004</c:v>
                </c:pt>
                <c:pt idx="14513">
                  <c:v>20.137872000000016</c:v>
                </c:pt>
                <c:pt idx="14514">
                  <c:v>24.084772000000044</c:v>
                </c:pt>
                <c:pt idx="14515">
                  <c:v>28.198082999999997</c:v>
                </c:pt>
                <c:pt idx="14516">
                  <c:v>29.046930000000032</c:v>
                </c:pt>
                <c:pt idx="14517">
                  <c:v>25.852319000000023</c:v>
                </c:pt>
                <c:pt idx="14518">
                  <c:v>24.566003000000023</c:v>
                </c:pt>
                <c:pt idx="14519">
                  <c:v>23.378137000000038</c:v>
                </c:pt>
                <c:pt idx="14520">
                  <c:v>22.168146000000036</c:v>
                </c:pt>
                <c:pt idx="14521">
                  <c:v>21.465112000000033</c:v>
                </c:pt>
                <c:pt idx="14522">
                  <c:v>24.25194700000003</c:v>
                </c:pt>
                <c:pt idx="14523">
                  <c:v>28.28731700000003</c:v>
                </c:pt>
                <c:pt idx="14524">
                  <c:v>29.981866000000025</c:v>
                </c:pt>
                <c:pt idx="14525">
                  <c:v>25.589502000000039</c:v>
                </c:pt>
                <c:pt idx="14526">
                  <c:v>24.700922000000048</c:v>
                </c:pt>
                <c:pt idx="14527">
                  <c:v>23.673608000000002</c:v>
                </c:pt>
                <c:pt idx="14528">
                  <c:v>22.861475000000041</c:v>
                </c:pt>
                <c:pt idx="14529">
                  <c:v>22.348108000000025</c:v>
                </c:pt>
                <c:pt idx="14530">
                  <c:v>25.326379000000031</c:v>
                </c:pt>
                <c:pt idx="14531">
                  <c:v>28.962334999999996</c:v>
                </c:pt>
                <c:pt idx="14532">
                  <c:v>30.317316000000005</c:v>
                </c:pt>
                <c:pt idx="14533">
                  <c:v>26.043542000000002</c:v>
                </c:pt>
                <c:pt idx="14534">
                  <c:v>24.838098000000002</c:v>
                </c:pt>
                <c:pt idx="14535">
                  <c:v>24.109398999999996</c:v>
                </c:pt>
                <c:pt idx="14536">
                  <c:v>23.714562999999998</c:v>
                </c:pt>
                <c:pt idx="14537">
                  <c:v>23.209680000000048</c:v>
                </c:pt>
                <c:pt idx="14538">
                  <c:v>26.336786000000018</c:v>
                </c:pt>
                <c:pt idx="14539">
                  <c:v>29.935480000000041</c:v>
                </c:pt>
                <c:pt idx="14540">
                  <c:v>31.107111000000032</c:v>
                </c:pt>
                <c:pt idx="14541">
                  <c:v>26.145258000000013</c:v>
                </c:pt>
                <c:pt idx="14542">
                  <c:v>25.105249000000015</c:v>
                </c:pt>
                <c:pt idx="14543">
                  <c:v>24.064661000000001</c:v>
                </c:pt>
                <c:pt idx="14544">
                  <c:v>22.697626000000014</c:v>
                </c:pt>
                <c:pt idx="14545">
                  <c:v>22.545709000000045</c:v>
                </c:pt>
                <c:pt idx="14546">
                  <c:v>23.835718000000043</c:v>
                </c:pt>
                <c:pt idx="14547">
                  <c:v>26.92247900000001</c:v>
                </c:pt>
                <c:pt idx="14548">
                  <c:v>27.159631000000047</c:v>
                </c:pt>
                <c:pt idx="14549">
                  <c:v>24.859826999999996</c:v>
                </c:pt>
                <c:pt idx="14550">
                  <c:v>23.914240000000007</c:v>
                </c:pt>
                <c:pt idx="14551">
                  <c:v>23.161707000000035</c:v>
                </c:pt>
                <c:pt idx="14552">
                  <c:v>22.411707000000035</c:v>
                </c:pt>
                <c:pt idx="14553">
                  <c:v>21.267419000000018</c:v>
                </c:pt>
                <c:pt idx="14554">
                  <c:v>23.682153000000028</c:v>
                </c:pt>
                <c:pt idx="14555">
                  <c:v>26.918420000000026</c:v>
                </c:pt>
                <c:pt idx="14556">
                  <c:v>28.332696999999996</c:v>
                </c:pt>
                <c:pt idx="14557">
                  <c:v>25.277826000000005</c:v>
                </c:pt>
                <c:pt idx="14558">
                  <c:v>23.55498700000004</c:v>
                </c:pt>
                <c:pt idx="14559">
                  <c:v>23.256738000000041</c:v>
                </c:pt>
                <c:pt idx="14560">
                  <c:v>22.498499000000038</c:v>
                </c:pt>
                <c:pt idx="14561">
                  <c:v>21.570795000000032</c:v>
                </c:pt>
                <c:pt idx="14562">
                  <c:v>23.835474000000033</c:v>
                </c:pt>
                <c:pt idx="14563">
                  <c:v>27.796320000000037</c:v>
                </c:pt>
                <c:pt idx="14564">
                  <c:v>28.004907000000003</c:v>
                </c:pt>
                <c:pt idx="14565">
                  <c:v>25.150903000000028</c:v>
                </c:pt>
                <c:pt idx="14566">
                  <c:v>24.621576000000005</c:v>
                </c:pt>
                <c:pt idx="14567">
                  <c:v>24.104303000000016</c:v>
                </c:pt>
                <c:pt idx="14568">
                  <c:v>22.67934600000001</c:v>
                </c:pt>
                <c:pt idx="14569">
                  <c:v>21.264337000000012</c:v>
                </c:pt>
                <c:pt idx="14570">
                  <c:v>23.954553000000033</c:v>
                </c:pt>
                <c:pt idx="14571">
                  <c:v>27.786646000000019</c:v>
                </c:pt>
                <c:pt idx="14572">
                  <c:v>30.029657000000043</c:v>
                </c:pt>
                <c:pt idx="14573">
                  <c:v>25.449579000000028</c:v>
                </c:pt>
                <c:pt idx="14574">
                  <c:v>24.213892000000044</c:v>
                </c:pt>
                <c:pt idx="14575">
                  <c:v>23.85857500000003</c:v>
                </c:pt>
                <c:pt idx="14576">
                  <c:v>22.671655000000044</c:v>
                </c:pt>
                <c:pt idx="14577">
                  <c:v>21.264154000000019</c:v>
                </c:pt>
                <c:pt idx="14578">
                  <c:v>23.703485000000001</c:v>
                </c:pt>
                <c:pt idx="14579">
                  <c:v>28.169060999999999</c:v>
                </c:pt>
                <c:pt idx="14580">
                  <c:v>29.824456999999995</c:v>
                </c:pt>
                <c:pt idx="14581">
                  <c:v>25.828516000000036</c:v>
                </c:pt>
                <c:pt idx="14582">
                  <c:v>24.000451999999996</c:v>
                </c:pt>
                <c:pt idx="14583">
                  <c:v>22.90221600000001</c:v>
                </c:pt>
                <c:pt idx="14584">
                  <c:v>21.959283000000028</c:v>
                </c:pt>
                <c:pt idx="14585">
                  <c:v>21.230829000000028</c:v>
                </c:pt>
                <c:pt idx="14586">
                  <c:v>24.42009900000005</c:v>
                </c:pt>
                <c:pt idx="14587">
                  <c:v>28.318444999999997</c:v>
                </c:pt>
                <c:pt idx="14588">
                  <c:v>30.002100000000041</c:v>
                </c:pt>
                <c:pt idx="14589">
                  <c:v>25.416956000000027</c:v>
                </c:pt>
                <c:pt idx="14590">
                  <c:v>23.770380000000046</c:v>
                </c:pt>
                <c:pt idx="14591">
                  <c:v>22.977868999999998</c:v>
                </c:pt>
                <c:pt idx="14592">
                  <c:v>22.102808000000039</c:v>
                </c:pt>
                <c:pt idx="14593">
                  <c:v>21.079584000000011</c:v>
                </c:pt>
                <c:pt idx="14594">
                  <c:v>23.137140000000045</c:v>
                </c:pt>
                <c:pt idx="14595">
                  <c:v>26.315179000000001</c:v>
                </c:pt>
                <c:pt idx="14596">
                  <c:v>28.051782000000003</c:v>
                </c:pt>
                <c:pt idx="14597">
                  <c:v>25.590112000000033</c:v>
                </c:pt>
                <c:pt idx="14598">
                  <c:v>24.371851000000049</c:v>
                </c:pt>
                <c:pt idx="14599">
                  <c:v>22.706812000000014</c:v>
                </c:pt>
                <c:pt idx="14600">
                  <c:v>22.180138999999997</c:v>
                </c:pt>
                <c:pt idx="14601">
                  <c:v>21.378442000000007</c:v>
                </c:pt>
                <c:pt idx="14602">
                  <c:v>23.548486000000025</c:v>
                </c:pt>
                <c:pt idx="14603">
                  <c:v>27.245142000000044</c:v>
                </c:pt>
                <c:pt idx="14604">
                  <c:v>29.328485000000001</c:v>
                </c:pt>
                <c:pt idx="14605">
                  <c:v>25.816827000000046</c:v>
                </c:pt>
                <c:pt idx="14606">
                  <c:v>24.620142000000044</c:v>
                </c:pt>
                <c:pt idx="14607">
                  <c:v>23.698480000000018</c:v>
                </c:pt>
              </c:numCache>
            </c:numRef>
          </c:val>
          <c:smooth val="0"/>
          <c:extLst>
            <c:ext xmlns:c16="http://schemas.microsoft.com/office/drawing/2014/chart" uri="{C3380CC4-5D6E-409C-BE32-E72D297353CC}">
              <c16:uniqueId val="{00000000-637E-46A1-ABA8-DC965982C82E}"/>
            </c:ext>
          </c:extLst>
        </c:ser>
        <c:dLbls>
          <c:showLegendKey val="0"/>
          <c:showVal val="0"/>
          <c:showCatName val="0"/>
          <c:showSerName val="0"/>
          <c:showPercent val="0"/>
          <c:showBubbleSize val="0"/>
        </c:dLbls>
        <c:smooth val="0"/>
        <c:axId val="537366575"/>
        <c:axId val="537356015"/>
      </c:lineChart>
      <c:dateAx>
        <c:axId val="537366575"/>
        <c:scaling>
          <c:orientation val="minMax"/>
        </c:scaling>
        <c:delete val="0"/>
        <c:axPos val="b"/>
        <c:numFmt formatCode="m/d/yyyy\ 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537356015"/>
        <c:crosses val="autoZero"/>
        <c:auto val="1"/>
        <c:lblOffset val="100"/>
        <c:baseTimeUnit val="days"/>
      </c:dateAx>
      <c:valAx>
        <c:axId val="537356015"/>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537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9525" cap="rnd">
              <a:solidFill>
                <a:srgbClr val="C00000"/>
              </a:solidFill>
              <a:round/>
            </a:ln>
            <a:effectLst/>
          </c:spPr>
          <c:marker>
            <c:symbol val="none"/>
          </c:marker>
          <c:cat>
            <c:numRef>
              <c:f>'g4.areaAvgTimeSeries.GLDAS_NOAH'!$A$10:$A$14617</c:f>
              <c:numCache>
                <c:formatCode>m/d/yyyy\ h:mm</c:formatCode>
                <c:ptCount val="14608"/>
                <c:pt idx="0">
                  <c:v>43466</c:v>
                </c:pt>
                <c:pt idx="1">
                  <c:v>43466.125</c:v>
                </c:pt>
                <c:pt idx="2">
                  <c:v>43466.25</c:v>
                </c:pt>
                <c:pt idx="3">
                  <c:v>43466.375</c:v>
                </c:pt>
                <c:pt idx="4">
                  <c:v>43466.5</c:v>
                </c:pt>
                <c:pt idx="5">
                  <c:v>43466.625</c:v>
                </c:pt>
                <c:pt idx="6">
                  <c:v>43466.75</c:v>
                </c:pt>
                <c:pt idx="7">
                  <c:v>43466.875</c:v>
                </c:pt>
                <c:pt idx="8">
                  <c:v>43467</c:v>
                </c:pt>
                <c:pt idx="9">
                  <c:v>43467.125</c:v>
                </c:pt>
                <c:pt idx="10">
                  <c:v>43467.25</c:v>
                </c:pt>
                <c:pt idx="11">
                  <c:v>43467.375</c:v>
                </c:pt>
                <c:pt idx="12">
                  <c:v>43467.5</c:v>
                </c:pt>
                <c:pt idx="13">
                  <c:v>43467.625</c:v>
                </c:pt>
                <c:pt idx="14">
                  <c:v>43467.75</c:v>
                </c:pt>
                <c:pt idx="15">
                  <c:v>43467.875</c:v>
                </c:pt>
                <c:pt idx="16">
                  <c:v>43468</c:v>
                </c:pt>
                <c:pt idx="17">
                  <c:v>43468.125</c:v>
                </c:pt>
                <c:pt idx="18">
                  <c:v>43468.25</c:v>
                </c:pt>
                <c:pt idx="19">
                  <c:v>43468.375</c:v>
                </c:pt>
                <c:pt idx="20">
                  <c:v>43468.5</c:v>
                </c:pt>
                <c:pt idx="21">
                  <c:v>43468.625</c:v>
                </c:pt>
                <c:pt idx="22">
                  <c:v>43468.75</c:v>
                </c:pt>
                <c:pt idx="23">
                  <c:v>43468.875</c:v>
                </c:pt>
                <c:pt idx="24">
                  <c:v>43469</c:v>
                </c:pt>
                <c:pt idx="25">
                  <c:v>43469.125</c:v>
                </c:pt>
                <c:pt idx="26">
                  <c:v>43469.25</c:v>
                </c:pt>
                <c:pt idx="27">
                  <c:v>43469.375</c:v>
                </c:pt>
                <c:pt idx="28">
                  <c:v>43469.5</c:v>
                </c:pt>
                <c:pt idx="29">
                  <c:v>43469.625</c:v>
                </c:pt>
                <c:pt idx="30">
                  <c:v>43469.75</c:v>
                </c:pt>
                <c:pt idx="31">
                  <c:v>43469.875</c:v>
                </c:pt>
                <c:pt idx="32">
                  <c:v>43470</c:v>
                </c:pt>
                <c:pt idx="33">
                  <c:v>43470.125</c:v>
                </c:pt>
                <c:pt idx="34">
                  <c:v>43470.25</c:v>
                </c:pt>
                <c:pt idx="35">
                  <c:v>43470.375</c:v>
                </c:pt>
                <c:pt idx="36">
                  <c:v>43470.5</c:v>
                </c:pt>
                <c:pt idx="37">
                  <c:v>43470.625</c:v>
                </c:pt>
                <c:pt idx="38">
                  <c:v>43470.75</c:v>
                </c:pt>
                <c:pt idx="39">
                  <c:v>43470.875</c:v>
                </c:pt>
                <c:pt idx="40">
                  <c:v>43471</c:v>
                </c:pt>
                <c:pt idx="41">
                  <c:v>43471.125</c:v>
                </c:pt>
                <c:pt idx="42">
                  <c:v>43471.25</c:v>
                </c:pt>
                <c:pt idx="43">
                  <c:v>43471.375</c:v>
                </c:pt>
                <c:pt idx="44">
                  <c:v>43471.5</c:v>
                </c:pt>
                <c:pt idx="45">
                  <c:v>43471.625</c:v>
                </c:pt>
                <c:pt idx="46">
                  <c:v>43471.75</c:v>
                </c:pt>
                <c:pt idx="47">
                  <c:v>43471.875</c:v>
                </c:pt>
                <c:pt idx="48">
                  <c:v>43472</c:v>
                </c:pt>
                <c:pt idx="49">
                  <c:v>43472.125</c:v>
                </c:pt>
                <c:pt idx="50">
                  <c:v>43472.25</c:v>
                </c:pt>
                <c:pt idx="51">
                  <c:v>43472.375</c:v>
                </c:pt>
                <c:pt idx="52">
                  <c:v>43472.5</c:v>
                </c:pt>
                <c:pt idx="53">
                  <c:v>43472.625</c:v>
                </c:pt>
                <c:pt idx="54">
                  <c:v>43472.75</c:v>
                </c:pt>
                <c:pt idx="55">
                  <c:v>43472.875</c:v>
                </c:pt>
                <c:pt idx="56">
                  <c:v>43473</c:v>
                </c:pt>
                <c:pt idx="57">
                  <c:v>43473.125</c:v>
                </c:pt>
                <c:pt idx="58">
                  <c:v>43473.25</c:v>
                </c:pt>
                <c:pt idx="59">
                  <c:v>43473.375</c:v>
                </c:pt>
                <c:pt idx="60">
                  <c:v>43473.5</c:v>
                </c:pt>
                <c:pt idx="61">
                  <c:v>43473.625</c:v>
                </c:pt>
                <c:pt idx="62">
                  <c:v>43473.75</c:v>
                </c:pt>
                <c:pt idx="63">
                  <c:v>43473.875</c:v>
                </c:pt>
                <c:pt idx="64">
                  <c:v>43474</c:v>
                </c:pt>
                <c:pt idx="65">
                  <c:v>43474.125</c:v>
                </c:pt>
                <c:pt idx="66">
                  <c:v>43474.25</c:v>
                </c:pt>
                <c:pt idx="67">
                  <c:v>43474.375</c:v>
                </c:pt>
                <c:pt idx="68">
                  <c:v>43474.5</c:v>
                </c:pt>
                <c:pt idx="69">
                  <c:v>43474.625</c:v>
                </c:pt>
                <c:pt idx="70">
                  <c:v>43474.75</c:v>
                </c:pt>
                <c:pt idx="71">
                  <c:v>43474.875</c:v>
                </c:pt>
                <c:pt idx="72">
                  <c:v>43475</c:v>
                </c:pt>
                <c:pt idx="73">
                  <c:v>43475.125</c:v>
                </c:pt>
                <c:pt idx="74">
                  <c:v>43475.25</c:v>
                </c:pt>
                <c:pt idx="75">
                  <c:v>43475.375</c:v>
                </c:pt>
                <c:pt idx="76">
                  <c:v>43475.5</c:v>
                </c:pt>
                <c:pt idx="77">
                  <c:v>43475.625</c:v>
                </c:pt>
                <c:pt idx="78">
                  <c:v>43475.75</c:v>
                </c:pt>
                <c:pt idx="79">
                  <c:v>43475.875</c:v>
                </c:pt>
                <c:pt idx="80">
                  <c:v>43476</c:v>
                </c:pt>
                <c:pt idx="81">
                  <c:v>43476.125</c:v>
                </c:pt>
                <c:pt idx="82">
                  <c:v>43476.25</c:v>
                </c:pt>
                <c:pt idx="83">
                  <c:v>43476.375</c:v>
                </c:pt>
                <c:pt idx="84">
                  <c:v>43476.5</c:v>
                </c:pt>
                <c:pt idx="85">
                  <c:v>43476.625</c:v>
                </c:pt>
                <c:pt idx="86">
                  <c:v>43476.75</c:v>
                </c:pt>
                <c:pt idx="87">
                  <c:v>43476.875</c:v>
                </c:pt>
                <c:pt idx="88">
                  <c:v>43477</c:v>
                </c:pt>
                <c:pt idx="89">
                  <c:v>43477.125</c:v>
                </c:pt>
                <c:pt idx="90">
                  <c:v>43477.25</c:v>
                </c:pt>
                <c:pt idx="91">
                  <c:v>43477.375</c:v>
                </c:pt>
                <c:pt idx="92">
                  <c:v>43477.5</c:v>
                </c:pt>
                <c:pt idx="93">
                  <c:v>43477.625</c:v>
                </c:pt>
                <c:pt idx="94">
                  <c:v>43477.75</c:v>
                </c:pt>
                <c:pt idx="95">
                  <c:v>43477.875</c:v>
                </c:pt>
                <c:pt idx="96">
                  <c:v>43478</c:v>
                </c:pt>
                <c:pt idx="97">
                  <c:v>43478.125</c:v>
                </c:pt>
                <c:pt idx="98">
                  <c:v>43478.25</c:v>
                </c:pt>
                <c:pt idx="99">
                  <c:v>43478.375</c:v>
                </c:pt>
                <c:pt idx="100">
                  <c:v>43478.5</c:v>
                </c:pt>
                <c:pt idx="101">
                  <c:v>43478.625</c:v>
                </c:pt>
                <c:pt idx="102">
                  <c:v>43478.75</c:v>
                </c:pt>
                <c:pt idx="103">
                  <c:v>43478.875</c:v>
                </c:pt>
                <c:pt idx="104">
                  <c:v>43479</c:v>
                </c:pt>
                <c:pt idx="105">
                  <c:v>43479.125</c:v>
                </c:pt>
                <c:pt idx="106">
                  <c:v>43479.25</c:v>
                </c:pt>
                <c:pt idx="107">
                  <c:v>43479.375</c:v>
                </c:pt>
                <c:pt idx="108">
                  <c:v>43479.5</c:v>
                </c:pt>
                <c:pt idx="109">
                  <c:v>43479.625</c:v>
                </c:pt>
                <c:pt idx="110">
                  <c:v>43479.75</c:v>
                </c:pt>
                <c:pt idx="111">
                  <c:v>43479.875</c:v>
                </c:pt>
                <c:pt idx="112">
                  <c:v>43480</c:v>
                </c:pt>
                <c:pt idx="113">
                  <c:v>43480.125</c:v>
                </c:pt>
                <c:pt idx="114">
                  <c:v>43480.25</c:v>
                </c:pt>
                <c:pt idx="115">
                  <c:v>43480.375</c:v>
                </c:pt>
                <c:pt idx="116">
                  <c:v>43480.5</c:v>
                </c:pt>
                <c:pt idx="117">
                  <c:v>43480.625</c:v>
                </c:pt>
                <c:pt idx="118">
                  <c:v>43480.75</c:v>
                </c:pt>
                <c:pt idx="119">
                  <c:v>43480.875</c:v>
                </c:pt>
                <c:pt idx="120">
                  <c:v>43481</c:v>
                </c:pt>
                <c:pt idx="121">
                  <c:v>43481.125</c:v>
                </c:pt>
                <c:pt idx="122">
                  <c:v>43481.25</c:v>
                </c:pt>
                <c:pt idx="123">
                  <c:v>43481.375</c:v>
                </c:pt>
                <c:pt idx="124">
                  <c:v>43481.5</c:v>
                </c:pt>
                <c:pt idx="125">
                  <c:v>43481.625</c:v>
                </c:pt>
                <c:pt idx="126">
                  <c:v>43481.75</c:v>
                </c:pt>
                <c:pt idx="127">
                  <c:v>43481.875</c:v>
                </c:pt>
                <c:pt idx="128">
                  <c:v>43482</c:v>
                </c:pt>
                <c:pt idx="129">
                  <c:v>43482.125</c:v>
                </c:pt>
                <c:pt idx="130">
                  <c:v>43482.25</c:v>
                </c:pt>
                <c:pt idx="131">
                  <c:v>43482.375</c:v>
                </c:pt>
                <c:pt idx="132">
                  <c:v>43482.5</c:v>
                </c:pt>
                <c:pt idx="133">
                  <c:v>43482.625</c:v>
                </c:pt>
                <c:pt idx="134">
                  <c:v>43482.75</c:v>
                </c:pt>
                <c:pt idx="135">
                  <c:v>43482.875</c:v>
                </c:pt>
                <c:pt idx="136">
                  <c:v>43483</c:v>
                </c:pt>
                <c:pt idx="137">
                  <c:v>43483.125</c:v>
                </c:pt>
                <c:pt idx="138">
                  <c:v>43483.25</c:v>
                </c:pt>
                <c:pt idx="139">
                  <c:v>43483.375</c:v>
                </c:pt>
                <c:pt idx="140">
                  <c:v>43483.5</c:v>
                </c:pt>
                <c:pt idx="141">
                  <c:v>43483.625</c:v>
                </c:pt>
                <c:pt idx="142">
                  <c:v>43483.75</c:v>
                </c:pt>
                <c:pt idx="143">
                  <c:v>43483.875</c:v>
                </c:pt>
                <c:pt idx="144">
                  <c:v>43484</c:v>
                </c:pt>
                <c:pt idx="145">
                  <c:v>43484.125</c:v>
                </c:pt>
                <c:pt idx="146">
                  <c:v>43484.25</c:v>
                </c:pt>
                <c:pt idx="147">
                  <c:v>43484.375</c:v>
                </c:pt>
                <c:pt idx="148">
                  <c:v>43484.5</c:v>
                </c:pt>
                <c:pt idx="149">
                  <c:v>43484.625</c:v>
                </c:pt>
                <c:pt idx="150">
                  <c:v>43484.75</c:v>
                </c:pt>
                <c:pt idx="151">
                  <c:v>43484.875</c:v>
                </c:pt>
                <c:pt idx="152">
                  <c:v>43485</c:v>
                </c:pt>
                <c:pt idx="153">
                  <c:v>43485.125</c:v>
                </c:pt>
                <c:pt idx="154">
                  <c:v>43485.25</c:v>
                </c:pt>
                <c:pt idx="155">
                  <c:v>43485.375</c:v>
                </c:pt>
                <c:pt idx="156">
                  <c:v>43485.5</c:v>
                </c:pt>
                <c:pt idx="157">
                  <c:v>43485.625</c:v>
                </c:pt>
                <c:pt idx="158">
                  <c:v>43485.75</c:v>
                </c:pt>
                <c:pt idx="159">
                  <c:v>43485.875</c:v>
                </c:pt>
                <c:pt idx="160">
                  <c:v>43486</c:v>
                </c:pt>
                <c:pt idx="161">
                  <c:v>43486.125</c:v>
                </c:pt>
                <c:pt idx="162">
                  <c:v>43486.25</c:v>
                </c:pt>
                <c:pt idx="163">
                  <c:v>43486.375</c:v>
                </c:pt>
                <c:pt idx="164">
                  <c:v>43486.5</c:v>
                </c:pt>
                <c:pt idx="165">
                  <c:v>43486.625</c:v>
                </c:pt>
                <c:pt idx="166">
                  <c:v>43486.75</c:v>
                </c:pt>
                <c:pt idx="167">
                  <c:v>43486.875</c:v>
                </c:pt>
                <c:pt idx="168">
                  <c:v>43487</c:v>
                </c:pt>
                <c:pt idx="169">
                  <c:v>43487.125</c:v>
                </c:pt>
                <c:pt idx="170">
                  <c:v>43487.25</c:v>
                </c:pt>
                <c:pt idx="171">
                  <c:v>43487.375</c:v>
                </c:pt>
                <c:pt idx="172">
                  <c:v>43487.5</c:v>
                </c:pt>
                <c:pt idx="173">
                  <c:v>43487.625</c:v>
                </c:pt>
                <c:pt idx="174">
                  <c:v>43487.75</c:v>
                </c:pt>
                <c:pt idx="175">
                  <c:v>43487.875</c:v>
                </c:pt>
                <c:pt idx="176">
                  <c:v>43488</c:v>
                </c:pt>
                <c:pt idx="177">
                  <c:v>43488.125</c:v>
                </c:pt>
                <c:pt idx="178">
                  <c:v>43488.25</c:v>
                </c:pt>
                <c:pt idx="179">
                  <c:v>43488.375</c:v>
                </c:pt>
                <c:pt idx="180">
                  <c:v>43488.5</c:v>
                </c:pt>
                <c:pt idx="181">
                  <c:v>43488.625</c:v>
                </c:pt>
                <c:pt idx="182">
                  <c:v>43488.75</c:v>
                </c:pt>
                <c:pt idx="183">
                  <c:v>43488.875</c:v>
                </c:pt>
                <c:pt idx="184">
                  <c:v>43489</c:v>
                </c:pt>
                <c:pt idx="185">
                  <c:v>43489.125</c:v>
                </c:pt>
                <c:pt idx="186">
                  <c:v>43489.25</c:v>
                </c:pt>
                <c:pt idx="187">
                  <c:v>43489.375</c:v>
                </c:pt>
                <c:pt idx="188">
                  <c:v>43489.5</c:v>
                </c:pt>
                <c:pt idx="189">
                  <c:v>43489.625</c:v>
                </c:pt>
                <c:pt idx="190">
                  <c:v>43489.75</c:v>
                </c:pt>
                <c:pt idx="191">
                  <c:v>43489.875</c:v>
                </c:pt>
                <c:pt idx="192">
                  <c:v>43490</c:v>
                </c:pt>
                <c:pt idx="193">
                  <c:v>43490.125</c:v>
                </c:pt>
                <c:pt idx="194">
                  <c:v>43490.25</c:v>
                </c:pt>
                <c:pt idx="195">
                  <c:v>43490.375</c:v>
                </c:pt>
                <c:pt idx="196">
                  <c:v>43490.5</c:v>
                </c:pt>
                <c:pt idx="197">
                  <c:v>43490.625</c:v>
                </c:pt>
                <c:pt idx="198">
                  <c:v>43490.75</c:v>
                </c:pt>
                <c:pt idx="199">
                  <c:v>43490.875</c:v>
                </c:pt>
                <c:pt idx="200">
                  <c:v>43491</c:v>
                </c:pt>
                <c:pt idx="201">
                  <c:v>43491.125</c:v>
                </c:pt>
                <c:pt idx="202">
                  <c:v>43491.25</c:v>
                </c:pt>
                <c:pt idx="203">
                  <c:v>43491.375</c:v>
                </c:pt>
                <c:pt idx="204">
                  <c:v>43491.5</c:v>
                </c:pt>
                <c:pt idx="205">
                  <c:v>43491.625</c:v>
                </c:pt>
                <c:pt idx="206">
                  <c:v>43491.75</c:v>
                </c:pt>
                <c:pt idx="207">
                  <c:v>43491.875</c:v>
                </c:pt>
                <c:pt idx="208">
                  <c:v>43492</c:v>
                </c:pt>
                <c:pt idx="209">
                  <c:v>43492.125</c:v>
                </c:pt>
                <c:pt idx="210">
                  <c:v>43492.25</c:v>
                </c:pt>
                <c:pt idx="211">
                  <c:v>43492.375</c:v>
                </c:pt>
                <c:pt idx="212">
                  <c:v>43492.5</c:v>
                </c:pt>
                <c:pt idx="213">
                  <c:v>43492.625</c:v>
                </c:pt>
                <c:pt idx="214">
                  <c:v>43492.75</c:v>
                </c:pt>
                <c:pt idx="215">
                  <c:v>43492.875</c:v>
                </c:pt>
                <c:pt idx="216">
                  <c:v>43493</c:v>
                </c:pt>
                <c:pt idx="217">
                  <c:v>43493.125</c:v>
                </c:pt>
                <c:pt idx="218">
                  <c:v>43493.25</c:v>
                </c:pt>
                <c:pt idx="219">
                  <c:v>43493.375</c:v>
                </c:pt>
                <c:pt idx="220">
                  <c:v>43493.5</c:v>
                </c:pt>
                <c:pt idx="221">
                  <c:v>43493.625</c:v>
                </c:pt>
                <c:pt idx="222">
                  <c:v>43493.75</c:v>
                </c:pt>
                <c:pt idx="223">
                  <c:v>43493.875</c:v>
                </c:pt>
                <c:pt idx="224">
                  <c:v>43494</c:v>
                </c:pt>
                <c:pt idx="225">
                  <c:v>43494.125</c:v>
                </c:pt>
                <c:pt idx="226">
                  <c:v>43494.25</c:v>
                </c:pt>
                <c:pt idx="227">
                  <c:v>43494.375</c:v>
                </c:pt>
                <c:pt idx="228">
                  <c:v>43494.5</c:v>
                </c:pt>
                <c:pt idx="229">
                  <c:v>43494.625</c:v>
                </c:pt>
                <c:pt idx="230">
                  <c:v>43494.75</c:v>
                </c:pt>
                <c:pt idx="231">
                  <c:v>43494.875</c:v>
                </c:pt>
                <c:pt idx="232">
                  <c:v>43495</c:v>
                </c:pt>
                <c:pt idx="233">
                  <c:v>43495.125</c:v>
                </c:pt>
                <c:pt idx="234">
                  <c:v>43495.25</c:v>
                </c:pt>
                <c:pt idx="235">
                  <c:v>43495.375</c:v>
                </c:pt>
                <c:pt idx="236">
                  <c:v>43495.5</c:v>
                </c:pt>
                <c:pt idx="237">
                  <c:v>43495.625</c:v>
                </c:pt>
                <c:pt idx="238">
                  <c:v>43495.75</c:v>
                </c:pt>
                <c:pt idx="239">
                  <c:v>43495.875</c:v>
                </c:pt>
                <c:pt idx="240">
                  <c:v>43496</c:v>
                </c:pt>
                <c:pt idx="241">
                  <c:v>43496.125</c:v>
                </c:pt>
                <c:pt idx="242">
                  <c:v>43496.25</c:v>
                </c:pt>
                <c:pt idx="243">
                  <c:v>43496.375</c:v>
                </c:pt>
                <c:pt idx="244">
                  <c:v>43496.5</c:v>
                </c:pt>
                <c:pt idx="245">
                  <c:v>43496.625</c:v>
                </c:pt>
                <c:pt idx="246">
                  <c:v>43496.75</c:v>
                </c:pt>
                <c:pt idx="247">
                  <c:v>43496.875</c:v>
                </c:pt>
                <c:pt idx="248">
                  <c:v>43497</c:v>
                </c:pt>
                <c:pt idx="249">
                  <c:v>43497.125</c:v>
                </c:pt>
                <c:pt idx="250">
                  <c:v>43497.25</c:v>
                </c:pt>
                <c:pt idx="251">
                  <c:v>43497.375</c:v>
                </c:pt>
                <c:pt idx="252">
                  <c:v>43497.5</c:v>
                </c:pt>
                <c:pt idx="253">
                  <c:v>43497.625</c:v>
                </c:pt>
                <c:pt idx="254">
                  <c:v>43497.75</c:v>
                </c:pt>
                <c:pt idx="255">
                  <c:v>43497.875</c:v>
                </c:pt>
                <c:pt idx="256">
                  <c:v>43498</c:v>
                </c:pt>
                <c:pt idx="257">
                  <c:v>43498.125</c:v>
                </c:pt>
                <c:pt idx="258">
                  <c:v>43498.25</c:v>
                </c:pt>
                <c:pt idx="259">
                  <c:v>43498.375</c:v>
                </c:pt>
                <c:pt idx="260">
                  <c:v>43498.5</c:v>
                </c:pt>
                <c:pt idx="261">
                  <c:v>43498.625</c:v>
                </c:pt>
                <c:pt idx="262">
                  <c:v>43498.75</c:v>
                </c:pt>
                <c:pt idx="263">
                  <c:v>43498.875</c:v>
                </c:pt>
                <c:pt idx="264">
                  <c:v>43499</c:v>
                </c:pt>
                <c:pt idx="265">
                  <c:v>43499.125</c:v>
                </c:pt>
                <c:pt idx="266">
                  <c:v>43499.25</c:v>
                </c:pt>
                <c:pt idx="267">
                  <c:v>43499.375</c:v>
                </c:pt>
                <c:pt idx="268">
                  <c:v>43499.5</c:v>
                </c:pt>
                <c:pt idx="269">
                  <c:v>43499.625</c:v>
                </c:pt>
                <c:pt idx="270">
                  <c:v>43499.75</c:v>
                </c:pt>
                <c:pt idx="271">
                  <c:v>43499.875</c:v>
                </c:pt>
                <c:pt idx="272">
                  <c:v>43500</c:v>
                </c:pt>
                <c:pt idx="273">
                  <c:v>43500.125</c:v>
                </c:pt>
                <c:pt idx="274">
                  <c:v>43500.25</c:v>
                </c:pt>
                <c:pt idx="275">
                  <c:v>43500.375</c:v>
                </c:pt>
                <c:pt idx="276">
                  <c:v>43500.5</c:v>
                </c:pt>
                <c:pt idx="277">
                  <c:v>43500.625</c:v>
                </c:pt>
                <c:pt idx="278">
                  <c:v>43500.75</c:v>
                </c:pt>
                <c:pt idx="279">
                  <c:v>43500.875</c:v>
                </c:pt>
                <c:pt idx="280">
                  <c:v>43501</c:v>
                </c:pt>
                <c:pt idx="281">
                  <c:v>43501.125</c:v>
                </c:pt>
                <c:pt idx="282">
                  <c:v>43501.25</c:v>
                </c:pt>
                <c:pt idx="283">
                  <c:v>43501.375</c:v>
                </c:pt>
                <c:pt idx="284">
                  <c:v>43501.5</c:v>
                </c:pt>
                <c:pt idx="285">
                  <c:v>43501.625</c:v>
                </c:pt>
                <c:pt idx="286">
                  <c:v>43501.75</c:v>
                </c:pt>
                <c:pt idx="287">
                  <c:v>43501.875</c:v>
                </c:pt>
                <c:pt idx="288">
                  <c:v>43502</c:v>
                </c:pt>
                <c:pt idx="289">
                  <c:v>43502.125</c:v>
                </c:pt>
                <c:pt idx="290">
                  <c:v>43502.25</c:v>
                </c:pt>
                <c:pt idx="291">
                  <c:v>43502.375</c:v>
                </c:pt>
                <c:pt idx="292">
                  <c:v>43502.5</c:v>
                </c:pt>
                <c:pt idx="293">
                  <c:v>43502.625</c:v>
                </c:pt>
                <c:pt idx="294">
                  <c:v>43502.75</c:v>
                </c:pt>
                <c:pt idx="295">
                  <c:v>43502.875</c:v>
                </c:pt>
                <c:pt idx="296">
                  <c:v>43503</c:v>
                </c:pt>
                <c:pt idx="297">
                  <c:v>43503.125</c:v>
                </c:pt>
                <c:pt idx="298">
                  <c:v>43503.25</c:v>
                </c:pt>
                <c:pt idx="299">
                  <c:v>43503.375</c:v>
                </c:pt>
                <c:pt idx="300">
                  <c:v>43503.5</c:v>
                </c:pt>
                <c:pt idx="301">
                  <c:v>43503.625</c:v>
                </c:pt>
                <c:pt idx="302">
                  <c:v>43503.75</c:v>
                </c:pt>
                <c:pt idx="303">
                  <c:v>43503.875</c:v>
                </c:pt>
                <c:pt idx="304">
                  <c:v>43504</c:v>
                </c:pt>
                <c:pt idx="305">
                  <c:v>43504.125</c:v>
                </c:pt>
                <c:pt idx="306">
                  <c:v>43504.25</c:v>
                </c:pt>
                <c:pt idx="307">
                  <c:v>43504.375</c:v>
                </c:pt>
                <c:pt idx="308">
                  <c:v>43504.5</c:v>
                </c:pt>
                <c:pt idx="309">
                  <c:v>43504.625</c:v>
                </c:pt>
                <c:pt idx="310">
                  <c:v>43504.75</c:v>
                </c:pt>
                <c:pt idx="311">
                  <c:v>43504.875</c:v>
                </c:pt>
                <c:pt idx="312">
                  <c:v>43505</c:v>
                </c:pt>
                <c:pt idx="313">
                  <c:v>43505.125</c:v>
                </c:pt>
                <c:pt idx="314">
                  <c:v>43505.25</c:v>
                </c:pt>
                <c:pt idx="315">
                  <c:v>43505.375</c:v>
                </c:pt>
                <c:pt idx="316">
                  <c:v>43505.5</c:v>
                </c:pt>
                <c:pt idx="317">
                  <c:v>43505.625</c:v>
                </c:pt>
                <c:pt idx="318">
                  <c:v>43505.75</c:v>
                </c:pt>
                <c:pt idx="319">
                  <c:v>43505.875</c:v>
                </c:pt>
                <c:pt idx="320">
                  <c:v>43506</c:v>
                </c:pt>
                <c:pt idx="321">
                  <c:v>43506.125</c:v>
                </c:pt>
                <c:pt idx="322">
                  <c:v>43506.25</c:v>
                </c:pt>
                <c:pt idx="323">
                  <c:v>43506.375</c:v>
                </c:pt>
                <c:pt idx="324">
                  <c:v>43506.5</c:v>
                </c:pt>
                <c:pt idx="325">
                  <c:v>43506.625</c:v>
                </c:pt>
                <c:pt idx="326">
                  <c:v>43506.75</c:v>
                </c:pt>
                <c:pt idx="327">
                  <c:v>43506.875</c:v>
                </c:pt>
                <c:pt idx="328">
                  <c:v>43507</c:v>
                </c:pt>
                <c:pt idx="329">
                  <c:v>43507.125</c:v>
                </c:pt>
                <c:pt idx="330">
                  <c:v>43507.25</c:v>
                </c:pt>
                <c:pt idx="331">
                  <c:v>43507.375</c:v>
                </c:pt>
                <c:pt idx="332">
                  <c:v>43507.5</c:v>
                </c:pt>
                <c:pt idx="333">
                  <c:v>43507.625</c:v>
                </c:pt>
                <c:pt idx="334">
                  <c:v>43507.75</c:v>
                </c:pt>
                <c:pt idx="335">
                  <c:v>43507.875</c:v>
                </c:pt>
                <c:pt idx="336">
                  <c:v>43508</c:v>
                </c:pt>
                <c:pt idx="337">
                  <c:v>43508.125</c:v>
                </c:pt>
                <c:pt idx="338">
                  <c:v>43508.25</c:v>
                </c:pt>
                <c:pt idx="339">
                  <c:v>43508.375</c:v>
                </c:pt>
                <c:pt idx="340">
                  <c:v>43508.5</c:v>
                </c:pt>
                <c:pt idx="341">
                  <c:v>43508.625</c:v>
                </c:pt>
                <c:pt idx="342">
                  <c:v>43508.75</c:v>
                </c:pt>
                <c:pt idx="343">
                  <c:v>43508.875</c:v>
                </c:pt>
                <c:pt idx="344">
                  <c:v>43509</c:v>
                </c:pt>
                <c:pt idx="345">
                  <c:v>43509.125</c:v>
                </c:pt>
                <c:pt idx="346">
                  <c:v>43509.25</c:v>
                </c:pt>
                <c:pt idx="347">
                  <c:v>43509.375</c:v>
                </c:pt>
                <c:pt idx="348">
                  <c:v>43509.5</c:v>
                </c:pt>
                <c:pt idx="349">
                  <c:v>43509.625</c:v>
                </c:pt>
                <c:pt idx="350">
                  <c:v>43509.75</c:v>
                </c:pt>
                <c:pt idx="351">
                  <c:v>43509.875</c:v>
                </c:pt>
                <c:pt idx="352">
                  <c:v>43510</c:v>
                </c:pt>
                <c:pt idx="353">
                  <c:v>43510.125</c:v>
                </c:pt>
                <c:pt idx="354">
                  <c:v>43510.25</c:v>
                </c:pt>
                <c:pt idx="355">
                  <c:v>43510.375</c:v>
                </c:pt>
                <c:pt idx="356">
                  <c:v>43510.5</c:v>
                </c:pt>
                <c:pt idx="357">
                  <c:v>43510.625</c:v>
                </c:pt>
                <c:pt idx="358">
                  <c:v>43510.75</c:v>
                </c:pt>
                <c:pt idx="359">
                  <c:v>43510.875</c:v>
                </c:pt>
                <c:pt idx="360">
                  <c:v>43511</c:v>
                </c:pt>
                <c:pt idx="361">
                  <c:v>43511.125</c:v>
                </c:pt>
                <c:pt idx="362">
                  <c:v>43511.25</c:v>
                </c:pt>
                <c:pt idx="363">
                  <c:v>43511.375</c:v>
                </c:pt>
                <c:pt idx="364">
                  <c:v>43511.5</c:v>
                </c:pt>
                <c:pt idx="365">
                  <c:v>43511.625</c:v>
                </c:pt>
                <c:pt idx="366">
                  <c:v>43511.75</c:v>
                </c:pt>
                <c:pt idx="367">
                  <c:v>43511.875</c:v>
                </c:pt>
                <c:pt idx="368">
                  <c:v>43512</c:v>
                </c:pt>
                <c:pt idx="369">
                  <c:v>43512.125</c:v>
                </c:pt>
                <c:pt idx="370">
                  <c:v>43512.25</c:v>
                </c:pt>
                <c:pt idx="371">
                  <c:v>43512.375</c:v>
                </c:pt>
                <c:pt idx="372">
                  <c:v>43512.5</c:v>
                </c:pt>
                <c:pt idx="373">
                  <c:v>43512.625</c:v>
                </c:pt>
                <c:pt idx="374">
                  <c:v>43512.75</c:v>
                </c:pt>
                <c:pt idx="375">
                  <c:v>43512.875</c:v>
                </c:pt>
                <c:pt idx="376">
                  <c:v>43513</c:v>
                </c:pt>
                <c:pt idx="377">
                  <c:v>43513.125</c:v>
                </c:pt>
                <c:pt idx="378">
                  <c:v>43513.25</c:v>
                </c:pt>
                <c:pt idx="379">
                  <c:v>43513.375</c:v>
                </c:pt>
                <c:pt idx="380">
                  <c:v>43513.5</c:v>
                </c:pt>
                <c:pt idx="381">
                  <c:v>43513.625</c:v>
                </c:pt>
                <c:pt idx="382">
                  <c:v>43513.75</c:v>
                </c:pt>
                <c:pt idx="383">
                  <c:v>43513.875</c:v>
                </c:pt>
                <c:pt idx="384">
                  <c:v>43514</c:v>
                </c:pt>
                <c:pt idx="385">
                  <c:v>43514.125</c:v>
                </c:pt>
                <c:pt idx="386">
                  <c:v>43514.25</c:v>
                </c:pt>
                <c:pt idx="387">
                  <c:v>43514.375</c:v>
                </c:pt>
                <c:pt idx="388">
                  <c:v>43514.5</c:v>
                </c:pt>
                <c:pt idx="389">
                  <c:v>43514.625</c:v>
                </c:pt>
                <c:pt idx="390">
                  <c:v>43514.75</c:v>
                </c:pt>
                <c:pt idx="391">
                  <c:v>43514.875</c:v>
                </c:pt>
                <c:pt idx="392">
                  <c:v>43515</c:v>
                </c:pt>
                <c:pt idx="393">
                  <c:v>43515.125</c:v>
                </c:pt>
                <c:pt idx="394">
                  <c:v>43515.25</c:v>
                </c:pt>
                <c:pt idx="395">
                  <c:v>43515.375</c:v>
                </c:pt>
                <c:pt idx="396">
                  <c:v>43515.5</c:v>
                </c:pt>
                <c:pt idx="397">
                  <c:v>43515.625</c:v>
                </c:pt>
                <c:pt idx="398">
                  <c:v>43515.75</c:v>
                </c:pt>
                <c:pt idx="399">
                  <c:v>43515.875</c:v>
                </c:pt>
                <c:pt idx="400">
                  <c:v>43516</c:v>
                </c:pt>
                <c:pt idx="401">
                  <c:v>43516.125</c:v>
                </c:pt>
                <c:pt idx="402">
                  <c:v>43516.25</c:v>
                </c:pt>
                <c:pt idx="403">
                  <c:v>43516.375</c:v>
                </c:pt>
                <c:pt idx="404">
                  <c:v>43516.5</c:v>
                </c:pt>
                <c:pt idx="405">
                  <c:v>43516.625</c:v>
                </c:pt>
                <c:pt idx="406">
                  <c:v>43516.75</c:v>
                </c:pt>
                <c:pt idx="407">
                  <c:v>43516.875</c:v>
                </c:pt>
                <c:pt idx="408">
                  <c:v>43517</c:v>
                </c:pt>
                <c:pt idx="409">
                  <c:v>43517.125</c:v>
                </c:pt>
                <c:pt idx="410">
                  <c:v>43517.25</c:v>
                </c:pt>
                <c:pt idx="411">
                  <c:v>43517.375</c:v>
                </c:pt>
                <c:pt idx="412">
                  <c:v>43517.5</c:v>
                </c:pt>
                <c:pt idx="413">
                  <c:v>43517.625</c:v>
                </c:pt>
                <c:pt idx="414">
                  <c:v>43517.75</c:v>
                </c:pt>
                <c:pt idx="415">
                  <c:v>43517.875</c:v>
                </c:pt>
                <c:pt idx="416">
                  <c:v>43518</c:v>
                </c:pt>
                <c:pt idx="417">
                  <c:v>43518.125</c:v>
                </c:pt>
                <c:pt idx="418">
                  <c:v>43518.25</c:v>
                </c:pt>
                <c:pt idx="419">
                  <c:v>43518.375</c:v>
                </c:pt>
                <c:pt idx="420">
                  <c:v>43518.5</c:v>
                </c:pt>
                <c:pt idx="421">
                  <c:v>43518.625</c:v>
                </c:pt>
                <c:pt idx="422">
                  <c:v>43518.75</c:v>
                </c:pt>
                <c:pt idx="423">
                  <c:v>43518.875</c:v>
                </c:pt>
                <c:pt idx="424">
                  <c:v>43519</c:v>
                </c:pt>
                <c:pt idx="425">
                  <c:v>43519.125</c:v>
                </c:pt>
                <c:pt idx="426">
                  <c:v>43519.25</c:v>
                </c:pt>
                <c:pt idx="427">
                  <c:v>43519.375</c:v>
                </c:pt>
                <c:pt idx="428">
                  <c:v>43519.5</c:v>
                </c:pt>
                <c:pt idx="429">
                  <c:v>43519.625</c:v>
                </c:pt>
                <c:pt idx="430">
                  <c:v>43519.75</c:v>
                </c:pt>
                <c:pt idx="431">
                  <c:v>43519.875</c:v>
                </c:pt>
                <c:pt idx="432">
                  <c:v>43520</c:v>
                </c:pt>
                <c:pt idx="433">
                  <c:v>43520.125</c:v>
                </c:pt>
                <c:pt idx="434">
                  <c:v>43520.25</c:v>
                </c:pt>
                <c:pt idx="435">
                  <c:v>43520.375</c:v>
                </c:pt>
                <c:pt idx="436">
                  <c:v>43520.5</c:v>
                </c:pt>
                <c:pt idx="437">
                  <c:v>43520.625</c:v>
                </c:pt>
                <c:pt idx="438">
                  <c:v>43520.75</c:v>
                </c:pt>
                <c:pt idx="439">
                  <c:v>43520.875</c:v>
                </c:pt>
                <c:pt idx="440">
                  <c:v>43521</c:v>
                </c:pt>
                <c:pt idx="441">
                  <c:v>43521.125</c:v>
                </c:pt>
                <c:pt idx="442">
                  <c:v>43521.25</c:v>
                </c:pt>
                <c:pt idx="443">
                  <c:v>43521.375</c:v>
                </c:pt>
                <c:pt idx="444">
                  <c:v>43521.5</c:v>
                </c:pt>
                <c:pt idx="445">
                  <c:v>43521.625</c:v>
                </c:pt>
                <c:pt idx="446">
                  <c:v>43521.75</c:v>
                </c:pt>
                <c:pt idx="447">
                  <c:v>43521.875</c:v>
                </c:pt>
                <c:pt idx="448">
                  <c:v>43522</c:v>
                </c:pt>
                <c:pt idx="449">
                  <c:v>43522.125</c:v>
                </c:pt>
                <c:pt idx="450">
                  <c:v>43522.25</c:v>
                </c:pt>
                <c:pt idx="451">
                  <c:v>43522.375</c:v>
                </c:pt>
                <c:pt idx="452">
                  <c:v>43522.5</c:v>
                </c:pt>
                <c:pt idx="453">
                  <c:v>43522.625</c:v>
                </c:pt>
                <c:pt idx="454">
                  <c:v>43522.75</c:v>
                </c:pt>
                <c:pt idx="455">
                  <c:v>43522.875</c:v>
                </c:pt>
                <c:pt idx="456">
                  <c:v>43523</c:v>
                </c:pt>
                <c:pt idx="457">
                  <c:v>43523.125</c:v>
                </c:pt>
                <c:pt idx="458">
                  <c:v>43523.25</c:v>
                </c:pt>
                <c:pt idx="459">
                  <c:v>43523.375</c:v>
                </c:pt>
                <c:pt idx="460">
                  <c:v>43523.5</c:v>
                </c:pt>
                <c:pt idx="461">
                  <c:v>43523.625</c:v>
                </c:pt>
                <c:pt idx="462">
                  <c:v>43523.75</c:v>
                </c:pt>
                <c:pt idx="463">
                  <c:v>43523.875</c:v>
                </c:pt>
                <c:pt idx="464">
                  <c:v>43524</c:v>
                </c:pt>
                <c:pt idx="465">
                  <c:v>43524.125</c:v>
                </c:pt>
                <c:pt idx="466">
                  <c:v>43524.25</c:v>
                </c:pt>
                <c:pt idx="467">
                  <c:v>43524.375</c:v>
                </c:pt>
                <c:pt idx="468">
                  <c:v>43524.5</c:v>
                </c:pt>
                <c:pt idx="469">
                  <c:v>43524.625</c:v>
                </c:pt>
                <c:pt idx="470">
                  <c:v>43524.75</c:v>
                </c:pt>
                <c:pt idx="471">
                  <c:v>43524.875</c:v>
                </c:pt>
                <c:pt idx="472">
                  <c:v>43525</c:v>
                </c:pt>
                <c:pt idx="473">
                  <c:v>43525.125</c:v>
                </c:pt>
                <c:pt idx="474">
                  <c:v>43525.25</c:v>
                </c:pt>
                <c:pt idx="475">
                  <c:v>43525.375</c:v>
                </c:pt>
                <c:pt idx="476">
                  <c:v>43525.5</c:v>
                </c:pt>
                <c:pt idx="477">
                  <c:v>43525.625</c:v>
                </c:pt>
                <c:pt idx="478">
                  <c:v>43525.75</c:v>
                </c:pt>
                <c:pt idx="479">
                  <c:v>43525.875</c:v>
                </c:pt>
                <c:pt idx="480">
                  <c:v>43526</c:v>
                </c:pt>
                <c:pt idx="481">
                  <c:v>43526.125</c:v>
                </c:pt>
                <c:pt idx="482">
                  <c:v>43526.25</c:v>
                </c:pt>
                <c:pt idx="483">
                  <c:v>43526.375</c:v>
                </c:pt>
                <c:pt idx="484">
                  <c:v>43526.5</c:v>
                </c:pt>
                <c:pt idx="485">
                  <c:v>43526.625</c:v>
                </c:pt>
                <c:pt idx="486">
                  <c:v>43526.75</c:v>
                </c:pt>
                <c:pt idx="487">
                  <c:v>43526.875</c:v>
                </c:pt>
                <c:pt idx="488">
                  <c:v>43527</c:v>
                </c:pt>
                <c:pt idx="489">
                  <c:v>43527.125</c:v>
                </c:pt>
                <c:pt idx="490">
                  <c:v>43527.25</c:v>
                </c:pt>
                <c:pt idx="491">
                  <c:v>43527.375</c:v>
                </c:pt>
                <c:pt idx="492">
                  <c:v>43527.5</c:v>
                </c:pt>
                <c:pt idx="493">
                  <c:v>43527.625</c:v>
                </c:pt>
                <c:pt idx="494">
                  <c:v>43527.75</c:v>
                </c:pt>
                <c:pt idx="495">
                  <c:v>43527.875</c:v>
                </c:pt>
                <c:pt idx="496">
                  <c:v>43528</c:v>
                </c:pt>
                <c:pt idx="497">
                  <c:v>43528.125</c:v>
                </c:pt>
                <c:pt idx="498">
                  <c:v>43528.25</c:v>
                </c:pt>
                <c:pt idx="499">
                  <c:v>43528.375</c:v>
                </c:pt>
                <c:pt idx="500">
                  <c:v>43528.5</c:v>
                </c:pt>
                <c:pt idx="501">
                  <c:v>43528.625</c:v>
                </c:pt>
                <c:pt idx="502">
                  <c:v>43528.75</c:v>
                </c:pt>
                <c:pt idx="503">
                  <c:v>43528.875</c:v>
                </c:pt>
                <c:pt idx="504">
                  <c:v>43529</c:v>
                </c:pt>
                <c:pt idx="505">
                  <c:v>43529.125</c:v>
                </c:pt>
                <c:pt idx="506">
                  <c:v>43529.25</c:v>
                </c:pt>
                <c:pt idx="507">
                  <c:v>43529.375</c:v>
                </c:pt>
                <c:pt idx="508">
                  <c:v>43529.5</c:v>
                </c:pt>
                <c:pt idx="509">
                  <c:v>43529.625</c:v>
                </c:pt>
                <c:pt idx="510">
                  <c:v>43529.75</c:v>
                </c:pt>
                <c:pt idx="511">
                  <c:v>43529.875</c:v>
                </c:pt>
                <c:pt idx="512">
                  <c:v>43530</c:v>
                </c:pt>
                <c:pt idx="513">
                  <c:v>43530.125</c:v>
                </c:pt>
                <c:pt idx="514">
                  <c:v>43530.25</c:v>
                </c:pt>
                <c:pt idx="515">
                  <c:v>43530.375</c:v>
                </c:pt>
                <c:pt idx="516">
                  <c:v>43530.5</c:v>
                </c:pt>
                <c:pt idx="517">
                  <c:v>43530.625</c:v>
                </c:pt>
                <c:pt idx="518">
                  <c:v>43530.75</c:v>
                </c:pt>
                <c:pt idx="519">
                  <c:v>43530.875</c:v>
                </c:pt>
                <c:pt idx="520">
                  <c:v>43531</c:v>
                </c:pt>
                <c:pt idx="521">
                  <c:v>43531.125</c:v>
                </c:pt>
                <c:pt idx="522">
                  <c:v>43531.25</c:v>
                </c:pt>
                <c:pt idx="523">
                  <c:v>43531.375</c:v>
                </c:pt>
                <c:pt idx="524">
                  <c:v>43531.5</c:v>
                </c:pt>
                <c:pt idx="525">
                  <c:v>43531.625</c:v>
                </c:pt>
                <c:pt idx="526">
                  <c:v>43531.75</c:v>
                </c:pt>
                <c:pt idx="527">
                  <c:v>43531.875</c:v>
                </c:pt>
                <c:pt idx="528">
                  <c:v>43532</c:v>
                </c:pt>
                <c:pt idx="529">
                  <c:v>43532.125</c:v>
                </c:pt>
                <c:pt idx="530">
                  <c:v>43532.25</c:v>
                </c:pt>
                <c:pt idx="531">
                  <c:v>43532.375</c:v>
                </c:pt>
                <c:pt idx="532">
                  <c:v>43532.5</c:v>
                </c:pt>
                <c:pt idx="533">
                  <c:v>43532.625</c:v>
                </c:pt>
                <c:pt idx="534">
                  <c:v>43532.75</c:v>
                </c:pt>
                <c:pt idx="535">
                  <c:v>43532.875</c:v>
                </c:pt>
                <c:pt idx="536">
                  <c:v>43533</c:v>
                </c:pt>
                <c:pt idx="537">
                  <c:v>43533.125</c:v>
                </c:pt>
                <c:pt idx="538">
                  <c:v>43533.25</c:v>
                </c:pt>
                <c:pt idx="539">
                  <c:v>43533.375</c:v>
                </c:pt>
                <c:pt idx="540">
                  <c:v>43533.5</c:v>
                </c:pt>
                <c:pt idx="541">
                  <c:v>43533.625</c:v>
                </c:pt>
                <c:pt idx="542">
                  <c:v>43533.75</c:v>
                </c:pt>
                <c:pt idx="543">
                  <c:v>43533.875</c:v>
                </c:pt>
                <c:pt idx="544">
                  <c:v>43534</c:v>
                </c:pt>
                <c:pt idx="545">
                  <c:v>43534.125</c:v>
                </c:pt>
                <c:pt idx="546">
                  <c:v>43534.25</c:v>
                </c:pt>
                <c:pt idx="547">
                  <c:v>43534.375</c:v>
                </c:pt>
                <c:pt idx="548">
                  <c:v>43534.5</c:v>
                </c:pt>
                <c:pt idx="549">
                  <c:v>43534.625</c:v>
                </c:pt>
                <c:pt idx="550">
                  <c:v>43534.75</c:v>
                </c:pt>
                <c:pt idx="551">
                  <c:v>43534.875</c:v>
                </c:pt>
                <c:pt idx="552">
                  <c:v>43535</c:v>
                </c:pt>
                <c:pt idx="553">
                  <c:v>43535.125</c:v>
                </c:pt>
                <c:pt idx="554">
                  <c:v>43535.25</c:v>
                </c:pt>
                <c:pt idx="555">
                  <c:v>43535.375</c:v>
                </c:pt>
                <c:pt idx="556">
                  <c:v>43535.5</c:v>
                </c:pt>
                <c:pt idx="557">
                  <c:v>43535.625</c:v>
                </c:pt>
                <c:pt idx="558">
                  <c:v>43535.75</c:v>
                </c:pt>
                <c:pt idx="559">
                  <c:v>43535.875</c:v>
                </c:pt>
                <c:pt idx="560">
                  <c:v>43536</c:v>
                </c:pt>
                <c:pt idx="561">
                  <c:v>43536.125</c:v>
                </c:pt>
                <c:pt idx="562">
                  <c:v>43536.25</c:v>
                </c:pt>
                <c:pt idx="563">
                  <c:v>43536.375</c:v>
                </c:pt>
                <c:pt idx="564">
                  <c:v>43536.5</c:v>
                </c:pt>
                <c:pt idx="565">
                  <c:v>43536.625</c:v>
                </c:pt>
                <c:pt idx="566">
                  <c:v>43536.75</c:v>
                </c:pt>
                <c:pt idx="567">
                  <c:v>43536.875</c:v>
                </c:pt>
                <c:pt idx="568">
                  <c:v>43537</c:v>
                </c:pt>
                <c:pt idx="569">
                  <c:v>43537.125</c:v>
                </c:pt>
                <c:pt idx="570">
                  <c:v>43537.25</c:v>
                </c:pt>
                <c:pt idx="571">
                  <c:v>43537.375</c:v>
                </c:pt>
                <c:pt idx="572">
                  <c:v>43537.5</c:v>
                </c:pt>
                <c:pt idx="573">
                  <c:v>43537.625</c:v>
                </c:pt>
                <c:pt idx="574">
                  <c:v>43537.75</c:v>
                </c:pt>
                <c:pt idx="575">
                  <c:v>43537.875</c:v>
                </c:pt>
                <c:pt idx="576">
                  <c:v>43538</c:v>
                </c:pt>
                <c:pt idx="577">
                  <c:v>43538.125</c:v>
                </c:pt>
                <c:pt idx="578">
                  <c:v>43538.25</c:v>
                </c:pt>
                <c:pt idx="579">
                  <c:v>43538.375</c:v>
                </c:pt>
                <c:pt idx="580">
                  <c:v>43538.5</c:v>
                </c:pt>
                <c:pt idx="581">
                  <c:v>43538.625</c:v>
                </c:pt>
                <c:pt idx="582">
                  <c:v>43538.75</c:v>
                </c:pt>
                <c:pt idx="583">
                  <c:v>43538.875</c:v>
                </c:pt>
                <c:pt idx="584">
                  <c:v>43539</c:v>
                </c:pt>
                <c:pt idx="585">
                  <c:v>43539.125</c:v>
                </c:pt>
                <c:pt idx="586">
                  <c:v>43539.25</c:v>
                </c:pt>
                <c:pt idx="587">
                  <c:v>43539.375</c:v>
                </c:pt>
                <c:pt idx="588">
                  <c:v>43539.5</c:v>
                </c:pt>
                <c:pt idx="589">
                  <c:v>43539.625</c:v>
                </c:pt>
                <c:pt idx="590">
                  <c:v>43539.75</c:v>
                </c:pt>
                <c:pt idx="591">
                  <c:v>43539.875</c:v>
                </c:pt>
                <c:pt idx="592">
                  <c:v>43540</c:v>
                </c:pt>
                <c:pt idx="593">
                  <c:v>43540.125</c:v>
                </c:pt>
                <c:pt idx="594">
                  <c:v>43540.25</c:v>
                </c:pt>
                <c:pt idx="595">
                  <c:v>43540.375</c:v>
                </c:pt>
                <c:pt idx="596">
                  <c:v>43540.5</c:v>
                </c:pt>
                <c:pt idx="597">
                  <c:v>43540.625</c:v>
                </c:pt>
                <c:pt idx="598">
                  <c:v>43540.75</c:v>
                </c:pt>
                <c:pt idx="599">
                  <c:v>43540.875</c:v>
                </c:pt>
                <c:pt idx="600">
                  <c:v>43541</c:v>
                </c:pt>
                <c:pt idx="601">
                  <c:v>43541.125</c:v>
                </c:pt>
                <c:pt idx="602">
                  <c:v>43541.25</c:v>
                </c:pt>
                <c:pt idx="603">
                  <c:v>43541.375</c:v>
                </c:pt>
                <c:pt idx="604">
                  <c:v>43541.5</c:v>
                </c:pt>
                <c:pt idx="605">
                  <c:v>43541.625</c:v>
                </c:pt>
                <c:pt idx="606">
                  <c:v>43541.75</c:v>
                </c:pt>
                <c:pt idx="607">
                  <c:v>43541.875</c:v>
                </c:pt>
                <c:pt idx="608">
                  <c:v>43542</c:v>
                </c:pt>
                <c:pt idx="609">
                  <c:v>43542.125</c:v>
                </c:pt>
                <c:pt idx="610">
                  <c:v>43542.25</c:v>
                </c:pt>
                <c:pt idx="611">
                  <c:v>43542.375</c:v>
                </c:pt>
                <c:pt idx="612">
                  <c:v>43542.5</c:v>
                </c:pt>
                <c:pt idx="613">
                  <c:v>43542.625</c:v>
                </c:pt>
                <c:pt idx="614">
                  <c:v>43542.75</c:v>
                </c:pt>
                <c:pt idx="615">
                  <c:v>43542.875</c:v>
                </c:pt>
                <c:pt idx="616">
                  <c:v>43543</c:v>
                </c:pt>
                <c:pt idx="617">
                  <c:v>43543.125</c:v>
                </c:pt>
                <c:pt idx="618">
                  <c:v>43543.25</c:v>
                </c:pt>
                <c:pt idx="619">
                  <c:v>43543.375</c:v>
                </c:pt>
                <c:pt idx="620">
                  <c:v>43543.5</c:v>
                </c:pt>
                <c:pt idx="621">
                  <c:v>43543.625</c:v>
                </c:pt>
                <c:pt idx="622">
                  <c:v>43543.75</c:v>
                </c:pt>
                <c:pt idx="623">
                  <c:v>43543.875</c:v>
                </c:pt>
                <c:pt idx="624">
                  <c:v>43544</c:v>
                </c:pt>
                <c:pt idx="625">
                  <c:v>43544.125</c:v>
                </c:pt>
                <c:pt idx="626">
                  <c:v>43544.25</c:v>
                </c:pt>
                <c:pt idx="627">
                  <c:v>43544.375</c:v>
                </c:pt>
                <c:pt idx="628">
                  <c:v>43544.5</c:v>
                </c:pt>
                <c:pt idx="629">
                  <c:v>43544.625</c:v>
                </c:pt>
                <c:pt idx="630">
                  <c:v>43544.75</c:v>
                </c:pt>
                <c:pt idx="631">
                  <c:v>43544.875</c:v>
                </c:pt>
                <c:pt idx="632">
                  <c:v>43545</c:v>
                </c:pt>
                <c:pt idx="633">
                  <c:v>43545.125</c:v>
                </c:pt>
                <c:pt idx="634">
                  <c:v>43545.25</c:v>
                </c:pt>
                <c:pt idx="635">
                  <c:v>43545.375</c:v>
                </c:pt>
                <c:pt idx="636">
                  <c:v>43545.5</c:v>
                </c:pt>
                <c:pt idx="637">
                  <c:v>43545.625</c:v>
                </c:pt>
                <c:pt idx="638">
                  <c:v>43545.75</c:v>
                </c:pt>
                <c:pt idx="639">
                  <c:v>43545.875</c:v>
                </c:pt>
                <c:pt idx="640">
                  <c:v>43546</c:v>
                </c:pt>
                <c:pt idx="641">
                  <c:v>43546.125</c:v>
                </c:pt>
                <c:pt idx="642">
                  <c:v>43546.25</c:v>
                </c:pt>
                <c:pt idx="643">
                  <c:v>43546.375</c:v>
                </c:pt>
                <c:pt idx="644">
                  <c:v>43546.5</c:v>
                </c:pt>
                <c:pt idx="645">
                  <c:v>43546.625</c:v>
                </c:pt>
                <c:pt idx="646">
                  <c:v>43546.75</c:v>
                </c:pt>
                <c:pt idx="647">
                  <c:v>43546.875</c:v>
                </c:pt>
                <c:pt idx="648">
                  <c:v>43547</c:v>
                </c:pt>
                <c:pt idx="649">
                  <c:v>43547.125</c:v>
                </c:pt>
                <c:pt idx="650">
                  <c:v>43547.25</c:v>
                </c:pt>
                <c:pt idx="651">
                  <c:v>43547.375</c:v>
                </c:pt>
                <c:pt idx="652">
                  <c:v>43547.5</c:v>
                </c:pt>
                <c:pt idx="653">
                  <c:v>43547.625</c:v>
                </c:pt>
                <c:pt idx="654">
                  <c:v>43547.75</c:v>
                </c:pt>
                <c:pt idx="655">
                  <c:v>43547.875</c:v>
                </c:pt>
                <c:pt idx="656">
                  <c:v>43548</c:v>
                </c:pt>
                <c:pt idx="657">
                  <c:v>43548.125</c:v>
                </c:pt>
                <c:pt idx="658">
                  <c:v>43548.25</c:v>
                </c:pt>
                <c:pt idx="659">
                  <c:v>43548.375</c:v>
                </c:pt>
                <c:pt idx="660">
                  <c:v>43548.5</c:v>
                </c:pt>
                <c:pt idx="661">
                  <c:v>43548.625</c:v>
                </c:pt>
                <c:pt idx="662">
                  <c:v>43548.75</c:v>
                </c:pt>
                <c:pt idx="663">
                  <c:v>43548.875</c:v>
                </c:pt>
                <c:pt idx="664">
                  <c:v>43549</c:v>
                </c:pt>
                <c:pt idx="665">
                  <c:v>43549.125</c:v>
                </c:pt>
                <c:pt idx="666">
                  <c:v>43549.25</c:v>
                </c:pt>
                <c:pt idx="667">
                  <c:v>43549.375</c:v>
                </c:pt>
                <c:pt idx="668">
                  <c:v>43549.5</c:v>
                </c:pt>
                <c:pt idx="669">
                  <c:v>43549.625</c:v>
                </c:pt>
                <c:pt idx="670">
                  <c:v>43549.75</c:v>
                </c:pt>
                <c:pt idx="671">
                  <c:v>43549.875</c:v>
                </c:pt>
                <c:pt idx="672">
                  <c:v>43550</c:v>
                </c:pt>
                <c:pt idx="673">
                  <c:v>43550.125</c:v>
                </c:pt>
                <c:pt idx="674">
                  <c:v>43550.25</c:v>
                </c:pt>
                <c:pt idx="675">
                  <c:v>43550.375</c:v>
                </c:pt>
                <c:pt idx="676">
                  <c:v>43550.5</c:v>
                </c:pt>
                <c:pt idx="677">
                  <c:v>43550.625</c:v>
                </c:pt>
                <c:pt idx="678">
                  <c:v>43550.75</c:v>
                </c:pt>
                <c:pt idx="679">
                  <c:v>43550.875</c:v>
                </c:pt>
                <c:pt idx="680">
                  <c:v>43551</c:v>
                </c:pt>
                <c:pt idx="681">
                  <c:v>43551.125</c:v>
                </c:pt>
                <c:pt idx="682">
                  <c:v>43551.25</c:v>
                </c:pt>
                <c:pt idx="683">
                  <c:v>43551.375</c:v>
                </c:pt>
                <c:pt idx="684">
                  <c:v>43551.5</c:v>
                </c:pt>
                <c:pt idx="685">
                  <c:v>43551.625</c:v>
                </c:pt>
                <c:pt idx="686">
                  <c:v>43551.75</c:v>
                </c:pt>
                <c:pt idx="687">
                  <c:v>43551.875</c:v>
                </c:pt>
                <c:pt idx="688">
                  <c:v>43552</c:v>
                </c:pt>
                <c:pt idx="689">
                  <c:v>43552.125</c:v>
                </c:pt>
                <c:pt idx="690">
                  <c:v>43552.25</c:v>
                </c:pt>
                <c:pt idx="691">
                  <c:v>43552.375</c:v>
                </c:pt>
                <c:pt idx="692">
                  <c:v>43552.5</c:v>
                </c:pt>
                <c:pt idx="693">
                  <c:v>43552.625</c:v>
                </c:pt>
                <c:pt idx="694">
                  <c:v>43552.75</c:v>
                </c:pt>
                <c:pt idx="695">
                  <c:v>43552.875</c:v>
                </c:pt>
                <c:pt idx="696">
                  <c:v>43553</c:v>
                </c:pt>
                <c:pt idx="697">
                  <c:v>43553.125</c:v>
                </c:pt>
                <c:pt idx="698">
                  <c:v>43553.25</c:v>
                </c:pt>
                <c:pt idx="699">
                  <c:v>43553.375</c:v>
                </c:pt>
                <c:pt idx="700">
                  <c:v>43553.5</c:v>
                </c:pt>
                <c:pt idx="701">
                  <c:v>43553.625</c:v>
                </c:pt>
                <c:pt idx="702">
                  <c:v>43553.75</c:v>
                </c:pt>
                <c:pt idx="703">
                  <c:v>43553.875</c:v>
                </c:pt>
                <c:pt idx="704">
                  <c:v>43554</c:v>
                </c:pt>
                <c:pt idx="705">
                  <c:v>43554.125</c:v>
                </c:pt>
                <c:pt idx="706">
                  <c:v>43554.25</c:v>
                </c:pt>
                <c:pt idx="707">
                  <c:v>43554.375</c:v>
                </c:pt>
                <c:pt idx="708">
                  <c:v>43554.5</c:v>
                </c:pt>
                <c:pt idx="709">
                  <c:v>43554.625</c:v>
                </c:pt>
                <c:pt idx="710">
                  <c:v>43554.75</c:v>
                </c:pt>
                <c:pt idx="711">
                  <c:v>43554.875</c:v>
                </c:pt>
                <c:pt idx="712">
                  <c:v>43555</c:v>
                </c:pt>
                <c:pt idx="713">
                  <c:v>43555.125</c:v>
                </c:pt>
                <c:pt idx="714">
                  <c:v>43555.25</c:v>
                </c:pt>
                <c:pt idx="715">
                  <c:v>43555.375</c:v>
                </c:pt>
                <c:pt idx="716">
                  <c:v>43555.5</c:v>
                </c:pt>
                <c:pt idx="717">
                  <c:v>43555.625</c:v>
                </c:pt>
                <c:pt idx="718">
                  <c:v>43555.75</c:v>
                </c:pt>
                <c:pt idx="719">
                  <c:v>43555.875</c:v>
                </c:pt>
                <c:pt idx="720">
                  <c:v>43556</c:v>
                </c:pt>
                <c:pt idx="721">
                  <c:v>43556.125</c:v>
                </c:pt>
                <c:pt idx="722">
                  <c:v>43556.25</c:v>
                </c:pt>
                <c:pt idx="723">
                  <c:v>43556.375</c:v>
                </c:pt>
                <c:pt idx="724">
                  <c:v>43556.5</c:v>
                </c:pt>
                <c:pt idx="725">
                  <c:v>43556.625</c:v>
                </c:pt>
                <c:pt idx="726">
                  <c:v>43556.75</c:v>
                </c:pt>
                <c:pt idx="727">
                  <c:v>43556.875</c:v>
                </c:pt>
                <c:pt idx="728">
                  <c:v>43557</c:v>
                </c:pt>
                <c:pt idx="729">
                  <c:v>43557.125</c:v>
                </c:pt>
                <c:pt idx="730">
                  <c:v>43557.25</c:v>
                </c:pt>
                <c:pt idx="731">
                  <c:v>43557.375</c:v>
                </c:pt>
                <c:pt idx="732">
                  <c:v>43557.5</c:v>
                </c:pt>
                <c:pt idx="733">
                  <c:v>43557.625</c:v>
                </c:pt>
                <c:pt idx="734">
                  <c:v>43557.75</c:v>
                </c:pt>
                <c:pt idx="735">
                  <c:v>43557.875</c:v>
                </c:pt>
                <c:pt idx="736">
                  <c:v>43558</c:v>
                </c:pt>
                <c:pt idx="737">
                  <c:v>43558.125</c:v>
                </c:pt>
                <c:pt idx="738">
                  <c:v>43558.25</c:v>
                </c:pt>
                <c:pt idx="739">
                  <c:v>43558.375</c:v>
                </c:pt>
                <c:pt idx="740">
                  <c:v>43558.5</c:v>
                </c:pt>
                <c:pt idx="741">
                  <c:v>43558.625</c:v>
                </c:pt>
                <c:pt idx="742">
                  <c:v>43558.75</c:v>
                </c:pt>
                <c:pt idx="743">
                  <c:v>43558.875</c:v>
                </c:pt>
                <c:pt idx="744">
                  <c:v>43559</c:v>
                </c:pt>
                <c:pt idx="745">
                  <c:v>43559.125</c:v>
                </c:pt>
                <c:pt idx="746">
                  <c:v>43559.25</c:v>
                </c:pt>
                <c:pt idx="747">
                  <c:v>43559.375</c:v>
                </c:pt>
                <c:pt idx="748">
                  <c:v>43559.5</c:v>
                </c:pt>
                <c:pt idx="749">
                  <c:v>43559.625</c:v>
                </c:pt>
                <c:pt idx="750">
                  <c:v>43559.75</c:v>
                </c:pt>
                <c:pt idx="751">
                  <c:v>43559.875</c:v>
                </c:pt>
                <c:pt idx="752">
                  <c:v>43560</c:v>
                </c:pt>
                <c:pt idx="753">
                  <c:v>43560.125</c:v>
                </c:pt>
                <c:pt idx="754">
                  <c:v>43560.25</c:v>
                </c:pt>
                <c:pt idx="755">
                  <c:v>43560.375</c:v>
                </c:pt>
                <c:pt idx="756">
                  <c:v>43560.5</c:v>
                </c:pt>
                <c:pt idx="757">
                  <c:v>43560.625</c:v>
                </c:pt>
                <c:pt idx="758">
                  <c:v>43560.75</c:v>
                </c:pt>
                <c:pt idx="759">
                  <c:v>43560.875</c:v>
                </c:pt>
                <c:pt idx="760">
                  <c:v>43561</c:v>
                </c:pt>
                <c:pt idx="761">
                  <c:v>43561.125</c:v>
                </c:pt>
                <c:pt idx="762">
                  <c:v>43561.25</c:v>
                </c:pt>
                <c:pt idx="763">
                  <c:v>43561.375</c:v>
                </c:pt>
                <c:pt idx="764">
                  <c:v>43561.5</c:v>
                </c:pt>
                <c:pt idx="765">
                  <c:v>43561.625</c:v>
                </c:pt>
                <c:pt idx="766">
                  <c:v>43561.75</c:v>
                </c:pt>
                <c:pt idx="767">
                  <c:v>43561.875</c:v>
                </c:pt>
                <c:pt idx="768">
                  <c:v>43562</c:v>
                </c:pt>
                <c:pt idx="769">
                  <c:v>43562.125</c:v>
                </c:pt>
                <c:pt idx="770">
                  <c:v>43562.25</c:v>
                </c:pt>
                <c:pt idx="771">
                  <c:v>43562.375</c:v>
                </c:pt>
                <c:pt idx="772">
                  <c:v>43562.5</c:v>
                </c:pt>
                <c:pt idx="773">
                  <c:v>43562.625</c:v>
                </c:pt>
                <c:pt idx="774">
                  <c:v>43562.75</c:v>
                </c:pt>
                <c:pt idx="775">
                  <c:v>43562.875</c:v>
                </c:pt>
                <c:pt idx="776">
                  <c:v>43563</c:v>
                </c:pt>
                <c:pt idx="777">
                  <c:v>43563.125</c:v>
                </c:pt>
                <c:pt idx="778">
                  <c:v>43563.25</c:v>
                </c:pt>
                <c:pt idx="779">
                  <c:v>43563.375</c:v>
                </c:pt>
                <c:pt idx="780">
                  <c:v>43563.5</c:v>
                </c:pt>
                <c:pt idx="781">
                  <c:v>43563.625</c:v>
                </c:pt>
                <c:pt idx="782">
                  <c:v>43563.75</c:v>
                </c:pt>
                <c:pt idx="783">
                  <c:v>43563.875</c:v>
                </c:pt>
                <c:pt idx="784">
                  <c:v>43564</c:v>
                </c:pt>
                <c:pt idx="785">
                  <c:v>43564.125</c:v>
                </c:pt>
                <c:pt idx="786">
                  <c:v>43564.25</c:v>
                </c:pt>
                <c:pt idx="787">
                  <c:v>43564.375</c:v>
                </c:pt>
                <c:pt idx="788">
                  <c:v>43564.5</c:v>
                </c:pt>
                <c:pt idx="789">
                  <c:v>43564.625</c:v>
                </c:pt>
                <c:pt idx="790">
                  <c:v>43564.75</c:v>
                </c:pt>
                <c:pt idx="791">
                  <c:v>43564.875</c:v>
                </c:pt>
                <c:pt idx="792">
                  <c:v>43565</c:v>
                </c:pt>
                <c:pt idx="793">
                  <c:v>43565.125</c:v>
                </c:pt>
                <c:pt idx="794">
                  <c:v>43565.25</c:v>
                </c:pt>
                <c:pt idx="795">
                  <c:v>43565.375</c:v>
                </c:pt>
                <c:pt idx="796">
                  <c:v>43565.5</c:v>
                </c:pt>
                <c:pt idx="797">
                  <c:v>43565.625</c:v>
                </c:pt>
                <c:pt idx="798">
                  <c:v>43565.75</c:v>
                </c:pt>
                <c:pt idx="799">
                  <c:v>43565.875</c:v>
                </c:pt>
                <c:pt idx="800">
                  <c:v>43566</c:v>
                </c:pt>
                <c:pt idx="801">
                  <c:v>43566.125</c:v>
                </c:pt>
                <c:pt idx="802">
                  <c:v>43566.25</c:v>
                </c:pt>
                <c:pt idx="803">
                  <c:v>43566.375</c:v>
                </c:pt>
                <c:pt idx="804">
                  <c:v>43566.5</c:v>
                </c:pt>
                <c:pt idx="805">
                  <c:v>43566.625</c:v>
                </c:pt>
                <c:pt idx="806">
                  <c:v>43566.75</c:v>
                </c:pt>
                <c:pt idx="807">
                  <c:v>43566.875</c:v>
                </c:pt>
                <c:pt idx="808">
                  <c:v>43567</c:v>
                </c:pt>
                <c:pt idx="809">
                  <c:v>43567.125</c:v>
                </c:pt>
                <c:pt idx="810">
                  <c:v>43567.25</c:v>
                </c:pt>
                <c:pt idx="811">
                  <c:v>43567.375</c:v>
                </c:pt>
                <c:pt idx="812">
                  <c:v>43567.5</c:v>
                </c:pt>
                <c:pt idx="813">
                  <c:v>43567.625</c:v>
                </c:pt>
                <c:pt idx="814">
                  <c:v>43567.75</c:v>
                </c:pt>
                <c:pt idx="815">
                  <c:v>43567.875</c:v>
                </c:pt>
                <c:pt idx="816">
                  <c:v>43568</c:v>
                </c:pt>
                <c:pt idx="817">
                  <c:v>43568.125</c:v>
                </c:pt>
                <c:pt idx="818">
                  <c:v>43568.25</c:v>
                </c:pt>
                <c:pt idx="819">
                  <c:v>43568.375</c:v>
                </c:pt>
                <c:pt idx="820">
                  <c:v>43568.5</c:v>
                </c:pt>
                <c:pt idx="821">
                  <c:v>43568.625</c:v>
                </c:pt>
                <c:pt idx="822">
                  <c:v>43568.75</c:v>
                </c:pt>
                <c:pt idx="823">
                  <c:v>43568.875</c:v>
                </c:pt>
                <c:pt idx="824">
                  <c:v>43569</c:v>
                </c:pt>
                <c:pt idx="825">
                  <c:v>43569.125</c:v>
                </c:pt>
                <c:pt idx="826">
                  <c:v>43569.25</c:v>
                </c:pt>
                <c:pt idx="827">
                  <c:v>43569.375</c:v>
                </c:pt>
                <c:pt idx="828">
                  <c:v>43569.5</c:v>
                </c:pt>
                <c:pt idx="829">
                  <c:v>43569.625</c:v>
                </c:pt>
                <c:pt idx="830">
                  <c:v>43569.75</c:v>
                </c:pt>
                <c:pt idx="831">
                  <c:v>43569.875</c:v>
                </c:pt>
                <c:pt idx="832">
                  <c:v>43570</c:v>
                </c:pt>
                <c:pt idx="833">
                  <c:v>43570.125</c:v>
                </c:pt>
                <c:pt idx="834">
                  <c:v>43570.25</c:v>
                </c:pt>
                <c:pt idx="835">
                  <c:v>43570.375</c:v>
                </c:pt>
                <c:pt idx="836">
                  <c:v>43570.5</c:v>
                </c:pt>
                <c:pt idx="837">
                  <c:v>43570.625</c:v>
                </c:pt>
                <c:pt idx="838">
                  <c:v>43570.75</c:v>
                </c:pt>
                <c:pt idx="839">
                  <c:v>43570.875</c:v>
                </c:pt>
                <c:pt idx="840">
                  <c:v>43571</c:v>
                </c:pt>
                <c:pt idx="841">
                  <c:v>43571.125</c:v>
                </c:pt>
                <c:pt idx="842">
                  <c:v>43571.25</c:v>
                </c:pt>
                <c:pt idx="843">
                  <c:v>43571.375</c:v>
                </c:pt>
                <c:pt idx="844">
                  <c:v>43571.5</c:v>
                </c:pt>
                <c:pt idx="845">
                  <c:v>43571.625</c:v>
                </c:pt>
                <c:pt idx="846">
                  <c:v>43571.75</c:v>
                </c:pt>
                <c:pt idx="847">
                  <c:v>43571.875</c:v>
                </c:pt>
                <c:pt idx="848">
                  <c:v>43572</c:v>
                </c:pt>
                <c:pt idx="849">
                  <c:v>43572.125</c:v>
                </c:pt>
                <c:pt idx="850">
                  <c:v>43572.25</c:v>
                </c:pt>
                <c:pt idx="851">
                  <c:v>43572.375</c:v>
                </c:pt>
                <c:pt idx="852">
                  <c:v>43572.5</c:v>
                </c:pt>
                <c:pt idx="853">
                  <c:v>43572.625</c:v>
                </c:pt>
                <c:pt idx="854">
                  <c:v>43572.75</c:v>
                </c:pt>
                <c:pt idx="855">
                  <c:v>43572.875</c:v>
                </c:pt>
                <c:pt idx="856">
                  <c:v>43573</c:v>
                </c:pt>
                <c:pt idx="857">
                  <c:v>43573.125</c:v>
                </c:pt>
                <c:pt idx="858">
                  <c:v>43573.25</c:v>
                </c:pt>
                <c:pt idx="859">
                  <c:v>43573.375</c:v>
                </c:pt>
                <c:pt idx="860">
                  <c:v>43573.5</c:v>
                </c:pt>
                <c:pt idx="861">
                  <c:v>43573.625</c:v>
                </c:pt>
                <c:pt idx="862">
                  <c:v>43573.75</c:v>
                </c:pt>
                <c:pt idx="863">
                  <c:v>43573.875</c:v>
                </c:pt>
                <c:pt idx="864">
                  <c:v>43574</c:v>
                </c:pt>
                <c:pt idx="865">
                  <c:v>43574.125</c:v>
                </c:pt>
                <c:pt idx="866">
                  <c:v>43574.25</c:v>
                </c:pt>
                <c:pt idx="867">
                  <c:v>43574.375</c:v>
                </c:pt>
                <c:pt idx="868">
                  <c:v>43574.5</c:v>
                </c:pt>
                <c:pt idx="869">
                  <c:v>43574.625</c:v>
                </c:pt>
                <c:pt idx="870">
                  <c:v>43574.75</c:v>
                </c:pt>
                <c:pt idx="871">
                  <c:v>43574.875</c:v>
                </c:pt>
                <c:pt idx="872">
                  <c:v>43575</c:v>
                </c:pt>
                <c:pt idx="873">
                  <c:v>43575.125</c:v>
                </c:pt>
                <c:pt idx="874">
                  <c:v>43575.25</c:v>
                </c:pt>
                <c:pt idx="875">
                  <c:v>43575.375</c:v>
                </c:pt>
                <c:pt idx="876">
                  <c:v>43575.5</c:v>
                </c:pt>
                <c:pt idx="877">
                  <c:v>43575.625</c:v>
                </c:pt>
                <c:pt idx="878">
                  <c:v>43575.75</c:v>
                </c:pt>
                <c:pt idx="879">
                  <c:v>43575.875</c:v>
                </c:pt>
                <c:pt idx="880">
                  <c:v>43576</c:v>
                </c:pt>
                <c:pt idx="881">
                  <c:v>43576.125</c:v>
                </c:pt>
                <c:pt idx="882">
                  <c:v>43576.25</c:v>
                </c:pt>
                <c:pt idx="883">
                  <c:v>43576.375</c:v>
                </c:pt>
                <c:pt idx="884">
                  <c:v>43576.5</c:v>
                </c:pt>
                <c:pt idx="885">
                  <c:v>43576.625</c:v>
                </c:pt>
                <c:pt idx="886">
                  <c:v>43576.75</c:v>
                </c:pt>
                <c:pt idx="887">
                  <c:v>43576.875</c:v>
                </c:pt>
                <c:pt idx="888">
                  <c:v>43577</c:v>
                </c:pt>
                <c:pt idx="889">
                  <c:v>43577.125</c:v>
                </c:pt>
                <c:pt idx="890">
                  <c:v>43577.25</c:v>
                </c:pt>
                <c:pt idx="891">
                  <c:v>43577.375</c:v>
                </c:pt>
                <c:pt idx="892">
                  <c:v>43577.5</c:v>
                </c:pt>
                <c:pt idx="893">
                  <c:v>43577.625</c:v>
                </c:pt>
                <c:pt idx="894">
                  <c:v>43577.75</c:v>
                </c:pt>
                <c:pt idx="895">
                  <c:v>43577.875</c:v>
                </c:pt>
                <c:pt idx="896">
                  <c:v>43578</c:v>
                </c:pt>
                <c:pt idx="897">
                  <c:v>43578.125</c:v>
                </c:pt>
                <c:pt idx="898">
                  <c:v>43578.25</c:v>
                </c:pt>
                <c:pt idx="899">
                  <c:v>43578.375</c:v>
                </c:pt>
                <c:pt idx="900">
                  <c:v>43578.5</c:v>
                </c:pt>
                <c:pt idx="901">
                  <c:v>43578.625</c:v>
                </c:pt>
                <c:pt idx="902">
                  <c:v>43578.75</c:v>
                </c:pt>
                <c:pt idx="903">
                  <c:v>43578.875</c:v>
                </c:pt>
                <c:pt idx="904">
                  <c:v>43579</c:v>
                </c:pt>
                <c:pt idx="905">
                  <c:v>43579.125</c:v>
                </c:pt>
                <c:pt idx="906">
                  <c:v>43579.25</c:v>
                </c:pt>
                <c:pt idx="907">
                  <c:v>43579.375</c:v>
                </c:pt>
                <c:pt idx="908">
                  <c:v>43579.5</c:v>
                </c:pt>
                <c:pt idx="909">
                  <c:v>43579.625</c:v>
                </c:pt>
                <c:pt idx="910">
                  <c:v>43579.75</c:v>
                </c:pt>
                <c:pt idx="911">
                  <c:v>43579.875</c:v>
                </c:pt>
                <c:pt idx="912">
                  <c:v>43580</c:v>
                </c:pt>
                <c:pt idx="913">
                  <c:v>43580.125</c:v>
                </c:pt>
                <c:pt idx="914">
                  <c:v>43580.25</c:v>
                </c:pt>
                <c:pt idx="915">
                  <c:v>43580.375</c:v>
                </c:pt>
                <c:pt idx="916">
                  <c:v>43580.5</c:v>
                </c:pt>
                <c:pt idx="917">
                  <c:v>43580.625</c:v>
                </c:pt>
                <c:pt idx="918">
                  <c:v>43580.75</c:v>
                </c:pt>
                <c:pt idx="919">
                  <c:v>43580.875</c:v>
                </c:pt>
                <c:pt idx="920">
                  <c:v>43581</c:v>
                </c:pt>
                <c:pt idx="921">
                  <c:v>43581.125</c:v>
                </c:pt>
                <c:pt idx="922">
                  <c:v>43581.25</c:v>
                </c:pt>
                <c:pt idx="923">
                  <c:v>43581.375</c:v>
                </c:pt>
                <c:pt idx="924">
                  <c:v>43581.5</c:v>
                </c:pt>
                <c:pt idx="925">
                  <c:v>43581.625</c:v>
                </c:pt>
                <c:pt idx="926">
                  <c:v>43581.75</c:v>
                </c:pt>
                <c:pt idx="927">
                  <c:v>43581.875</c:v>
                </c:pt>
                <c:pt idx="928">
                  <c:v>43582</c:v>
                </c:pt>
                <c:pt idx="929">
                  <c:v>43582.125</c:v>
                </c:pt>
                <c:pt idx="930">
                  <c:v>43582.25</c:v>
                </c:pt>
                <c:pt idx="931">
                  <c:v>43582.375</c:v>
                </c:pt>
                <c:pt idx="932">
                  <c:v>43582.5</c:v>
                </c:pt>
                <c:pt idx="933">
                  <c:v>43582.625</c:v>
                </c:pt>
                <c:pt idx="934">
                  <c:v>43582.75</c:v>
                </c:pt>
                <c:pt idx="935">
                  <c:v>43582.875</c:v>
                </c:pt>
                <c:pt idx="936">
                  <c:v>43583</c:v>
                </c:pt>
                <c:pt idx="937">
                  <c:v>43583.125</c:v>
                </c:pt>
                <c:pt idx="938">
                  <c:v>43583.25</c:v>
                </c:pt>
                <c:pt idx="939">
                  <c:v>43583.375</c:v>
                </c:pt>
                <c:pt idx="940">
                  <c:v>43583.5</c:v>
                </c:pt>
                <c:pt idx="941">
                  <c:v>43583.625</c:v>
                </c:pt>
                <c:pt idx="942">
                  <c:v>43583.75</c:v>
                </c:pt>
                <c:pt idx="943">
                  <c:v>43583.875</c:v>
                </c:pt>
                <c:pt idx="944">
                  <c:v>43584</c:v>
                </c:pt>
                <c:pt idx="945">
                  <c:v>43584.125</c:v>
                </c:pt>
                <c:pt idx="946">
                  <c:v>43584.25</c:v>
                </c:pt>
                <c:pt idx="947">
                  <c:v>43584.375</c:v>
                </c:pt>
                <c:pt idx="948">
                  <c:v>43584.5</c:v>
                </c:pt>
                <c:pt idx="949">
                  <c:v>43584.625</c:v>
                </c:pt>
                <c:pt idx="950">
                  <c:v>43584.75</c:v>
                </c:pt>
                <c:pt idx="951">
                  <c:v>43584.875</c:v>
                </c:pt>
                <c:pt idx="952">
                  <c:v>43585</c:v>
                </c:pt>
                <c:pt idx="953">
                  <c:v>43585.125</c:v>
                </c:pt>
                <c:pt idx="954">
                  <c:v>43585.25</c:v>
                </c:pt>
                <c:pt idx="955">
                  <c:v>43585.375</c:v>
                </c:pt>
                <c:pt idx="956">
                  <c:v>43585.5</c:v>
                </c:pt>
                <c:pt idx="957">
                  <c:v>43585.625</c:v>
                </c:pt>
                <c:pt idx="958">
                  <c:v>43585.75</c:v>
                </c:pt>
                <c:pt idx="959">
                  <c:v>43585.875</c:v>
                </c:pt>
                <c:pt idx="960">
                  <c:v>43586</c:v>
                </c:pt>
                <c:pt idx="961">
                  <c:v>43586.125</c:v>
                </c:pt>
                <c:pt idx="962">
                  <c:v>43586.25</c:v>
                </c:pt>
                <c:pt idx="963">
                  <c:v>43586.375</c:v>
                </c:pt>
                <c:pt idx="964">
                  <c:v>43586.5</c:v>
                </c:pt>
                <c:pt idx="965">
                  <c:v>43586.625</c:v>
                </c:pt>
                <c:pt idx="966">
                  <c:v>43586.75</c:v>
                </c:pt>
                <c:pt idx="967">
                  <c:v>43586.875</c:v>
                </c:pt>
                <c:pt idx="968">
                  <c:v>43587</c:v>
                </c:pt>
                <c:pt idx="969">
                  <c:v>43587.125</c:v>
                </c:pt>
                <c:pt idx="970">
                  <c:v>43587.25</c:v>
                </c:pt>
                <c:pt idx="971">
                  <c:v>43587.375</c:v>
                </c:pt>
                <c:pt idx="972">
                  <c:v>43587.5</c:v>
                </c:pt>
                <c:pt idx="973">
                  <c:v>43587.625</c:v>
                </c:pt>
                <c:pt idx="974">
                  <c:v>43587.75</c:v>
                </c:pt>
                <c:pt idx="975">
                  <c:v>43587.875</c:v>
                </c:pt>
                <c:pt idx="976">
                  <c:v>43588</c:v>
                </c:pt>
                <c:pt idx="977">
                  <c:v>43588.125</c:v>
                </c:pt>
                <c:pt idx="978">
                  <c:v>43588.25</c:v>
                </c:pt>
                <c:pt idx="979">
                  <c:v>43588.375</c:v>
                </c:pt>
                <c:pt idx="980">
                  <c:v>43588.5</c:v>
                </c:pt>
                <c:pt idx="981">
                  <c:v>43588.625</c:v>
                </c:pt>
                <c:pt idx="982">
                  <c:v>43588.75</c:v>
                </c:pt>
                <c:pt idx="983">
                  <c:v>43588.875</c:v>
                </c:pt>
                <c:pt idx="984">
                  <c:v>43589</c:v>
                </c:pt>
                <c:pt idx="985">
                  <c:v>43589.125</c:v>
                </c:pt>
                <c:pt idx="986">
                  <c:v>43589.25</c:v>
                </c:pt>
                <c:pt idx="987">
                  <c:v>43589.375</c:v>
                </c:pt>
                <c:pt idx="988">
                  <c:v>43589.5</c:v>
                </c:pt>
                <c:pt idx="989">
                  <c:v>43589.625</c:v>
                </c:pt>
                <c:pt idx="990">
                  <c:v>43589.75</c:v>
                </c:pt>
                <c:pt idx="991">
                  <c:v>43589.875</c:v>
                </c:pt>
                <c:pt idx="992">
                  <c:v>43590</c:v>
                </c:pt>
                <c:pt idx="993">
                  <c:v>43590.125</c:v>
                </c:pt>
                <c:pt idx="994">
                  <c:v>43590.25</c:v>
                </c:pt>
                <c:pt idx="995">
                  <c:v>43590.375</c:v>
                </c:pt>
                <c:pt idx="996">
                  <c:v>43590.5</c:v>
                </c:pt>
                <c:pt idx="997">
                  <c:v>43590.625</c:v>
                </c:pt>
                <c:pt idx="998">
                  <c:v>43590.75</c:v>
                </c:pt>
                <c:pt idx="999">
                  <c:v>43590.875</c:v>
                </c:pt>
                <c:pt idx="1000">
                  <c:v>43591</c:v>
                </c:pt>
                <c:pt idx="1001">
                  <c:v>43591.125</c:v>
                </c:pt>
                <c:pt idx="1002">
                  <c:v>43591.25</c:v>
                </c:pt>
                <c:pt idx="1003">
                  <c:v>43591.375</c:v>
                </c:pt>
                <c:pt idx="1004">
                  <c:v>43591.5</c:v>
                </c:pt>
                <c:pt idx="1005">
                  <c:v>43591.625</c:v>
                </c:pt>
                <c:pt idx="1006">
                  <c:v>43591.75</c:v>
                </c:pt>
                <c:pt idx="1007">
                  <c:v>43591.875</c:v>
                </c:pt>
                <c:pt idx="1008">
                  <c:v>43592</c:v>
                </c:pt>
                <c:pt idx="1009">
                  <c:v>43592.125</c:v>
                </c:pt>
                <c:pt idx="1010">
                  <c:v>43592.25</c:v>
                </c:pt>
                <c:pt idx="1011">
                  <c:v>43592.375</c:v>
                </c:pt>
                <c:pt idx="1012">
                  <c:v>43592.5</c:v>
                </c:pt>
                <c:pt idx="1013">
                  <c:v>43592.625</c:v>
                </c:pt>
                <c:pt idx="1014">
                  <c:v>43592.75</c:v>
                </c:pt>
                <c:pt idx="1015">
                  <c:v>43592.875</c:v>
                </c:pt>
                <c:pt idx="1016">
                  <c:v>43593</c:v>
                </c:pt>
                <c:pt idx="1017">
                  <c:v>43593.125</c:v>
                </c:pt>
                <c:pt idx="1018">
                  <c:v>43593.25</c:v>
                </c:pt>
                <c:pt idx="1019">
                  <c:v>43593.375</c:v>
                </c:pt>
                <c:pt idx="1020">
                  <c:v>43593.5</c:v>
                </c:pt>
                <c:pt idx="1021">
                  <c:v>43593.625</c:v>
                </c:pt>
                <c:pt idx="1022">
                  <c:v>43593.75</c:v>
                </c:pt>
                <c:pt idx="1023">
                  <c:v>43593.875</c:v>
                </c:pt>
                <c:pt idx="1024">
                  <c:v>43594</c:v>
                </c:pt>
                <c:pt idx="1025">
                  <c:v>43594.125</c:v>
                </c:pt>
                <c:pt idx="1026">
                  <c:v>43594.25</c:v>
                </c:pt>
                <c:pt idx="1027">
                  <c:v>43594.375</c:v>
                </c:pt>
                <c:pt idx="1028">
                  <c:v>43594.5</c:v>
                </c:pt>
                <c:pt idx="1029">
                  <c:v>43594.625</c:v>
                </c:pt>
                <c:pt idx="1030">
                  <c:v>43594.75</c:v>
                </c:pt>
                <c:pt idx="1031">
                  <c:v>43594.875</c:v>
                </c:pt>
                <c:pt idx="1032">
                  <c:v>43595</c:v>
                </c:pt>
                <c:pt idx="1033">
                  <c:v>43595.125</c:v>
                </c:pt>
                <c:pt idx="1034">
                  <c:v>43595.25</c:v>
                </c:pt>
                <c:pt idx="1035">
                  <c:v>43595.375</c:v>
                </c:pt>
                <c:pt idx="1036">
                  <c:v>43595.5</c:v>
                </c:pt>
                <c:pt idx="1037">
                  <c:v>43595.625</c:v>
                </c:pt>
                <c:pt idx="1038">
                  <c:v>43595.75</c:v>
                </c:pt>
                <c:pt idx="1039">
                  <c:v>43595.875</c:v>
                </c:pt>
                <c:pt idx="1040">
                  <c:v>43596</c:v>
                </c:pt>
                <c:pt idx="1041">
                  <c:v>43596.125</c:v>
                </c:pt>
                <c:pt idx="1042">
                  <c:v>43596.25</c:v>
                </c:pt>
                <c:pt idx="1043">
                  <c:v>43596.375</c:v>
                </c:pt>
                <c:pt idx="1044">
                  <c:v>43596.5</c:v>
                </c:pt>
                <c:pt idx="1045">
                  <c:v>43596.625</c:v>
                </c:pt>
                <c:pt idx="1046">
                  <c:v>43596.75</c:v>
                </c:pt>
                <c:pt idx="1047">
                  <c:v>43596.875</c:v>
                </c:pt>
                <c:pt idx="1048">
                  <c:v>43597</c:v>
                </c:pt>
                <c:pt idx="1049">
                  <c:v>43597.125</c:v>
                </c:pt>
                <c:pt idx="1050">
                  <c:v>43597.25</c:v>
                </c:pt>
                <c:pt idx="1051">
                  <c:v>43597.375</c:v>
                </c:pt>
                <c:pt idx="1052">
                  <c:v>43597.5</c:v>
                </c:pt>
                <c:pt idx="1053">
                  <c:v>43597.625</c:v>
                </c:pt>
                <c:pt idx="1054">
                  <c:v>43597.75</c:v>
                </c:pt>
                <c:pt idx="1055">
                  <c:v>43597.875</c:v>
                </c:pt>
                <c:pt idx="1056">
                  <c:v>43598</c:v>
                </c:pt>
                <c:pt idx="1057">
                  <c:v>43598.125</c:v>
                </c:pt>
                <c:pt idx="1058">
                  <c:v>43598.25</c:v>
                </c:pt>
                <c:pt idx="1059">
                  <c:v>43598.375</c:v>
                </c:pt>
                <c:pt idx="1060">
                  <c:v>43598.5</c:v>
                </c:pt>
                <c:pt idx="1061">
                  <c:v>43598.625</c:v>
                </c:pt>
                <c:pt idx="1062">
                  <c:v>43598.75</c:v>
                </c:pt>
                <c:pt idx="1063">
                  <c:v>43598.875</c:v>
                </c:pt>
                <c:pt idx="1064">
                  <c:v>43599</c:v>
                </c:pt>
                <c:pt idx="1065">
                  <c:v>43599.125</c:v>
                </c:pt>
                <c:pt idx="1066">
                  <c:v>43599.25</c:v>
                </c:pt>
                <c:pt idx="1067">
                  <c:v>43599.375</c:v>
                </c:pt>
                <c:pt idx="1068">
                  <c:v>43599.5</c:v>
                </c:pt>
                <c:pt idx="1069">
                  <c:v>43599.625</c:v>
                </c:pt>
                <c:pt idx="1070">
                  <c:v>43599.75</c:v>
                </c:pt>
                <c:pt idx="1071">
                  <c:v>43599.875</c:v>
                </c:pt>
                <c:pt idx="1072">
                  <c:v>43600</c:v>
                </c:pt>
                <c:pt idx="1073">
                  <c:v>43600.125</c:v>
                </c:pt>
                <c:pt idx="1074">
                  <c:v>43600.25</c:v>
                </c:pt>
                <c:pt idx="1075">
                  <c:v>43600.375</c:v>
                </c:pt>
                <c:pt idx="1076">
                  <c:v>43600.5</c:v>
                </c:pt>
                <c:pt idx="1077">
                  <c:v>43600.625</c:v>
                </c:pt>
                <c:pt idx="1078">
                  <c:v>43600.75</c:v>
                </c:pt>
                <c:pt idx="1079">
                  <c:v>43600.875</c:v>
                </c:pt>
                <c:pt idx="1080">
                  <c:v>43601</c:v>
                </c:pt>
                <c:pt idx="1081">
                  <c:v>43601.125</c:v>
                </c:pt>
                <c:pt idx="1082">
                  <c:v>43601.25</c:v>
                </c:pt>
                <c:pt idx="1083">
                  <c:v>43601.375</c:v>
                </c:pt>
                <c:pt idx="1084">
                  <c:v>43601.5</c:v>
                </c:pt>
                <c:pt idx="1085">
                  <c:v>43601.625</c:v>
                </c:pt>
                <c:pt idx="1086">
                  <c:v>43601.75</c:v>
                </c:pt>
                <c:pt idx="1087">
                  <c:v>43601.875</c:v>
                </c:pt>
                <c:pt idx="1088">
                  <c:v>43602</c:v>
                </c:pt>
                <c:pt idx="1089">
                  <c:v>43602.125</c:v>
                </c:pt>
                <c:pt idx="1090">
                  <c:v>43602.25</c:v>
                </c:pt>
                <c:pt idx="1091">
                  <c:v>43602.375</c:v>
                </c:pt>
                <c:pt idx="1092">
                  <c:v>43602.5</c:v>
                </c:pt>
                <c:pt idx="1093">
                  <c:v>43602.625</c:v>
                </c:pt>
                <c:pt idx="1094">
                  <c:v>43602.75</c:v>
                </c:pt>
                <c:pt idx="1095">
                  <c:v>43602.875</c:v>
                </c:pt>
                <c:pt idx="1096">
                  <c:v>43603</c:v>
                </c:pt>
                <c:pt idx="1097">
                  <c:v>43603.125</c:v>
                </c:pt>
                <c:pt idx="1098">
                  <c:v>43603.25</c:v>
                </c:pt>
                <c:pt idx="1099">
                  <c:v>43603.375</c:v>
                </c:pt>
                <c:pt idx="1100">
                  <c:v>43603.5</c:v>
                </c:pt>
                <c:pt idx="1101">
                  <c:v>43603.625</c:v>
                </c:pt>
                <c:pt idx="1102">
                  <c:v>43603.75</c:v>
                </c:pt>
                <c:pt idx="1103">
                  <c:v>43603.875</c:v>
                </c:pt>
                <c:pt idx="1104">
                  <c:v>43604</c:v>
                </c:pt>
                <c:pt idx="1105">
                  <c:v>43604.125</c:v>
                </c:pt>
                <c:pt idx="1106">
                  <c:v>43604.25</c:v>
                </c:pt>
                <c:pt idx="1107">
                  <c:v>43604.375</c:v>
                </c:pt>
                <c:pt idx="1108">
                  <c:v>43604.5</c:v>
                </c:pt>
                <c:pt idx="1109">
                  <c:v>43604.625</c:v>
                </c:pt>
                <c:pt idx="1110">
                  <c:v>43604.75</c:v>
                </c:pt>
                <c:pt idx="1111">
                  <c:v>43604.875</c:v>
                </c:pt>
                <c:pt idx="1112">
                  <c:v>43605</c:v>
                </c:pt>
                <c:pt idx="1113">
                  <c:v>43605.125</c:v>
                </c:pt>
                <c:pt idx="1114">
                  <c:v>43605.25</c:v>
                </c:pt>
                <c:pt idx="1115">
                  <c:v>43605.375</c:v>
                </c:pt>
                <c:pt idx="1116">
                  <c:v>43605.5</c:v>
                </c:pt>
                <c:pt idx="1117">
                  <c:v>43605.625</c:v>
                </c:pt>
                <c:pt idx="1118">
                  <c:v>43605.75</c:v>
                </c:pt>
                <c:pt idx="1119">
                  <c:v>43605.875</c:v>
                </c:pt>
                <c:pt idx="1120">
                  <c:v>43606</c:v>
                </c:pt>
                <c:pt idx="1121">
                  <c:v>43606.125</c:v>
                </c:pt>
                <c:pt idx="1122">
                  <c:v>43606.25</c:v>
                </c:pt>
                <c:pt idx="1123">
                  <c:v>43606.375</c:v>
                </c:pt>
                <c:pt idx="1124">
                  <c:v>43606.5</c:v>
                </c:pt>
                <c:pt idx="1125">
                  <c:v>43606.625</c:v>
                </c:pt>
                <c:pt idx="1126">
                  <c:v>43606.75</c:v>
                </c:pt>
                <c:pt idx="1127">
                  <c:v>43606.875</c:v>
                </c:pt>
                <c:pt idx="1128">
                  <c:v>43607</c:v>
                </c:pt>
                <c:pt idx="1129">
                  <c:v>43607.125</c:v>
                </c:pt>
                <c:pt idx="1130">
                  <c:v>43607.25</c:v>
                </c:pt>
                <c:pt idx="1131">
                  <c:v>43607.375</c:v>
                </c:pt>
                <c:pt idx="1132">
                  <c:v>43607.5</c:v>
                </c:pt>
                <c:pt idx="1133">
                  <c:v>43607.625</c:v>
                </c:pt>
                <c:pt idx="1134">
                  <c:v>43607.75</c:v>
                </c:pt>
                <c:pt idx="1135">
                  <c:v>43607.875</c:v>
                </c:pt>
                <c:pt idx="1136">
                  <c:v>43608</c:v>
                </c:pt>
                <c:pt idx="1137">
                  <c:v>43608.125</c:v>
                </c:pt>
                <c:pt idx="1138">
                  <c:v>43608.25</c:v>
                </c:pt>
                <c:pt idx="1139">
                  <c:v>43608.375</c:v>
                </c:pt>
                <c:pt idx="1140">
                  <c:v>43608.5</c:v>
                </c:pt>
                <c:pt idx="1141">
                  <c:v>43608.625</c:v>
                </c:pt>
                <c:pt idx="1142">
                  <c:v>43608.75</c:v>
                </c:pt>
                <c:pt idx="1143">
                  <c:v>43608.875</c:v>
                </c:pt>
                <c:pt idx="1144">
                  <c:v>43609</c:v>
                </c:pt>
                <c:pt idx="1145">
                  <c:v>43609.125</c:v>
                </c:pt>
                <c:pt idx="1146">
                  <c:v>43609.25</c:v>
                </c:pt>
                <c:pt idx="1147">
                  <c:v>43609.375</c:v>
                </c:pt>
                <c:pt idx="1148">
                  <c:v>43609.5</c:v>
                </c:pt>
                <c:pt idx="1149">
                  <c:v>43609.625</c:v>
                </c:pt>
                <c:pt idx="1150">
                  <c:v>43609.75</c:v>
                </c:pt>
                <c:pt idx="1151">
                  <c:v>43609.875</c:v>
                </c:pt>
                <c:pt idx="1152">
                  <c:v>43610</c:v>
                </c:pt>
                <c:pt idx="1153">
                  <c:v>43610.125</c:v>
                </c:pt>
                <c:pt idx="1154">
                  <c:v>43610.25</c:v>
                </c:pt>
                <c:pt idx="1155">
                  <c:v>43610.375</c:v>
                </c:pt>
                <c:pt idx="1156">
                  <c:v>43610.5</c:v>
                </c:pt>
                <c:pt idx="1157">
                  <c:v>43610.625</c:v>
                </c:pt>
                <c:pt idx="1158">
                  <c:v>43610.75</c:v>
                </c:pt>
                <c:pt idx="1159">
                  <c:v>43610.875</c:v>
                </c:pt>
                <c:pt idx="1160">
                  <c:v>43611</c:v>
                </c:pt>
                <c:pt idx="1161">
                  <c:v>43611.125</c:v>
                </c:pt>
                <c:pt idx="1162">
                  <c:v>43611.25</c:v>
                </c:pt>
                <c:pt idx="1163">
                  <c:v>43611.375</c:v>
                </c:pt>
                <c:pt idx="1164">
                  <c:v>43611.5</c:v>
                </c:pt>
                <c:pt idx="1165">
                  <c:v>43611.625</c:v>
                </c:pt>
                <c:pt idx="1166">
                  <c:v>43611.75</c:v>
                </c:pt>
                <c:pt idx="1167">
                  <c:v>43611.875</c:v>
                </c:pt>
                <c:pt idx="1168">
                  <c:v>43612</c:v>
                </c:pt>
                <c:pt idx="1169">
                  <c:v>43612.125</c:v>
                </c:pt>
                <c:pt idx="1170">
                  <c:v>43612.25</c:v>
                </c:pt>
                <c:pt idx="1171">
                  <c:v>43612.375</c:v>
                </c:pt>
                <c:pt idx="1172">
                  <c:v>43612.5</c:v>
                </c:pt>
                <c:pt idx="1173">
                  <c:v>43612.625</c:v>
                </c:pt>
                <c:pt idx="1174">
                  <c:v>43612.75</c:v>
                </c:pt>
                <c:pt idx="1175">
                  <c:v>43612.875</c:v>
                </c:pt>
                <c:pt idx="1176">
                  <c:v>43613</c:v>
                </c:pt>
                <c:pt idx="1177">
                  <c:v>43613.125</c:v>
                </c:pt>
                <c:pt idx="1178">
                  <c:v>43613.25</c:v>
                </c:pt>
                <c:pt idx="1179">
                  <c:v>43613.375</c:v>
                </c:pt>
                <c:pt idx="1180">
                  <c:v>43613.5</c:v>
                </c:pt>
                <c:pt idx="1181">
                  <c:v>43613.625</c:v>
                </c:pt>
                <c:pt idx="1182">
                  <c:v>43613.75</c:v>
                </c:pt>
                <c:pt idx="1183">
                  <c:v>43613.875</c:v>
                </c:pt>
                <c:pt idx="1184">
                  <c:v>43614</c:v>
                </c:pt>
                <c:pt idx="1185">
                  <c:v>43614.125</c:v>
                </c:pt>
                <c:pt idx="1186">
                  <c:v>43614.25</c:v>
                </c:pt>
                <c:pt idx="1187">
                  <c:v>43614.375</c:v>
                </c:pt>
                <c:pt idx="1188">
                  <c:v>43614.5</c:v>
                </c:pt>
                <c:pt idx="1189">
                  <c:v>43614.625</c:v>
                </c:pt>
                <c:pt idx="1190">
                  <c:v>43614.75</c:v>
                </c:pt>
                <c:pt idx="1191">
                  <c:v>43614.875</c:v>
                </c:pt>
                <c:pt idx="1192">
                  <c:v>43615</c:v>
                </c:pt>
                <c:pt idx="1193">
                  <c:v>43615.125</c:v>
                </c:pt>
                <c:pt idx="1194">
                  <c:v>43615.25</c:v>
                </c:pt>
                <c:pt idx="1195">
                  <c:v>43615.375</c:v>
                </c:pt>
                <c:pt idx="1196">
                  <c:v>43615.5</c:v>
                </c:pt>
                <c:pt idx="1197">
                  <c:v>43615.625</c:v>
                </c:pt>
                <c:pt idx="1198">
                  <c:v>43615.75</c:v>
                </c:pt>
                <c:pt idx="1199">
                  <c:v>43615.875</c:v>
                </c:pt>
                <c:pt idx="1200">
                  <c:v>43616</c:v>
                </c:pt>
                <c:pt idx="1201">
                  <c:v>43616.125</c:v>
                </c:pt>
                <c:pt idx="1202">
                  <c:v>43616.25</c:v>
                </c:pt>
                <c:pt idx="1203">
                  <c:v>43616.375</c:v>
                </c:pt>
                <c:pt idx="1204">
                  <c:v>43616.5</c:v>
                </c:pt>
                <c:pt idx="1205">
                  <c:v>43616.625</c:v>
                </c:pt>
                <c:pt idx="1206">
                  <c:v>43616.75</c:v>
                </c:pt>
                <c:pt idx="1207">
                  <c:v>43616.875</c:v>
                </c:pt>
                <c:pt idx="1208">
                  <c:v>43617</c:v>
                </c:pt>
                <c:pt idx="1209">
                  <c:v>43617.125</c:v>
                </c:pt>
                <c:pt idx="1210">
                  <c:v>43617.25</c:v>
                </c:pt>
                <c:pt idx="1211">
                  <c:v>43617.375</c:v>
                </c:pt>
                <c:pt idx="1212">
                  <c:v>43617.5</c:v>
                </c:pt>
                <c:pt idx="1213">
                  <c:v>43617.625</c:v>
                </c:pt>
                <c:pt idx="1214">
                  <c:v>43617.75</c:v>
                </c:pt>
                <c:pt idx="1215">
                  <c:v>43617.875</c:v>
                </c:pt>
                <c:pt idx="1216">
                  <c:v>43618</c:v>
                </c:pt>
                <c:pt idx="1217">
                  <c:v>43618.125</c:v>
                </c:pt>
                <c:pt idx="1218">
                  <c:v>43618.25</c:v>
                </c:pt>
                <c:pt idx="1219">
                  <c:v>43618.375</c:v>
                </c:pt>
                <c:pt idx="1220">
                  <c:v>43618.5</c:v>
                </c:pt>
                <c:pt idx="1221">
                  <c:v>43618.625</c:v>
                </c:pt>
                <c:pt idx="1222">
                  <c:v>43618.75</c:v>
                </c:pt>
                <c:pt idx="1223">
                  <c:v>43618.875</c:v>
                </c:pt>
                <c:pt idx="1224">
                  <c:v>43619</c:v>
                </c:pt>
                <c:pt idx="1225">
                  <c:v>43619.125</c:v>
                </c:pt>
                <c:pt idx="1226">
                  <c:v>43619.25</c:v>
                </c:pt>
                <c:pt idx="1227">
                  <c:v>43619.375</c:v>
                </c:pt>
                <c:pt idx="1228">
                  <c:v>43619.5</c:v>
                </c:pt>
                <c:pt idx="1229">
                  <c:v>43619.625</c:v>
                </c:pt>
                <c:pt idx="1230">
                  <c:v>43619.75</c:v>
                </c:pt>
                <c:pt idx="1231">
                  <c:v>43619.875</c:v>
                </c:pt>
                <c:pt idx="1232">
                  <c:v>43620</c:v>
                </c:pt>
                <c:pt idx="1233">
                  <c:v>43620.125</c:v>
                </c:pt>
                <c:pt idx="1234">
                  <c:v>43620.25</c:v>
                </c:pt>
                <c:pt idx="1235">
                  <c:v>43620.375</c:v>
                </c:pt>
                <c:pt idx="1236">
                  <c:v>43620.5</c:v>
                </c:pt>
                <c:pt idx="1237">
                  <c:v>43620.625</c:v>
                </c:pt>
                <c:pt idx="1238">
                  <c:v>43620.75</c:v>
                </c:pt>
                <c:pt idx="1239">
                  <c:v>43620.875</c:v>
                </c:pt>
                <c:pt idx="1240">
                  <c:v>43621</c:v>
                </c:pt>
                <c:pt idx="1241">
                  <c:v>43621.125</c:v>
                </c:pt>
                <c:pt idx="1242">
                  <c:v>43621.25</c:v>
                </c:pt>
                <c:pt idx="1243">
                  <c:v>43621.375</c:v>
                </c:pt>
                <c:pt idx="1244">
                  <c:v>43621.5</c:v>
                </c:pt>
                <c:pt idx="1245">
                  <c:v>43621.625</c:v>
                </c:pt>
                <c:pt idx="1246">
                  <c:v>43621.75</c:v>
                </c:pt>
                <c:pt idx="1247">
                  <c:v>43621.875</c:v>
                </c:pt>
                <c:pt idx="1248">
                  <c:v>43622</c:v>
                </c:pt>
                <c:pt idx="1249">
                  <c:v>43622.125</c:v>
                </c:pt>
                <c:pt idx="1250">
                  <c:v>43622.25</c:v>
                </c:pt>
                <c:pt idx="1251">
                  <c:v>43622.375</c:v>
                </c:pt>
                <c:pt idx="1252">
                  <c:v>43622.5</c:v>
                </c:pt>
                <c:pt idx="1253">
                  <c:v>43622.625</c:v>
                </c:pt>
                <c:pt idx="1254">
                  <c:v>43622.75</c:v>
                </c:pt>
                <c:pt idx="1255">
                  <c:v>43622.875</c:v>
                </c:pt>
                <c:pt idx="1256">
                  <c:v>43623</c:v>
                </c:pt>
                <c:pt idx="1257">
                  <c:v>43623.125</c:v>
                </c:pt>
                <c:pt idx="1258">
                  <c:v>43623.25</c:v>
                </c:pt>
                <c:pt idx="1259">
                  <c:v>43623.375</c:v>
                </c:pt>
                <c:pt idx="1260">
                  <c:v>43623.5</c:v>
                </c:pt>
                <c:pt idx="1261">
                  <c:v>43623.625</c:v>
                </c:pt>
                <c:pt idx="1262">
                  <c:v>43623.75</c:v>
                </c:pt>
                <c:pt idx="1263">
                  <c:v>43623.875</c:v>
                </c:pt>
                <c:pt idx="1264">
                  <c:v>43624</c:v>
                </c:pt>
                <c:pt idx="1265">
                  <c:v>43624.125</c:v>
                </c:pt>
                <c:pt idx="1266">
                  <c:v>43624.25</c:v>
                </c:pt>
                <c:pt idx="1267">
                  <c:v>43624.375</c:v>
                </c:pt>
                <c:pt idx="1268">
                  <c:v>43624.5</c:v>
                </c:pt>
                <c:pt idx="1269">
                  <c:v>43624.625</c:v>
                </c:pt>
                <c:pt idx="1270">
                  <c:v>43624.75</c:v>
                </c:pt>
                <c:pt idx="1271">
                  <c:v>43624.875</c:v>
                </c:pt>
                <c:pt idx="1272">
                  <c:v>43625</c:v>
                </c:pt>
                <c:pt idx="1273">
                  <c:v>43625.125</c:v>
                </c:pt>
                <c:pt idx="1274">
                  <c:v>43625.25</c:v>
                </c:pt>
                <c:pt idx="1275">
                  <c:v>43625.375</c:v>
                </c:pt>
                <c:pt idx="1276">
                  <c:v>43625.5</c:v>
                </c:pt>
                <c:pt idx="1277">
                  <c:v>43625.625</c:v>
                </c:pt>
                <c:pt idx="1278">
                  <c:v>43625.75</c:v>
                </c:pt>
                <c:pt idx="1279">
                  <c:v>43625.875</c:v>
                </c:pt>
                <c:pt idx="1280">
                  <c:v>43626</c:v>
                </c:pt>
                <c:pt idx="1281">
                  <c:v>43626.125</c:v>
                </c:pt>
                <c:pt idx="1282">
                  <c:v>43626.25</c:v>
                </c:pt>
                <c:pt idx="1283">
                  <c:v>43626.375</c:v>
                </c:pt>
                <c:pt idx="1284">
                  <c:v>43626.5</c:v>
                </c:pt>
                <c:pt idx="1285">
                  <c:v>43626.625</c:v>
                </c:pt>
                <c:pt idx="1286">
                  <c:v>43626.75</c:v>
                </c:pt>
                <c:pt idx="1287">
                  <c:v>43626.875</c:v>
                </c:pt>
                <c:pt idx="1288">
                  <c:v>43627</c:v>
                </c:pt>
                <c:pt idx="1289">
                  <c:v>43627.125</c:v>
                </c:pt>
                <c:pt idx="1290">
                  <c:v>43627.25</c:v>
                </c:pt>
                <c:pt idx="1291">
                  <c:v>43627.375</c:v>
                </c:pt>
                <c:pt idx="1292">
                  <c:v>43627.5</c:v>
                </c:pt>
                <c:pt idx="1293">
                  <c:v>43627.625</c:v>
                </c:pt>
                <c:pt idx="1294">
                  <c:v>43627.75</c:v>
                </c:pt>
                <c:pt idx="1295">
                  <c:v>43627.875</c:v>
                </c:pt>
                <c:pt idx="1296">
                  <c:v>43628</c:v>
                </c:pt>
                <c:pt idx="1297">
                  <c:v>43628.125</c:v>
                </c:pt>
                <c:pt idx="1298">
                  <c:v>43628.25</c:v>
                </c:pt>
                <c:pt idx="1299">
                  <c:v>43628.375</c:v>
                </c:pt>
                <c:pt idx="1300">
                  <c:v>43628.5</c:v>
                </c:pt>
                <c:pt idx="1301">
                  <c:v>43628.625</c:v>
                </c:pt>
                <c:pt idx="1302">
                  <c:v>43628.75</c:v>
                </c:pt>
                <c:pt idx="1303">
                  <c:v>43628.875</c:v>
                </c:pt>
                <c:pt idx="1304">
                  <c:v>43629</c:v>
                </c:pt>
                <c:pt idx="1305">
                  <c:v>43629.125</c:v>
                </c:pt>
                <c:pt idx="1306">
                  <c:v>43629.25</c:v>
                </c:pt>
                <c:pt idx="1307">
                  <c:v>43629.375</c:v>
                </c:pt>
                <c:pt idx="1308">
                  <c:v>43629.5</c:v>
                </c:pt>
                <c:pt idx="1309">
                  <c:v>43629.625</c:v>
                </c:pt>
                <c:pt idx="1310">
                  <c:v>43629.75</c:v>
                </c:pt>
                <c:pt idx="1311">
                  <c:v>43629.875</c:v>
                </c:pt>
                <c:pt idx="1312">
                  <c:v>43630</c:v>
                </c:pt>
                <c:pt idx="1313">
                  <c:v>43630.125</c:v>
                </c:pt>
                <c:pt idx="1314">
                  <c:v>43630.25</c:v>
                </c:pt>
                <c:pt idx="1315">
                  <c:v>43630.375</c:v>
                </c:pt>
                <c:pt idx="1316">
                  <c:v>43630.5</c:v>
                </c:pt>
                <c:pt idx="1317">
                  <c:v>43630.625</c:v>
                </c:pt>
                <c:pt idx="1318">
                  <c:v>43630.75</c:v>
                </c:pt>
                <c:pt idx="1319">
                  <c:v>43630.875</c:v>
                </c:pt>
                <c:pt idx="1320">
                  <c:v>43631</c:v>
                </c:pt>
                <c:pt idx="1321">
                  <c:v>43631.125</c:v>
                </c:pt>
                <c:pt idx="1322">
                  <c:v>43631.25</c:v>
                </c:pt>
                <c:pt idx="1323">
                  <c:v>43631.375</c:v>
                </c:pt>
                <c:pt idx="1324">
                  <c:v>43631.5</c:v>
                </c:pt>
                <c:pt idx="1325">
                  <c:v>43631.625</c:v>
                </c:pt>
                <c:pt idx="1326">
                  <c:v>43631.75</c:v>
                </c:pt>
                <c:pt idx="1327">
                  <c:v>43631.875</c:v>
                </c:pt>
                <c:pt idx="1328">
                  <c:v>43632</c:v>
                </c:pt>
                <c:pt idx="1329">
                  <c:v>43632.125</c:v>
                </c:pt>
                <c:pt idx="1330">
                  <c:v>43632.25</c:v>
                </c:pt>
                <c:pt idx="1331">
                  <c:v>43632.375</c:v>
                </c:pt>
                <c:pt idx="1332">
                  <c:v>43632.5</c:v>
                </c:pt>
                <c:pt idx="1333">
                  <c:v>43632.625</c:v>
                </c:pt>
                <c:pt idx="1334">
                  <c:v>43632.75</c:v>
                </c:pt>
                <c:pt idx="1335">
                  <c:v>43632.875</c:v>
                </c:pt>
                <c:pt idx="1336">
                  <c:v>43633</c:v>
                </c:pt>
                <c:pt idx="1337">
                  <c:v>43633.125</c:v>
                </c:pt>
                <c:pt idx="1338">
                  <c:v>43633.25</c:v>
                </c:pt>
                <c:pt idx="1339">
                  <c:v>43633.375</c:v>
                </c:pt>
                <c:pt idx="1340">
                  <c:v>43633.5</c:v>
                </c:pt>
                <c:pt idx="1341">
                  <c:v>43633.625</c:v>
                </c:pt>
                <c:pt idx="1342">
                  <c:v>43633.75</c:v>
                </c:pt>
                <c:pt idx="1343">
                  <c:v>43633.875</c:v>
                </c:pt>
                <c:pt idx="1344">
                  <c:v>43634</c:v>
                </c:pt>
                <c:pt idx="1345">
                  <c:v>43634.125</c:v>
                </c:pt>
                <c:pt idx="1346">
                  <c:v>43634.25</c:v>
                </c:pt>
                <c:pt idx="1347">
                  <c:v>43634.375</c:v>
                </c:pt>
                <c:pt idx="1348">
                  <c:v>43634.5</c:v>
                </c:pt>
                <c:pt idx="1349">
                  <c:v>43634.625</c:v>
                </c:pt>
                <c:pt idx="1350">
                  <c:v>43634.75</c:v>
                </c:pt>
                <c:pt idx="1351">
                  <c:v>43634.875</c:v>
                </c:pt>
                <c:pt idx="1352">
                  <c:v>43635</c:v>
                </c:pt>
                <c:pt idx="1353">
                  <c:v>43635.125</c:v>
                </c:pt>
                <c:pt idx="1354">
                  <c:v>43635.25</c:v>
                </c:pt>
                <c:pt idx="1355">
                  <c:v>43635.375</c:v>
                </c:pt>
                <c:pt idx="1356">
                  <c:v>43635.5</c:v>
                </c:pt>
                <c:pt idx="1357">
                  <c:v>43635.625</c:v>
                </c:pt>
                <c:pt idx="1358">
                  <c:v>43635.75</c:v>
                </c:pt>
                <c:pt idx="1359">
                  <c:v>43635.875</c:v>
                </c:pt>
                <c:pt idx="1360">
                  <c:v>43636</c:v>
                </c:pt>
                <c:pt idx="1361">
                  <c:v>43636.125</c:v>
                </c:pt>
                <c:pt idx="1362">
                  <c:v>43636.25</c:v>
                </c:pt>
                <c:pt idx="1363">
                  <c:v>43636.375</c:v>
                </c:pt>
                <c:pt idx="1364">
                  <c:v>43636.5</c:v>
                </c:pt>
                <c:pt idx="1365">
                  <c:v>43636.625</c:v>
                </c:pt>
                <c:pt idx="1366">
                  <c:v>43636.75</c:v>
                </c:pt>
                <c:pt idx="1367">
                  <c:v>43636.875</c:v>
                </c:pt>
                <c:pt idx="1368">
                  <c:v>43637</c:v>
                </c:pt>
                <c:pt idx="1369">
                  <c:v>43637.125</c:v>
                </c:pt>
                <c:pt idx="1370">
                  <c:v>43637.25</c:v>
                </c:pt>
                <c:pt idx="1371">
                  <c:v>43637.375</c:v>
                </c:pt>
                <c:pt idx="1372">
                  <c:v>43637.5</c:v>
                </c:pt>
                <c:pt idx="1373">
                  <c:v>43637.625</c:v>
                </c:pt>
                <c:pt idx="1374">
                  <c:v>43637.75</c:v>
                </c:pt>
                <c:pt idx="1375">
                  <c:v>43637.875</c:v>
                </c:pt>
                <c:pt idx="1376">
                  <c:v>43638</c:v>
                </c:pt>
                <c:pt idx="1377">
                  <c:v>43638.125</c:v>
                </c:pt>
                <c:pt idx="1378">
                  <c:v>43638.25</c:v>
                </c:pt>
                <c:pt idx="1379">
                  <c:v>43638.375</c:v>
                </c:pt>
                <c:pt idx="1380">
                  <c:v>43638.5</c:v>
                </c:pt>
                <c:pt idx="1381">
                  <c:v>43638.625</c:v>
                </c:pt>
                <c:pt idx="1382">
                  <c:v>43638.75</c:v>
                </c:pt>
                <c:pt idx="1383">
                  <c:v>43638.875</c:v>
                </c:pt>
                <c:pt idx="1384">
                  <c:v>43639</c:v>
                </c:pt>
                <c:pt idx="1385">
                  <c:v>43639.125</c:v>
                </c:pt>
                <c:pt idx="1386">
                  <c:v>43639.25</c:v>
                </c:pt>
                <c:pt idx="1387">
                  <c:v>43639.375</c:v>
                </c:pt>
                <c:pt idx="1388">
                  <c:v>43639.5</c:v>
                </c:pt>
                <c:pt idx="1389">
                  <c:v>43639.625</c:v>
                </c:pt>
                <c:pt idx="1390">
                  <c:v>43639.75</c:v>
                </c:pt>
                <c:pt idx="1391">
                  <c:v>43639.875</c:v>
                </c:pt>
                <c:pt idx="1392">
                  <c:v>43640</c:v>
                </c:pt>
                <c:pt idx="1393">
                  <c:v>43640.125</c:v>
                </c:pt>
                <c:pt idx="1394">
                  <c:v>43640.25</c:v>
                </c:pt>
                <c:pt idx="1395">
                  <c:v>43640.375</c:v>
                </c:pt>
                <c:pt idx="1396">
                  <c:v>43640.5</c:v>
                </c:pt>
                <c:pt idx="1397">
                  <c:v>43640.625</c:v>
                </c:pt>
                <c:pt idx="1398">
                  <c:v>43640.75</c:v>
                </c:pt>
                <c:pt idx="1399">
                  <c:v>43640.875</c:v>
                </c:pt>
                <c:pt idx="1400">
                  <c:v>43641</c:v>
                </c:pt>
                <c:pt idx="1401">
                  <c:v>43641.125</c:v>
                </c:pt>
                <c:pt idx="1402">
                  <c:v>43641.25</c:v>
                </c:pt>
                <c:pt idx="1403">
                  <c:v>43641.375</c:v>
                </c:pt>
                <c:pt idx="1404">
                  <c:v>43641.5</c:v>
                </c:pt>
                <c:pt idx="1405">
                  <c:v>43641.625</c:v>
                </c:pt>
                <c:pt idx="1406">
                  <c:v>43641.75</c:v>
                </c:pt>
                <c:pt idx="1407">
                  <c:v>43641.875</c:v>
                </c:pt>
                <c:pt idx="1408">
                  <c:v>43642</c:v>
                </c:pt>
                <c:pt idx="1409">
                  <c:v>43642.125</c:v>
                </c:pt>
                <c:pt idx="1410">
                  <c:v>43642.25</c:v>
                </c:pt>
                <c:pt idx="1411">
                  <c:v>43642.375</c:v>
                </c:pt>
                <c:pt idx="1412">
                  <c:v>43642.5</c:v>
                </c:pt>
                <c:pt idx="1413">
                  <c:v>43642.625</c:v>
                </c:pt>
                <c:pt idx="1414">
                  <c:v>43642.75</c:v>
                </c:pt>
                <c:pt idx="1415">
                  <c:v>43642.875</c:v>
                </c:pt>
                <c:pt idx="1416">
                  <c:v>43643</c:v>
                </c:pt>
                <c:pt idx="1417">
                  <c:v>43643.125</c:v>
                </c:pt>
                <c:pt idx="1418">
                  <c:v>43643.25</c:v>
                </c:pt>
                <c:pt idx="1419">
                  <c:v>43643.375</c:v>
                </c:pt>
                <c:pt idx="1420">
                  <c:v>43643.5</c:v>
                </c:pt>
                <c:pt idx="1421">
                  <c:v>43643.625</c:v>
                </c:pt>
                <c:pt idx="1422">
                  <c:v>43643.75</c:v>
                </c:pt>
                <c:pt idx="1423">
                  <c:v>43643.875</c:v>
                </c:pt>
                <c:pt idx="1424">
                  <c:v>43644</c:v>
                </c:pt>
                <c:pt idx="1425">
                  <c:v>43644.125</c:v>
                </c:pt>
                <c:pt idx="1426">
                  <c:v>43644.25</c:v>
                </c:pt>
                <c:pt idx="1427">
                  <c:v>43644.375</c:v>
                </c:pt>
                <c:pt idx="1428">
                  <c:v>43644.5</c:v>
                </c:pt>
                <c:pt idx="1429">
                  <c:v>43644.625</c:v>
                </c:pt>
                <c:pt idx="1430">
                  <c:v>43644.75</c:v>
                </c:pt>
                <c:pt idx="1431">
                  <c:v>43644.875</c:v>
                </c:pt>
                <c:pt idx="1432">
                  <c:v>43645</c:v>
                </c:pt>
                <c:pt idx="1433">
                  <c:v>43645.125</c:v>
                </c:pt>
                <c:pt idx="1434">
                  <c:v>43645.25</c:v>
                </c:pt>
                <c:pt idx="1435">
                  <c:v>43645.375</c:v>
                </c:pt>
                <c:pt idx="1436">
                  <c:v>43645.5</c:v>
                </c:pt>
                <c:pt idx="1437">
                  <c:v>43645.625</c:v>
                </c:pt>
                <c:pt idx="1438">
                  <c:v>43645.75</c:v>
                </c:pt>
                <c:pt idx="1439">
                  <c:v>43645.875</c:v>
                </c:pt>
                <c:pt idx="1440">
                  <c:v>43646</c:v>
                </c:pt>
                <c:pt idx="1441">
                  <c:v>43646.125</c:v>
                </c:pt>
                <c:pt idx="1442">
                  <c:v>43646.25</c:v>
                </c:pt>
                <c:pt idx="1443">
                  <c:v>43646.375</c:v>
                </c:pt>
                <c:pt idx="1444">
                  <c:v>43646.5</c:v>
                </c:pt>
                <c:pt idx="1445">
                  <c:v>43646.625</c:v>
                </c:pt>
                <c:pt idx="1446">
                  <c:v>43646.75</c:v>
                </c:pt>
                <c:pt idx="1447">
                  <c:v>43646.875</c:v>
                </c:pt>
                <c:pt idx="1448">
                  <c:v>43647</c:v>
                </c:pt>
                <c:pt idx="1449">
                  <c:v>43647.125</c:v>
                </c:pt>
                <c:pt idx="1450">
                  <c:v>43647.25</c:v>
                </c:pt>
                <c:pt idx="1451">
                  <c:v>43647.375</c:v>
                </c:pt>
                <c:pt idx="1452">
                  <c:v>43647.5</c:v>
                </c:pt>
                <c:pt idx="1453">
                  <c:v>43647.625</c:v>
                </c:pt>
                <c:pt idx="1454">
                  <c:v>43647.75</c:v>
                </c:pt>
                <c:pt idx="1455">
                  <c:v>43647.875</c:v>
                </c:pt>
                <c:pt idx="1456">
                  <c:v>43648</c:v>
                </c:pt>
                <c:pt idx="1457">
                  <c:v>43648.125</c:v>
                </c:pt>
                <c:pt idx="1458">
                  <c:v>43648.25</c:v>
                </c:pt>
                <c:pt idx="1459">
                  <c:v>43648.375</c:v>
                </c:pt>
                <c:pt idx="1460">
                  <c:v>43648.5</c:v>
                </c:pt>
                <c:pt idx="1461">
                  <c:v>43648.625</c:v>
                </c:pt>
                <c:pt idx="1462">
                  <c:v>43648.75</c:v>
                </c:pt>
                <c:pt idx="1463">
                  <c:v>43648.875</c:v>
                </c:pt>
                <c:pt idx="1464">
                  <c:v>43649</c:v>
                </c:pt>
                <c:pt idx="1465">
                  <c:v>43649.125</c:v>
                </c:pt>
                <c:pt idx="1466">
                  <c:v>43649.25</c:v>
                </c:pt>
                <c:pt idx="1467">
                  <c:v>43649.375</c:v>
                </c:pt>
                <c:pt idx="1468">
                  <c:v>43649.5</c:v>
                </c:pt>
                <c:pt idx="1469">
                  <c:v>43649.625</c:v>
                </c:pt>
                <c:pt idx="1470">
                  <c:v>43649.75</c:v>
                </c:pt>
                <c:pt idx="1471">
                  <c:v>43649.875</c:v>
                </c:pt>
                <c:pt idx="1472">
                  <c:v>43650</c:v>
                </c:pt>
                <c:pt idx="1473">
                  <c:v>43650.125</c:v>
                </c:pt>
                <c:pt idx="1474">
                  <c:v>43650.25</c:v>
                </c:pt>
                <c:pt idx="1475">
                  <c:v>43650.375</c:v>
                </c:pt>
                <c:pt idx="1476">
                  <c:v>43650.5</c:v>
                </c:pt>
                <c:pt idx="1477">
                  <c:v>43650.625</c:v>
                </c:pt>
                <c:pt idx="1478">
                  <c:v>43650.75</c:v>
                </c:pt>
                <c:pt idx="1479">
                  <c:v>43650.875</c:v>
                </c:pt>
                <c:pt idx="1480">
                  <c:v>43651</c:v>
                </c:pt>
                <c:pt idx="1481">
                  <c:v>43651.125</c:v>
                </c:pt>
                <c:pt idx="1482">
                  <c:v>43651.25</c:v>
                </c:pt>
                <c:pt idx="1483">
                  <c:v>43651.375</c:v>
                </c:pt>
                <c:pt idx="1484">
                  <c:v>43651.5</c:v>
                </c:pt>
                <c:pt idx="1485">
                  <c:v>43651.625</c:v>
                </c:pt>
                <c:pt idx="1486">
                  <c:v>43651.75</c:v>
                </c:pt>
                <c:pt idx="1487">
                  <c:v>43651.875</c:v>
                </c:pt>
                <c:pt idx="1488">
                  <c:v>43652</c:v>
                </c:pt>
                <c:pt idx="1489">
                  <c:v>43652.125</c:v>
                </c:pt>
                <c:pt idx="1490">
                  <c:v>43652.25</c:v>
                </c:pt>
                <c:pt idx="1491">
                  <c:v>43652.375</c:v>
                </c:pt>
                <c:pt idx="1492">
                  <c:v>43652.5</c:v>
                </c:pt>
                <c:pt idx="1493">
                  <c:v>43652.625</c:v>
                </c:pt>
                <c:pt idx="1494">
                  <c:v>43652.75</c:v>
                </c:pt>
                <c:pt idx="1495">
                  <c:v>43652.875</c:v>
                </c:pt>
                <c:pt idx="1496">
                  <c:v>43653</c:v>
                </c:pt>
                <c:pt idx="1497">
                  <c:v>43653.125</c:v>
                </c:pt>
                <c:pt idx="1498">
                  <c:v>43653.25</c:v>
                </c:pt>
                <c:pt idx="1499">
                  <c:v>43653.375</c:v>
                </c:pt>
                <c:pt idx="1500">
                  <c:v>43653.5</c:v>
                </c:pt>
                <c:pt idx="1501">
                  <c:v>43653.625</c:v>
                </c:pt>
                <c:pt idx="1502">
                  <c:v>43653.75</c:v>
                </c:pt>
                <c:pt idx="1503">
                  <c:v>43653.875</c:v>
                </c:pt>
                <c:pt idx="1504">
                  <c:v>43654</c:v>
                </c:pt>
                <c:pt idx="1505">
                  <c:v>43654.125</c:v>
                </c:pt>
                <c:pt idx="1506">
                  <c:v>43654.25</c:v>
                </c:pt>
                <c:pt idx="1507">
                  <c:v>43654.375</c:v>
                </c:pt>
                <c:pt idx="1508">
                  <c:v>43654.5</c:v>
                </c:pt>
                <c:pt idx="1509">
                  <c:v>43654.625</c:v>
                </c:pt>
                <c:pt idx="1510">
                  <c:v>43654.75</c:v>
                </c:pt>
                <c:pt idx="1511">
                  <c:v>43654.875</c:v>
                </c:pt>
                <c:pt idx="1512">
                  <c:v>43655</c:v>
                </c:pt>
                <c:pt idx="1513">
                  <c:v>43655.125</c:v>
                </c:pt>
                <c:pt idx="1514">
                  <c:v>43655.25</c:v>
                </c:pt>
                <c:pt idx="1515">
                  <c:v>43655.375</c:v>
                </c:pt>
                <c:pt idx="1516">
                  <c:v>43655.5</c:v>
                </c:pt>
                <c:pt idx="1517">
                  <c:v>43655.625</c:v>
                </c:pt>
                <c:pt idx="1518">
                  <c:v>43655.75</c:v>
                </c:pt>
                <c:pt idx="1519">
                  <c:v>43655.875</c:v>
                </c:pt>
                <c:pt idx="1520">
                  <c:v>43656</c:v>
                </c:pt>
                <c:pt idx="1521">
                  <c:v>43656.125</c:v>
                </c:pt>
                <c:pt idx="1522">
                  <c:v>43656.25</c:v>
                </c:pt>
                <c:pt idx="1523">
                  <c:v>43656.375</c:v>
                </c:pt>
                <c:pt idx="1524">
                  <c:v>43656.5</c:v>
                </c:pt>
                <c:pt idx="1525">
                  <c:v>43656.625</c:v>
                </c:pt>
                <c:pt idx="1526">
                  <c:v>43656.75</c:v>
                </c:pt>
                <c:pt idx="1527">
                  <c:v>43656.875</c:v>
                </c:pt>
                <c:pt idx="1528">
                  <c:v>43657</c:v>
                </c:pt>
                <c:pt idx="1529">
                  <c:v>43657.125</c:v>
                </c:pt>
                <c:pt idx="1530">
                  <c:v>43657.25</c:v>
                </c:pt>
                <c:pt idx="1531">
                  <c:v>43657.375</c:v>
                </c:pt>
                <c:pt idx="1532">
                  <c:v>43657.5</c:v>
                </c:pt>
                <c:pt idx="1533">
                  <c:v>43657.625</c:v>
                </c:pt>
                <c:pt idx="1534">
                  <c:v>43657.75</c:v>
                </c:pt>
                <c:pt idx="1535">
                  <c:v>43657.875</c:v>
                </c:pt>
                <c:pt idx="1536">
                  <c:v>43658</c:v>
                </c:pt>
                <c:pt idx="1537">
                  <c:v>43658.125</c:v>
                </c:pt>
                <c:pt idx="1538">
                  <c:v>43658.25</c:v>
                </c:pt>
                <c:pt idx="1539">
                  <c:v>43658.375</c:v>
                </c:pt>
                <c:pt idx="1540">
                  <c:v>43658.5</c:v>
                </c:pt>
                <c:pt idx="1541">
                  <c:v>43658.625</c:v>
                </c:pt>
                <c:pt idx="1542">
                  <c:v>43658.75</c:v>
                </c:pt>
                <c:pt idx="1543">
                  <c:v>43658.875</c:v>
                </c:pt>
                <c:pt idx="1544">
                  <c:v>43659</c:v>
                </c:pt>
                <c:pt idx="1545">
                  <c:v>43659.125</c:v>
                </c:pt>
                <c:pt idx="1546">
                  <c:v>43659.25</c:v>
                </c:pt>
                <c:pt idx="1547">
                  <c:v>43659.375</c:v>
                </c:pt>
                <c:pt idx="1548">
                  <c:v>43659.5</c:v>
                </c:pt>
                <c:pt idx="1549">
                  <c:v>43659.625</c:v>
                </c:pt>
                <c:pt idx="1550">
                  <c:v>43659.75</c:v>
                </c:pt>
                <c:pt idx="1551">
                  <c:v>43659.875</c:v>
                </c:pt>
                <c:pt idx="1552">
                  <c:v>43660</c:v>
                </c:pt>
                <c:pt idx="1553">
                  <c:v>43660.125</c:v>
                </c:pt>
                <c:pt idx="1554">
                  <c:v>43660.25</c:v>
                </c:pt>
                <c:pt idx="1555">
                  <c:v>43660.375</c:v>
                </c:pt>
                <c:pt idx="1556">
                  <c:v>43660.5</c:v>
                </c:pt>
                <c:pt idx="1557">
                  <c:v>43660.625</c:v>
                </c:pt>
                <c:pt idx="1558">
                  <c:v>43660.75</c:v>
                </c:pt>
                <c:pt idx="1559">
                  <c:v>43660.875</c:v>
                </c:pt>
                <c:pt idx="1560">
                  <c:v>43661</c:v>
                </c:pt>
                <c:pt idx="1561">
                  <c:v>43661.125</c:v>
                </c:pt>
                <c:pt idx="1562">
                  <c:v>43661.25</c:v>
                </c:pt>
                <c:pt idx="1563">
                  <c:v>43661.375</c:v>
                </c:pt>
                <c:pt idx="1564">
                  <c:v>43661.5</c:v>
                </c:pt>
                <c:pt idx="1565">
                  <c:v>43661.625</c:v>
                </c:pt>
                <c:pt idx="1566">
                  <c:v>43661.75</c:v>
                </c:pt>
                <c:pt idx="1567">
                  <c:v>43661.875</c:v>
                </c:pt>
                <c:pt idx="1568">
                  <c:v>43662</c:v>
                </c:pt>
                <c:pt idx="1569">
                  <c:v>43662.125</c:v>
                </c:pt>
                <c:pt idx="1570">
                  <c:v>43662.25</c:v>
                </c:pt>
                <c:pt idx="1571">
                  <c:v>43662.375</c:v>
                </c:pt>
                <c:pt idx="1572">
                  <c:v>43662.5</c:v>
                </c:pt>
                <c:pt idx="1573">
                  <c:v>43662.625</c:v>
                </c:pt>
                <c:pt idx="1574">
                  <c:v>43662.75</c:v>
                </c:pt>
                <c:pt idx="1575">
                  <c:v>43662.875</c:v>
                </c:pt>
                <c:pt idx="1576">
                  <c:v>43663</c:v>
                </c:pt>
                <c:pt idx="1577">
                  <c:v>43663.125</c:v>
                </c:pt>
                <c:pt idx="1578">
                  <c:v>43663.25</c:v>
                </c:pt>
                <c:pt idx="1579">
                  <c:v>43663.375</c:v>
                </c:pt>
                <c:pt idx="1580">
                  <c:v>43663.5</c:v>
                </c:pt>
                <c:pt idx="1581">
                  <c:v>43663.625</c:v>
                </c:pt>
                <c:pt idx="1582">
                  <c:v>43663.75</c:v>
                </c:pt>
                <c:pt idx="1583">
                  <c:v>43663.875</c:v>
                </c:pt>
                <c:pt idx="1584">
                  <c:v>43664</c:v>
                </c:pt>
                <c:pt idx="1585">
                  <c:v>43664.125</c:v>
                </c:pt>
                <c:pt idx="1586">
                  <c:v>43664.25</c:v>
                </c:pt>
                <c:pt idx="1587">
                  <c:v>43664.375</c:v>
                </c:pt>
                <c:pt idx="1588">
                  <c:v>43664.5</c:v>
                </c:pt>
                <c:pt idx="1589">
                  <c:v>43664.625</c:v>
                </c:pt>
                <c:pt idx="1590">
                  <c:v>43664.75</c:v>
                </c:pt>
                <c:pt idx="1591">
                  <c:v>43664.875</c:v>
                </c:pt>
                <c:pt idx="1592">
                  <c:v>43665</c:v>
                </c:pt>
                <c:pt idx="1593">
                  <c:v>43665.125</c:v>
                </c:pt>
                <c:pt idx="1594">
                  <c:v>43665.25</c:v>
                </c:pt>
                <c:pt idx="1595">
                  <c:v>43665.375</c:v>
                </c:pt>
                <c:pt idx="1596">
                  <c:v>43665.5</c:v>
                </c:pt>
                <c:pt idx="1597">
                  <c:v>43665.625</c:v>
                </c:pt>
                <c:pt idx="1598">
                  <c:v>43665.75</c:v>
                </c:pt>
                <c:pt idx="1599">
                  <c:v>43665.875</c:v>
                </c:pt>
                <c:pt idx="1600">
                  <c:v>43666</c:v>
                </c:pt>
                <c:pt idx="1601">
                  <c:v>43666.125</c:v>
                </c:pt>
                <c:pt idx="1602">
                  <c:v>43666.25</c:v>
                </c:pt>
                <c:pt idx="1603">
                  <c:v>43666.375</c:v>
                </c:pt>
                <c:pt idx="1604">
                  <c:v>43666.5</c:v>
                </c:pt>
                <c:pt idx="1605">
                  <c:v>43666.625</c:v>
                </c:pt>
                <c:pt idx="1606">
                  <c:v>43666.75</c:v>
                </c:pt>
                <c:pt idx="1607">
                  <c:v>43666.875</c:v>
                </c:pt>
                <c:pt idx="1608">
                  <c:v>43667</c:v>
                </c:pt>
                <c:pt idx="1609">
                  <c:v>43667.125</c:v>
                </c:pt>
                <c:pt idx="1610">
                  <c:v>43667.25</c:v>
                </c:pt>
                <c:pt idx="1611">
                  <c:v>43667.375</c:v>
                </c:pt>
                <c:pt idx="1612">
                  <c:v>43667.5</c:v>
                </c:pt>
                <c:pt idx="1613">
                  <c:v>43667.625</c:v>
                </c:pt>
                <c:pt idx="1614">
                  <c:v>43667.75</c:v>
                </c:pt>
                <c:pt idx="1615">
                  <c:v>43667.875</c:v>
                </c:pt>
                <c:pt idx="1616">
                  <c:v>43668</c:v>
                </c:pt>
                <c:pt idx="1617">
                  <c:v>43668.125</c:v>
                </c:pt>
                <c:pt idx="1618">
                  <c:v>43668.25</c:v>
                </c:pt>
                <c:pt idx="1619">
                  <c:v>43668.375</c:v>
                </c:pt>
                <c:pt idx="1620">
                  <c:v>43668.5</c:v>
                </c:pt>
                <c:pt idx="1621">
                  <c:v>43668.625</c:v>
                </c:pt>
                <c:pt idx="1622">
                  <c:v>43668.75</c:v>
                </c:pt>
                <c:pt idx="1623">
                  <c:v>43668.875</c:v>
                </c:pt>
                <c:pt idx="1624">
                  <c:v>43669</c:v>
                </c:pt>
                <c:pt idx="1625">
                  <c:v>43669.125</c:v>
                </c:pt>
                <c:pt idx="1626">
                  <c:v>43669.25</c:v>
                </c:pt>
                <c:pt idx="1627">
                  <c:v>43669.375</c:v>
                </c:pt>
                <c:pt idx="1628">
                  <c:v>43669.5</c:v>
                </c:pt>
                <c:pt idx="1629">
                  <c:v>43669.625</c:v>
                </c:pt>
                <c:pt idx="1630">
                  <c:v>43669.75</c:v>
                </c:pt>
                <c:pt idx="1631">
                  <c:v>43669.875</c:v>
                </c:pt>
                <c:pt idx="1632">
                  <c:v>43670</c:v>
                </c:pt>
                <c:pt idx="1633">
                  <c:v>43670.125</c:v>
                </c:pt>
                <c:pt idx="1634">
                  <c:v>43670.25</c:v>
                </c:pt>
                <c:pt idx="1635">
                  <c:v>43670.375</c:v>
                </c:pt>
                <c:pt idx="1636">
                  <c:v>43670.5</c:v>
                </c:pt>
                <c:pt idx="1637">
                  <c:v>43670.625</c:v>
                </c:pt>
                <c:pt idx="1638">
                  <c:v>43670.75</c:v>
                </c:pt>
                <c:pt idx="1639">
                  <c:v>43670.875</c:v>
                </c:pt>
                <c:pt idx="1640">
                  <c:v>43671</c:v>
                </c:pt>
                <c:pt idx="1641">
                  <c:v>43671.125</c:v>
                </c:pt>
                <c:pt idx="1642">
                  <c:v>43671.25</c:v>
                </c:pt>
                <c:pt idx="1643">
                  <c:v>43671.375</c:v>
                </c:pt>
                <c:pt idx="1644">
                  <c:v>43671.5</c:v>
                </c:pt>
                <c:pt idx="1645">
                  <c:v>43671.625</c:v>
                </c:pt>
                <c:pt idx="1646">
                  <c:v>43671.75</c:v>
                </c:pt>
                <c:pt idx="1647">
                  <c:v>43671.875</c:v>
                </c:pt>
                <c:pt idx="1648">
                  <c:v>43672</c:v>
                </c:pt>
                <c:pt idx="1649">
                  <c:v>43672.125</c:v>
                </c:pt>
                <c:pt idx="1650">
                  <c:v>43672.25</c:v>
                </c:pt>
                <c:pt idx="1651">
                  <c:v>43672.375</c:v>
                </c:pt>
                <c:pt idx="1652">
                  <c:v>43672.5</c:v>
                </c:pt>
                <c:pt idx="1653">
                  <c:v>43672.625</c:v>
                </c:pt>
                <c:pt idx="1654">
                  <c:v>43672.75</c:v>
                </c:pt>
                <c:pt idx="1655">
                  <c:v>43672.875</c:v>
                </c:pt>
                <c:pt idx="1656">
                  <c:v>43673</c:v>
                </c:pt>
                <c:pt idx="1657">
                  <c:v>43673.125</c:v>
                </c:pt>
                <c:pt idx="1658">
                  <c:v>43673.25</c:v>
                </c:pt>
                <c:pt idx="1659">
                  <c:v>43673.375</c:v>
                </c:pt>
                <c:pt idx="1660">
                  <c:v>43673.5</c:v>
                </c:pt>
                <c:pt idx="1661">
                  <c:v>43673.625</c:v>
                </c:pt>
                <c:pt idx="1662">
                  <c:v>43673.75</c:v>
                </c:pt>
                <c:pt idx="1663">
                  <c:v>43673.875</c:v>
                </c:pt>
                <c:pt idx="1664">
                  <c:v>43674</c:v>
                </c:pt>
                <c:pt idx="1665">
                  <c:v>43674.125</c:v>
                </c:pt>
                <c:pt idx="1666">
                  <c:v>43674.25</c:v>
                </c:pt>
                <c:pt idx="1667">
                  <c:v>43674.375</c:v>
                </c:pt>
                <c:pt idx="1668">
                  <c:v>43674.5</c:v>
                </c:pt>
                <c:pt idx="1669">
                  <c:v>43674.625</c:v>
                </c:pt>
                <c:pt idx="1670">
                  <c:v>43674.75</c:v>
                </c:pt>
                <c:pt idx="1671">
                  <c:v>43674.875</c:v>
                </c:pt>
                <c:pt idx="1672">
                  <c:v>43675</c:v>
                </c:pt>
                <c:pt idx="1673">
                  <c:v>43675.125</c:v>
                </c:pt>
                <c:pt idx="1674">
                  <c:v>43675.25</c:v>
                </c:pt>
                <c:pt idx="1675">
                  <c:v>43675.375</c:v>
                </c:pt>
                <c:pt idx="1676">
                  <c:v>43675.5</c:v>
                </c:pt>
                <c:pt idx="1677">
                  <c:v>43675.625</c:v>
                </c:pt>
                <c:pt idx="1678">
                  <c:v>43675.75</c:v>
                </c:pt>
                <c:pt idx="1679">
                  <c:v>43675.875</c:v>
                </c:pt>
                <c:pt idx="1680">
                  <c:v>43676</c:v>
                </c:pt>
                <c:pt idx="1681">
                  <c:v>43676.125</c:v>
                </c:pt>
                <c:pt idx="1682">
                  <c:v>43676.25</c:v>
                </c:pt>
                <c:pt idx="1683">
                  <c:v>43676.375</c:v>
                </c:pt>
                <c:pt idx="1684">
                  <c:v>43676.5</c:v>
                </c:pt>
                <c:pt idx="1685">
                  <c:v>43676.625</c:v>
                </c:pt>
                <c:pt idx="1686">
                  <c:v>43676.75</c:v>
                </c:pt>
                <c:pt idx="1687">
                  <c:v>43676.875</c:v>
                </c:pt>
                <c:pt idx="1688">
                  <c:v>43677</c:v>
                </c:pt>
                <c:pt idx="1689">
                  <c:v>43677.125</c:v>
                </c:pt>
                <c:pt idx="1690">
                  <c:v>43677.25</c:v>
                </c:pt>
                <c:pt idx="1691">
                  <c:v>43677.375</c:v>
                </c:pt>
                <c:pt idx="1692">
                  <c:v>43677.5</c:v>
                </c:pt>
                <c:pt idx="1693">
                  <c:v>43677.625</c:v>
                </c:pt>
                <c:pt idx="1694">
                  <c:v>43677.75</c:v>
                </c:pt>
                <c:pt idx="1695">
                  <c:v>43677.875</c:v>
                </c:pt>
                <c:pt idx="1696">
                  <c:v>43678</c:v>
                </c:pt>
                <c:pt idx="1697">
                  <c:v>43678.125</c:v>
                </c:pt>
                <c:pt idx="1698">
                  <c:v>43678.25</c:v>
                </c:pt>
                <c:pt idx="1699">
                  <c:v>43678.375</c:v>
                </c:pt>
                <c:pt idx="1700">
                  <c:v>43678.5</c:v>
                </c:pt>
                <c:pt idx="1701">
                  <c:v>43678.625</c:v>
                </c:pt>
                <c:pt idx="1702">
                  <c:v>43678.75</c:v>
                </c:pt>
                <c:pt idx="1703">
                  <c:v>43678.875</c:v>
                </c:pt>
                <c:pt idx="1704">
                  <c:v>43679</c:v>
                </c:pt>
                <c:pt idx="1705">
                  <c:v>43679.125</c:v>
                </c:pt>
                <c:pt idx="1706">
                  <c:v>43679.25</c:v>
                </c:pt>
                <c:pt idx="1707">
                  <c:v>43679.375</c:v>
                </c:pt>
                <c:pt idx="1708">
                  <c:v>43679.5</c:v>
                </c:pt>
                <c:pt idx="1709">
                  <c:v>43679.625</c:v>
                </c:pt>
                <c:pt idx="1710">
                  <c:v>43679.75</c:v>
                </c:pt>
                <c:pt idx="1711">
                  <c:v>43679.875</c:v>
                </c:pt>
                <c:pt idx="1712">
                  <c:v>43680</c:v>
                </c:pt>
                <c:pt idx="1713">
                  <c:v>43680.125</c:v>
                </c:pt>
                <c:pt idx="1714">
                  <c:v>43680.25</c:v>
                </c:pt>
                <c:pt idx="1715">
                  <c:v>43680.375</c:v>
                </c:pt>
                <c:pt idx="1716">
                  <c:v>43680.5</c:v>
                </c:pt>
                <c:pt idx="1717">
                  <c:v>43680.625</c:v>
                </c:pt>
                <c:pt idx="1718">
                  <c:v>43680.75</c:v>
                </c:pt>
                <c:pt idx="1719">
                  <c:v>43680.875</c:v>
                </c:pt>
                <c:pt idx="1720">
                  <c:v>43681</c:v>
                </c:pt>
                <c:pt idx="1721">
                  <c:v>43681.125</c:v>
                </c:pt>
                <c:pt idx="1722">
                  <c:v>43681.25</c:v>
                </c:pt>
                <c:pt idx="1723">
                  <c:v>43681.375</c:v>
                </c:pt>
                <c:pt idx="1724">
                  <c:v>43681.5</c:v>
                </c:pt>
                <c:pt idx="1725">
                  <c:v>43681.625</c:v>
                </c:pt>
                <c:pt idx="1726">
                  <c:v>43681.75</c:v>
                </c:pt>
                <c:pt idx="1727">
                  <c:v>43681.875</c:v>
                </c:pt>
                <c:pt idx="1728">
                  <c:v>43682</c:v>
                </c:pt>
                <c:pt idx="1729">
                  <c:v>43682.125</c:v>
                </c:pt>
                <c:pt idx="1730">
                  <c:v>43682.25</c:v>
                </c:pt>
                <c:pt idx="1731">
                  <c:v>43682.375</c:v>
                </c:pt>
                <c:pt idx="1732">
                  <c:v>43682.5</c:v>
                </c:pt>
                <c:pt idx="1733">
                  <c:v>43682.625</c:v>
                </c:pt>
                <c:pt idx="1734">
                  <c:v>43682.75</c:v>
                </c:pt>
                <c:pt idx="1735">
                  <c:v>43682.875</c:v>
                </c:pt>
                <c:pt idx="1736">
                  <c:v>43683</c:v>
                </c:pt>
                <c:pt idx="1737">
                  <c:v>43683.125</c:v>
                </c:pt>
                <c:pt idx="1738">
                  <c:v>43683.25</c:v>
                </c:pt>
                <c:pt idx="1739">
                  <c:v>43683.375</c:v>
                </c:pt>
                <c:pt idx="1740">
                  <c:v>43683.5</c:v>
                </c:pt>
                <c:pt idx="1741">
                  <c:v>43683.625</c:v>
                </c:pt>
                <c:pt idx="1742">
                  <c:v>43683.75</c:v>
                </c:pt>
                <c:pt idx="1743">
                  <c:v>43683.875</c:v>
                </c:pt>
                <c:pt idx="1744">
                  <c:v>43684</c:v>
                </c:pt>
                <c:pt idx="1745">
                  <c:v>43684.125</c:v>
                </c:pt>
                <c:pt idx="1746">
                  <c:v>43684.25</c:v>
                </c:pt>
                <c:pt idx="1747">
                  <c:v>43684.375</c:v>
                </c:pt>
                <c:pt idx="1748">
                  <c:v>43684.5</c:v>
                </c:pt>
                <c:pt idx="1749">
                  <c:v>43684.625</c:v>
                </c:pt>
                <c:pt idx="1750">
                  <c:v>43684.75</c:v>
                </c:pt>
                <c:pt idx="1751">
                  <c:v>43684.875</c:v>
                </c:pt>
                <c:pt idx="1752">
                  <c:v>43685</c:v>
                </c:pt>
                <c:pt idx="1753">
                  <c:v>43685.125</c:v>
                </c:pt>
                <c:pt idx="1754">
                  <c:v>43685.25</c:v>
                </c:pt>
                <c:pt idx="1755">
                  <c:v>43685.375</c:v>
                </c:pt>
                <c:pt idx="1756">
                  <c:v>43685.5</c:v>
                </c:pt>
                <c:pt idx="1757">
                  <c:v>43685.625</c:v>
                </c:pt>
                <c:pt idx="1758">
                  <c:v>43685.75</c:v>
                </c:pt>
                <c:pt idx="1759">
                  <c:v>43685.875</c:v>
                </c:pt>
                <c:pt idx="1760">
                  <c:v>43686</c:v>
                </c:pt>
                <c:pt idx="1761">
                  <c:v>43686.125</c:v>
                </c:pt>
                <c:pt idx="1762">
                  <c:v>43686.25</c:v>
                </c:pt>
                <c:pt idx="1763">
                  <c:v>43686.375</c:v>
                </c:pt>
                <c:pt idx="1764">
                  <c:v>43686.5</c:v>
                </c:pt>
                <c:pt idx="1765">
                  <c:v>43686.625</c:v>
                </c:pt>
                <c:pt idx="1766">
                  <c:v>43686.75</c:v>
                </c:pt>
                <c:pt idx="1767">
                  <c:v>43686.875</c:v>
                </c:pt>
                <c:pt idx="1768">
                  <c:v>43687</c:v>
                </c:pt>
                <c:pt idx="1769">
                  <c:v>43687.125</c:v>
                </c:pt>
                <c:pt idx="1770">
                  <c:v>43687.25</c:v>
                </c:pt>
                <c:pt idx="1771">
                  <c:v>43687.375</c:v>
                </c:pt>
                <c:pt idx="1772">
                  <c:v>43687.5</c:v>
                </c:pt>
                <c:pt idx="1773">
                  <c:v>43687.625</c:v>
                </c:pt>
                <c:pt idx="1774">
                  <c:v>43687.75</c:v>
                </c:pt>
                <c:pt idx="1775">
                  <c:v>43687.875</c:v>
                </c:pt>
                <c:pt idx="1776">
                  <c:v>43688</c:v>
                </c:pt>
                <c:pt idx="1777">
                  <c:v>43688.125</c:v>
                </c:pt>
                <c:pt idx="1778">
                  <c:v>43688.25</c:v>
                </c:pt>
                <c:pt idx="1779">
                  <c:v>43688.375</c:v>
                </c:pt>
                <c:pt idx="1780">
                  <c:v>43688.5</c:v>
                </c:pt>
                <c:pt idx="1781">
                  <c:v>43688.625</c:v>
                </c:pt>
                <c:pt idx="1782">
                  <c:v>43688.75</c:v>
                </c:pt>
                <c:pt idx="1783">
                  <c:v>43688.875</c:v>
                </c:pt>
                <c:pt idx="1784">
                  <c:v>43689</c:v>
                </c:pt>
                <c:pt idx="1785">
                  <c:v>43689.125</c:v>
                </c:pt>
                <c:pt idx="1786">
                  <c:v>43689.25</c:v>
                </c:pt>
                <c:pt idx="1787">
                  <c:v>43689.375</c:v>
                </c:pt>
                <c:pt idx="1788">
                  <c:v>43689.5</c:v>
                </c:pt>
                <c:pt idx="1789">
                  <c:v>43689.625</c:v>
                </c:pt>
                <c:pt idx="1790">
                  <c:v>43689.75</c:v>
                </c:pt>
                <c:pt idx="1791">
                  <c:v>43689.875</c:v>
                </c:pt>
                <c:pt idx="1792">
                  <c:v>43690</c:v>
                </c:pt>
                <c:pt idx="1793">
                  <c:v>43690.125</c:v>
                </c:pt>
                <c:pt idx="1794">
                  <c:v>43690.25</c:v>
                </c:pt>
                <c:pt idx="1795">
                  <c:v>43690.375</c:v>
                </c:pt>
                <c:pt idx="1796">
                  <c:v>43690.5</c:v>
                </c:pt>
                <c:pt idx="1797">
                  <c:v>43690.625</c:v>
                </c:pt>
                <c:pt idx="1798">
                  <c:v>43690.75</c:v>
                </c:pt>
                <c:pt idx="1799">
                  <c:v>43690.875</c:v>
                </c:pt>
                <c:pt idx="1800">
                  <c:v>43691</c:v>
                </c:pt>
                <c:pt idx="1801">
                  <c:v>43691.125</c:v>
                </c:pt>
                <c:pt idx="1802">
                  <c:v>43691.25</c:v>
                </c:pt>
                <c:pt idx="1803">
                  <c:v>43691.375</c:v>
                </c:pt>
                <c:pt idx="1804">
                  <c:v>43691.5</c:v>
                </c:pt>
                <c:pt idx="1805">
                  <c:v>43691.625</c:v>
                </c:pt>
                <c:pt idx="1806">
                  <c:v>43691.75</c:v>
                </c:pt>
                <c:pt idx="1807">
                  <c:v>43691.875</c:v>
                </c:pt>
                <c:pt idx="1808">
                  <c:v>43692</c:v>
                </c:pt>
                <c:pt idx="1809">
                  <c:v>43692.125</c:v>
                </c:pt>
                <c:pt idx="1810">
                  <c:v>43692.25</c:v>
                </c:pt>
                <c:pt idx="1811">
                  <c:v>43692.375</c:v>
                </c:pt>
                <c:pt idx="1812">
                  <c:v>43692.5</c:v>
                </c:pt>
                <c:pt idx="1813">
                  <c:v>43692.625</c:v>
                </c:pt>
                <c:pt idx="1814">
                  <c:v>43692.75</c:v>
                </c:pt>
                <c:pt idx="1815">
                  <c:v>43692.875</c:v>
                </c:pt>
                <c:pt idx="1816">
                  <c:v>43693</c:v>
                </c:pt>
                <c:pt idx="1817">
                  <c:v>43693.125</c:v>
                </c:pt>
                <c:pt idx="1818">
                  <c:v>43693.25</c:v>
                </c:pt>
                <c:pt idx="1819">
                  <c:v>43693.375</c:v>
                </c:pt>
                <c:pt idx="1820">
                  <c:v>43693.5</c:v>
                </c:pt>
                <c:pt idx="1821">
                  <c:v>43693.625</c:v>
                </c:pt>
                <c:pt idx="1822">
                  <c:v>43693.75</c:v>
                </c:pt>
                <c:pt idx="1823">
                  <c:v>43693.875</c:v>
                </c:pt>
                <c:pt idx="1824">
                  <c:v>43694</c:v>
                </c:pt>
                <c:pt idx="1825">
                  <c:v>43694.125</c:v>
                </c:pt>
                <c:pt idx="1826">
                  <c:v>43694.25</c:v>
                </c:pt>
                <c:pt idx="1827">
                  <c:v>43694.375</c:v>
                </c:pt>
                <c:pt idx="1828">
                  <c:v>43694.5</c:v>
                </c:pt>
                <c:pt idx="1829">
                  <c:v>43694.625</c:v>
                </c:pt>
                <c:pt idx="1830">
                  <c:v>43694.75</c:v>
                </c:pt>
                <c:pt idx="1831">
                  <c:v>43694.875</c:v>
                </c:pt>
                <c:pt idx="1832">
                  <c:v>43695</c:v>
                </c:pt>
                <c:pt idx="1833">
                  <c:v>43695.125</c:v>
                </c:pt>
                <c:pt idx="1834">
                  <c:v>43695.25</c:v>
                </c:pt>
                <c:pt idx="1835">
                  <c:v>43695.375</c:v>
                </c:pt>
                <c:pt idx="1836">
                  <c:v>43695.5</c:v>
                </c:pt>
                <c:pt idx="1837">
                  <c:v>43695.625</c:v>
                </c:pt>
                <c:pt idx="1838">
                  <c:v>43695.75</c:v>
                </c:pt>
                <c:pt idx="1839">
                  <c:v>43695.875</c:v>
                </c:pt>
                <c:pt idx="1840">
                  <c:v>43696</c:v>
                </c:pt>
                <c:pt idx="1841">
                  <c:v>43696.125</c:v>
                </c:pt>
                <c:pt idx="1842">
                  <c:v>43696.25</c:v>
                </c:pt>
                <c:pt idx="1843">
                  <c:v>43696.375</c:v>
                </c:pt>
                <c:pt idx="1844">
                  <c:v>43696.5</c:v>
                </c:pt>
                <c:pt idx="1845">
                  <c:v>43696.625</c:v>
                </c:pt>
                <c:pt idx="1846">
                  <c:v>43696.75</c:v>
                </c:pt>
                <c:pt idx="1847">
                  <c:v>43696.875</c:v>
                </c:pt>
                <c:pt idx="1848">
                  <c:v>43697</c:v>
                </c:pt>
                <c:pt idx="1849">
                  <c:v>43697.125</c:v>
                </c:pt>
                <c:pt idx="1850">
                  <c:v>43697.25</c:v>
                </c:pt>
                <c:pt idx="1851">
                  <c:v>43697.375</c:v>
                </c:pt>
                <c:pt idx="1852">
                  <c:v>43697.5</c:v>
                </c:pt>
                <c:pt idx="1853">
                  <c:v>43697.625</c:v>
                </c:pt>
                <c:pt idx="1854">
                  <c:v>43697.75</c:v>
                </c:pt>
                <c:pt idx="1855">
                  <c:v>43697.875</c:v>
                </c:pt>
                <c:pt idx="1856">
                  <c:v>43698</c:v>
                </c:pt>
                <c:pt idx="1857">
                  <c:v>43698.125</c:v>
                </c:pt>
                <c:pt idx="1858">
                  <c:v>43698.25</c:v>
                </c:pt>
                <c:pt idx="1859">
                  <c:v>43698.375</c:v>
                </c:pt>
                <c:pt idx="1860">
                  <c:v>43698.5</c:v>
                </c:pt>
                <c:pt idx="1861">
                  <c:v>43698.625</c:v>
                </c:pt>
                <c:pt idx="1862">
                  <c:v>43698.75</c:v>
                </c:pt>
                <c:pt idx="1863">
                  <c:v>43698.875</c:v>
                </c:pt>
                <c:pt idx="1864">
                  <c:v>43699</c:v>
                </c:pt>
                <c:pt idx="1865">
                  <c:v>43699.125</c:v>
                </c:pt>
                <c:pt idx="1866">
                  <c:v>43699.25</c:v>
                </c:pt>
                <c:pt idx="1867">
                  <c:v>43699.375</c:v>
                </c:pt>
                <c:pt idx="1868">
                  <c:v>43699.5</c:v>
                </c:pt>
                <c:pt idx="1869">
                  <c:v>43699.625</c:v>
                </c:pt>
                <c:pt idx="1870">
                  <c:v>43699.75</c:v>
                </c:pt>
                <c:pt idx="1871">
                  <c:v>43699.875</c:v>
                </c:pt>
                <c:pt idx="1872">
                  <c:v>43700</c:v>
                </c:pt>
                <c:pt idx="1873">
                  <c:v>43700.125</c:v>
                </c:pt>
                <c:pt idx="1874">
                  <c:v>43700.25</c:v>
                </c:pt>
                <c:pt idx="1875">
                  <c:v>43700.375</c:v>
                </c:pt>
                <c:pt idx="1876">
                  <c:v>43700.5</c:v>
                </c:pt>
                <c:pt idx="1877">
                  <c:v>43700.625</c:v>
                </c:pt>
                <c:pt idx="1878">
                  <c:v>43700.75</c:v>
                </c:pt>
                <c:pt idx="1879">
                  <c:v>43700.875</c:v>
                </c:pt>
                <c:pt idx="1880">
                  <c:v>43701</c:v>
                </c:pt>
                <c:pt idx="1881">
                  <c:v>43701.125</c:v>
                </c:pt>
                <c:pt idx="1882">
                  <c:v>43701.25</c:v>
                </c:pt>
                <c:pt idx="1883">
                  <c:v>43701.375</c:v>
                </c:pt>
                <c:pt idx="1884">
                  <c:v>43701.5</c:v>
                </c:pt>
                <c:pt idx="1885">
                  <c:v>43701.625</c:v>
                </c:pt>
                <c:pt idx="1886">
                  <c:v>43701.75</c:v>
                </c:pt>
                <c:pt idx="1887">
                  <c:v>43701.875</c:v>
                </c:pt>
                <c:pt idx="1888">
                  <c:v>43702</c:v>
                </c:pt>
                <c:pt idx="1889">
                  <c:v>43702.125</c:v>
                </c:pt>
                <c:pt idx="1890">
                  <c:v>43702.25</c:v>
                </c:pt>
                <c:pt idx="1891">
                  <c:v>43702.375</c:v>
                </c:pt>
                <c:pt idx="1892">
                  <c:v>43702.5</c:v>
                </c:pt>
                <c:pt idx="1893">
                  <c:v>43702.625</c:v>
                </c:pt>
                <c:pt idx="1894">
                  <c:v>43702.75</c:v>
                </c:pt>
                <c:pt idx="1895">
                  <c:v>43702.875</c:v>
                </c:pt>
                <c:pt idx="1896">
                  <c:v>43703</c:v>
                </c:pt>
                <c:pt idx="1897">
                  <c:v>43703.125</c:v>
                </c:pt>
                <c:pt idx="1898">
                  <c:v>43703.25</c:v>
                </c:pt>
                <c:pt idx="1899">
                  <c:v>43703.375</c:v>
                </c:pt>
                <c:pt idx="1900">
                  <c:v>43703.5</c:v>
                </c:pt>
                <c:pt idx="1901">
                  <c:v>43703.625</c:v>
                </c:pt>
                <c:pt idx="1902">
                  <c:v>43703.75</c:v>
                </c:pt>
                <c:pt idx="1903">
                  <c:v>43703.875</c:v>
                </c:pt>
                <c:pt idx="1904">
                  <c:v>43704</c:v>
                </c:pt>
                <c:pt idx="1905">
                  <c:v>43704.125</c:v>
                </c:pt>
                <c:pt idx="1906">
                  <c:v>43704.25</c:v>
                </c:pt>
                <c:pt idx="1907">
                  <c:v>43704.375</c:v>
                </c:pt>
                <c:pt idx="1908">
                  <c:v>43704.5</c:v>
                </c:pt>
                <c:pt idx="1909">
                  <c:v>43704.625</c:v>
                </c:pt>
                <c:pt idx="1910">
                  <c:v>43704.75</c:v>
                </c:pt>
                <c:pt idx="1911">
                  <c:v>43704.875</c:v>
                </c:pt>
                <c:pt idx="1912">
                  <c:v>43705</c:v>
                </c:pt>
                <c:pt idx="1913">
                  <c:v>43705.125</c:v>
                </c:pt>
                <c:pt idx="1914">
                  <c:v>43705.25</c:v>
                </c:pt>
                <c:pt idx="1915">
                  <c:v>43705.375</c:v>
                </c:pt>
                <c:pt idx="1916">
                  <c:v>43705.5</c:v>
                </c:pt>
                <c:pt idx="1917">
                  <c:v>43705.625</c:v>
                </c:pt>
                <c:pt idx="1918">
                  <c:v>43705.75</c:v>
                </c:pt>
                <c:pt idx="1919">
                  <c:v>43705.875</c:v>
                </c:pt>
                <c:pt idx="1920">
                  <c:v>43706</c:v>
                </c:pt>
                <c:pt idx="1921">
                  <c:v>43706.125</c:v>
                </c:pt>
                <c:pt idx="1922">
                  <c:v>43706.25</c:v>
                </c:pt>
                <c:pt idx="1923">
                  <c:v>43706.375</c:v>
                </c:pt>
                <c:pt idx="1924">
                  <c:v>43706.5</c:v>
                </c:pt>
                <c:pt idx="1925">
                  <c:v>43706.625</c:v>
                </c:pt>
                <c:pt idx="1926">
                  <c:v>43706.75</c:v>
                </c:pt>
                <c:pt idx="1927">
                  <c:v>43706.875</c:v>
                </c:pt>
                <c:pt idx="1928">
                  <c:v>43707</c:v>
                </c:pt>
                <c:pt idx="1929">
                  <c:v>43707.125</c:v>
                </c:pt>
                <c:pt idx="1930">
                  <c:v>43707.25</c:v>
                </c:pt>
                <c:pt idx="1931">
                  <c:v>43707.375</c:v>
                </c:pt>
                <c:pt idx="1932">
                  <c:v>43707.5</c:v>
                </c:pt>
                <c:pt idx="1933">
                  <c:v>43707.625</c:v>
                </c:pt>
                <c:pt idx="1934">
                  <c:v>43707.75</c:v>
                </c:pt>
                <c:pt idx="1935">
                  <c:v>43707.875</c:v>
                </c:pt>
                <c:pt idx="1936">
                  <c:v>43708</c:v>
                </c:pt>
                <c:pt idx="1937">
                  <c:v>43708.125</c:v>
                </c:pt>
                <c:pt idx="1938">
                  <c:v>43708.25</c:v>
                </c:pt>
                <c:pt idx="1939">
                  <c:v>43708.375</c:v>
                </c:pt>
                <c:pt idx="1940">
                  <c:v>43708.5</c:v>
                </c:pt>
                <c:pt idx="1941">
                  <c:v>43708.625</c:v>
                </c:pt>
                <c:pt idx="1942">
                  <c:v>43708.75</c:v>
                </c:pt>
                <c:pt idx="1943">
                  <c:v>43708.875</c:v>
                </c:pt>
                <c:pt idx="1944">
                  <c:v>43709</c:v>
                </c:pt>
                <c:pt idx="1945">
                  <c:v>43709.125</c:v>
                </c:pt>
                <c:pt idx="1946">
                  <c:v>43709.25</c:v>
                </c:pt>
                <c:pt idx="1947">
                  <c:v>43709.375</c:v>
                </c:pt>
                <c:pt idx="1948">
                  <c:v>43709.5</c:v>
                </c:pt>
                <c:pt idx="1949">
                  <c:v>43709.625</c:v>
                </c:pt>
                <c:pt idx="1950">
                  <c:v>43709.75</c:v>
                </c:pt>
                <c:pt idx="1951">
                  <c:v>43709.875</c:v>
                </c:pt>
                <c:pt idx="1952">
                  <c:v>43710</c:v>
                </c:pt>
                <c:pt idx="1953">
                  <c:v>43710.125</c:v>
                </c:pt>
                <c:pt idx="1954">
                  <c:v>43710.25</c:v>
                </c:pt>
                <c:pt idx="1955">
                  <c:v>43710.375</c:v>
                </c:pt>
                <c:pt idx="1956">
                  <c:v>43710.5</c:v>
                </c:pt>
                <c:pt idx="1957">
                  <c:v>43710.625</c:v>
                </c:pt>
                <c:pt idx="1958">
                  <c:v>43710.75</c:v>
                </c:pt>
                <c:pt idx="1959">
                  <c:v>43710.875</c:v>
                </c:pt>
                <c:pt idx="1960">
                  <c:v>43711</c:v>
                </c:pt>
                <c:pt idx="1961">
                  <c:v>43711.125</c:v>
                </c:pt>
                <c:pt idx="1962">
                  <c:v>43711.25</c:v>
                </c:pt>
                <c:pt idx="1963">
                  <c:v>43711.375</c:v>
                </c:pt>
                <c:pt idx="1964">
                  <c:v>43711.5</c:v>
                </c:pt>
                <c:pt idx="1965">
                  <c:v>43711.625</c:v>
                </c:pt>
                <c:pt idx="1966">
                  <c:v>43711.75</c:v>
                </c:pt>
                <c:pt idx="1967">
                  <c:v>43711.875</c:v>
                </c:pt>
                <c:pt idx="1968">
                  <c:v>43712</c:v>
                </c:pt>
                <c:pt idx="1969">
                  <c:v>43712.125</c:v>
                </c:pt>
                <c:pt idx="1970">
                  <c:v>43712.25</c:v>
                </c:pt>
                <c:pt idx="1971">
                  <c:v>43712.375</c:v>
                </c:pt>
                <c:pt idx="1972">
                  <c:v>43712.5</c:v>
                </c:pt>
                <c:pt idx="1973">
                  <c:v>43712.625</c:v>
                </c:pt>
                <c:pt idx="1974">
                  <c:v>43712.75</c:v>
                </c:pt>
                <c:pt idx="1975">
                  <c:v>43712.875</c:v>
                </c:pt>
                <c:pt idx="1976">
                  <c:v>43713</c:v>
                </c:pt>
                <c:pt idx="1977">
                  <c:v>43713.125</c:v>
                </c:pt>
                <c:pt idx="1978">
                  <c:v>43713.25</c:v>
                </c:pt>
                <c:pt idx="1979">
                  <c:v>43713.375</c:v>
                </c:pt>
                <c:pt idx="1980">
                  <c:v>43713.5</c:v>
                </c:pt>
                <c:pt idx="1981">
                  <c:v>43713.625</c:v>
                </c:pt>
                <c:pt idx="1982">
                  <c:v>43713.75</c:v>
                </c:pt>
                <c:pt idx="1983">
                  <c:v>43713.875</c:v>
                </c:pt>
                <c:pt idx="1984">
                  <c:v>43714</c:v>
                </c:pt>
                <c:pt idx="1985">
                  <c:v>43714.125</c:v>
                </c:pt>
                <c:pt idx="1986">
                  <c:v>43714.25</c:v>
                </c:pt>
                <c:pt idx="1987">
                  <c:v>43714.375</c:v>
                </c:pt>
                <c:pt idx="1988">
                  <c:v>43714.5</c:v>
                </c:pt>
                <c:pt idx="1989">
                  <c:v>43714.625</c:v>
                </c:pt>
                <c:pt idx="1990">
                  <c:v>43714.75</c:v>
                </c:pt>
                <c:pt idx="1991">
                  <c:v>43714.875</c:v>
                </c:pt>
                <c:pt idx="1992">
                  <c:v>43715</c:v>
                </c:pt>
                <c:pt idx="1993">
                  <c:v>43715.125</c:v>
                </c:pt>
                <c:pt idx="1994">
                  <c:v>43715.25</c:v>
                </c:pt>
                <c:pt idx="1995">
                  <c:v>43715.375</c:v>
                </c:pt>
                <c:pt idx="1996">
                  <c:v>43715.5</c:v>
                </c:pt>
                <c:pt idx="1997">
                  <c:v>43715.625</c:v>
                </c:pt>
                <c:pt idx="1998">
                  <c:v>43715.75</c:v>
                </c:pt>
                <c:pt idx="1999">
                  <c:v>43715.875</c:v>
                </c:pt>
                <c:pt idx="2000">
                  <c:v>43716</c:v>
                </c:pt>
                <c:pt idx="2001">
                  <c:v>43716.125</c:v>
                </c:pt>
                <c:pt idx="2002">
                  <c:v>43716.25</c:v>
                </c:pt>
                <c:pt idx="2003">
                  <c:v>43716.375</c:v>
                </c:pt>
                <c:pt idx="2004">
                  <c:v>43716.5</c:v>
                </c:pt>
                <c:pt idx="2005">
                  <c:v>43716.625</c:v>
                </c:pt>
                <c:pt idx="2006">
                  <c:v>43716.75</c:v>
                </c:pt>
                <c:pt idx="2007">
                  <c:v>43716.875</c:v>
                </c:pt>
                <c:pt idx="2008">
                  <c:v>43717</c:v>
                </c:pt>
                <c:pt idx="2009">
                  <c:v>43717.125</c:v>
                </c:pt>
                <c:pt idx="2010">
                  <c:v>43717.25</c:v>
                </c:pt>
                <c:pt idx="2011">
                  <c:v>43717.375</c:v>
                </c:pt>
                <c:pt idx="2012">
                  <c:v>43717.5</c:v>
                </c:pt>
                <c:pt idx="2013">
                  <c:v>43717.625</c:v>
                </c:pt>
                <c:pt idx="2014">
                  <c:v>43717.75</c:v>
                </c:pt>
                <c:pt idx="2015">
                  <c:v>43717.875</c:v>
                </c:pt>
                <c:pt idx="2016">
                  <c:v>43718</c:v>
                </c:pt>
                <c:pt idx="2017">
                  <c:v>43718.125</c:v>
                </c:pt>
                <c:pt idx="2018">
                  <c:v>43718.25</c:v>
                </c:pt>
                <c:pt idx="2019">
                  <c:v>43718.375</c:v>
                </c:pt>
                <c:pt idx="2020">
                  <c:v>43718.5</c:v>
                </c:pt>
                <c:pt idx="2021">
                  <c:v>43718.625</c:v>
                </c:pt>
                <c:pt idx="2022">
                  <c:v>43718.75</c:v>
                </c:pt>
                <c:pt idx="2023">
                  <c:v>43718.875</c:v>
                </c:pt>
                <c:pt idx="2024">
                  <c:v>43719</c:v>
                </c:pt>
                <c:pt idx="2025">
                  <c:v>43719.125</c:v>
                </c:pt>
                <c:pt idx="2026">
                  <c:v>43719.25</c:v>
                </c:pt>
                <c:pt idx="2027">
                  <c:v>43719.375</c:v>
                </c:pt>
                <c:pt idx="2028">
                  <c:v>43719.5</c:v>
                </c:pt>
                <c:pt idx="2029">
                  <c:v>43719.625</c:v>
                </c:pt>
                <c:pt idx="2030">
                  <c:v>43719.75</c:v>
                </c:pt>
                <c:pt idx="2031">
                  <c:v>43719.875</c:v>
                </c:pt>
                <c:pt idx="2032">
                  <c:v>43720</c:v>
                </c:pt>
                <c:pt idx="2033">
                  <c:v>43720.125</c:v>
                </c:pt>
                <c:pt idx="2034">
                  <c:v>43720.25</c:v>
                </c:pt>
                <c:pt idx="2035">
                  <c:v>43720.375</c:v>
                </c:pt>
                <c:pt idx="2036">
                  <c:v>43720.5</c:v>
                </c:pt>
                <c:pt idx="2037">
                  <c:v>43720.625</c:v>
                </c:pt>
                <c:pt idx="2038">
                  <c:v>43720.75</c:v>
                </c:pt>
                <c:pt idx="2039">
                  <c:v>43720.875</c:v>
                </c:pt>
                <c:pt idx="2040">
                  <c:v>43721</c:v>
                </c:pt>
                <c:pt idx="2041">
                  <c:v>43721.125</c:v>
                </c:pt>
                <c:pt idx="2042">
                  <c:v>43721.25</c:v>
                </c:pt>
                <c:pt idx="2043">
                  <c:v>43721.375</c:v>
                </c:pt>
                <c:pt idx="2044">
                  <c:v>43721.5</c:v>
                </c:pt>
                <c:pt idx="2045">
                  <c:v>43721.625</c:v>
                </c:pt>
                <c:pt idx="2046">
                  <c:v>43721.75</c:v>
                </c:pt>
                <c:pt idx="2047">
                  <c:v>43721.875</c:v>
                </c:pt>
                <c:pt idx="2048">
                  <c:v>43722</c:v>
                </c:pt>
                <c:pt idx="2049">
                  <c:v>43722.125</c:v>
                </c:pt>
                <c:pt idx="2050">
                  <c:v>43722.25</c:v>
                </c:pt>
                <c:pt idx="2051">
                  <c:v>43722.375</c:v>
                </c:pt>
                <c:pt idx="2052">
                  <c:v>43722.5</c:v>
                </c:pt>
                <c:pt idx="2053">
                  <c:v>43722.625</c:v>
                </c:pt>
                <c:pt idx="2054">
                  <c:v>43722.75</c:v>
                </c:pt>
                <c:pt idx="2055">
                  <c:v>43722.875</c:v>
                </c:pt>
                <c:pt idx="2056">
                  <c:v>43723</c:v>
                </c:pt>
                <c:pt idx="2057">
                  <c:v>43723.125</c:v>
                </c:pt>
                <c:pt idx="2058">
                  <c:v>43723.25</c:v>
                </c:pt>
                <c:pt idx="2059">
                  <c:v>43723.375</c:v>
                </c:pt>
                <c:pt idx="2060">
                  <c:v>43723.5</c:v>
                </c:pt>
                <c:pt idx="2061">
                  <c:v>43723.625</c:v>
                </c:pt>
                <c:pt idx="2062">
                  <c:v>43723.75</c:v>
                </c:pt>
                <c:pt idx="2063">
                  <c:v>43723.875</c:v>
                </c:pt>
                <c:pt idx="2064">
                  <c:v>43724</c:v>
                </c:pt>
                <c:pt idx="2065">
                  <c:v>43724.125</c:v>
                </c:pt>
                <c:pt idx="2066">
                  <c:v>43724.25</c:v>
                </c:pt>
                <c:pt idx="2067">
                  <c:v>43724.375</c:v>
                </c:pt>
                <c:pt idx="2068">
                  <c:v>43724.5</c:v>
                </c:pt>
                <c:pt idx="2069">
                  <c:v>43724.625</c:v>
                </c:pt>
                <c:pt idx="2070">
                  <c:v>43724.75</c:v>
                </c:pt>
                <c:pt idx="2071">
                  <c:v>43724.875</c:v>
                </c:pt>
                <c:pt idx="2072">
                  <c:v>43725</c:v>
                </c:pt>
                <c:pt idx="2073">
                  <c:v>43725.125</c:v>
                </c:pt>
                <c:pt idx="2074">
                  <c:v>43725.25</c:v>
                </c:pt>
                <c:pt idx="2075">
                  <c:v>43725.375</c:v>
                </c:pt>
                <c:pt idx="2076">
                  <c:v>43725.5</c:v>
                </c:pt>
                <c:pt idx="2077">
                  <c:v>43725.625</c:v>
                </c:pt>
                <c:pt idx="2078">
                  <c:v>43725.75</c:v>
                </c:pt>
                <c:pt idx="2079">
                  <c:v>43725.875</c:v>
                </c:pt>
                <c:pt idx="2080">
                  <c:v>43726</c:v>
                </c:pt>
                <c:pt idx="2081">
                  <c:v>43726.125</c:v>
                </c:pt>
                <c:pt idx="2082">
                  <c:v>43726.25</c:v>
                </c:pt>
                <c:pt idx="2083">
                  <c:v>43726.375</c:v>
                </c:pt>
                <c:pt idx="2084">
                  <c:v>43726.5</c:v>
                </c:pt>
                <c:pt idx="2085">
                  <c:v>43726.625</c:v>
                </c:pt>
                <c:pt idx="2086">
                  <c:v>43726.75</c:v>
                </c:pt>
                <c:pt idx="2087">
                  <c:v>43726.875</c:v>
                </c:pt>
                <c:pt idx="2088">
                  <c:v>43727</c:v>
                </c:pt>
                <c:pt idx="2089">
                  <c:v>43727.125</c:v>
                </c:pt>
                <c:pt idx="2090">
                  <c:v>43727.25</c:v>
                </c:pt>
                <c:pt idx="2091">
                  <c:v>43727.375</c:v>
                </c:pt>
                <c:pt idx="2092">
                  <c:v>43727.5</c:v>
                </c:pt>
                <c:pt idx="2093">
                  <c:v>43727.625</c:v>
                </c:pt>
                <c:pt idx="2094">
                  <c:v>43727.75</c:v>
                </c:pt>
                <c:pt idx="2095">
                  <c:v>43727.875</c:v>
                </c:pt>
                <c:pt idx="2096">
                  <c:v>43728</c:v>
                </c:pt>
                <c:pt idx="2097">
                  <c:v>43728.125</c:v>
                </c:pt>
                <c:pt idx="2098">
                  <c:v>43728.25</c:v>
                </c:pt>
                <c:pt idx="2099">
                  <c:v>43728.375</c:v>
                </c:pt>
                <c:pt idx="2100">
                  <c:v>43728.5</c:v>
                </c:pt>
                <c:pt idx="2101">
                  <c:v>43728.625</c:v>
                </c:pt>
                <c:pt idx="2102">
                  <c:v>43728.75</c:v>
                </c:pt>
                <c:pt idx="2103">
                  <c:v>43728.875</c:v>
                </c:pt>
                <c:pt idx="2104">
                  <c:v>43729</c:v>
                </c:pt>
                <c:pt idx="2105">
                  <c:v>43729.125</c:v>
                </c:pt>
                <c:pt idx="2106">
                  <c:v>43729.25</c:v>
                </c:pt>
                <c:pt idx="2107">
                  <c:v>43729.375</c:v>
                </c:pt>
                <c:pt idx="2108">
                  <c:v>43729.5</c:v>
                </c:pt>
                <c:pt idx="2109">
                  <c:v>43729.625</c:v>
                </c:pt>
                <c:pt idx="2110">
                  <c:v>43729.75</c:v>
                </c:pt>
                <c:pt idx="2111">
                  <c:v>43729.875</c:v>
                </c:pt>
                <c:pt idx="2112">
                  <c:v>43730</c:v>
                </c:pt>
                <c:pt idx="2113">
                  <c:v>43730.125</c:v>
                </c:pt>
                <c:pt idx="2114">
                  <c:v>43730.25</c:v>
                </c:pt>
                <c:pt idx="2115">
                  <c:v>43730.375</c:v>
                </c:pt>
                <c:pt idx="2116">
                  <c:v>43730.5</c:v>
                </c:pt>
                <c:pt idx="2117">
                  <c:v>43730.625</c:v>
                </c:pt>
                <c:pt idx="2118">
                  <c:v>43730.75</c:v>
                </c:pt>
                <c:pt idx="2119">
                  <c:v>43730.875</c:v>
                </c:pt>
                <c:pt idx="2120">
                  <c:v>43731</c:v>
                </c:pt>
                <c:pt idx="2121">
                  <c:v>43731.125</c:v>
                </c:pt>
                <c:pt idx="2122">
                  <c:v>43731.25</c:v>
                </c:pt>
                <c:pt idx="2123">
                  <c:v>43731.375</c:v>
                </c:pt>
                <c:pt idx="2124">
                  <c:v>43731.5</c:v>
                </c:pt>
                <c:pt idx="2125">
                  <c:v>43731.625</c:v>
                </c:pt>
                <c:pt idx="2126">
                  <c:v>43731.75</c:v>
                </c:pt>
                <c:pt idx="2127">
                  <c:v>43731.875</c:v>
                </c:pt>
                <c:pt idx="2128">
                  <c:v>43732</c:v>
                </c:pt>
                <c:pt idx="2129">
                  <c:v>43732.125</c:v>
                </c:pt>
                <c:pt idx="2130">
                  <c:v>43732.25</c:v>
                </c:pt>
                <c:pt idx="2131">
                  <c:v>43732.375</c:v>
                </c:pt>
                <c:pt idx="2132">
                  <c:v>43732.5</c:v>
                </c:pt>
                <c:pt idx="2133">
                  <c:v>43732.625</c:v>
                </c:pt>
                <c:pt idx="2134">
                  <c:v>43732.75</c:v>
                </c:pt>
                <c:pt idx="2135">
                  <c:v>43732.875</c:v>
                </c:pt>
                <c:pt idx="2136">
                  <c:v>43733</c:v>
                </c:pt>
                <c:pt idx="2137">
                  <c:v>43733.125</c:v>
                </c:pt>
                <c:pt idx="2138">
                  <c:v>43733.25</c:v>
                </c:pt>
                <c:pt idx="2139">
                  <c:v>43733.375</c:v>
                </c:pt>
                <c:pt idx="2140">
                  <c:v>43733.5</c:v>
                </c:pt>
                <c:pt idx="2141">
                  <c:v>43733.625</c:v>
                </c:pt>
                <c:pt idx="2142">
                  <c:v>43733.75</c:v>
                </c:pt>
                <c:pt idx="2143">
                  <c:v>43733.875</c:v>
                </c:pt>
                <c:pt idx="2144">
                  <c:v>43734</c:v>
                </c:pt>
                <c:pt idx="2145">
                  <c:v>43734.125</c:v>
                </c:pt>
                <c:pt idx="2146">
                  <c:v>43734.25</c:v>
                </c:pt>
                <c:pt idx="2147">
                  <c:v>43734.375</c:v>
                </c:pt>
                <c:pt idx="2148">
                  <c:v>43734.5</c:v>
                </c:pt>
                <c:pt idx="2149">
                  <c:v>43734.625</c:v>
                </c:pt>
                <c:pt idx="2150">
                  <c:v>43734.75</c:v>
                </c:pt>
                <c:pt idx="2151">
                  <c:v>43734.875</c:v>
                </c:pt>
                <c:pt idx="2152">
                  <c:v>43735</c:v>
                </c:pt>
                <c:pt idx="2153">
                  <c:v>43735.125</c:v>
                </c:pt>
                <c:pt idx="2154">
                  <c:v>43735.25</c:v>
                </c:pt>
                <c:pt idx="2155">
                  <c:v>43735.375</c:v>
                </c:pt>
                <c:pt idx="2156">
                  <c:v>43735.5</c:v>
                </c:pt>
                <c:pt idx="2157">
                  <c:v>43735.625</c:v>
                </c:pt>
                <c:pt idx="2158">
                  <c:v>43735.75</c:v>
                </c:pt>
                <c:pt idx="2159">
                  <c:v>43735.875</c:v>
                </c:pt>
                <c:pt idx="2160">
                  <c:v>43736</c:v>
                </c:pt>
                <c:pt idx="2161">
                  <c:v>43736.125</c:v>
                </c:pt>
                <c:pt idx="2162">
                  <c:v>43736.25</c:v>
                </c:pt>
                <c:pt idx="2163">
                  <c:v>43736.375</c:v>
                </c:pt>
                <c:pt idx="2164">
                  <c:v>43736.5</c:v>
                </c:pt>
                <c:pt idx="2165">
                  <c:v>43736.625</c:v>
                </c:pt>
                <c:pt idx="2166">
                  <c:v>43736.75</c:v>
                </c:pt>
                <c:pt idx="2167">
                  <c:v>43736.875</c:v>
                </c:pt>
                <c:pt idx="2168">
                  <c:v>43737</c:v>
                </c:pt>
                <c:pt idx="2169">
                  <c:v>43737.125</c:v>
                </c:pt>
                <c:pt idx="2170">
                  <c:v>43737.25</c:v>
                </c:pt>
                <c:pt idx="2171">
                  <c:v>43737.375</c:v>
                </c:pt>
                <c:pt idx="2172">
                  <c:v>43737.5</c:v>
                </c:pt>
                <c:pt idx="2173">
                  <c:v>43737.625</c:v>
                </c:pt>
                <c:pt idx="2174">
                  <c:v>43737.75</c:v>
                </c:pt>
                <c:pt idx="2175">
                  <c:v>43737.875</c:v>
                </c:pt>
                <c:pt idx="2176">
                  <c:v>43738</c:v>
                </c:pt>
                <c:pt idx="2177">
                  <c:v>43738.125</c:v>
                </c:pt>
                <c:pt idx="2178">
                  <c:v>43738.25</c:v>
                </c:pt>
                <c:pt idx="2179">
                  <c:v>43738.375</c:v>
                </c:pt>
                <c:pt idx="2180">
                  <c:v>43738.5</c:v>
                </c:pt>
                <c:pt idx="2181">
                  <c:v>43738.625</c:v>
                </c:pt>
                <c:pt idx="2182">
                  <c:v>43738.75</c:v>
                </c:pt>
                <c:pt idx="2183">
                  <c:v>43738.875</c:v>
                </c:pt>
                <c:pt idx="2184">
                  <c:v>43739</c:v>
                </c:pt>
                <c:pt idx="2185">
                  <c:v>43739.125</c:v>
                </c:pt>
                <c:pt idx="2186">
                  <c:v>43739.25</c:v>
                </c:pt>
                <c:pt idx="2187">
                  <c:v>43739.375</c:v>
                </c:pt>
                <c:pt idx="2188">
                  <c:v>43739.5</c:v>
                </c:pt>
                <c:pt idx="2189">
                  <c:v>43739.625</c:v>
                </c:pt>
                <c:pt idx="2190">
                  <c:v>43739.75</c:v>
                </c:pt>
                <c:pt idx="2191">
                  <c:v>43739.875</c:v>
                </c:pt>
                <c:pt idx="2192">
                  <c:v>43740</c:v>
                </c:pt>
                <c:pt idx="2193">
                  <c:v>43740.125</c:v>
                </c:pt>
                <c:pt idx="2194">
                  <c:v>43740.25</c:v>
                </c:pt>
                <c:pt idx="2195">
                  <c:v>43740.375</c:v>
                </c:pt>
                <c:pt idx="2196">
                  <c:v>43740.5</c:v>
                </c:pt>
                <c:pt idx="2197">
                  <c:v>43740.625</c:v>
                </c:pt>
                <c:pt idx="2198">
                  <c:v>43740.75</c:v>
                </c:pt>
                <c:pt idx="2199">
                  <c:v>43740.875</c:v>
                </c:pt>
                <c:pt idx="2200">
                  <c:v>43741</c:v>
                </c:pt>
                <c:pt idx="2201">
                  <c:v>43741.125</c:v>
                </c:pt>
                <c:pt idx="2202">
                  <c:v>43741.25</c:v>
                </c:pt>
                <c:pt idx="2203">
                  <c:v>43741.375</c:v>
                </c:pt>
                <c:pt idx="2204">
                  <c:v>43741.5</c:v>
                </c:pt>
                <c:pt idx="2205">
                  <c:v>43741.625</c:v>
                </c:pt>
                <c:pt idx="2206">
                  <c:v>43741.75</c:v>
                </c:pt>
                <c:pt idx="2207">
                  <c:v>43741.875</c:v>
                </c:pt>
                <c:pt idx="2208">
                  <c:v>43742</c:v>
                </c:pt>
                <c:pt idx="2209">
                  <c:v>43742.125</c:v>
                </c:pt>
                <c:pt idx="2210">
                  <c:v>43742.25</c:v>
                </c:pt>
                <c:pt idx="2211">
                  <c:v>43742.375</c:v>
                </c:pt>
                <c:pt idx="2212">
                  <c:v>43742.5</c:v>
                </c:pt>
                <c:pt idx="2213">
                  <c:v>43742.625</c:v>
                </c:pt>
                <c:pt idx="2214">
                  <c:v>43742.75</c:v>
                </c:pt>
                <c:pt idx="2215">
                  <c:v>43742.875</c:v>
                </c:pt>
                <c:pt idx="2216">
                  <c:v>43743</c:v>
                </c:pt>
                <c:pt idx="2217">
                  <c:v>43743.125</c:v>
                </c:pt>
                <c:pt idx="2218">
                  <c:v>43743.25</c:v>
                </c:pt>
                <c:pt idx="2219">
                  <c:v>43743.375</c:v>
                </c:pt>
                <c:pt idx="2220">
                  <c:v>43743.5</c:v>
                </c:pt>
                <c:pt idx="2221">
                  <c:v>43743.625</c:v>
                </c:pt>
                <c:pt idx="2222">
                  <c:v>43743.75</c:v>
                </c:pt>
                <c:pt idx="2223">
                  <c:v>43743.875</c:v>
                </c:pt>
                <c:pt idx="2224">
                  <c:v>43744</c:v>
                </c:pt>
                <c:pt idx="2225">
                  <c:v>43744.125</c:v>
                </c:pt>
                <c:pt idx="2226">
                  <c:v>43744.25</c:v>
                </c:pt>
                <c:pt idx="2227">
                  <c:v>43744.375</c:v>
                </c:pt>
                <c:pt idx="2228">
                  <c:v>43744.5</c:v>
                </c:pt>
                <c:pt idx="2229">
                  <c:v>43744.625</c:v>
                </c:pt>
                <c:pt idx="2230">
                  <c:v>43744.75</c:v>
                </c:pt>
                <c:pt idx="2231">
                  <c:v>43744.875</c:v>
                </c:pt>
                <c:pt idx="2232">
                  <c:v>43745</c:v>
                </c:pt>
                <c:pt idx="2233">
                  <c:v>43745.125</c:v>
                </c:pt>
                <c:pt idx="2234">
                  <c:v>43745.25</c:v>
                </c:pt>
                <c:pt idx="2235">
                  <c:v>43745.375</c:v>
                </c:pt>
                <c:pt idx="2236">
                  <c:v>43745.5</c:v>
                </c:pt>
                <c:pt idx="2237">
                  <c:v>43745.625</c:v>
                </c:pt>
                <c:pt idx="2238">
                  <c:v>43745.75</c:v>
                </c:pt>
                <c:pt idx="2239">
                  <c:v>43745.875</c:v>
                </c:pt>
                <c:pt idx="2240">
                  <c:v>43746</c:v>
                </c:pt>
                <c:pt idx="2241">
                  <c:v>43746.125</c:v>
                </c:pt>
                <c:pt idx="2242">
                  <c:v>43746.25</c:v>
                </c:pt>
                <c:pt idx="2243">
                  <c:v>43746.375</c:v>
                </c:pt>
                <c:pt idx="2244">
                  <c:v>43746.5</c:v>
                </c:pt>
                <c:pt idx="2245">
                  <c:v>43746.625</c:v>
                </c:pt>
                <c:pt idx="2246">
                  <c:v>43746.75</c:v>
                </c:pt>
                <c:pt idx="2247">
                  <c:v>43746.875</c:v>
                </c:pt>
                <c:pt idx="2248">
                  <c:v>43747</c:v>
                </c:pt>
                <c:pt idx="2249">
                  <c:v>43747.125</c:v>
                </c:pt>
                <c:pt idx="2250">
                  <c:v>43747.25</c:v>
                </c:pt>
                <c:pt idx="2251">
                  <c:v>43747.375</c:v>
                </c:pt>
                <c:pt idx="2252">
                  <c:v>43747.5</c:v>
                </c:pt>
                <c:pt idx="2253">
                  <c:v>43747.625</c:v>
                </c:pt>
                <c:pt idx="2254">
                  <c:v>43747.75</c:v>
                </c:pt>
                <c:pt idx="2255">
                  <c:v>43747.875</c:v>
                </c:pt>
                <c:pt idx="2256">
                  <c:v>43748</c:v>
                </c:pt>
                <c:pt idx="2257">
                  <c:v>43748.125</c:v>
                </c:pt>
                <c:pt idx="2258">
                  <c:v>43748.25</c:v>
                </c:pt>
                <c:pt idx="2259">
                  <c:v>43748.375</c:v>
                </c:pt>
                <c:pt idx="2260">
                  <c:v>43748.5</c:v>
                </c:pt>
                <c:pt idx="2261">
                  <c:v>43748.625</c:v>
                </c:pt>
                <c:pt idx="2262">
                  <c:v>43748.75</c:v>
                </c:pt>
                <c:pt idx="2263">
                  <c:v>43748.875</c:v>
                </c:pt>
                <c:pt idx="2264">
                  <c:v>43749</c:v>
                </c:pt>
                <c:pt idx="2265">
                  <c:v>43749.125</c:v>
                </c:pt>
                <c:pt idx="2266">
                  <c:v>43749.25</c:v>
                </c:pt>
                <c:pt idx="2267">
                  <c:v>43749.375</c:v>
                </c:pt>
                <c:pt idx="2268">
                  <c:v>43749.5</c:v>
                </c:pt>
                <c:pt idx="2269">
                  <c:v>43749.625</c:v>
                </c:pt>
                <c:pt idx="2270">
                  <c:v>43749.75</c:v>
                </c:pt>
                <c:pt idx="2271">
                  <c:v>43749.875</c:v>
                </c:pt>
                <c:pt idx="2272">
                  <c:v>43750</c:v>
                </c:pt>
                <c:pt idx="2273">
                  <c:v>43750.125</c:v>
                </c:pt>
                <c:pt idx="2274">
                  <c:v>43750.25</c:v>
                </c:pt>
                <c:pt idx="2275">
                  <c:v>43750.375</c:v>
                </c:pt>
                <c:pt idx="2276">
                  <c:v>43750.5</c:v>
                </c:pt>
                <c:pt idx="2277">
                  <c:v>43750.625</c:v>
                </c:pt>
                <c:pt idx="2278">
                  <c:v>43750.75</c:v>
                </c:pt>
                <c:pt idx="2279">
                  <c:v>43750.875</c:v>
                </c:pt>
                <c:pt idx="2280">
                  <c:v>43751</c:v>
                </c:pt>
                <c:pt idx="2281">
                  <c:v>43751.125</c:v>
                </c:pt>
                <c:pt idx="2282">
                  <c:v>43751.25</c:v>
                </c:pt>
                <c:pt idx="2283">
                  <c:v>43751.375</c:v>
                </c:pt>
                <c:pt idx="2284">
                  <c:v>43751.5</c:v>
                </c:pt>
                <c:pt idx="2285">
                  <c:v>43751.625</c:v>
                </c:pt>
                <c:pt idx="2286">
                  <c:v>43751.75</c:v>
                </c:pt>
                <c:pt idx="2287">
                  <c:v>43751.875</c:v>
                </c:pt>
                <c:pt idx="2288">
                  <c:v>43752</c:v>
                </c:pt>
                <c:pt idx="2289">
                  <c:v>43752.125</c:v>
                </c:pt>
                <c:pt idx="2290">
                  <c:v>43752.25</c:v>
                </c:pt>
                <c:pt idx="2291">
                  <c:v>43752.375</c:v>
                </c:pt>
                <c:pt idx="2292">
                  <c:v>43752.5</c:v>
                </c:pt>
                <c:pt idx="2293">
                  <c:v>43752.625</c:v>
                </c:pt>
                <c:pt idx="2294">
                  <c:v>43752.75</c:v>
                </c:pt>
                <c:pt idx="2295">
                  <c:v>43752.875</c:v>
                </c:pt>
                <c:pt idx="2296">
                  <c:v>43753</c:v>
                </c:pt>
                <c:pt idx="2297">
                  <c:v>43753.125</c:v>
                </c:pt>
                <c:pt idx="2298">
                  <c:v>43753.25</c:v>
                </c:pt>
                <c:pt idx="2299">
                  <c:v>43753.375</c:v>
                </c:pt>
                <c:pt idx="2300">
                  <c:v>43753.5</c:v>
                </c:pt>
                <c:pt idx="2301">
                  <c:v>43753.625</c:v>
                </c:pt>
                <c:pt idx="2302">
                  <c:v>43753.75</c:v>
                </c:pt>
                <c:pt idx="2303">
                  <c:v>43753.875</c:v>
                </c:pt>
                <c:pt idx="2304">
                  <c:v>43754</c:v>
                </c:pt>
                <c:pt idx="2305">
                  <c:v>43754.125</c:v>
                </c:pt>
                <c:pt idx="2306">
                  <c:v>43754.25</c:v>
                </c:pt>
                <c:pt idx="2307">
                  <c:v>43754.375</c:v>
                </c:pt>
                <c:pt idx="2308">
                  <c:v>43754.5</c:v>
                </c:pt>
                <c:pt idx="2309">
                  <c:v>43754.625</c:v>
                </c:pt>
                <c:pt idx="2310">
                  <c:v>43754.75</c:v>
                </c:pt>
                <c:pt idx="2311">
                  <c:v>43754.875</c:v>
                </c:pt>
                <c:pt idx="2312">
                  <c:v>43755</c:v>
                </c:pt>
                <c:pt idx="2313">
                  <c:v>43755.125</c:v>
                </c:pt>
                <c:pt idx="2314">
                  <c:v>43755.25</c:v>
                </c:pt>
                <c:pt idx="2315">
                  <c:v>43755.375</c:v>
                </c:pt>
                <c:pt idx="2316">
                  <c:v>43755.5</c:v>
                </c:pt>
                <c:pt idx="2317">
                  <c:v>43755.625</c:v>
                </c:pt>
                <c:pt idx="2318">
                  <c:v>43755.75</c:v>
                </c:pt>
                <c:pt idx="2319">
                  <c:v>43755.875</c:v>
                </c:pt>
                <c:pt idx="2320">
                  <c:v>43756</c:v>
                </c:pt>
                <c:pt idx="2321">
                  <c:v>43756.125</c:v>
                </c:pt>
                <c:pt idx="2322">
                  <c:v>43756.25</c:v>
                </c:pt>
                <c:pt idx="2323">
                  <c:v>43756.375</c:v>
                </c:pt>
                <c:pt idx="2324">
                  <c:v>43756.5</c:v>
                </c:pt>
                <c:pt idx="2325">
                  <c:v>43756.625</c:v>
                </c:pt>
                <c:pt idx="2326">
                  <c:v>43756.75</c:v>
                </c:pt>
                <c:pt idx="2327">
                  <c:v>43756.875</c:v>
                </c:pt>
                <c:pt idx="2328">
                  <c:v>43757</c:v>
                </c:pt>
                <c:pt idx="2329">
                  <c:v>43757.125</c:v>
                </c:pt>
                <c:pt idx="2330">
                  <c:v>43757.25</c:v>
                </c:pt>
                <c:pt idx="2331">
                  <c:v>43757.375</c:v>
                </c:pt>
                <c:pt idx="2332">
                  <c:v>43757.5</c:v>
                </c:pt>
                <c:pt idx="2333">
                  <c:v>43757.625</c:v>
                </c:pt>
                <c:pt idx="2334">
                  <c:v>43757.75</c:v>
                </c:pt>
                <c:pt idx="2335">
                  <c:v>43757.875</c:v>
                </c:pt>
                <c:pt idx="2336">
                  <c:v>43758</c:v>
                </c:pt>
                <c:pt idx="2337">
                  <c:v>43758.125</c:v>
                </c:pt>
                <c:pt idx="2338">
                  <c:v>43758.25</c:v>
                </c:pt>
                <c:pt idx="2339">
                  <c:v>43758.375</c:v>
                </c:pt>
                <c:pt idx="2340">
                  <c:v>43758.5</c:v>
                </c:pt>
                <c:pt idx="2341">
                  <c:v>43758.625</c:v>
                </c:pt>
                <c:pt idx="2342">
                  <c:v>43758.75</c:v>
                </c:pt>
                <c:pt idx="2343">
                  <c:v>43758.875</c:v>
                </c:pt>
                <c:pt idx="2344">
                  <c:v>43759</c:v>
                </c:pt>
                <c:pt idx="2345">
                  <c:v>43759.125</c:v>
                </c:pt>
                <c:pt idx="2346">
                  <c:v>43759.25</c:v>
                </c:pt>
                <c:pt idx="2347">
                  <c:v>43759.375</c:v>
                </c:pt>
                <c:pt idx="2348">
                  <c:v>43759.5</c:v>
                </c:pt>
                <c:pt idx="2349">
                  <c:v>43759.625</c:v>
                </c:pt>
                <c:pt idx="2350">
                  <c:v>43759.75</c:v>
                </c:pt>
                <c:pt idx="2351">
                  <c:v>43759.875</c:v>
                </c:pt>
                <c:pt idx="2352">
                  <c:v>43760</c:v>
                </c:pt>
                <c:pt idx="2353">
                  <c:v>43760.125</c:v>
                </c:pt>
                <c:pt idx="2354">
                  <c:v>43760.25</c:v>
                </c:pt>
                <c:pt idx="2355">
                  <c:v>43760.375</c:v>
                </c:pt>
                <c:pt idx="2356">
                  <c:v>43760.5</c:v>
                </c:pt>
                <c:pt idx="2357">
                  <c:v>43760.625</c:v>
                </c:pt>
                <c:pt idx="2358">
                  <c:v>43760.75</c:v>
                </c:pt>
                <c:pt idx="2359">
                  <c:v>43760.875</c:v>
                </c:pt>
                <c:pt idx="2360">
                  <c:v>43761</c:v>
                </c:pt>
                <c:pt idx="2361">
                  <c:v>43761.125</c:v>
                </c:pt>
                <c:pt idx="2362">
                  <c:v>43761.25</c:v>
                </c:pt>
                <c:pt idx="2363">
                  <c:v>43761.375</c:v>
                </c:pt>
                <c:pt idx="2364">
                  <c:v>43761.5</c:v>
                </c:pt>
                <c:pt idx="2365">
                  <c:v>43761.625</c:v>
                </c:pt>
                <c:pt idx="2366">
                  <c:v>43761.75</c:v>
                </c:pt>
                <c:pt idx="2367">
                  <c:v>43761.875</c:v>
                </c:pt>
                <c:pt idx="2368">
                  <c:v>43762</c:v>
                </c:pt>
                <c:pt idx="2369">
                  <c:v>43762.125</c:v>
                </c:pt>
                <c:pt idx="2370">
                  <c:v>43762.25</c:v>
                </c:pt>
                <c:pt idx="2371">
                  <c:v>43762.375</c:v>
                </c:pt>
                <c:pt idx="2372">
                  <c:v>43762.5</c:v>
                </c:pt>
                <c:pt idx="2373">
                  <c:v>43762.625</c:v>
                </c:pt>
                <c:pt idx="2374">
                  <c:v>43762.75</c:v>
                </c:pt>
                <c:pt idx="2375">
                  <c:v>43762.875</c:v>
                </c:pt>
                <c:pt idx="2376">
                  <c:v>43763</c:v>
                </c:pt>
                <c:pt idx="2377">
                  <c:v>43763.125</c:v>
                </c:pt>
                <c:pt idx="2378">
                  <c:v>43763.25</c:v>
                </c:pt>
                <c:pt idx="2379">
                  <c:v>43763.375</c:v>
                </c:pt>
                <c:pt idx="2380">
                  <c:v>43763.5</c:v>
                </c:pt>
                <c:pt idx="2381">
                  <c:v>43763.625</c:v>
                </c:pt>
                <c:pt idx="2382">
                  <c:v>43763.75</c:v>
                </c:pt>
                <c:pt idx="2383">
                  <c:v>43763.875</c:v>
                </c:pt>
                <c:pt idx="2384">
                  <c:v>43764</c:v>
                </c:pt>
                <c:pt idx="2385">
                  <c:v>43764.125</c:v>
                </c:pt>
                <c:pt idx="2386">
                  <c:v>43764.25</c:v>
                </c:pt>
                <c:pt idx="2387">
                  <c:v>43764.375</c:v>
                </c:pt>
                <c:pt idx="2388">
                  <c:v>43764.5</c:v>
                </c:pt>
                <c:pt idx="2389">
                  <c:v>43764.625</c:v>
                </c:pt>
                <c:pt idx="2390">
                  <c:v>43764.75</c:v>
                </c:pt>
                <c:pt idx="2391">
                  <c:v>43764.875</c:v>
                </c:pt>
                <c:pt idx="2392">
                  <c:v>43765</c:v>
                </c:pt>
                <c:pt idx="2393">
                  <c:v>43765.125</c:v>
                </c:pt>
                <c:pt idx="2394">
                  <c:v>43765.25</c:v>
                </c:pt>
                <c:pt idx="2395">
                  <c:v>43765.375</c:v>
                </c:pt>
                <c:pt idx="2396">
                  <c:v>43765.5</c:v>
                </c:pt>
                <c:pt idx="2397">
                  <c:v>43765.625</c:v>
                </c:pt>
                <c:pt idx="2398">
                  <c:v>43765.75</c:v>
                </c:pt>
                <c:pt idx="2399">
                  <c:v>43765.875</c:v>
                </c:pt>
                <c:pt idx="2400">
                  <c:v>43766</c:v>
                </c:pt>
                <c:pt idx="2401">
                  <c:v>43766.125</c:v>
                </c:pt>
                <c:pt idx="2402">
                  <c:v>43766.25</c:v>
                </c:pt>
                <c:pt idx="2403">
                  <c:v>43766.375</c:v>
                </c:pt>
                <c:pt idx="2404">
                  <c:v>43766.5</c:v>
                </c:pt>
                <c:pt idx="2405">
                  <c:v>43766.625</c:v>
                </c:pt>
                <c:pt idx="2406">
                  <c:v>43766.75</c:v>
                </c:pt>
                <c:pt idx="2407">
                  <c:v>43766.875</c:v>
                </c:pt>
                <c:pt idx="2408">
                  <c:v>43767</c:v>
                </c:pt>
                <c:pt idx="2409">
                  <c:v>43767.125</c:v>
                </c:pt>
                <c:pt idx="2410">
                  <c:v>43767.25</c:v>
                </c:pt>
                <c:pt idx="2411">
                  <c:v>43767.375</c:v>
                </c:pt>
                <c:pt idx="2412">
                  <c:v>43767.5</c:v>
                </c:pt>
                <c:pt idx="2413">
                  <c:v>43767.625</c:v>
                </c:pt>
                <c:pt idx="2414">
                  <c:v>43767.75</c:v>
                </c:pt>
                <c:pt idx="2415">
                  <c:v>43767.875</c:v>
                </c:pt>
                <c:pt idx="2416">
                  <c:v>43768</c:v>
                </c:pt>
                <c:pt idx="2417">
                  <c:v>43768.125</c:v>
                </c:pt>
                <c:pt idx="2418">
                  <c:v>43768.25</c:v>
                </c:pt>
                <c:pt idx="2419">
                  <c:v>43768.375</c:v>
                </c:pt>
                <c:pt idx="2420">
                  <c:v>43768.5</c:v>
                </c:pt>
                <c:pt idx="2421">
                  <c:v>43768.625</c:v>
                </c:pt>
                <c:pt idx="2422">
                  <c:v>43768.75</c:v>
                </c:pt>
                <c:pt idx="2423">
                  <c:v>43768.875</c:v>
                </c:pt>
                <c:pt idx="2424">
                  <c:v>43769</c:v>
                </c:pt>
                <c:pt idx="2425">
                  <c:v>43769.125</c:v>
                </c:pt>
                <c:pt idx="2426">
                  <c:v>43769.25</c:v>
                </c:pt>
                <c:pt idx="2427">
                  <c:v>43769.375</c:v>
                </c:pt>
                <c:pt idx="2428">
                  <c:v>43769.5</c:v>
                </c:pt>
                <c:pt idx="2429">
                  <c:v>43769.625</c:v>
                </c:pt>
                <c:pt idx="2430">
                  <c:v>43769.75</c:v>
                </c:pt>
                <c:pt idx="2431">
                  <c:v>43769.875</c:v>
                </c:pt>
                <c:pt idx="2432">
                  <c:v>43770</c:v>
                </c:pt>
                <c:pt idx="2433">
                  <c:v>43770.125</c:v>
                </c:pt>
                <c:pt idx="2434">
                  <c:v>43770.25</c:v>
                </c:pt>
                <c:pt idx="2435">
                  <c:v>43770.375</c:v>
                </c:pt>
                <c:pt idx="2436">
                  <c:v>43770.5</c:v>
                </c:pt>
                <c:pt idx="2437">
                  <c:v>43770.625</c:v>
                </c:pt>
                <c:pt idx="2438">
                  <c:v>43770.75</c:v>
                </c:pt>
                <c:pt idx="2439">
                  <c:v>43770.875</c:v>
                </c:pt>
                <c:pt idx="2440">
                  <c:v>43771</c:v>
                </c:pt>
                <c:pt idx="2441">
                  <c:v>43771.125</c:v>
                </c:pt>
                <c:pt idx="2442">
                  <c:v>43771.25</c:v>
                </c:pt>
                <c:pt idx="2443">
                  <c:v>43771.375</c:v>
                </c:pt>
                <c:pt idx="2444">
                  <c:v>43771.5</c:v>
                </c:pt>
                <c:pt idx="2445">
                  <c:v>43771.625</c:v>
                </c:pt>
                <c:pt idx="2446">
                  <c:v>43771.75</c:v>
                </c:pt>
                <c:pt idx="2447">
                  <c:v>43771.875</c:v>
                </c:pt>
                <c:pt idx="2448">
                  <c:v>43772</c:v>
                </c:pt>
                <c:pt idx="2449">
                  <c:v>43772.125</c:v>
                </c:pt>
                <c:pt idx="2450">
                  <c:v>43772.25</c:v>
                </c:pt>
                <c:pt idx="2451">
                  <c:v>43772.375</c:v>
                </c:pt>
                <c:pt idx="2452">
                  <c:v>43772.5</c:v>
                </c:pt>
                <c:pt idx="2453">
                  <c:v>43772.625</c:v>
                </c:pt>
                <c:pt idx="2454">
                  <c:v>43772.75</c:v>
                </c:pt>
                <c:pt idx="2455">
                  <c:v>43772.875</c:v>
                </c:pt>
                <c:pt idx="2456">
                  <c:v>43773</c:v>
                </c:pt>
                <c:pt idx="2457">
                  <c:v>43773.125</c:v>
                </c:pt>
                <c:pt idx="2458">
                  <c:v>43773.25</c:v>
                </c:pt>
                <c:pt idx="2459">
                  <c:v>43773.375</c:v>
                </c:pt>
                <c:pt idx="2460">
                  <c:v>43773.5</c:v>
                </c:pt>
                <c:pt idx="2461">
                  <c:v>43773.625</c:v>
                </c:pt>
                <c:pt idx="2462">
                  <c:v>43773.75</c:v>
                </c:pt>
                <c:pt idx="2463">
                  <c:v>43773.875</c:v>
                </c:pt>
                <c:pt idx="2464">
                  <c:v>43774</c:v>
                </c:pt>
                <c:pt idx="2465">
                  <c:v>43774.125</c:v>
                </c:pt>
                <c:pt idx="2466">
                  <c:v>43774.25</c:v>
                </c:pt>
                <c:pt idx="2467">
                  <c:v>43774.375</c:v>
                </c:pt>
                <c:pt idx="2468">
                  <c:v>43774.5</c:v>
                </c:pt>
                <c:pt idx="2469">
                  <c:v>43774.625</c:v>
                </c:pt>
                <c:pt idx="2470">
                  <c:v>43774.75</c:v>
                </c:pt>
                <c:pt idx="2471">
                  <c:v>43774.875</c:v>
                </c:pt>
                <c:pt idx="2472">
                  <c:v>43775</c:v>
                </c:pt>
                <c:pt idx="2473">
                  <c:v>43775.125</c:v>
                </c:pt>
                <c:pt idx="2474">
                  <c:v>43775.25</c:v>
                </c:pt>
                <c:pt idx="2475">
                  <c:v>43775.375</c:v>
                </c:pt>
                <c:pt idx="2476">
                  <c:v>43775.5</c:v>
                </c:pt>
                <c:pt idx="2477">
                  <c:v>43775.625</c:v>
                </c:pt>
                <c:pt idx="2478">
                  <c:v>43775.75</c:v>
                </c:pt>
                <c:pt idx="2479">
                  <c:v>43775.875</c:v>
                </c:pt>
                <c:pt idx="2480">
                  <c:v>43776</c:v>
                </c:pt>
                <c:pt idx="2481">
                  <c:v>43776.125</c:v>
                </c:pt>
                <c:pt idx="2482">
                  <c:v>43776.25</c:v>
                </c:pt>
                <c:pt idx="2483">
                  <c:v>43776.375</c:v>
                </c:pt>
                <c:pt idx="2484">
                  <c:v>43776.5</c:v>
                </c:pt>
                <c:pt idx="2485">
                  <c:v>43776.625</c:v>
                </c:pt>
                <c:pt idx="2486">
                  <c:v>43776.75</c:v>
                </c:pt>
                <c:pt idx="2487">
                  <c:v>43776.875</c:v>
                </c:pt>
                <c:pt idx="2488">
                  <c:v>43777</c:v>
                </c:pt>
                <c:pt idx="2489">
                  <c:v>43777.125</c:v>
                </c:pt>
                <c:pt idx="2490">
                  <c:v>43777.25</c:v>
                </c:pt>
                <c:pt idx="2491">
                  <c:v>43777.375</c:v>
                </c:pt>
                <c:pt idx="2492">
                  <c:v>43777.5</c:v>
                </c:pt>
                <c:pt idx="2493">
                  <c:v>43777.625</c:v>
                </c:pt>
                <c:pt idx="2494">
                  <c:v>43777.75</c:v>
                </c:pt>
                <c:pt idx="2495">
                  <c:v>43777.875</c:v>
                </c:pt>
                <c:pt idx="2496">
                  <c:v>43778</c:v>
                </c:pt>
                <c:pt idx="2497">
                  <c:v>43778.125</c:v>
                </c:pt>
                <c:pt idx="2498">
                  <c:v>43778.25</c:v>
                </c:pt>
                <c:pt idx="2499">
                  <c:v>43778.375</c:v>
                </c:pt>
                <c:pt idx="2500">
                  <c:v>43778.5</c:v>
                </c:pt>
                <c:pt idx="2501">
                  <c:v>43778.625</c:v>
                </c:pt>
                <c:pt idx="2502">
                  <c:v>43778.75</c:v>
                </c:pt>
                <c:pt idx="2503">
                  <c:v>43778.875</c:v>
                </c:pt>
                <c:pt idx="2504">
                  <c:v>43779</c:v>
                </c:pt>
                <c:pt idx="2505">
                  <c:v>43779.125</c:v>
                </c:pt>
                <c:pt idx="2506">
                  <c:v>43779.25</c:v>
                </c:pt>
                <c:pt idx="2507">
                  <c:v>43779.375</c:v>
                </c:pt>
                <c:pt idx="2508">
                  <c:v>43779.5</c:v>
                </c:pt>
                <c:pt idx="2509">
                  <c:v>43779.625</c:v>
                </c:pt>
                <c:pt idx="2510">
                  <c:v>43779.75</c:v>
                </c:pt>
                <c:pt idx="2511">
                  <c:v>43779.875</c:v>
                </c:pt>
                <c:pt idx="2512">
                  <c:v>43780</c:v>
                </c:pt>
                <c:pt idx="2513">
                  <c:v>43780.125</c:v>
                </c:pt>
                <c:pt idx="2514">
                  <c:v>43780.25</c:v>
                </c:pt>
                <c:pt idx="2515">
                  <c:v>43780.375</c:v>
                </c:pt>
                <c:pt idx="2516">
                  <c:v>43780.5</c:v>
                </c:pt>
                <c:pt idx="2517">
                  <c:v>43780.625</c:v>
                </c:pt>
                <c:pt idx="2518">
                  <c:v>43780.75</c:v>
                </c:pt>
                <c:pt idx="2519">
                  <c:v>43780.875</c:v>
                </c:pt>
                <c:pt idx="2520">
                  <c:v>43781</c:v>
                </c:pt>
                <c:pt idx="2521">
                  <c:v>43781.125</c:v>
                </c:pt>
                <c:pt idx="2522">
                  <c:v>43781.25</c:v>
                </c:pt>
                <c:pt idx="2523">
                  <c:v>43781.375</c:v>
                </c:pt>
                <c:pt idx="2524">
                  <c:v>43781.5</c:v>
                </c:pt>
                <c:pt idx="2525">
                  <c:v>43781.625</c:v>
                </c:pt>
                <c:pt idx="2526">
                  <c:v>43781.75</c:v>
                </c:pt>
                <c:pt idx="2527">
                  <c:v>43781.875</c:v>
                </c:pt>
                <c:pt idx="2528">
                  <c:v>43782</c:v>
                </c:pt>
                <c:pt idx="2529">
                  <c:v>43782.125</c:v>
                </c:pt>
                <c:pt idx="2530">
                  <c:v>43782.25</c:v>
                </c:pt>
                <c:pt idx="2531">
                  <c:v>43782.375</c:v>
                </c:pt>
                <c:pt idx="2532">
                  <c:v>43782.5</c:v>
                </c:pt>
                <c:pt idx="2533">
                  <c:v>43782.625</c:v>
                </c:pt>
                <c:pt idx="2534">
                  <c:v>43782.75</c:v>
                </c:pt>
                <c:pt idx="2535">
                  <c:v>43782.875</c:v>
                </c:pt>
                <c:pt idx="2536">
                  <c:v>43783</c:v>
                </c:pt>
                <c:pt idx="2537">
                  <c:v>43783.125</c:v>
                </c:pt>
                <c:pt idx="2538">
                  <c:v>43783.25</c:v>
                </c:pt>
                <c:pt idx="2539">
                  <c:v>43783.375</c:v>
                </c:pt>
                <c:pt idx="2540">
                  <c:v>43783.5</c:v>
                </c:pt>
                <c:pt idx="2541">
                  <c:v>43783.625</c:v>
                </c:pt>
                <c:pt idx="2542">
                  <c:v>43783.75</c:v>
                </c:pt>
                <c:pt idx="2543">
                  <c:v>43783.875</c:v>
                </c:pt>
                <c:pt idx="2544">
                  <c:v>43784</c:v>
                </c:pt>
                <c:pt idx="2545">
                  <c:v>43784.125</c:v>
                </c:pt>
                <c:pt idx="2546">
                  <c:v>43784.25</c:v>
                </c:pt>
                <c:pt idx="2547">
                  <c:v>43784.375</c:v>
                </c:pt>
                <c:pt idx="2548">
                  <c:v>43784.5</c:v>
                </c:pt>
                <c:pt idx="2549">
                  <c:v>43784.625</c:v>
                </c:pt>
                <c:pt idx="2550">
                  <c:v>43784.75</c:v>
                </c:pt>
                <c:pt idx="2551">
                  <c:v>43784.875</c:v>
                </c:pt>
                <c:pt idx="2552">
                  <c:v>43785</c:v>
                </c:pt>
                <c:pt idx="2553">
                  <c:v>43785.125</c:v>
                </c:pt>
                <c:pt idx="2554">
                  <c:v>43785.25</c:v>
                </c:pt>
                <c:pt idx="2555">
                  <c:v>43785.375</c:v>
                </c:pt>
                <c:pt idx="2556">
                  <c:v>43785.5</c:v>
                </c:pt>
                <c:pt idx="2557">
                  <c:v>43785.625</c:v>
                </c:pt>
                <c:pt idx="2558">
                  <c:v>43785.75</c:v>
                </c:pt>
                <c:pt idx="2559">
                  <c:v>43785.875</c:v>
                </c:pt>
                <c:pt idx="2560">
                  <c:v>43786</c:v>
                </c:pt>
                <c:pt idx="2561">
                  <c:v>43786.125</c:v>
                </c:pt>
                <c:pt idx="2562">
                  <c:v>43786.25</c:v>
                </c:pt>
                <c:pt idx="2563">
                  <c:v>43786.375</c:v>
                </c:pt>
                <c:pt idx="2564">
                  <c:v>43786.5</c:v>
                </c:pt>
                <c:pt idx="2565">
                  <c:v>43786.625</c:v>
                </c:pt>
                <c:pt idx="2566">
                  <c:v>43786.75</c:v>
                </c:pt>
                <c:pt idx="2567">
                  <c:v>43786.875</c:v>
                </c:pt>
                <c:pt idx="2568">
                  <c:v>43787</c:v>
                </c:pt>
                <c:pt idx="2569">
                  <c:v>43787.125</c:v>
                </c:pt>
                <c:pt idx="2570">
                  <c:v>43787.25</c:v>
                </c:pt>
                <c:pt idx="2571">
                  <c:v>43787.375</c:v>
                </c:pt>
                <c:pt idx="2572">
                  <c:v>43787.5</c:v>
                </c:pt>
                <c:pt idx="2573">
                  <c:v>43787.625</c:v>
                </c:pt>
                <c:pt idx="2574">
                  <c:v>43787.75</c:v>
                </c:pt>
                <c:pt idx="2575">
                  <c:v>43787.875</c:v>
                </c:pt>
                <c:pt idx="2576">
                  <c:v>43788</c:v>
                </c:pt>
                <c:pt idx="2577">
                  <c:v>43788.125</c:v>
                </c:pt>
                <c:pt idx="2578">
                  <c:v>43788.25</c:v>
                </c:pt>
                <c:pt idx="2579">
                  <c:v>43788.375</c:v>
                </c:pt>
                <c:pt idx="2580">
                  <c:v>43788.5</c:v>
                </c:pt>
                <c:pt idx="2581">
                  <c:v>43788.625</c:v>
                </c:pt>
                <c:pt idx="2582">
                  <c:v>43788.75</c:v>
                </c:pt>
                <c:pt idx="2583">
                  <c:v>43788.875</c:v>
                </c:pt>
                <c:pt idx="2584">
                  <c:v>43789</c:v>
                </c:pt>
                <c:pt idx="2585">
                  <c:v>43789.125</c:v>
                </c:pt>
                <c:pt idx="2586">
                  <c:v>43789.25</c:v>
                </c:pt>
                <c:pt idx="2587">
                  <c:v>43789.375</c:v>
                </c:pt>
                <c:pt idx="2588">
                  <c:v>43789.5</c:v>
                </c:pt>
                <c:pt idx="2589">
                  <c:v>43789.625</c:v>
                </c:pt>
                <c:pt idx="2590">
                  <c:v>43789.75</c:v>
                </c:pt>
                <c:pt idx="2591">
                  <c:v>43789.875</c:v>
                </c:pt>
                <c:pt idx="2592">
                  <c:v>43790</c:v>
                </c:pt>
                <c:pt idx="2593">
                  <c:v>43790.125</c:v>
                </c:pt>
                <c:pt idx="2594">
                  <c:v>43790.25</c:v>
                </c:pt>
                <c:pt idx="2595">
                  <c:v>43790.375</c:v>
                </c:pt>
                <c:pt idx="2596">
                  <c:v>43790.5</c:v>
                </c:pt>
                <c:pt idx="2597">
                  <c:v>43790.625</c:v>
                </c:pt>
                <c:pt idx="2598">
                  <c:v>43790.75</c:v>
                </c:pt>
                <c:pt idx="2599">
                  <c:v>43790.875</c:v>
                </c:pt>
                <c:pt idx="2600">
                  <c:v>43791</c:v>
                </c:pt>
                <c:pt idx="2601">
                  <c:v>43791.125</c:v>
                </c:pt>
                <c:pt idx="2602">
                  <c:v>43791.25</c:v>
                </c:pt>
                <c:pt idx="2603">
                  <c:v>43791.375</c:v>
                </c:pt>
                <c:pt idx="2604">
                  <c:v>43791.5</c:v>
                </c:pt>
                <c:pt idx="2605">
                  <c:v>43791.625</c:v>
                </c:pt>
                <c:pt idx="2606">
                  <c:v>43791.75</c:v>
                </c:pt>
                <c:pt idx="2607">
                  <c:v>43791.875</c:v>
                </c:pt>
                <c:pt idx="2608">
                  <c:v>43792</c:v>
                </c:pt>
                <c:pt idx="2609">
                  <c:v>43792.125</c:v>
                </c:pt>
                <c:pt idx="2610">
                  <c:v>43792.25</c:v>
                </c:pt>
                <c:pt idx="2611">
                  <c:v>43792.375</c:v>
                </c:pt>
                <c:pt idx="2612">
                  <c:v>43792.5</c:v>
                </c:pt>
                <c:pt idx="2613">
                  <c:v>43792.625</c:v>
                </c:pt>
                <c:pt idx="2614">
                  <c:v>43792.75</c:v>
                </c:pt>
                <c:pt idx="2615">
                  <c:v>43792.875</c:v>
                </c:pt>
                <c:pt idx="2616">
                  <c:v>43793</c:v>
                </c:pt>
                <c:pt idx="2617">
                  <c:v>43793.125</c:v>
                </c:pt>
                <c:pt idx="2618">
                  <c:v>43793.25</c:v>
                </c:pt>
                <c:pt idx="2619">
                  <c:v>43793.375</c:v>
                </c:pt>
                <c:pt idx="2620">
                  <c:v>43793.5</c:v>
                </c:pt>
                <c:pt idx="2621">
                  <c:v>43793.625</c:v>
                </c:pt>
                <c:pt idx="2622">
                  <c:v>43793.75</c:v>
                </c:pt>
                <c:pt idx="2623">
                  <c:v>43793.875</c:v>
                </c:pt>
                <c:pt idx="2624">
                  <c:v>43794</c:v>
                </c:pt>
                <c:pt idx="2625">
                  <c:v>43794.125</c:v>
                </c:pt>
                <c:pt idx="2626">
                  <c:v>43794.25</c:v>
                </c:pt>
                <c:pt idx="2627">
                  <c:v>43794.375</c:v>
                </c:pt>
                <c:pt idx="2628">
                  <c:v>43794.5</c:v>
                </c:pt>
                <c:pt idx="2629">
                  <c:v>43794.625</c:v>
                </c:pt>
                <c:pt idx="2630">
                  <c:v>43794.75</c:v>
                </c:pt>
                <c:pt idx="2631">
                  <c:v>43794.875</c:v>
                </c:pt>
                <c:pt idx="2632">
                  <c:v>43795</c:v>
                </c:pt>
                <c:pt idx="2633">
                  <c:v>43795.125</c:v>
                </c:pt>
                <c:pt idx="2634">
                  <c:v>43795.25</c:v>
                </c:pt>
                <c:pt idx="2635">
                  <c:v>43795.375</c:v>
                </c:pt>
                <c:pt idx="2636">
                  <c:v>43795.5</c:v>
                </c:pt>
                <c:pt idx="2637">
                  <c:v>43795.625</c:v>
                </c:pt>
                <c:pt idx="2638">
                  <c:v>43795.75</c:v>
                </c:pt>
                <c:pt idx="2639">
                  <c:v>43795.875</c:v>
                </c:pt>
                <c:pt idx="2640">
                  <c:v>43796</c:v>
                </c:pt>
                <c:pt idx="2641">
                  <c:v>43796.125</c:v>
                </c:pt>
                <c:pt idx="2642">
                  <c:v>43796.25</c:v>
                </c:pt>
                <c:pt idx="2643">
                  <c:v>43796.375</c:v>
                </c:pt>
                <c:pt idx="2644">
                  <c:v>43796.5</c:v>
                </c:pt>
                <c:pt idx="2645">
                  <c:v>43796.625</c:v>
                </c:pt>
                <c:pt idx="2646">
                  <c:v>43796.75</c:v>
                </c:pt>
                <c:pt idx="2647">
                  <c:v>43796.875</c:v>
                </c:pt>
                <c:pt idx="2648">
                  <c:v>43797</c:v>
                </c:pt>
                <c:pt idx="2649">
                  <c:v>43797.125</c:v>
                </c:pt>
                <c:pt idx="2650">
                  <c:v>43797.25</c:v>
                </c:pt>
                <c:pt idx="2651">
                  <c:v>43797.375</c:v>
                </c:pt>
                <c:pt idx="2652">
                  <c:v>43797.5</c:v>
                </c:pt>
                <c:pt idx="2653">
                  <c:v>43797.625</c:v>
                </c:pt>
                <c:pt idx="2654">
                  <c:v>43797.75</c:v>
                </c:pt>
                <c:pt idx="2655">
                  <c:v>43797.875</c:v>
                </c:pt>
                <c:pt idx="2656">
                  <c:v>43798</c:v>
                </c:pt>
                <c:pt idx="2657">
                  <c:v>43798.125</c:v>
                </c:pt>
                <c:pt idx="2658">
                  <c:v>43798.25</c:v>
                </c:pt>
                <c:pt idx="2659">
                  <c:v>43798.375</c:v>
                </c:pt>
                <c:pt idx="2660">
                  <c:v>43798.5</c:v>
                </c:pt>
                <c:pt idx="2661">
                  <c:v>43798.625</c:v>
                </c:pt>
                <c:pt idx="2662">
                  <c:v>43798.75</c:v>
                </c:pt>
                <c:pt idx="2663">
                  <c:v>43798.875</c:v>
                </c:pt>
                <c:pt idx="2664">
                  <c:v>43799</c:v>
                </c:pt>
                <c:pt idx="2665">
                  <c:v>43799.125</c:v>
                </c:pt>
                <c:pt idx="2666">
                  <c:v>43799.25</c:v>
                </c:pt>
                <c:pt idx="2667">
                  <c:v>43799.375</c:v>
                </c:pt>
                <c:pt idx="2668">
                  <c:v>43799.5</c:v>
                </c:pt>
                <c:pt idx="2669">
                  <c:v>43799.625</c:v>
                </c:pt>
                <c:pt idx="2670">
                  <c:v>43799.75</c:v>
                </c:pt>
                <c:pt idx="2671">
                  <c:v>43799.875</c:v>
                </c:pt>
                <c:pt idx="2672">
                  <c:v>43800</c:v>
                </c:pt>
                <c:pt idx="2673">
                  <c:v>43800.125</c:v>
                </c:pt>
                <c:pt idx="2674">
                  <c:v>43800.25</c:v>
                </c:pt>
                <c:pt idx="2675">
                  <c:v>43800.375</c:v>
                </c:pt>
                <c:pt idx="2676">
                  <c:v>43800.5</c:v>
                </c:pt>
                <c:pt idx="2677">
                  <c:v>43800.625</c:v>
                </c:pt>
                <c:pt idx="2678">
                  <c:v>43800.75</c:v>
                </c:pt>
                <c:pt idx="2679">
                  <c:v>43800.875</c:v>
                </c:pt>
                <c:pt idx="2680">
                  <c:v>43801</c:v>
                </c:pt>
                <c:pt idx="2681">
                  <c:v>43801.125</c:v>
                </c:pt>
                <c:pt idx="2682">
                  <c:v>43801.25</c:v>
                </c:pt>
                <c:pt idx="2683">
                  <c:v>43801.375</c:v>
                </c:pt>
                <c:pt idx="2684">
                  <c:v>43801.5</c:v>
                </c:pt>
                <c:pt idx="2685">
                  <c:v>43801.625</c:v>
                </c:pt>
                <c:pt idx="2686">
                  <c:v>43801.75</c:v>
                </c:pt>
                <c:pt idx="2687">
                  <c:v>43801.875</c:v>
                </c:pt>
                <c:pt idx="2688">
                  <c:v>43802</c:v>
                </c:pt>
                <c:pt idx="2689">
                  <c:v>43802.125</c:v>
                </c:pt>
                <c:pt idx="2690">
                  <c:v>43802.25</c:v>
                </c:pt>
                <c:pt idx="2691">
                  <c:v>43802.375</c:v>
                </c:pt>
                <c:pt idx="2692">
                  <c:v>43802.5</c:v>
                </c:pt>
                <c:pt idx="2693">
                  <c:v>43802.625</c:v>
                </c:pt>
                <c:pt idx="2694">
                  <c:v>43802.75</c:v>
                </c:pt>
                <c:pt idx="2695">
                  <c:v>43802.875</c:v>
                </c:pt>
                <c:pt idx="2696">
                  <c:v>43803</c:v>
                </c:pt>
                <c:pt idx="2697">
                  <c:v>43803.125</c:v>
                </c:pt>
                <c:pt idx="2698">
                  <c:v>43803.25</c:v>
                </c:pt>
                <c:pt idx="2699">
                  <c:v>43803.375</c:v>
                </c:pt>
                <c:pt idx="2700">
                  <c:v>43803.5</c:v>
                </c:pt>
                <c:pt idx="2701">
                  <c:v>43803.625</c:v>
                </c:pt>
                <c:pt idx="2702">
                  <c:v>43803.75</c:v>
                </c:pt>
                <c:pt idx="2703">
                  <c:v>43803.875</c:v>
                </c:pt>
                <c:pt idx="2704">
                  <c:v>43804</c:v>
                </c:pt>
                <c:pt idx="2705">
                  <c:v>43804.125</c:v>
                </c:pt>
                <c:pt idx="2706">
                  <c:v>43804.25</c:v>
                </c:pt>
                <c:pt idx="2707">
                  <c:v>43804.375</c:v>
                </c:pt>
                <c:pt idx="2708">
                  <c:v>43804.5</c:v>
                </c:pt>
                <c:pt idx="2709">
                  <c:v>43804.625</c:v>
                </c:pt>
                <c:pt idx="2710">
                  <c:v>43804.75</c:v>
                </c:pt>
                <c:pt idx="2711">
                  <c:v>43804.875</c:v>
                </c:pt>
                <c:pt idx="2712">
                  <c:v>43805</c:v>
                </c:pt>
                <c:pt idx="2713">
                  <c:v>43805.125</c:v>
                </c:pt>
                <c:pt idx="2714">
                  <c:v>43805.25</c:v>
                </c:pt>
                <c:pt idx="2715">
                  <c:v>43805.375</c:v>
                </c:pt>
                <c:pt idx="2716">
                  <c:v>43805.5</c:v>
                </c:pt>
                <c:pt idx="2717">
                  <c:v>43805.625</c:v>
                </c:pt>
                <c:pt idx="2718">
                  <c:v>43805.75</c:v>
                </c:pt>
                <c:pt idx="2719">
                  <c:v>43805.875</c:v>
                </c:pt>
                <c:pt idx="2720">
                  <c:v>43806</c:v>
                </c:pt>
                <c:pt idx="2721">
                  <c:v>43806.125</c:v>
                </c:pt>
                <c:pt idx="2722">
                  <c:v>43806.25</c:v>
                </c:pt>
                <c:pt idx="2723">
                  <c:v>43806.375</c:v>
                </c:pt>
                <c:pt idx="2724">
                  <c:v>43806.5</c:v>
                </c:pt>
                <c:pt idx="2725">
                  <c:v>43806.625</c:v>
                </c:pt>
                <c:pt idx="2726">
                  <c:v>43806.75</c:v>
                </c:pt>
                <c:pt idx="2727">
                  <c:v>43806.875</c:v>
                </c:pt>
                <c:pt idx="2728">
                  <c:v>43807</c:v>
                </c:pt>
                <c:pt idx="2729">
                  <c:v>43807.125</c:v>
                </c:pt>
                <c:pt idx="2730">
                  <c:v>43807.25</c:v>
                </c:pt>
                <c:pt idx="2731">
                  <c:v>43807.375</c:v>
                </c:pt>
                <c:pt idx="2732">
                  <c:v>43807.5</c:v>
                </c:pt>
                <c:pt idx="2733">
                  <c:v>43807.625</c:v>
                </c:pt>
                <c:pt idx="2734">
                  <c:v>43807.75</c:v>
                </c:pt>
                <c:pt idx="2735">
                  <c:v>43807.875</c:v>
                </c:pt>
                <c:pt idx="2736">
                  <c:v>43808</c:v>
                </c:pt>
                <c:pt idx="2737">
                  <c:v>43808.125</c:v>
                </c:pt>
                <c:pt idx="2738">
                  <c:v>43808.25</c:v>
                </c:pt>
                <c:pt idx="2739">
                  <c:v>43808.375</c:v>
                </c:pt>
                <c:pt idx="2740">
                  <c:v>43808.5</c:v>
                </c:pt>
                <c:pt idx="2741">
                  <c:v>43808.625</c:v>
                </c:pt>
                <c:pt idx="2742">
                  <c:v>43808.75</c:v>
                </c:pt>
                <c:pt idx="2743">
                  <c:v>43808.875</c:v>
                </c:pt>
                <c:pt idx="2744">
                  <c:v>43809</c:v>
                </c:pt>
                <c:pt idx="2745">
                  <c:v>43809.125</c:v>
                </c:pt>
                <c:pt idx="2746">
                  <c:v>43809.25</c:v>
                </c:pt>
                <c:pt idx="2747">
                  <c:v>43809.375</c:v>
                </c:pt>
                <c:pt idx="2748">
                  <c:v>43809.5</c:v>
                </c:pt>
                <c:pt idx="2749">
                  <c:v>43809.625</c:v>
                </c:pt>
                <c:pt idx="2750">
                  <c:v>43809.75</c:v>
                </c:pt>
                <c:pt idx="2751">
                  <c:v>43809.875</c:v>
                </c:pt>
                <c:pt idx="2752">
                  <c:v>43810</c:v>
                </c:pt>
                <c:pt idx="2753">
                  <c:v>43810.125</c:v>
                </c:pt>
                <c:pt idx="2754">
                  <c:v>43810.25</c:v>
                </c:pt>
                <c:pt idx="2755">
                  <c:v>43810.375</c:v>
                </c:pt>
                <c:pt idx="2756">
                  <c:v>43810.5</c:v>
                </c:pt>
                <c:pt idx="2757">
                  <c:v>43810.625</c:v>
                </c:pt>
                <c:pt idx="2758">
                  <c:v>43810.75</c:v>
                </c:pt>
                <c:pt idx="2759">
                  <c:v>43810.875</c:v>
                </c:pt>
                <c:pt idx="2760">
                  <c:v>43811</c:v>
                </c:pt>
                <c:pt idx="2761">
                  <c:v>43811.125</c:v>
                </c:pt>
                <c:pt idx="2762">
                  <c:v>43811.25</c:v>
                </c:pt>
                <c:pt idx="2763">
                  <c:v>43811.375</c:v>
                </c:pt>
                <c:pt idx="2764">
                  <c:v>43811.5</c:v>
                </c:pt>
                <c:pt idx="2765">
                  <c:v>43811.625</c:v>
                </c:pt>
                <c:pt idx="2766">
                  <c:v>43811.75</c:v>
                </c:pt>
                <c:pt idx="2767">
                  <c:v>43811.875</c:v>
                </c:pt>
                <c:pt idx="2768">
                  <c:v>43812</c:v>
                </c:pt>
                <c:pt idx="2769">
                  <c:v>43812.125</c:v>
                </c:pt>
                <c:pt idx="2770">
                  <c:v>43812.25</c:v>
                </c:pt>
                <c:pt idx="2771">
                  <c:v>43812.375</c:v>
                </c:pt>
                <c:pt idx="2772">
                  <c:v>43812.5</c:v>
                </c:pt>
                <c:pt idx="2773">
                  <c:v>43812.625</c:v>
                </c:pt>
                <c:pt idx="2774">
                  <c:v>43812.75</c:v>
                </c:pt>
                <c:pt idx="2775">
                  <c:v>43812.875</c:v>
                </c:pt>
                <c:pt idx="2776">
                  <c:v>43813</c:v>
                </c:pt>
                <c:pt idx="2777">
                  <c:v>43813.125</c:v>
                </c:pt>
                <c:pt idx="2778">
                  <c:v>43813.25</c:v>
                </c:pt>
                <c:pt idx="2779">
                  <c:v>43813.375</c:v>
                </c:pt>
                <c:pt idx="2780">
                  <c:v>43813.5</c:v>
                </c:pt>
                <c:pt idx="2781">
                  <c:v>43813.625</c:v>
                </c:pt>
                <c:pt idx="2782">
                  <c:v>43813.75</c:v>
                </c:pt>
                <c:pt idx="2783">
                  <c:v>43813.875</c:v>
                </c:pt>
                <c:pt idx="2784">
                  <c:v>43814</c:v>
                </c:pt>
                <c:pt idx="2785">
                  <c:v>43814.125</c:v>
                </c:pt>
                <c:pt idx="2786">
                  <c:v>43814.25</c:v>
                </c:pt>
                <c:pt idx="2787">
                  <c:v>43814.375</c:v>
                </c:pt>
                <c:pt idx="2788">
                  <c:v>43814.5</c:v>
                </c:pt>
                <c:pt idx="2789">
                  <c:v>43814.625</c:v>
                </c:pt>
                <c:pt idx="2790">
                  <c:v>43814.75</c:v>
                </c:pt>
                <c:pt idx="2791">
                  <c:v>43814.875</c:v>
                </c:pt>
                <c:pt idx="2792">
                  <c:v>43815</c:v>
                </c:pt>
                <c:pt idx="2793">
                  <c:v>43815.125</c:v>
                </c:pt>
                <c:pt idx="2794">
                  <c:v>43815.25</c:v>
                </c:pt>
                <c:pt idx="2795">
                  <c:v>43815.375</c:v>
                </c:pt>
                <c:pt idx="2796">
                  <c:v>43815.5</c:v>
                </c:pt>
                <c:pt idx="2797">
                  <c:v>43815.625</c:v>
                </c:pt>
                <c:pt idx="2798">
                  <c:v>43815.75</c:v>
                </c:pt>
                <c:pt idx="2799">
                  <c:v>43815.875</c:v>
                </c:pt>
                <c:pt idx="2800">
                  <c:v>43816</c:v>
                </c:pt>
                <c:pt idx="2801">
                  <c:v>43816.125</c:v>
                </c:pt>
                <c:pt idx="2802">
                  <c:v>43816.25</c:v>
                </c:pt>
                <c:pt idx="2803">
                  <c:v>43816.375</c:v>
                </c:pt>
                <c:pt idx="2804">
                  <c:v>43816.5</c:v>
                </c:pt>
                <c:pt idx="2805">
                  <c:v>43816.625</c:v>
                </c:pt>
                <c:pt idx="2806">
                  <c:v>43816.75</c:v>
                </c:pt>
                <c:pt idx="2807">
                  <c:v>43816.875</c:v>
                </c:pt>
                <c:pt idx="2808">
                  <c:v>43817</c:v>
                </c:pt>
                <c:pt idx="2809">
                  <c:v>43817.125</c:v>
                </c:pt>
                <c:pt idx="2810">
                  <c:v>43817.25</c:v>
                </c:pt>
                <c:pt idx="2811">
                  <c:v>43817.375</c:v>
                </c:pt>
                <c:pt idx="2812">
                  <c:v>43817.5</c:v>
                </c:pt>
                <c:pt idx="2813">
                  <c:v>43817.625</c:v>
                </c:pt>
                <c:pt idx="2814">
                  <c:v>43817.75</c:v>
                </c:pt>
                <c:pt idx="2815">
                  <c:v>43817.875</c:v>
                </c:pt>
                <c:pt idx="2816">
                  <c:v>43818</c:v>
                </c:pt>
                <c:pt idx="2817">
                  <c:v>43818.125</c:v>
                </c:pt>
                <c:pt idx="2818">
                  <c:v>43818.25</c:v>
                </c:pt>
                <c:pt idx="2819">
                  <c:v>43818.375</c:v>
                </c:pt>
                <c:pt idx="2820">
                  <c:v>43818.5</c:v>
                </c:pt>
                <c:pt idx="2821">
                  <c:v>43818.625</c:v>
                </c:pt>
                <c:pt idx="2822">
                  <c:v>43818.75</c:v>
                </c:pt>
                <c:pt idx="2823">
                  <c:v>43818.875</c:v>
                </c:pt>
                <c:pt idx="2824">
                  <c:v>43819</c:v>
                </c:pt>
                <c:pt idx="2825">
                  <c:v>43819.125</c:v>
                </c:pt>
                <c:pt idx="2826">
                  <c:v>43819.25</c:v>
                </c:pt>
                <c:pt idx="2827">
                  <c:v>43819.375</c:v>
                </c:pt>
                <c:pt idx="2828">
                  <c:v>43819.5</c:v>
                </c:pt>
                <c:pt idx="2829">
                  <c:v>43819.625</c:v>
                </c:pt>
                <c:pt idx="2830">
                  <c:v>43819.75</c:v>
                </c:pt>
                <c:pt idx="2831">
                  <c:v>43819.875</c:v>
                </c:pt>
                <c:pt idx="2832">
                  <c:v>43820</c:v>
                </c:pt>
                <c:pt idx="2833">
                  <c:v>43820.125</c:v>
                </c:pt>
                <c:pt idx="2834">
                  <c:v>43820.25</c:v>
                </c:pt>
                <c:pt idx="2835">
                  <c:v>43820.375</c:v>
                </c:pt>
                <c:pt idx="2836">
                  <c:v>43820.5</c:v>
                </c:pt>
                <c:pt idx="2837">
                  <c:v>43820.625</c:v>
                </c:pt>
                <c:pt idx="2838">
                  <c:v>43820.75</c:v>
                </c:pt>
                <c:pt idx="2839">
                  <c:v>43820.875</c:v>
                </c:pt>
                <c:pt idx="2840">
                  <c:v>43821</c:v>
                </c:pt>
                <c:pt idx="2841">
                  <c:v>43821.125</c:v>
                </c:pt>
                <c:pt idx="2842">
                  <c:v>43821.25</c:v>
                </c:pt>
                <c:pt idx="2843">
                  <c:v>43821.375</c:v>
                </c:pt>
                <c:pt idx="2844">
                  <c:v>43821.5</c:v>
                </c:pt>
                <c:pt idx="2845">
                  <c:v>43821.625</c:v>
                </c:pt>
                <c:pt idx="2846">
                  <c:v>43821.75</c:v>
                </c:pt>
                <c:pt idx="2847">
                  <c:v>43821.875</c:v>
                </c:pt>
                <c:pt idx="2848">
                  <c:v>43822</c:v>
                </c:pt>
                <c:pt idx="2849">
                  <c:v>43822.125</c:v>
                </c:pt>
                <c:pt idx="2850">
                  <c:v>43822.25</c:v>
                </c:pt>
                <c:pt idx="2851">
                  <c:v>43822.375</c:v>
                </c:pt>
                <c:pt idx="2852">
                  <c:v>43822.5</c:v>
                </c:pt>
                <c:pt idx="2853">
                  <c:v>43822.625</c:v>
                </c:pt>
                <c:pt idx="2854">
                  <c:v>43822.75</c:v>
                </c:pt>
                <c:pt idx="2855">
                  <c:v>43822.875</c:v>
                </c:pt>
                <c:pt idx="2856">
                  <c:v>43823</c:v>
                </c:pt>
                <c:pt idx="2857">
                  <c:v>43823.125</c:v>
                </c:pt>
                <c:pt idx="2858">
                  <c:v>43823.25</c:v>
                </c:pt>
                <c:pt idx="2859">
                  <c:v>43823.375</c:v>
                </c:pt>
                <c:pt idx="2860">
                  <c:v>43823.5</c:v>
                </c:pt>
                <c:pt idx="2861">
                  <c:v>43823.625</c:v>
                </c:pt>
                <c:pt idx="2862">
                  <c:v>43823.75</c:v>
                </c:pt>
                <c:pt idx="2863">
                  <c:v>43823.875</c:v>
                </c:pt>
                <c:pt idx="2864">
                  <c:v>43824</c:v>
                </c:pt>
                <c:pt idx="2865">
                  <c:v>43824.125</c:v>
                </c:pt>
                <c:pt idx="2866">
                  <c:v>43824.25</c:v>
                </c:pt>
                <c:pt idx="2867">
                  <c:v>43824.375</c:v>
                </c:pt>
                <c:pt idx="2868">
                  <c:v>43824.5</c:v>
                </c:pt>
                <c:pt idx="2869">
                  <c:v>43824.625</c:v>
                </c:pt>
                <c:pt idx="2870">
                  <c:v>43824.75</c:v>
                </c:pt>
                <c:pt idx="2871">
                  <c:v>43824.875</c:v>
                </c:pt>
                <c:pt idx="2872">
                  <c:v>43825</c:v>
                </c:pt>
                <c:pt idx="2873">
                  <c:v>43825.125</c:v>
                </c:pt>
                <c:pt idx="2874">
                  <c:v>43825.25</c:v>
                </c:pt>
                <c:pt idx="2875">
                  <c:v>43825.375</c:v>
                </c:pt>
                <c:pt idx="2876">
                  <c:v>43825.5</c:v>
                </c:pt>
                <c:pt idx="2877">
                  <c:v>43825.625</c:v>
                </c:pt>
                <c:pt idx="2878">
                  <c:v>43825.75</c:v>
                </c:pt>
                <c:pt idx="2879">
                  <c:v>43825.875</c:v>
                </c:pt>
                <c:pt idx="2880">
                  <c:v>43826</c:v>
                </c:pt>
                <c:pt idx="2881">
                  <c:v>43826.125</c:v>
                </c:pt>
                <c:pt idx="2882">
                  <c:v>43826.25</c:v>
                </c:pt>
                <c:pt idx="2883">
                  <c:v>43826.375</c:v>
                </c:pt>
                <c:pt idx="2884">
                  <c:v>43826.5</c:v>
                </c:pt>
                <c:pt idx="2885">
                  <c:v>43826.625</c:v>
                </c:pt>
                <c:pt idx="2886">
                  <c:v>43826.75</c:v>
                </c:pt>
                <c:pt idx="2887">
                  <c:v>43826.875</c:v>
                </c:pt>
                <c:pt idx="2888">
                  <c:v>43827</c:v>
                </c:pt>
                <c:pt idx="2889">
                  <c:v>43827.125</c:v>
                </c:pt>
                <c:pt idx="2890">
                  <c:v>43827.25</c:v>
                </c:pt>
                <c:pt idx="2891">
                  <c:v>43827.375</c:v>
                </c:pt>
                <c:pt idx="2892">
                  <c:v>43827.5</c:v>
                </c:pt>
                <c:pt idx="2893">
                  <c:v>43827.625</c:v>
                </c:pt>
                <c:pt idx="2894">
                  <c:v>43827.75</c:v>
                </c:pt>
                <c:pt idx="2895">
                  <c:v>43827.875</c:v>
                </c:pt>
                <c:pt idx="2896">
                  <c:v>43828</c:v>
                </c:pt>
                <c:pt idx="2897">
                  <c:v>43828.125</c:v>
                </c:pt>
                <c:pt idx="2898">
                  <c:v>43828.25</c:v>
                </c:pt>
                <c:pt idx="2899">
                  <c:v>43828.375</c:v>
                </c:pt>
                <c:pt idx="2900">
                  <c:v>43828.5</c:v>
                </c:pt>
                <c:pt idx="2901">
                  <c:v>43828.625</c:v>
                </c:pt>
                <c:pt idx="2902">
                  <c:v>43828.75</c:v>
                </c:pt>
                <c:pt idx="2903">
                  <c:v>43828.875</c:v>
                </c:pt>
                <c:pt idx="2904">
                  <c:v>43829</c:v>
                </c:pt>
                <c:pt idx="2905">
                  <c:v>43829.125</c:v>
                </c:pt>
                <c:pt idx="2906">
                  <c:v>43829.25</c:v>
                </c:pt>
                <c:pt idx="2907">
                  <c:v>43829.375</c:v>
                </c:pt>
                <c:pt idx="2908">
                  <c:v>43829.5</c:v>
                </c:pt>
                <c:pt idx="2909">
                  <c:v>43829.625</c:v>
                </c:pt>
                <c:pt idx="2910">
                  <c:v>43829.75</c:v>
                </c:pt>
                <c:pt idx="2911">
                  <c:v>43829.875</c:v>
                </c:pt>
                <c:pt idx="2912">
                  <c:v>43830</c:v>
                </c:pt>
                <c:pt idx="2913">
                  <c:v>43830.125</c:v>
                </c:pt>
                <c:pt idx="2914">
                  <c:v>43830.25</c:v>
                </c:pt>
                <c:pt idx="2915">
                  <c:v>43830.375</c:v>
                </c:pt>
                <c:pt idx="2916">
                  <c:v>43830.5</c:v>
                </c:pt>
                <c:pt idx="2917">
                  <c:v>43830.625</c:v>
                </c:pt>
                <c:pt idx="2918">
                  <c:v>43830.75</c:v>
                </c:pt>
                <c:pt idx="2919">
                  <c:v>43830.875</c:v>
                </c:pt>
                <c:pt idx="2920">
                  <c:v>43831</c:v>
                </c:pt>
                <c:pt idx="2921">
                  <c:v>43831.125</c:v>
                </c:pt>
                <c:pt idx="2922">
                  <c:v>43831.25</c:v>
                </c:pt>
                <c:pt idx="2923">
                  <c:v>43831.375</c:v>
                </c:pt>
                <c:pt idx="2924">
                  <c:v>43831.5</c:v>
                </c:pt>
                <c:pt idx="2925">
                  <c:v>43831.625</c:v>
                </c:pt>
                <c:pt idx="2926">
                  <c:v>43831.75</c:v>
                </c:pt>
                <c:pt idx="2927">
                  <c:v>43831.875</c:v>
                </c:pt>
                <c:pt idx="2928">
                  <c:v>43832</c:v>
                </c:pt>
                <c:pt idx="2929">
                  <c:v>43832.125</c:v>
                </c:pt>
                <c:pt idx="2930">
                  <c:v>43832.25</c:v>
                </c:pt>
                <c:pt idx="2931">
                  <c:v>43832.375</c:v>
                </c:pt>
                <c:pt idx="2932">
                  <c:v>43832.5</c:v>
                </c:pt>
                <c:pt idx="2933">
                  <c:v>43832.625</c:v>
                </c:pt>
                <c:pt idx="2934">
                  <c:v>43832.75</c:v>
                </c:pt>
                <c:pt idx="2935">
                  <c:v>43832.875</c:v>
                </c:pt>
                <c:pt idx="2936">
                  <c:v>43833</c:v>
                </c:pt>
                <c:pt idx="2937">
                  <c:v>43833.125</c:v>
                </c:pt>
                <c:pt idx="2938">
                  <c:v>43833.25</c:v>
                </c:pt>
                <c:pt idx="2939">
                  <c:v>43833.375</c:v>
                </c:pt>
                <c:pt idx="2940">
                  <c:v>43833.5</c:v>
                </c:pt>
                <c:pt idx="2941">
                  <c:v>43833.625</c:v>
                </c:pt>
                <c:pt idx="2942">
                  <c:v>43833.75</c:v>
                </c:pt>
                <c:pt idx="2943">
                  <c:v>43833.875</c:v>
                </c:pt>
                <c:pt idx="2944">
                  <c:v>43834</c:v>
                </c:pt>
                <c:pt idx="2945">
                  <c:v>43834.125</c:v>
                </c:pt>
                <c:pt idx="2946">
                  <c:v>43834.25</c:v>
                </c:pt>
                <c:pt idx="2947">
                  <c:v>43834.375</c:v>
                </c:pt>
                <c:pt idx="2948">
                  <c:v>43834.5</c:v>
                </c:pt>
                <c:pt idx="2949">
                  <c:v>43834.625</c:v>
                </c:pt>
                <c:pt idx="2950">
                  <c:v>43834.75</c:v>
                </c:pt>
                <c:pt idx="2951">
                  <c:v>43834.875</c:v>
                </c:pt>
                <c:pt idx="2952">
                  <c:v>43835</c:v>
                </c:pt>
                <c:pt idx="2953">
                  <c:v>43835.125</c:v>
                </c:pt>
                <c:pt idx="2954">
                  <c:v>43835.25</c:v>
                </c:pt>
                <c:pt idx="2955">
                  <c:v>43835.375</c:v>
                </c:pt>
                <c:pt idx="2956">
                  <c:v>43835.5</c:v>
                </c:pt>
                <c:pt idx="2957">
                  <c:v>43835.625</c:v>
                </c:pt>
                <c:pt idx="2958">
                  <c:v>43835.75</c:v>
                </c:pt>
                <c:pt idx="2959">
                  <c:v>43835.875</c:v>
                </c:pt>
                <c:pt idx="2960">
                  <c:v>43836</c:v>
                </c:pt>
                <c:pt idx="2961">
                  <c:v>43836.125</c:v>
                </c:pt>
                <c:pt idx="2962">
                  <c:v>43836.25</c:v>
                </c:pt>
                <c:pt idx="2963">
                  <c:v>43836.375</c:v>
                </c:pt>
                <c:pt idx="2964">
                  <c:v>43836.5</c:v>
                </c:pt>
                <c:pt idx="2965">
                  <c:v>43836.625</c:v>
                </c:pt>
                <c:pt idx="2966">
                  <c:v>43836.75</c:v>
                </c:pt>
                <c:pt idx="2967">
                  <c:v>43836.875</c:v>
                </c:pt>
                <c:pt idx="2968">
                  <c:v>43837</c:v>
                </c:pt>
                <c:pt idx="2969">
                  <c:v>43837.125</c:v>
                </c:pt>
                <c:pt idx="2970">
                  <c:v>43837.25</c:v>
                </c:pt>
                <c:pt idx="2971">
                  <c:v>43837.375</c:v>
                </c:pt>
                <c:pt idx="2972">
                  <c:v>43837.5</c:v>
                </c:pt>
                <c:pt idx="2973">
                  <c:v>43837.625</c:v>
                </c:pt>
                <c:pt idx="2974">
                  <c:v>43837.75</c:v>
                </c:pt>
                <c:pt idx="2975">
                  <c:v>43837.875</c:v>
                </c:pt>
                <c:pt idx="2976">
                  <c:v>43838</c:v>
                </c:pt>
                <c:pt idx="2977">
                  <c:v>43838.125</c:v>
                </c:pt>
                <c:pt idx="2978">
                  <c:v>43838.25</c:v>
                </c:pt>
                <c:pt idx="2979">
                  <c:v>43838.375</c:v>
                </c:pt>
                <c:pt idx="2980">
                  <c:v>43838.5</c:v>
                </c:pt>
                <c:pt idx="2981">
                  <c:v>43838.625</c:v>
                </c:pt>
                <c:pt idx="2982">
                  <c:v>43838.75</c:v>
                </c:pt>
                <c:pt idx="2983">
                  <c:v>43838.875</c:v>
                </c:pt>
                <c:pt idx="2984">
                  <c:v>43839</c:v>
                </c:pt>
                <c:pt idx="2985">
                  <c:v>43839.125</c:v>
                </c:pt>
                <c:pt idx="2986">
                  <c:v>43839.25</c:v>
                </c:pt>
                <c:pt idx="2987">
                  <c:v>43839.375</c:v>
                </c:pt>
                <c:pt idx="2988">
                  <c:v>43839.5</c:v>
                </c:pt>
                <c:pt idx="2989">
                  <c:v>43839.625</c:v>
                </c:pt>
                <c:pt idx="2990">
                  <c:v>43839.75</c:v>
                </c:pt>
                <c:pt idx="2991">
                  <c:v>43839.875</c:v>
                </c:pt>
                <c:pt idx="2992">
                  <c:v>43840</c:v>
                </c:pt>
                <c:pt idx="2993">
                  <c:v>43840.125</c:v>
                </c:pt>
                <c:pt idx="2994">
                  <c:v>43840.25</c:v>
                </c:pt>
                <c:pt idx="2995">
                  <c:v>43840.375</c:v>
                </c:pt>
                <c:pt idx="2996">
                  <c:v>43840.5</c:v>
                </c:pt>
                <c:pt idx="2997">
                  <c:v>43840.625</c:v>
                </c:pt>
                <c:pt idx="2998">
                  <c:v>43840.75</c:v>
                </c:pt>
                <c:pt idx="2999">
                  <c:v>43840.875</c:v>
                </c:pt>
                <c:pt idx="3000">
                  <c:v>43841</c:v>
                </c:pt>
                <c:pt idx="3001">
                  <c:v>43841.125</c:v>
                </c:pt>
                <c:pt idx="3002">
                  <c:v>43841.25</c:v>
                </c:pt>
                <c:pt idx="3003">
                  <c:v>43841.375</c:v>
                </c:pt>
                <c:pt idx="3004">
                  <c:v>43841.5</c:v>
                </c:pt>
                <c:pt idx="3005">
                  <c:v>43841.625</c:v>
                </c:pt>
                <c:pt idx="3006">
                  <c:v>43841.75</c:v>
                </c:pt>
                <c:pt idx="3007">
                  <c:v>43841.875</c:v>
                </c:pt>
                <c:pt idx="3008">
                  <c:v>43842</c:v>
                </c:pt>
                <c:pt idx="3009">
                  <c:v>43842.125</c:v>
                </c:pt>
                <c:pt idx="3010">
                  <c:v>43842.25</c:v>
                </c:pt>
                <c:pt idx="3011">
                  <c:v>43842.375</c:v>
                </c:pt>
                <c:pt idx="3012">
                  <c:v>43842.5</c:v>
                </c:pt>
                <c:pt idx="3013">
                  <c:v>43842.625</c:v>
                </c:pt>
                <c:pt idx="3014">
                  <c:v>43842.75</c:v>
                </c:pt>
                <c:pt idx="3015">
                  <c:v>43842.875</c:v>
                </c:pt>
                <c:pt idx="3016">
                  <c:v>43843</c:v>
                </c:pt>
                <c:pt idx="3017">
                  <c:v>43843.125</c:v>
                </c:pt>
                <c:pt idx="3018">
                  <c:v>43843.25</c:v>
                </c:pt>
                <c:pt idx="3019">
                  <c:v>43843.375</c:v>
                </c:pt>
                <c:pt idx="3020">
                  <c:v>43843.5</c:v>
                </c:pt>
                <c:pt idx="3021">
                  <c:v>43843.625</c:v>
                </c:pt>
                <c:pt idx="3022">
                  <c:v>43843.75</c:v>
                </c:pt>
                <c:pt idx="3023">
                  <c:v>43843.875</c:v>
                </c:pt>
                <c:pt idx="3024">
                  <c:v>43844</c:v>
                </c:pt>
                <c:pt idx="3025">
                  <c:v>43844.125</c:v>
                </c:pt>
                <c:pt idx="3026">
                  <c:v>43844.25</c:v>
                </c:pt>
                <c:pt idx="3027">
                  <c:v>43844.375</c:v>
                </c:pt>
                <c:pt idx="3028">
                  <c:v>43844.5</c:v>
                </c:pt>
                <c:pt idx="3029">
                  <c:v>43844.625</c:v>
                </c:pt>
                <c:pt idx="3030">
                  <c:v>43844.75</c:v>
                </c:pt>
                <c:pt idx="3031">
                  <c:v>43844.875</c:v>
                </c:pt>
                <c:pt idx="3032">
                  <c:v>43845</c:v>
                </c:pt>
                <c:pt idx="3033">
                  <c:v>43845.125</c:v>
                </c:pt>
                <c:pt idx="3034">
                  <c:v>43845.25</c:v>
                </c:pt>
                <c:pt idx="3035">
                  <c:v>43845.375</c:v>
                </c:pt>
                <c:pt idx="3036">
                  <c:v>43845.5</c:v>
                </c:pt>
                <c:pt idx="3037">
                  <c:v>43845.625</c:v>
                </c:pt>
                <c:pt idx="3038">
                  <c:v>43845.75</c:v>
                </c:pt>
                <c:pt idx="3039">
                  <c:v>43845.875</c:v>
                </c:pt>
                <c:pt idx="3040">
                  <c:v>43846</c:v>
                </c:pt>
                <c:pt idx="3041">
                  <c:v>43846.125</c:v>
                </c:pt>
                <c:pt idx="3042">
                  <c:v>43846.25</c:v>
                </c:pt>
                <c:pt idx="3043">
                  <c:v>43846.375</c:v>
                </c:pt>
                <c:pt idx="3044">
                  <c:v>43846.5</c:v>
                </c:pt>
                <c:pt idx="3045">
                  <c:v>43846.625</c:v>
                </c:pt>
                <c:pt idx="3046">
                  <c:v>43846.75</c:v>
                </c:pt>
                <c:pt idx="3047">
                  <c:v>43846.875</c:v>
                </c:pt>
                <c:pt idx="3048">
                  <c:v>43847</c:v>
                </c:pt>
                <c:pt idx="3049">
                  <c:v>43847.125</c:v>
                </c:pt>
                <c:pt idx="3050">
                  <c:v>43847.25</c:v>
                </c:pt>
                <c:pt idx="3051">
                  <c:v>43847.375</c:v>
                </c:pt>
                <c:pt idx="3052">
                  <c:v>43847.5</c:v>
                </c:pt>
                <c:pt idx="3053">
                  <c:v>43847.625</c:v>
                </c:pt>
                <c:pt idx="3054">
                  <c:v>43847.75</c:v>
                </c:pt>
                <c:pt idx="3055">
                  <c:v>43847.875</c:v>
                </c:pt>
                <c:pt idx="3056">
                  <c:v>43848</c:v>
                </c:pt>
                <c:pt idx="3057">
                  <c:v>43848.125</c:v>
                </c:pt>
                <c:pt idx="3058">
                  <c:v>43848.25</c:v>
                </c:pt>
                <c:pt idx="3059">
                  <c:v>43848.375</c:v>
                </c:pt>
                <c:pt idx="3060">
                  <c:v>43848.5</c:v>
                </c:pt>
                <c:pt idx="3061">
                  <c:v>43848.625</c:v>
                </c:pt>
                <c:pt idx="3062">
                  <c:v>43848.75</c:v>
                </c:pt>
                <c:pt idx="3063">
                  <c:v>43848.875</c:v>
                </c:pt>
                <c:pt idx="3064">
                  <c:v>43849</c:v>
                </c:pt>
                <c:pt idx="3065">
                  <c:v>43849.125</c:v>
                </c:pt>
                <c:pt idx="3066">
                  <c:v>43849.25</c:v>
                </c:pt>
                <c:pt idx="3067">
                  <c:v>43849.375</c:v>
                </c:pt>
                <c:pt idx="3068">
                  <c:v>43849.5</c:v>
                </c:pt>
                <c:pt idx="3069">
                  <c:v>43849.625</c:v>
                </c:pt>
                <c:pt idx="3070">
                  <c:v>43849.75</c:v>
                </c:pt>
                <c:pt idx="3071">
                  <c:v>43849.875</c:v>
                </c:pt>
                <c:pt idx="3072">
                  <c:v>43850</c:v>
                </c:pt>
                <c:pt idx="3073">
                  <c:v>43850.125</c:v>
                </c:pt>
                <c:pt idx="3074">
                  <c:v>43850.25</c:v>
                </c:pt>
                <c:pt idx="3075">
                  <c:v>43850.375</c:v>
                </c:pt>
                <c:pt idx="3076">
                  <c:v>43850.5</c:v>
                </c:pt>
                <c:pt idx="3077">
                  <c:v>43850.625</c:v>
                </c:pt>
                <c:pt idx="3078">
                  <c:v>43850.75</c:v>
                </c:pt>
                <c:pt idx="3079">
                  <c:v>43850.875</c:v>
                </c:pt>
                <c:pt idx="3080">
                  <c:v>43851</c:v>
                </c:pt>
                <c:pt idx="3081">
                  <c:v>43851.125</c:v>
                </c:pt>
                <c:pt idx="3082">
                  <c:v>43851.25</c:v>
                </c:pt>
                <c:pt idx="3083">
                  <c:v>43851.375</c:v>
                </c:pt>
                <c:pt idx="3084">
                  <c:v>43851.5</c:v>
                </c:pt>
                <c:pt idx="3085">
                  <c:v>43851.625</c:v>
                </c:pt>
                <c:pt idx="3086">
                  <c:v>43851.75</c:v>
                </c:pt>
                <c:pt idx="3087">
                  <c:v>43851.875</c:v>
                </c:pt>
                <c:pt idx="3088">
                  <c:v>43852</c:v>
                </c:pt>
                <c:pt idx="3089">
                  <c:v>43852.125</c:v>
                </c:pt>
                <c:pt idx="3090">
                  <c:v>43852.25</c:v>
                </c:pt>
                <c:pt idx="3091">
                  <c:v>43852.375</c:v>
                </c:pt>
                <c:pt idx="3092">
                  <c:v>43852.5</c:v>
                </c:pt>
                <c:pt idx="3093">
                  <c:v>43852.625</c:v>
                </c:pt>
                <c:pt idx="3094">
                  <c:v>43852.75</c:v>
                </c:pt>
                <c:pt idx="3095">
                  <c:v>43852.875</c:v>
                </c:pt>
                <c:pt idx="3096">
                  <c:v>43853</c:v>
                </c:pt>
                <c:pt idx="3097">
                  <c:v>43853.125</c:v>
                </c:pt>
                <c:pt idx="3098">
                  <c:v>43853.25</c:v>
                </c:pt>
                <c:pt idx="3099">
                  <c:v>43853.375</c:v>
                </c:pt>
                <c:pt idx="3100">
                  <c:v>43853.5</c:v>
                </c:pt>
                <c:pt idx="3101">
                  <c:v>43853.625</c:v>
                </c:pt>
                <c:pt idx="3102">
                  <c:v>43853.75</c:v>
                </c:pt>
                <c:pt idx="3103">
                  <c:v>43853.875</c:v>
                </c:pt>
                <c:pt idx="3104">
                  <c:v>43854</c:v>
                </c:pt>
                <c:pt idx="3105">
                  <c:v>43854.125</c:v>
                </c:pt>
                <c:pt idx="3106">
                  <c:v>43854.25</c:v>
                </c:pt>
                <c:pt idx="3107">
                  <c:v>43854.375</c:v>
                </c:pt>
                <c:pt idx="3108">
                  <c:v>43854.5</c:v>
                </c:pt>
                <c:pt idx="3109">
                  <c:v>43854.625</c:v>
                </c:pt>
                <c:pt idx="3110">
                  <c:v>43854.75</c:v>
                </c:pt>
                <c:pt idx="3111">
                  <c:v>43854.875</c:v>
                </c:pt>
                <c:pt idx="3112">
                  <c:v>43855</c:v>
                </c:pt>
                <c:pt idx="3113">
                  <c:v>43855.125</c:v>
                </c:pt>
                <c:pt idx="3114">
                  <c:v>43855.25</c:v>
                </c:pt>
                <c:pt idx="3115">
                  <c:v>43855.375</c:v>
                </c:pt>
                <c:pt idx="3116">
                  <c:v>43855.5</c:v>
                </c:pt>
                <c:pt idx="3117">
                  <c:v>43855.625</c:v>
                </c:pt>
                <c:pt idx="3118">
                  <c:v>43855.75</c:v>
                </c:pt>
                <c:pt idx="3119">
                  <c:v>43855.875</c:v>
                </c:pt>
                <c:pt idx="3120">
                  <c:v>43856</c:v>
                </c:pt>
                <c:pt idx="3121">
                  <c:v>43856.125</c:v>
                </c:pt>
                <c:pt idx="3122">
                  <c:v>43856.25</c:v>
                </c:pt>
                <c:pt idx="3123">
                  <c:v>43856.375</c:v>
                </c:pt>
                <c:pt idx="3124">
                  <c:v>43856.5</c:v>
                </c:pt>
                <c:pt idx="3125">
                  <c:v>43856.625</c:v>
                </c:pt>
                <c:pt idx="3126">
                  <c:v>43856.75</c:v>
                </c:pt>
                <c:pt idx="3127">
                  <c:v>43856.875</c:v>
                </c:pt>
                <c:pt idx="3128">
                  <c:v>43857</c:v>
                </c:pt>
                <c:pt idx="3129">
                  <c:v>43857.125</c:v>
                </c:pt>
                <c:pt idx="3130">
                  <c:v>43857.25</c:v>
                </c:pt>
                <c:pt idx="3131">
                  <c:v>43857.375</c:v>
                </c:pt>
                <c:pt idx="3132">
                  <c:v>43857.5</c:v>
                </c:pt>
                <c:pt idx="3133">
                  <c:v>43857.625</c:v>
                </c:pt>
                <c:pt idx="3134">
                  <c:v>43857.75</c:v>
                </c:pt>
                <c:pt idx="3135">
                  <c:v>43857.875</c:v>
                </c:pt>
                <c:pt idx="3136">
                  <c:v>43858</c:v>
                </c:pt>
                <c:pt idx="3137">
                  <c:v>43858.125</c:v>
                </c:pt>
                <c:pt idx="3138">
                  <c:v>43858.25</c:v>
                </c:pt>
                <c:pt idx="3139">
                  <c:v>43858.375</c:v>
                </c:pt>
                <c:pt idx="3140">
                  <c:v>43858.5</c:v>
                </c:pt>
                <c:pt idx="3141">
                  <c:v>43858.625</c:v>
                </c:pt>
                <c:pt idx="3142">
                  <c:v>43858.75</c:v>
                </c:pt>
                <c:pt idx="3143">
                  <c:v>43858.875</c:v>
                </c:pt>
                <c:pt idx="3144">
                  <c:v>43859</c:v>
                </c:pt>
                <c:pt idx="3145">
                  <c:v>43859.125</c:v>
                </c:pt>
                <c:pt idx="3146">
                  <c:v>43859.25</c:v>
                </c:pt>
                <c:pt idx="3147">
                  <c:v>43859.375</c:v>
                </c:pt>
                <c:pt idx="3148">
                  <c:v>43859.5</c:v>
                </c:pt>
                <c:pt idx="3149">
                  <c:v>43859.625</c:v>
                </c:pt>
                <c:pt idx="3150">
                  <c:v>43859.75</c:v>
                </c:pt>
                <c:pt idx="3151">
                  <c:v>43859.875</c:v>
                </c:pt>
                <c:pt idx="3152">
                  <c:v>43860</c:v>
                </c:pt>
                <c:pt idx="3153">
                  <c:v>43860.125</c:v>
                </c:pt>
                <c:pt idx="3154">
                  <c:v>43860.25</c:v>
                </c:pt>
                <c:pt idx="3155">
                  <c:v>43860.375</c:v>
                </c:pt>
                <c:pt idx="3156">
                  <c:v>43860.5</c:v>
                </c:pt>
                <c:pt idx="3157">
                  <c:v>43860.625</c:v>
                </c:pt>
                <c:pt idx="3158">
                  <c:v>43860.75</c:v>
                </c:pt>
                <c:pt idx="3159">
                  <c:v>43860.875</c:v>
                </c:pt>
                <c:pt idx="3160">
                  <c:v>43861</c:v>
                </c:pt>
                <c:pt idx="3161">
                  <c:v>43861.125</c:v>
                </c:pt>
                <c:pt idx="3162">
                  <c:v>43861.25</c:v>
                </c:pt>
                <c:pt idx="3163">
                  <c:v>43861.375</c:v>
                </c:pt>
                <c:pt idx="3164">
                  <c:v>43861.5</c:v>
                </c:pt>
                <c:pt idx="3165">
                  <c:v>43861.625</c:v>
                </c:pt>
                <c:pt idx="3166">
                  <c:v>43861.75</c:v>
                </c:pt>
                <c:pt idx="3167">
                  <c:v>43861.875</c:v>
                </c:pt>
                <c:pt idx="3168">
                  <c:v>43862</c:v>
                </c:pt>
                <c:pt idx="3169">
                  <c:v>43862.125</c:v>
                </c:pt>
                <c:pt idx="3170">
                  <c:v>43862.25</c:v>
                </c:pt>
                <c:pt idx="3171">
                  <c:v>43862.375</c:v>
                </c:pt>
                <c:pt idx="3172">
                  <c:v>43862.5</c:v>
                </c:pt>
                <c:pt idx="3173">
                  <c:v>43862.625</c:v>
                </c:pt>
                <c:pt idx="3174">
                  <c:v>43862.75</c:v>
                </c:pt>
                <c:pt idx="3175">
                  <c:v>43862.875</c:v>
                </c:pt>
                <c:pt idx="3176">
                  <c:v>43863</c:v>
                </c:pt>
                <c:pt idx="3177">
                  <c:v>43863.125</c:v>
                </c:pt>
                <c:pt idx="3178">
                  <c:v>43863.25</c:v>
                </c:pt>
                <c:pt idx="3179">
                  <c:v>43863.375</c:v>
                </c:pt>
                <c:pt idx="3180">
                  <c:v>43863.5</c:v>
                </c:pt>
                <c:pt idx="3181">
                  <c:v>43863.625</c:v>
                </c:pt>
                <c:pt idx="3182">
                  <c:v>43863.75</c:v>
                </c:pt>
                <c:pt idx="3183">
                  <c:v>43863.875</c:v>
                </c:pt>
                <c:pt idx="3184">
                  <c:v>43864</c:v>
                </c:pt>
                <c:pt idx="3185">
                  <c:v>43864.125</c:v>
                </c:pt>
                <c:pt idx="3186">
                  <c:v>43864.25</c:v>
                </c:pt>
                <c:pt idx="3187">
                  <c:v>43864.375</c:v>
                </c:pt>
                <c:pt idx="3188">
                  <c:v>43864.5</c:v>
                </c:pt>
                <c:pt idx="3189">
                  <c:v>43864.625</c:v>
                </c:pt>
                <c:pt idx="3190">
                  <c:v>43864.75</c:v>
                </c:pt>
                <c:pt idx="3191">
                  <c:v>43864.875</c:v>
                </c:pt>
                <c:pt idx="3192">
                  <c:v>43865</c:v>
                </c:pt>
                <c:pt idx="3193">
                  <c:v>43865.125</c:v>
                </c:pt>
                <c:pt idx="3194">
                  <c:v>43865.25</c:v>
                </c:pt>
                <c:pt idx="3195">
                  <c:v>43865.375</c:v>
                </c:pt>
                <c:pt idx="3196">
                  <c:v>43865.5</c:v>
                </c:pt>
                <c:pt idx="3197">
                  <c:v>43865.625</c:v>
                </c:pt>
                <c:pt idx="3198">
                  <c:v>43865.75</c:v>
                </c:pt>
                <c:pt idx="3199">
                  <c:v>43865.875</c:v>
                </c:pt>
                <c:pt idx="3200">
                  <c:v>43866</c:v>
                </c:pt>
                <c:pt idx="3201">
                  <c:v>43866.125</c:v>
                </c:pt>
                <c:pt idx="3202">
                  <c:v>43866.25</c:v>
                </c:pt>
                <c:pt idx="3203">
                  <c:v>43866.375</c:v>
                </c:pt>
                <c:pt idx="3204">
                  <c:v>43866.5</c:v>
                </c:pt>
                <c:pt idx="3205">
                  <c:v>43866.625</c:v>
                </c:pt>
                <c:pt idx="3206">
                  <c:v>43866.75</c:v>
                </c:pt>
                <c:pt idx="3207">
                  <c:v>43866.875</c:v>
                </c:pt>
                <c:pt idx="3208">
                  <c:v>43867</c:v>
                </c:pt>
                <c:pt idx="3209">
                  <c:v>43867.125</c:v>
                </c:pt>
                <c:pt idx="3210">
                  <c:v>43867.25</c:v>
                </c:pt>
                <c:pt idx="3211">
                  <c:v>43867.375</c:v>
                </c:pt>
                <c:pt idx="3212">
                  <c:v>43867.5</c:v>
                </c:pt>
                <c:pt idx="3213">
                  <c:v>43867.625</c:v>
                </c:pt>
                <c:pt idx="3214">
                  <c:v>43867.75</c:v>
                </c:pt>
                <c:pt idx="3215">
                  <c:v>43867.875</c:v>
                </c:pt>
                <c:pt idx="3216">
                  <c:v>43868</c:v>
                </c:pt>
                <c:pt idx="3217">
                  <c:v>43868.125</c:v>
                </c:pt>
                <c:pt idx="3218">
                  <c:v>43868.25</c:v>
                </c:pt>
                <c:pt idx="3219">
                  <c:v>43868.375</c:v>
                </c:pt>
                <c:pt idx="3220">
                  <c:v>43868.5</c:v>
                </c:pt>
                <c:pt idx="3221">
                  <c:v>43868.625</c:v>
                </c:pt>
                <c:pt idx="3222">
                  <c:v>43868.75</c:v>
                </c:pt>
                <c:pt idx="3223">
                  <c:v>43868.875</c:v>
                </c:pt>
                <c:pt idx="3224">
                  <c:v>43869</c:v>
                </c:pt>
                <c:pt idx="3225">
                  <c:v>43869.125</c:v>
                </c:pt>
                <c:pt idx="3226">
                  <c:v>43869.25</c:v>
                </c:pt>
                <c:pt idx="3227">
                  <c:v>43869.375</c:v>
                </c:pt>
                <c:pt idx="3228">
                  <c:v>43869.5</c:v>
                </c:pt>
                <c:pt idx="3229">
                  <c:v>43869.625</c:v>
                </c:pt>
                <c:pt idx="3230">
                  <c:v>43869.75</c:v>
                </c:pt>
                <c:pt idx="3231">
                  <c:v>43869.875</c:v>
                </c:pt>
                <c:pt idx="3232">
                  <c:v>43870</c:v>
                </c:pt>
                <c:pt idx="3233">
                  <c:v>43870.125</c:v>
                </c:pt>
                <c:pt idx="3234">
                  <c:v>43870.25</c:v>
                </c:pt>
                <c:pt idx="3235">
                  <c:v>43870.375</c:v>
                </c:pt>
                <c:pt idx="3236">
                  <c:v>43870.5</c:v>
                </c:pt>
                <c:pt idx="3237">
                  <c:v>43870.625</c:v>
                </c:pt>
                <c:pt idx="3238">
                  <c:v>43870.75</c:v>
                </c:pt>
                <c:pt idx="3239">
                  <c:v>43870.875</c:v>
                </c:pt>
                <c:pt idx="3240">
                  <c:v>43871</c:v>
                </c:pt>
                <c:pt idx="3241">
                  <c:v>43871.125</c:v>
                </c:pt>
                <c:pt idx="3242">
                  <c:v>43871.25</c:v>
                </c:pt>
                <c:pt idx="3243">
                  <c:v>43871.375</c:v>
                </c:pt>
                <c:pt idx="3244">
                  <c:v>43871.5</c:v>
                </c:pt>
                <c:pt idx="3245">
                  <c:v>43871.625</c:v>
                </c:pt>
                <c:pt idx="3246">
                  <c:v>43871.75</c:v>
                </c:pt>
                <c:pt idx="3247">
                  <c:v>43871.875</c:v>
                </c:pt>
                <c:pt idx="3248">
                  <c:v>43872</c:v>
                </c:pt>
                <c:pt idx="3249">
                  <c:v>43872.125</c:v>
                </c:pt>
                <c:pt idx="3250">
                  <c:v>43872.25</c:v>
                </c:pt>
                <c:pt idx="3251">
                  <c:v>43872.375</c:v>
                </c:pt>
                <c:pt idx="3252">
                  <c:v>43872.5</c:v>
                </c:pt>
                <c:pt idx="3253">
                  <c:v>43872.625</c:v>
                </c:pt>
                <c:pt idx="3254">
                  <c:v>43872.75</c:v>
                </c:pt>
                <c:pt idx="3255">
                  <c:v>43872.875</c:v>
                </c:pt>
                <c:pt idx="3256">
                  <c:v>43873</c:v>
                </c:pt>
                <c:pt idx="3257">
                  <c:v>43873.125</c:v>
                </c:pt>
                <c:pt idx="3258">
                  <c:v>43873.25</c:v>
                </c:pt>
                <c:pt idx="3259">
                  <c:v>43873.375</c:v>
                </c:pt>
                <c:pt idx="3260">
                  <c:v>43873.5</c:v>
                </c:pt>
                <c:pt idx="3261">
                  <c:v>43873.625</c:v>
                </c:pt>
                <c:pt idx="3262">
                  <c:v>43873.75</c:v>
                </c:pt>
                <c:pt idx="3263">
                  <c:v>43873.875</c:v>
                </c:pt>
                <c:pt idx="3264">
                  <c:v>43874</c:v>
                </c:pt>
                <c:pt idx="3265">
                  <c:v>43874.125</c:v>
                </c:pt>
                <c:pt idx="3266">
                  <c:v>43874.25</c:v>
                </c:pt>
                <c:pt idx="3267">
                  <c:v>43874.375</c:v>
                </c:pt>
                <c:pt idx="3268">
                  <c:v>43874.5</c:v>
                </c:pt>
                <c:pt idx="3269">
                  <c:v>43874.625</c:v>
                </c:pt>
                <c:pt idx="3270">
                  <c:v>43874.75</c:v>
                </c:pt>
                <c:pt idx="3271">
                  <c:v>43874.875</c:v>
                </c:pt>
                <c:pt idx="3272">
                  <c:v>43875</c:v>
                </c:pt>
                <c:pt idx="3273">
                  <c:v>43875.125</c:v>
                </c:pt>
                <c:pt idx="3274">
                  <c:v>43875.25</c:v>
                </c:pt>
                <c:pt idx="3275">
                  <c:v>43875.375</c:v>
                </c:pt>
                <c:pt idx="3276">
                  <c:v>43875.5</c:v>
                </c:pt>
                <c:pt idx="3277">
                  <c:v>43875.625</c:v>
                </c:pt>
                <c:pt idx="3278">
                  <c:v>43875.75</c:v>
                </c:pt>
                <c:pt idx="3279">
                  <c:v>43875.875</c:v>
                </c:pt>
                <c:pt idx="3280">
                  <c:v>43876</c:v>
                </c:pt>
                <c:pt idx="3281">
                  <c:v>43876.125</c:v>
                </c:pt>
                <c:pt idx="3282">
                  <c:v>43876.25</c:v>
                </c:pt>
                <c:pt idx="3283">
                  <c:v>43876.375</c:v>
                </c:pt>
                <c:pt idx="3284">
                  <c:v>43876.5</c:v>
                </c:pt>
                <c:pt idx="3285">
                  <c:v>43876.625</c:v>
                </c:pt>
                <c:pt idx="3286">
                  <c:v>43876.75</c:v>
                </c:pt>
                <c:pt idx="3287">
                  <c:v>43876.875</c:v>
                </c:pt>
                <c:pt idx="3288">
                  <c:v>43877</c:v>
                </c:pt>
                <c:pt idx="3289">
                  <c:v>43877.125</c:v>
                </c:pt>
                <c:pt idx="3290">
                  <c:v>43877.25</c:v>
                </c:pt>
                <c:pt idx="3291">
                  <c:v>43877.375</c:v>
                </c:pt>
                <c:pt idx="3292">
                  <c:v>43877.5</c:v>
                </c:pt>
                <c:pt idx="3293">
                  <c:v>43877.625</c:v>
                </c:pt>
                <c:pt idx="3294">
                  <c:v>43877.75</c:v>
                </c:pt>
                <c:pt idx="3295">
                  <c:v>43877.875</c:v>
                </c:pt>
                <c:pt idx="3296">
                  <c:v>43878</c:v>
                </c:pt>
                <c:pt idx="3297">
                  <c:v>43878.125</c:v>
                </c:pt>
                <c:pt idx="3298">
                  <c:v>43878.25</c:v>
                </c:pt>
                <c:pt idx="3299">
                  <c:v>43878.375</c:v>
                </c:pt>
                <c:pt idx="3300">
                  <c:v>43878.5</c:v>
                </c:pt>
                <c:pt idx="3301">
                  <c:v>43878.625</c:v>
                </c:pt>
                <c:pt idx="3302">
                  <c:v>43878.75</c:v>
                </c:pt>
                <c:pt idx="3303">
                  <c:v>43878.875</c:v>
                </c:pt>
                <c:pt idx="3304">
                  <c:v>43879</c:v>
                </c:pt>
                <c:pt idx="3305">
                  <c:v>43879.125</c:v>
                </c:pt>
                <c:pt idx="3306">
                  <c:v>43879.25</c:v>
                </c:pt>
                <c:pt idx="3307">
                  <c:v>43879.375</c:v>
                </c:pt>
                <c:pt idx="3308">
                  <c:v>43879.5</c:v>
                </c:pt>
                <c:pt idx="3309">
                  <c:v>43879.625</c:v>
                </c:pt>
                <c:pt idx="3310">
                  <c:v>43879.75</c:v>
                </c:pt>
                <c:pt idx="3311">
                  <c:v>43879.875</c:v>
                </c:pt>
                <c:pt idx="3312">
                  <c:v>43880</c:v>
                </c:pt>
                <c:pt idx="3313">
                  <c:v>43880.125</c:v>
                </c:pt>
                <c:pt idx="3314">
                  <c:v>43880.25</c:v>
                </c:pt>
                <c:pt idx="3315">
                  <c:v>43880.375</c:v>
                </c:pt>
                <c:pt idx="3316">
                  <c:v>43880.5</c:v>
                </c:pt>
                <c:pt idx="3317">
                  <c:v>43880.625</c:v>
                </c:pt>
                <c:pt idx="3318">
                  <c:v>43880.75</c:v>
                </c:pt>
                <c:pt idx="3319">
                  <c:v>43880.875</c:v>
                </c:pt>
                <c:pt idx="3320">
                  <c:v>43881</c:v>
                </c:pt>
                <c:pt idx="3321">
                  <c:v>43881.125</c:v>
                </c:pt>
                <c:pt idx="3322">
                  <c:v>43881.25</c:v>
                </c:pt>
                <c:pt idx="3323">
                  <c:v>43881.375</c:v>
                </c:pt>
                <c:pt idx="3324">
                  <c:v>43881.5</c:v>
                </c:pt>
                <c:pt idx="3325">
                  <c:v>43881.625</c:v>
                </c:pt>
                <c:pt idx="3326">
                  <c:v>43881.75</c:v>
                </c:pt>
                <c:pt idx="3327">
                  <c:v>43881.875</c:v>
                </c:pt>
                <c:pt idx="3328">
                  <c:v>43882</c:v>
                </c:pt>
                <c:pt idx="3329">
                  <c:v>43882.125</c:v>
                </c:pt>
                <c:pt idx="3330">
                  <c:v>43882.25</c:v>
                </c:pt>
                <c:pt idx="3331">
                  <c:v>43882.375</c:v>
                </c:pt>
                <c:pt idx="3332">
                  <c:v>43882.5</c:v>
                </c:pt>
                <c:pt idx="3333">
                  <c:v>43882.625</c:v>
                </c:pt>
                <c:pt idx="3334">
                  <c:v>43882.75</c:v>
                </c:pt>
                <c:pt idx="3335">
                  <c:v>43882.875</c:v>
                </c:pt>
                <c:pt idx="3336">
                  <c:v>43883</c:v>
                </c:pt>
                <c:pt idx="3337">
                  <c:v>43883.125</c:v>
                </c:pt>
                <c:pt idx="3338">
                  <c:v>43883.25</c:v>
                </c:pt>
                <c:pt idx="3339">
                  <c:v>43883.375</c:v>
                </c:pt>
                <c:pt idx="3340">
                  <c:v>43883.5</c:v>
                </c:pt>
                <c:pt idx="3341">
                  <c:v>43883.625</c:v>
                </c:pt>
                <c:pt idx="3342">
                  <c:v>43883.75</c:v>
                </c:pt>
                <c:pt idx="3343">
                  <c:v>43883.875</c:v>
                </c:pt>
                <c:pt idx="3344">
                  <c:v>43884</c:v>
                </c:pt>
                <c:pt idx="3345">
                  <c:v>43884.125</c:v>
                </c:pt>
                <c:pt idx="3346">
                  <c:v>43884.25</c:v>
                </c:pt>
                <c:pt idx="3347">
                  <c:v>43884.375</c:v>
                </c:pt>
                <c:pt idx="3348">
                  <c:v>43884.5</c:v>
                </c:pt>
                <c:pt idx="3349">
                  <c:v>43884.625</c:v>
                </c:pt>
                <c:pt idx="3350">
                  <c:v>43884.75</c:v>
                </c:pt>
                <c:pt idx="3351">
                  <c:v>43884.875</c:v>
                </c:pt>
                <c:pt idx="3352">
                  <c:v>43885</c:v>
                </c:pt>
                <c:pt idx="3353">
                  <c:v>43885.125</c:v>
                </c:pt>
                <c:pt idx="3354">
                  <c:v>43885.25</c:v>
                </c:pt>
                <c:pt idx="3355">
                  <c:v>43885.375</c:v>
                </c:pt>
                <c:pt idx="3356">
                  <c:v>43885.5</c:v>
                </c:pt>
                <c:pt idx="3357">
                  <c:v>43885.625</c:v>
                </c:pt>
                <c:pt idx="3358">
                  <c:v>43885.75</c:v>
                </c:pt>
                <c:pt idx="3359">
                  <c:v>43885.875</c:v>
                </c:pt>
                <c:pt idx="3360">
                  <c:v>43886</c:v>
                </c:pt>
                <c:pt idx="3361">
                  <c:v>43886.125</c:v>
                </c:pt>
                <c:pt idx="3362">
                  <c:v>43886.25</c:v>
                </c:pt>
                <c:pt idx="3363">
                  <c:v>43886.375</c:v>
                </c:pt>
                <c:pt idx="3364">
                  <c:v>43886.5</c:v>
                </c:pt>
                <c:pt idx="3365">
                  <c:v>43886.625</c:v>
                </c:pt>
                <c:pt idx="3366">
                  <c:v>43886.75</c:v>
                </c:pt>
                <c:pt idx="3367">
                  <c:v>43886.875</c:v>
                </c:pt>
                <c:pt idx="3368">
                  <c:v>43887</c:v>
                </c:pt>
                <c:pt idx="3369">
                  <c:v>43887.125</c:v>
                </c:pt>
                <c:pt idx="3370">
                  <c:v>43887.25</c:v>
                </c:pt>
                <c:pt idx="3371">
                  <c:v>43887.375</c:v>
                </c:pt>
                <c:pt idx="3372">
                  <c:v>43887.5</c:v>
                </c:pt>
                <c:pt idx="3373">
                  <c:v>43887.625</c:v>
                </c:pt>
                <c:pt idx="3374">
                  <c:v>43887.75</c:v>
                </c:pt>
                <c:pt idx="3375">
                  <c:v>43887.875</c:v>
                </c:pt>
                <c:pt idx="3376">
                  <c:v>43888</c:v>
                </c:pt>
                <c:pt idx="3377">
                  <c:v>43888.125</c:v>
                </c:pt>
                <c:pt idx="3378">
                  <c:v>43888.25</c:v>
                </c:pt>
                <c:pt idx="3379">
                  <c:v>43888.375</c:v>
                </c:pt>
                <c:pt idx="3380">
                  <c:v>43888.5</c:v>
                </c:pt>
                <c:pt idx="3381">
                  <c:v>43888.625</c:v>
                </c:pt>
                <c:pt idx="3382">
                  <c:v>43888.75</c:v>
                </c:pt>
                <c:pt idx="3383">
                  <c:v>43888.875</c:v>
                </c:pt>
                <c:pt idx="3384">
                  <c:v>43889</c:v>
                </c:pt>
                <c:pt idx="3385">
                  <c:v>43889.125</c:v>
                </c:pt>
                <c:pt idx="3386">
                  <c:v>43889.25</c:v>
                </c:pt>
                <c:pt idx="3387">
                  <c:v>43889.375</c:v>
                </c:pt>
                <c:pt idx="3388">
                  <c:v>43889.5</c:v>
                </c:pt>
                <c:pt idx="3389">
                  <c:v>43889.625</c:v>
                </c:pt>
                <c:pt idx="3390">
                  <c:v>43889.75</c:v>
                </c:pt>
                <c:pt idx="3391">
                  <c:v>43889.875</c:v>
                </c:pt>
                <c:pt idx="3392">
                  <c:v>43890</c:v>
                </c:pt>
                <c:pt idx="3393">
                  <c:v>43890.125</c:v>
                </c:pt>
                <c:pt idx="3394">
                  <c:v>43890.25</c:v>
                </c:pt>
                <c:pt idx="3395">
                  <c:v>43890.375</c:v>
                </c:pt>
                <c:pt idx="3396">
                  <c:v>43890.5</c:v>
                </c:pt>
                <c:pt idx="3397">
                  <c:v>43890.625</c:v>
                </c:pt>
                <c:pt idx="3398">
                  <c:v>43890.75</c:v>
                </c:pt>
                <c:pt idx="3399">
                  <c:v>43890.875</c:v>
                </c:pt>
                <c:pt idx="3400">
                  <c:v>43891</c:v>
                </c:pt>
                <c:pt idx="3401">
                  <c:v>43891.125</c:v>
                </c:pt>
                <c:pt idx="3402">
                  <c:v>43891.25</c:v>
                </c:pt>
                <c:pt idx="3403">
                  <c:v>43891.375</c:v>
                </c:pt>
                <c:pt idx="3404">
                  <c:v>43891.5</c:v>
                </c:pt>
                <c:pt idx="3405">
                  <c:v>43891.625</c:v>
                </c:pt>
                <c:pt idx="3406">
                  <c:v>43891.75</c:v>
                </c:pt>
                <c:pt idx="3407">
                  <c:v>43891.875</c:v>
                </c:pt>
                <c:pt idx="3408">
                  <c:v>43892</c:v>
                </c:pt>
                <c:pt idx="3409">
                  <c:v>43892.125</c:v>
                </c:pt>
                <c:pt idx="3410">
                  <c:v>43892.25</c:v>
                </c:pt>
                <c:pt idx="3411">
                  <c:v>43892.375</c:v>
                </c:pt>
                <c:pt idx="3412">
                  <c:v>43892.5</c:v>
                </c:pt>
                <c:pt idx="3413">
                  <c:v>43892.625</c:v>
                </c:pt>
                <c:pt idx="3414">
                  <c:v>43892.75</c:v>
                </c:pt>
                <c:pt idx="3415">
                  <c:v>43892.875</c:v>
                </c:pt>
                <c:pt idx="3416">
                  <c:v>43893</c:v>
                </c:pt>
                <c:pt idx="3417">
                  <c:v>43893.125</c:v>
                </c:pt>
                <c:pt idx="3418">
                  <c:v>43893.25</c:v>
                </c:pt>
                <c:pt idx="3419">
                  <c:v>43893.375</c:v>
                </c:pt>
                <c:pt idx="3420">
                  <c:v>43893.5</c:v>
                </c:pt>
                <c:pt idx="3421">
                  <c:v>43893.625</c:v>
                </c:pt>
                <c:pt idx="3422">
                  <c:v>43893.75</c:v>
                </c:pt>
                <c:pt idx="3423">
                  <c:v>43893.875</c:v>
                </c:pt>
                <c:pt idx="3424">
                  <c:v>43894</c:v>
                </c:pt>
                <c:pt idx="3425">
                  <c:v>43894.125</c:v>
                </c:pt>
                <c:pt idx="3426">
                  <c:v>43894.25</c:v>
                </c:pt>
                <c:pt idx="3427">
                  <c:v>43894.375</c:v>
                </c:pt>
                <c:pt idx="3428">
                  <c:v>43894.5</c:v>
                </c:pt>
                <c:pt idx="3429">
                  <c:v>43894.625</c:v>
                </c:pt>
                <c:pt idx="3430">
                  <c:v>43894.75</c:v>
                </c:pt>
                <c:pt idx="3431">
                  <c:v>43894.875</c:v>
                </c:pt>
                <c:pt idx="3432">
                  <c:v>43895</c:v>
                </c:pt>
                <c:pt idx="3433">
                  <c:v>43895.125</c:v>
                </c:pt>
                <c:pt idx="3434">
                  <c:v>43895.25</c:v>
                </c:pt>
                <c:pt idx="3435">
                  <c:v>43895.375</c:v>
                </c:pt>
                <c:pt idx="3436">
                  <c:v>43895.5</c:v>
                </c:pt>
                <c:pt idx="3437">
                  <c:v>43895.625</c:v>
                </c:pt>
                <c:pt idx="3438">
                  <c:v>43895.75</c:v>
                </c:pt>
                <c:pt idx="3439">
                  <c:v>43895.875</c:v>
                </c:pt>
                <c:pt idx="3440">
                  <c:v>43896</c:v>
                </c:pt>
                <c:pt idx="3441">
                  <c:v>43896.125</c:v>
                </c:pt>
                <c:pt idx="3442">
                  <c:v>43896.25</c:v>
                </c:pt>
                <c:pt idx="3443">
                  <c:v>43896.375</c:v>
                </c:pt>
                <c:pt idx="3444">
                  <c:v>43896.5</c:v>
                </c:pt>
                <c:pt idx="3445">
                  <c:v>43896.625</c:v>
                </c:pt>
                <c:pt idx="3446">
                  <c:v>43896.75</c:v>
                </c:pt>
                <c:pt idx="3447">
                  <c:v>43896.875</c:v>
                </c:pt>
                <c:pt idx="3448">
                  <c:v>43897</c:v>
                </c:pt>
                <c:pt idx="3449">
                  <c:v>43897.125</c:v>
                </c:pt>
                <c:pt idx="3450">
                  <c:v>43897.25</c:v>
                </c:pt>
                <c:pt idx="3451">
                  <c:v>43897.375</c:v>
                </c:pt>
                <c:pt idx="3452">
                  <c:v>43897.5</c:v>
                </c:pt>
                <c:pt idx="3453">
                  <c:v>43897.625</c:v>
                </c:pt>
                <c:pt idx="3454">
                  <c:v>43897.75</c:v>
                </c:pt>
                <c:pt idx="3455">
                  <c:v>43897.875</c:v>
                </c:pt>
                <c:pt idx="3456">
                  <c:v>43898</c:v>
                </c:pt>
                <c:pt idx="3457">
                  <c:v>43898.125</c:v>
                </c:pt>
                <c:pt idx="3458">
                  <c:v>43898.25</c:v>
                </c:pt>
                <c:pt idx="3459">
                  <c:v>43898.375</c:v>
                </c:pt>
                <c:pt idx="3460">
                  <c:v>43898.5</c:v>
                </c:pt>
                <c:pt idx="3461">
                  <c:v>43898.625</c:v>
                </c:pt>
                <c:pt idx="3462">
                  <c:v>43898.75</c:v>
                </c:pt>
                <c:pt idx="3463">
                  <c:v>43898.875</c:v>
                </c:pt>
                <c:pt idx="3464">
                  <c:v>43899</c:v>
                </c:pt>
                <c:pt idx="3465">
                  <c:v>43899.125</c:v>
                </c:pt>
                <c:pt idx="3466">
                  <c:v>43899.25</c:v>
                </c:pt>
                <c:pt idx="3467">
                  <c:v>43899.375</c:v>
                </c:pt>
                <c:pt idx="3468">
                  <c:v>43899.5</c:v>
                </c:pt>
                <c:pt idx="3469">
                  <c:v>43899.625</c:v>
                </c:pt>
                <c:pt idx="3470">
                  <c:v>43899.75</c:v>
                </c:pt>
                <c:pt idx="3471">
                  <c:v>43899.875</c:v>
                </c:pt>
                <c:pt idx="3472">
                  <c:v>43900</c:v>
                </c:pt>
                <c:pt idx="3473">
                  <c:v>43900.125</c:v>
                </c:pt>
                <c:pt idx="3474">
                  <c:v>43900.25</c:v>
                </c:pt>
                <c:pt idx="3475">
                  <c:v>43900.375</c:v>
                </c:pt>
                <c:pt idx="3476">
                  <c:v>43900.5</c:v>
                </c:pt>
                <c:pt idx="3477">
                  <c:v>43900.625</c:v>
                </c:pt>
                <c:pt idx="3478">
                  <c:v>43900.75</c:v>
                </c:pt>
                <c:pt idx="3479">
                  <c:v>43900.875</c:v>
                </c:pt>
                <c:pt idx="3480">
                  <c:v>43901</c:v>
                </c:pt>
                <c:pt idx="3481">
                  <c:v>43901.125</c:v>
                </c:pt>
                <c:pt idx="3482">
                  <c:v>43901.25</c:v>
                </c:pt>
                <c:pt idx="3483">
                  <c:v>43901.375</c:v>
                </c:pt>
                <c:pt idx="3484">
                  <c:v>43901.5</c:v>
                </c:pt>
                <c:pt idx="3485">
                  <c:v>43901.625</c:v>
                </c:pt>
                <c:pt idx="3486">
                  <c:v>43901.75</c:v>
                </c:pt>
                <c:pt idx="3487">
                  <c:v>43901.875</c:v>
                </c:pt>
                <c:pt idx="3488">
                  <c:v>43902</c:v>
                </c:pt>
                <c:pt idx="3489">
                  <c:v>43902.125</c:v>
                </c:pt>
                <c:pt idx="3490">
                  <c:v>43902.25</c:v>
                </c:pt>
                <c:pt idx="3491">
                  <c:v>43902.375</c:v>
                </c:pt>
                <c:pt idx="3492">
                  <c:v>43902.5</c:v>
                </c:pt>
                <c:pt idx="3493">
                  <c:v>43902.625</c:v>
                </c:pt>
                <c:pt idx="3494">
                  <c:v>43902.75</c:v>
                </c:pt>
                <c:pt idx="3495">
                  <c:v>43902.875</c:v>
                </c:pt>
                <c:pt idx="3496">
                  <c:v>43903</c:v>
                </c:pt>
                <c:pt idx="3497">
                  <c:v>43903.125</c:v>
                </c:pt>
                <c:pt idx="3498">
                  <c:v>43903.25</c:v>
                </c:pt>
                <c:pt idx="3499">
                  <c:v>43903.375</c:v>
                </c:pt>
                <c:pt idx="3500">
                  <c:v>43903.5</c:v>
                </c:pt>
                <c:pt idx="3501">
                  <c:v>43903.625</c:v>
                </c:pt>
                <c:pt idx="3502">
                  <c:v>43903.75</c:v>
                </c:pt>
                <c:pt idx="3503">
                  <c:v>43903.875</c:v>
                </c:pt>
                <c:pt idx="3504">
                  <c:v>43904</c:v>
                </c:pt>
                <c:pt idx="3505">
                  <c:v>43904.125</c:v>
                </c:pt>
                <c:pt idx="3506">
                  <c:v>43904.25</c:v>
                </c:pt>
                <c:pt idx="3507">
                  <c:v>43904.375</c:v>
                </c:pt>
                <c:pt idx="3508">
                  <c:v>43904.5</c:v>
                </c:pt>
                <c:pt idx="3509">
                  <c:v>43904.625</c:v>
                </c:pt>
                <c:pt idx="3510">
                  <c:v>43904.75</c:v>
                </c:pt>
                <c:pt idx="3511">
                  <c:v>43904.875</c:v>
                </c:pt>
                <c:pt idx="3512">
                  <c:v>43905</c:v>
                </c:pt>
                <c:pt idx="3513">
                  <c:v>43905.125</c:v>
                </c:pt>
                <c:pt idx="3514">
                  <c:v>43905.25</c:v>
                </c:pt>
                <c:pt idx="3515">
                  <c:v>43905.375</c:v>
                </c:pt>
                <c:pt idx="3516">
                  <c:v>43905.5</c:v>
                </c:pt>
                <c:pt idx="3517">
                  <c:v>43905.625</c:v>
                </c:pt>
                <c:pt idx="3518">
                  <c:v>43905.75</c:v>
                </c:pt>
                <c:pt idx="3519">
                  <c:v>43905.875</c:v>
                </c:pt>
                <c:pt idx="3520">
                  <c:v>43906</c:v>
                </c:pt>
                <c:pt idx="3521">
                  <c:v>43906.125</c:v>
                </c:pt>
                <c:pt idx="3522">
                  <c:v>43906.25</c:v>
                </c:pt>
                <c:pt idx="3523">
                  <c:v>43906.375</c:v>
                </c:pt>
                <c:pt idx="3524">
                  <c:v>43906.5</c:v>
                </c:pt>
                <c:pt idx="3525">
                  <c:v>43906.625</c:v>
                </c:pt>
                <c:pt idx="3526">
                  <c:v>43906.75</c:v>
                </c:pt>
                <c:pt idx="3527">
                  <c:v>43906.875</c:v>
                </c:pt>
                <c:pt idx="3528">
                  <c:v>43907</c:v>
                </c:pt>
                <c:pt idx="3529">
                  <c:v>43907.125</c:v>
                </c:pt>
                <c:pt idx="3530">
                  <c:v>43907.25</c:v>
                </c:pt>
                <c:pt idx="3531">
                  <c:v>43907.375</c:v>
                </c:pt>
                <c:pt idx="3532">
                  <c:v>43907.5</c:v>
                </c:pt>
                <c:pt idx="3533">
                  <c:v>43907.625</c:v>
                </c:pt>
                <c:pt idx="3534">
                  <c:v>43907.75</c:v>
                </c:pt>
                <c:pt idx="3535">
                  <c:v>43907.875</c:v>
                </c:pt>
                <c:pt idx="3536">
                  <c:v>43908</c:v>
                </c:pt>
                <c:pt idx="3537">
                  <c:v>43908.125</c:v>
                </c:pt>
                <c:pt idx="3538">
                  <c:v>43908.25</c:v>
                </c:pt>
                <c:pt idx="3539">
                  <c:v>43908.375</c:v>
                </c:pt>
                <c:pt idx="3540">
                  <c:v>43908.5</c:v>
                </c:pt>
                <c:pt idx="3541">
                  <c:v>43908.625</c:v>
                </c:pt>
                <c:pt idx="3542">
                  <c:v>43908.75</c:v>
                </c:pt>
                <c:pt idx="3543">
                  <c:v>43908.875</c:v>
                </c:pt>
                <c:pt idx="3544">
                  <c:v>43909</c:v>
                </c:pt>
                <c:pt idx="3545">
                  <c:v>43909.125</c:v>
                </c:pt>
                <c:pt idx="3546">
                  <c:v>43909.25</c:v>
                </c:pt>
                <c:pt idx="3547">
                  <c:v>43909.375</c:v>
                </c:pt>
                <c:pt idx="3548">
                  <c:v>43909.5</c:v>
                </c:pt>
                <c:pt idx="3549">
                  <c:v>43909.625</c:v>
                </c:pt>
                <c:pt idx="3550">
                  <c:v>43909.75</c:v>
                </c:pt>
                <c:pt idx="3551">
                  <c:v>43909.875</c:v>
                </c:pt>
                <c:pt idx="3552">
                  <c:v>43910</c:v>
                </c:pt>
                <c:pt idx="3553">
                  <c:v>43910.125</c:v>
                </c:pt>
                <c:pt idx="3554">
                  <c:v>43910.25</c:v>
                </c:pt>
                <c:pt idx="3555">
                  <c:v>43910.375</c:v>
                </c:pt>
                <c:pt idx="3556">
                  <c:v>43910.5</c:v>
                </c:pt>
                <c:pt idx="3557">
                  <c:v>43910.625</c:v>
                </c:pt>
                <c:pt idx="3558">
                  <c:v>43910.75</c:v>
                </c:pt>
                <c:pt idx="3559">
                  <c:v>43910.875</c:v>
                </c:pt>
                <c:pt idx="3560">
                  <c:v>43911</c:v>
                </c:pt>
                <c:pt idx="3561">
                  <c:v>43911.125</c:v>
                </c:pt>
                <c:pt idx="3562">
                  <c:v>43911.25</c:v>
                </c:pt>
                <c:pt idx="3563">
                  <c:v>43911.375</c:v>
                </c:pt>
                <c:pt idx="3564">
                  <c:v>43911.5</c:v>
                </c:pt>
                <c:pt idx="3565">
                  <c:v>43911.625</c:v>
                </c:pt>
                <c:pt idx="3566">
                  <c:v>43911.75</c:v>
                </c:pt>
                <c:pt idx="3567">
                  <c:v>43911.875</c:v>
                </c:pt>
                <c:pt idx="3568">
                  <c:v>43912</c:v>
                </c:pt>
                <c:pt idx="3569">
                  <c:v>43912.125</c:v>
                </c:pt>
                <c:pt idx="3570">
                  <c:v>43912.25</c:v>
                </c:pt>
                <c:pt idx="3571">
                  <c:v>43912.375</c:v>
                </c:pt>
                <c:pt idx="3572">
                  <c:v>43912.5</c:v>
                </c:pt>
                <c:pt idx="3573">
                  <c:v>43912.625</c:v>
                </c:pt>
                <c:pt idx="3574">
                  <c:v>43912.75</c:v>
                </c:pt>
                <c:pt idx="3575">
                  <c:v>43912.875</c:v>
                </c:pt>
                <c:pt idx="3576">
                  <c:v>43913</c:v>
                </c:pt>
                <c:pt idx="3577">
                  <c:v>43913.125</c:v>
                </c:pt>
                <c:pt idx="3578">
                  <c:v>43913.25</c:v>
                </c:pt>
                <c:pt idx="3579">
                  <c:v>43913.375</c:v>
                </c:pt>
                <c:pt idx="3580">
                  <c:v>43913.5</c:v>
                </c:pt>
                <c:pt idx="3581">
                  <c:v>43913.625</c:v>
                </c:pt>
                <c:pt idx="3582">
                  <c:v>43913.75</c:v>
                </c:pt>
                <c:pt idx="3583">
                  <c:v>43913.875</c:v>
                </c:pt>
                <c:pt idx="3584">
                  <c:v>43914</c:v>
                </c:pt>
                <c:pt idx="3585">
                  <c:v>43914.125</c:v>
                </c:pt>
                <c:pt idx="3586">
                  <c:v>43914.25</c:v>
                </c:pt>
                <c:pt idx="3587">
                  <c:v>43914.375</c:v>
                </c:pt>
                <c:pt idx="3588">
                  <c:v>43914.5</c:v>
                </c:pt>
                <c:pt idx="3589">
                  <c:v>43914.625</c:v>
                </c:pt>
                <c:pt idx="3590">
                  <c:v>43914.75</c:v>
                </c:pt>
                <c:pt idx="3591">
                  <c:v>43914.875</c:v>
                </c:pt>
                <c:pt idx="3592">
                  <c:v>43915</c:v>
                </c:pt>
                <c:pt idx="3593">
                  <c:v>43915.125</c:v>
                </c:pt>
                <c:pt idx="3594">
                  <c:v>43915.25</c:v>
                </c:pt>
                <c:pt idx="3595">
                  <c:v>43915.375</c:v>
                </c:pt>
                <c:pt idx="3596">
                  <c:v>43915.5</c:v>
                </c:pt>
                <c:pt idx="3597">
                  <c:v>43915.625</c:v>
                </c:pt>
                <c:pt idx="3598">
                  <c:v>43915.75</c:v>
                </c:pt>
                <c:pt idx="3599">
                  <c:v>43915.875</c:v>
                </c:pt>
                <c:pt idx="3600">
                  <c:v>43916</c:v>
                </c:pt>
                <c:pt idx="3601">
                  <c:v>43916.125</c:v>
                </c:pt>
                <c:pt idx="3602">
                  <c:v>43916.25</c:v>
                </c:pt>
                <c:pt idx="3603">
                  <c:v>43916.375</c:v>
                </c:pt>
                <c:pt idx="3604">
                  <c:v>43916.5</c:v>
                </c:pt>
                <c:pt idx="3605">
                  <c:v>43916.625</c:v>
                </c:pt>
                <c:pt idx="3606">
                  <c:v>43916.75</c:v>
                </c:pt>
                <c:pt idx="3607">
                  <c:v>43916.875</c:v>
                </c:pt>
                <c:pt idx="3608">
                  <c:v>43917</c:v>
                </c:pt>
                <c:pt idx="3609">
                  <c:v>43917.125</c:v>
                </c:pt>
                <c:pt idx="3610">
                  <c:v>43917.25</c:v>
                </c:pt>
                <c:pt idx="3611">
                  <c:v>43917.375</c:v>
                </c:pt>
                <c:pt idx="3612">
                  <c:v>43917.5</c:v>
                </c:pt>
                <c:pt idx="3613">
                  <c:v>43917.625</c:v>
                </c:pt>
                <c:pt idx="3614">
                  <c:v>43917.75</c:v>
                </c:pt>
                <c:pt idx="3615">
                  <c:v>43917.875</c:v>
                </c:pt>
                <c:pt idx="3616">
                  <c:v>43918</c:v>
                </c:pt>
                <c:pt idx="3617">
                  <c:v>43918.125</c:v>
                </c:pt>
                <c:pt idx="3618">
                  <c:v>43918.25</c:v>
                </c:pt>
                <c:pt idx="3619">
                  <c:v>43918.375</c:v>
                </c:pt>
                <c:pt idx="3620">
                  <c:v>43918.5</c:v>
                </c:pt>
                <c:pt idx="3621">
                  <c:v>43918.625</c:v>
                </c:pt>
                <c:pt idx="3622">
                  <c:v>43918.75</c:v>
                </c:pt>
                <c:pt idx="3623">
                  <c:v>43918.875</c:v>
                </c:pt>
                <c:pt idx="3624">
                  <c:v>43919</c:v>
                </c:pt>
                <c:pt idx="3625">
                  <c:v>43919.125</c:v>
                </c:pt>
                <c:pt idx="3626">
                  <c:v>43919.25</c:v>
                </c:pt>
                <c:pt idx="3627">
                  <c:v>43919.375</c:v>
                </c:pt>
                <c:pt idx="3628">
                  <c:v>43919.5</c:v>
                </c:pt>
                <c:pt idx="3629">
                  <c:v>43919.625</c:v>
                </c:pt>
                <c:pt idx="3630">
                  <c:v>43919.75</c:v>
                </c:pt>
                <c:pt idx="3631">
                  <c:v>43919.875</c:v>
                </c:pt>
                <c:pt idx="3632">
                  <c:v>43920</c:v>
                </c:pt>
                <c:pt idx="3633">
                  <c:v>43920.125</c:v>
                </c:pt>
                <c:pt idx="3634">
                  <c:v>43920.25</c:v>
                </c:pt>
                <c:pt idx="3635">
                  <c:v>43920.375</c:v>
                </c:pt>
                <c:pt idx="3636">
                  <c:v>43920.5</c:v>
                </c:pt>
                <c:pt idx="3637">
                  <c:v>43920.625</c:v>
                </c:pt>
                <c:pt idx="3638">
                  <c:v>43920.75</c:v>
                </c:pt>
                <c:pt idx="3639">
                  <c:v>43920.875</c:v>
                </c:pt>
                <c:pt idx="3640">
                  <c:v>43921</c:v>
                </c:pt>
                <c:pt idx="3641">
                  <c:v>43921.125</c:v>
                </c:pt>
                <c:pt idx="3642">
                  <c:v>43921.25</c:v>
                </c:pt>
                <c:pt idx="3643">
                  <c:v>43921.375</c:v>
                </c:pt>
                <c:pt idx="3644">
                  <c:v>43921.5</c:v>
                </c:pt>
                <c:pt idx="3645">
                  <c:v>43921.625</c:v>
                </c:pt>
                <c:pt idx="3646">
                  <c:v>43921.75</c:v>
                </c:pt>
                <c:pt idx="3647">
                  <c:v>43921.875</c:v>
                </c:pt>
                <c:pt idx="3648">
                  <c:v>43922</c:v>
                </c:pt>
                <c:pt idx="3649">
                  <c:v>43922.125</c:v>
                </c:pt>
                <c:pt idx="3650">
                  <c:v>43922.25</c:v>
                </c:pt>
                <c:pt idx="3651">
                  <c:v>43922.375</c:v>
                </c:pt>
                <c:pt idx="3652">
                  <c:v>43922.5</c:v>
                </c:pt>
                <c:pt idx="3653">
                  <c:v>43922.625</c:v>
                </c:pt>
                <c:pt idx="3654">
                  <c:v>43922.75</c:v>
                </c:pt>
                <c:pt idx="3655">
                  <c:v>43922.875</c:v>
                </c:pt>
                <c:pt idx="3656">
                  <c:v>43923</c:v>
                </c:pt>
                <c:pt idx="3657">
                  <c:v>43923.125</c:v>
                </c:pt>
                <c:pt idx="3658">
                  <c:v>43923.25</c:v>
                </c:pt>
                <c:pt idx="3659">
                  <c:v>43923.375</c:v>
                </c:pt>
                <c:pt idx="3660">
                  <c:v>43923.5</c:v>
                </c:pt>
                <c:pt idx="3661">
                  <c:v>43923.625</c:v>
                </c:pt>
                <c:pt idx="3662">
                  <c:v>43923.75</c:v>
                </c:pt>
                <c:pt idx="3663">
                  <c:v>43923.875</c:v>
                </c:pt>
                <c:pt idx="3664">
                  <c:v>43924</c:v>
                </c:pt>
                <c:pt idx="3665">
                  <c:v>43924.125</c:v>
                </c:pt>
                <c:pt idx="3666">
                  <c:v>43924.25</c:v>
                </c:pt>
                <c:pt idx="3667">
                  <c:v>43924.375</c:v>
                </c:pt>
                <c:pt idx="3668">
                  <c:v>43924.5</c:v>
                </c:pt>
                <c:pt idx="3669">
                  <c:v>43924.625</c:v>
                </c:pt>
                <c:pt idx="3670">
                  <c:v>43924.75</c:v>
                </c:pt>
                <c:pt idx="3671">
                  <c:v>43924.875</c:v>
                </c:pt>
                <c:pt idx="3672">
                  <c:v>43925</c:v>
                </c:pt>
                <c:pt idx="3673">
                  <c:v>43925.125</c:v>
                </c:pt>
                <c:pt idx="3674">
                  <c:v>43925.25</c:v>
                </c:pt>
                <c:pt idx="3675">
                  <c:v>43925.375</c:v>
                </c:pt>
                <c:pt idx="3676">
                  <c:v>43925.5</c:v>
                </c:pt>
                <c:pt idx="3677">
                  <c:v>43925.625</c:v>
                </c:pt>
                <c:pt idx="3678">
                  <c:v>43925.75</c:v>
                </c:pt>
                <c:pt idx="3679">
                  <c:v>43925.875</c:v>
                </c:pt>
                <c:pt idx="3680">
                  <c:v>43926</c:v>
                </c:pt>
                <c:pt idx="3681">
                  <c:v>43926.125</c:v>
                </c:pt>
                <c:pt idx="3682">
                  <c:v>43926.25</c:v>
                </c:pt>
                <c:pt idx="3683">
                  <c:v>43926.375</c:v>
                </c:pt>
                <c:pt idx="3684">
                  <c:v>43926.5</c:v>
                </c:pt>
                <c:pt idx="3685">
                  <c:v>43926.625</c:v>
                </c:pt>
                <c:pt idx="3686">
                  <c:v>43926.75</c:v>
                </c:pt>
                <c:pt idx="3687">
                  <c:v>43926.875</c:v>
                </c:pt>
                <c:pt idx="3688">
                  <c:v>43927</c:v>
                </c:pt>
                <c:pt idx="3689">
                  <c:v>43927.125</c:v>
                </c:pt>
                <c:pt idx="3690">
                  <c:v>43927.25</c:v>
                </c:pt>
                <c:pt idx="3691">
                  <c:v>43927.375</c:v>
                </c:pt>
                <c:pt idx="3692">
                  <c:v>43927.5</c:v>
                </c:pt>
                <c:pt idx="3693">
                  <c:v>43927.625</c:v>
                </c:pt>
                <c:pt idx="3694">
                  <c:v>43927.75</c:v>
                </c:pt>
                <c:pt idx="3695">
                  <c:v>43927.875</c:v>
                </c:pt>
                <c:pt idx="3696">
                  <c:v>43928</c:v>
                </c:pt>
                <c:pt idx="3697">
                  <c:v>43928.125</c:v>
                </c:pt>
                <c:pt idx="3698">
                  <c:v>43928.25</c:v>
                </c:pt>
                <c:pt idx="3699">
                  <c:v>43928.375</c:v>
                </c:pt>
                <c:pt idx="3700">
                  <c:v>43928.5</c:v>
                </c:pt>
                <c:pt idx="3701">
                  <c:v>43928.625</c:v>
                </c:pt>
                <c:pt idx="3702">
                  <c:v>43928.75</c:v>
                </c:pt>
                <c:pt idx="3703">
                  <c:v>43928.875</c:v>
                </c:pt>
                <c:pt idx="3704">
                  <c:v>43929</c:v>
                </c:pt>
                <c:pt idx="3705">
                  <c:v>43929.125</c:v>
                </c:pt>
                <c:pt idx="3706">
                  <c:v>43929.25</c:v>
                </c:pt>
                <c:pt idx="3707">
                  <c:v>43929.375</c:v>
                </c:pt>
                <c:pt idx="3708">
                  <c:v>43929.5</c:v>
                </c:pt>
                <c:pt idx="3709">
                  <c:v>43929.625</c:v>
                </c:pt>
                <c:pt idx="3710">
                  <c:v>43929.75</c:v>
                </c:pt>
                <c:pt idx="3711">
                  <c:v>43929.875</c:v>
                </c:pt>
                <c:pt idx="3712">
                  <c:v>43930</c:v>
                </c:pt>
                <c:pt idx="3713">
                  <c:v>43930.125</c:v>
                </c:pt>
                <c:pt idx="3714">
                  <c:v>43930.25</c:v>
                </c:pt>
                <c:pt idx="3715">
                  <c:v>43930.375</c:v>
                </c:pt>
                <c:pt idx="3716">
                  <c:v>43930.5</c:v>
                </c:pt>
                <c:pt idx="3717">
                  <c:v>43930.625</c:v>
                </c:pt>
                <c:pt idx="3718">
                  <c:v>43930.75</c:v>
                </c:pt>
                <c:pt idx="3719">
                  <c:v>43930.875</c:v>
                </c:pt>
                <c:pt idx="3720">
                  <c:v>43931</c:v>
                </c:pt>
                <c:pt idx="3721">
                  <c:v>43931.125</c:v>
                </c:pt>
                <c:pt idx="3722">
                  <c:v>43931.25</c:v>
                </c:pt>
                <c:pt idx="3723">
                  <c:v>43931.375</c:v>
                </c:pt>
                <c:pt idx="3724">
                  <c:v>43931.5</c:v>
                </c:pt>
                <c:pt idx="3725">
                  <c:v>43931.625</c:v>
                </c:pt>
                <c:pt idx="3726">
                  <c:v>43931.75</c:v>
                </c:pt>
                <c:pt idx="3727">
                  <c:v>43931.875</c:v>
                </c:pt>
                <c:pt idx="3728">
                  <c:v>43932</c:v>
                </c:pt>
                <c:pt idx="3729">
                  <c:v>43932.125</c:v>
                </c:pt>
                <c:pt idx="3730">
                  <c:v>43932.25</c:v>
                </c:pt>
                <c:pt idx="3731">
                  <c:v>43932.375</c:v>
                </c:pt>
                <c:pt idx="3732">
                  <c:v>43932.5</c:v>
                </c:pt>
                <c:pt idx="3733">
                  <c:v>43932.625</c:v>
                </c:pt>
                <c:pt idx="3734">
                  <c:v>43932.75</c:v>
                </c:pt>
                <c:pt idx="3735">
                  <c:v>43932.875</c:v>
                </c:pt>
                <c:pt idx="3736">
                  <c:v>43933</c:v>
                </c:pt>
                <c:pt idx="3737">
                  <c:v>43933.125</c:v>
                </c:pt>
                <c:pt idx="3738">
                  <c:v>43933.25</c:v>
                </c:pt>
                <c:pt idx="3739">
                  <c:v>43933.375</c:v>
                </c:pt>
                <c:pt idx="3740">
                  <c:v>43933.5</c:v>
                </c:pt>
                <c:pt idx="3741">
                  <c:v>43933.625</c:v>
                </c:pt>
                <c:pt idx="3742">
                  <c:v>43933.75</c:v>
                </c:pt>
                <c:pt idx="3743">
                  <c:v>43933.875</c:v>
                </c:pt>
                <c:pt idx="3744">
                  <c:v>43934</c:v>
                </c:pt>
                <c:pt idx="3745">
                  <c:v>43934.125</c:v>
                </c:pt>
                <c:pt idx="3746">
                  <c:v>43934.25</c:v>
                </c:pt>
                <c:pt idx="3747">
                  <c:v>43934.375</c:v>
                </c:pt>
                <c:pt idx="3748">
                  <c:v>43934.5</c:v>
                </c:pt>
                <c:pt idx="3749">
                  <c:v>43934.625</c:v>
                </c:pt>
                <c:pt idx="3750">
                  <c:v>43934.75</c:v>
                </c:pt>
                <c:pt idx="3751">
                  <c:v>43934.875</c:v>
                </c:pt>
                <c:pt idx="3752">
                  <c:v>43935</c:v>
                </c:pt>
                <c:pt idx="3753">
                  <c:v>43935.125</c:v>
                </c:pt>
                <c:pt idx="3754">
                  <c:v>43935.25</c:v>
                </c:pt>
                <c:pt idx="3755">
                  <c:v>43935.375</c:v>
                </c:pt>
                <c:pt idx="3756">
                  <c:v>43935.5</c:v>
                </c:pt>
                <c:pt idx="3757">
                  <c:v>43935.625</c:v>
                </c:pt>
                <c:pt idx="3758">
                  <c:v>43935.75</c:v>
                </c:pt>
                <c:pt idx="3759">
                  <c:v>43935.875</c:v>
                </c:pt>
                <c:pt idx="3760">
                  <c:v>43936</c:v>
                </c:pt>
                <c:pt idx="3761">
                  <c:v>43936.125</c:v>
                </c:pt>
                <c:pt idx="3762">
                  <c:v>43936.25</c:v>
                </c:pt>
                <c:pt idx="3763">
                  <c:v>43936.375</c:v>
                </c:pt>
                <c:pt idx="3764">
                  <c:v>43936.5</c:v>
                </c:pt>
                <c:pt idx="3765">
                  <c:v>43936.625</c:v>
                </c:pt>
                <c:pt idx="3766">
                  <c:v>43936.75</c:v>
                </c:pt>
                <c:pt idx="3767">
                  <c:v>43936.875</c:v>
                </c:pt>
                <c:pt idx="3768">
                  <c:v>43937</c:v>
                </c:pt>
                <c:pt idx="3769">
                  <c:v>43937.125</c:v>
                </c:pt>
                <c:pt idx="3770">
                  <c:v>43937.25</c:v>
                </c:pt>
                <c:pt idx="3771">
                  <c:v>43937.375</c:v>
                </c:pt>
                <c:pt idx="3772">
                  <c:v>43937.5</c:v>
                </c:pt>
                <c:pt idx="3773">
                  <c:v>43937.625</c:v>
                </c:pt>
                <c:pt idx="3774">
                  <c:v>43937.75</c:v>
                </c:pt>
                <c:pt idx="3775">
                  <c:v>43937.875</c:v>
                </c:pt>
                <c:pt idx="3776">
                  <c:v>43938</c:v>
                </c:pt>
                <c:pt idx="3777">
                  <c:v>43938.125</c:v>
                </c:pt>
                <c:pt idx="3778">
                  <c:v>43938.25</c:v>
                </c:pt>
                <c:pt idx="3779">
                  <c:v>43938.375</c:v>
                </c:pt>
                <c:pt idx="3780">
                  <c:v>43938.5</c:v>
                </c:pt>
                <c:pt idx="3781">
                  <c:v>43938.625</c:v>
                </c:pt>
                <c:pt idx="3782">
                  <c:v>43938.75</c:v>
                </c:pt>
                <c:pt idx="3783">
                  <c:v>43938.875</c:v>
                </c:pt>
                <c:pt idx="3784">
                  <c:v>43939</c:v>
                </c:pt>
                <c:pt idx="3785">
                  <c:v>43939.125</c:v>
                </c:pt>
                <c:pt idx="3786">
                  <c:v>43939.25</c:v>
                </c:pt>
                <c:pt idx="3787">
                  <c:v>43939.375</c:v>
                </c:pt>
                <c:pt idx="3788">
                  <c:v>43939.5</c:v>
                </c:pt>
                <c:pt idx="3789">
                  <c:v>43939.625</c:v>
                </c:pt>
                <c:pt idx="3790">
                  <c:v>43939.75</c:v>
                </c:pt>
                <c:pt idx="3791">
                  <c:v>43939.875</c:v>
                </c:pt>
                <c:pt idx="3792">
                  <c:v>43940</c:v>
                </c:pt>
                <c:pt idx="3793">
                  <c:v>43940.125</c:v>
                </c:pt>
                <c:pt idx="3794">
                  <c:v>43940.25</c:v>
                </c:pt>
                <c:pt idx="3795">
                  <c:v>43940.375</c:v>
                </c:pt>
                <c:pt idx="3796">
                  <c:v>43940.5</c:v>
                </c:pt>
                <c:pt idx="3797">
                  <c:v>43940.625</c:v>
                </c:pt>
                <c:pt idx="3798">
                  <c:v>43940.75</c:v>
                </c:pt>
                <c:pt idx="3799">
                  <c:v>43940.875</c:v>
                </c:pt>
                <c:pt idx="3800">
                  <c:v>43941</c:v>
                </c:pt>
                <c:pt idx="3801">
                  <c:v>43941.125</c:v>
                </c:pt>
                <c:pt idx="3802">
                  <c:v>43941.25</c:v>
                </c:pt>
                <c:pt idx="3803">
                  <c:v>43941.375</c:v>
                </c:pt>
                <c:pt idx="3804">
                  <c:v>43941.5</c:v>
                </c:pt>
                <c:pt idx="3805">
                  <c:v>43941.625</c:v>
                </c:pt>
                <c:pt idx="3806">
                  <c:v>43941.75</c:v>
                </c:pt>
                <c:pt idx="3807">
                  <c:v>43941.875</c:v>
                </c:pt>
                <c:pt idx="3808">
                  <c:v>43942</c:v>
                </c:pt>
                <c:pt idx="3809">
                  <c:v>43942.125</c:v>
                </c:pt>
                <c:pt idx="3810">
                  <c:v>43942.25</c:v>
                </c:pt>
                <c:pt idx="3811">
                  <c:v>43942.375</c:v>
                </c:pt>
                <c:pt idx="3812">
                  <c:v>43942.5</c:v>
                </c:pt>
                <c:pt idx="3813">
                  <c:v>43942.625</c:v>
                </c:pt>
                <c:pt idx="3814">
                  <c:v>43942.75</c:v>
                </c:pt>
                <c:pt idx="3815">
                  <c:v>43942.875</c:v>
                </c:pt>
                <c:pt idx="3816">
                  <c:v>43943</c:v>
                </c:pt>
                <c:pt idx="3817">
                  <c:v>43943.125</c:v>
                </c:pt>
                <c:pt idx="3818">
                  <c:v>43943.25</c:v>
                </c:pt>
                <c:pt idx="3819">
                  <c:v>43943.375</c:v>
                </c:pt>
                <c:pt idx="3820">
                  <c:v>43943.5</c:v>
                </c:pt>
                <c:pt idx="3821">
                  <c:v>43943.625</c:v>
                </c:pt>
                <c:pt idx="3822">
                  <c:v>43943.75</c:v>
                </c:pt>
                <c:pt idx="3823">
                  <c:v>43943.875</c:v>
                </c:pt>
                <c:pt idx="3824">
                  <c:v>43944</c:v>
                </c:pt>
                <c:pt idx="3825">
                  <c:v>43944.125</c:v>
                </c:pt>
                <c:pt idx="3826">
                  <c:v>43944.25</c:v>
                </c:pt>
                <c:pt idx="3827">
                  <c:v>43944.375</c:v>
                </c:pt>
                <c:pt idx="3828">
                  <c:v>43944.5</c:v>
                </c:pt>
                <c:pt idx="3829">
                  <c:v>43944.625</c:v>
                </c:pt>
                <c:pt idx="3830">
                  <c:v>43944.75</c:v>
                </c:pt>
                <c:pt idx="3831">
                  <c:v>43944.875</c:v>
                </c:pt>
                <c:pt idx="3832">
                  <c:v>43945</c:v>
                </c:pt>
                <c:pt idx="3833">
                  <c:v>43945.125</c:v>
                </c:pt>
                <c:pt idx="3834">
                  <c:v>43945.25</c:v>
                </c:pt>
                <c:pt idx="3835">
                  <c:v>43945.375</c:v>
                </c:pt>
                <c:pt idx="3836">
                  <c:v>43945.5</c:v>
                </c:pt>
                <c:pt idx="3837">
                  <c:v>43945.625</c:v>
                </c:pt>
                <c:pt idx="3838">
                  <c:v>43945.75</c:v>
                </c:pt>
                <c:pt idx="3839">
                  <c:v>43945.875</c:v>
                </c:pt>
                <c:pt idx="3840">
                  <c:v>43946</c:v>
                </c:pt>
                <c:pt idx="3841">
                  <c:v>43946.125</c:v>
                </c:pt>
                <c:pt idx="3842">
                  <c:v>43946.25</c:v>
                </c:pt>
                <c:pt idx="3843">
                  <c:v>43946.375</c:v>
                </c:pt>
                <c:pt idx="3844">
                  <c:v>43946.5</c:v>
                </c:pt>
                <c:pt idx="3845">
                  <c:v>43946.625</c:v>
                </c:pt>
                <c:pt idx="3846">
                  <c:v>43946.75</c:v>
                </c:pt>
                <c:pt idx="3847">
                  <c:v>43946.875</c:v>
                </c:pt>
                <c:pt idx="3848">
                  <c:v>43947</c:v>
                </c:pt>
                <c:pt idx="3849">
                  <c:v>43947.125</c:v>
                </c:pt>
                <c:pt idx="3850">
                  <c:v>43947.25</c:v>
                </c:pt>
                <c:pt idx="3851">
                  <c:v>43947.375</c:v>
                </c:pt>
                <c:pt idx="3852">
                  <c:v>43947.5</c:v>
                </c:pt>
                <c:pt idx="3853">
                  <c:v>43947.625</c:v>
                </c:pt>
                <c:pt idx="3854">
                  <c:v>43947.75</c:v>
                </c:pt>
                <c:pt idx="3855">
                  <c:v>43947.875</c:v>
                </c:pt>
                <c:pt idx="3856">
                  <c:v>43948</c:v>
                </c:pt>
                <c:pt idx="3857">
                  <c:v>43948.125</c:v>
                </c:pt>
                <c:pt idx="3858">
                  <c:v>43948.25</c:v>
                </c:pt>
                <c:pt idx="3859">
                  <c:v>43948.375</c:v>
                </c:pt>
                <c:pt idx="3860">
                  <c:v>43948.5</c:v>
                </c:pt>
                <c:pt idx="3861">
                  <c:v>43948.625</c:v>
                </c:pt>
                <c:pt idx="3862">
                  <c:v>43948.75</c:v>
                </c:pt>
                <c:pt idx="3863">
                  <c:v>43948.875</c:v>
                </c:pt>
                <c:pt idx="3864">
                  <c:v>43949</c:v>
                </c:pt>
                <c:pt idx="3865">
                  <c:v>43949.125</c:v>
                </c:pt>
                <c:pt idx="3866">
                  <c:v>43949.25</c:v>
                </c:pt>
                <c:pt idx="3867">
                  <c:v>43949.375</c:v>
                </c:pt>
                <c:pt idx="3868">
                  <c:v>43949.5</c:v>
                </c:pt>
                <c:pt idx="3869">
                  <c:v>43949.625</c:v>
                </c:pt>
                <c:pt idx="3870">
                  <c:v>43949.75</c:v>
                </c:pt>
                <c:pt idx="3871">
                  <c:v>43949.875</c:v>
                </c:pt>
                <c:pt idx="3872">
                  <c:v>43950</c:v>
                </c:pt>
                <c:pt idx="3873">
                  <c:v>43950.125</c:v>
                </c:pt>
                <c:pt idx="3874">
                  <c:v>43950.25</c:v>
                </c:pt>
                <c:pt idx="3875">
                  <c:v>43950.375</c:v>
                </c:pt>
                <c:pt idx="3876">
                  <c:v>43950.5</c:v>
                </c:pt>
                <c:pt idx="3877">
                  <c:v>43950.625</c:v>
                </c:pt>
                <c:pt idx="3878">
                  <c:v>43950.75</c:v>
                </c:pt>
                <c:pt idx="3879">
                  <c:v>43950.875</c:v>
                </c:pt>
                <c:pt idx="3880">
                  <c:v>43951</c:v>
                </c:pt>
                <c:pt idx="3881">
                  <c:v>43951.125</c:v>
                </c:pt>
                <c:pt idx="3882">
                  <c:v>43951.25</c:v>
                </c:pt>
                <c:pt idx="3883">
                  <c:v>43951.375</c:v>
                </c:pt>
                <c:pt idx="3884">
                  <c:v>43951.5</c:v>
                </c:pt>
                <c:pt idx="3885">
                  <c:v>43951.625</c:v>
                </c:pt>
                <c:pt idx="3886">
                  <c:v>43951.75</c:v>
                </c:pt>
                <c:pt idx="3887">
                  <c:v>43951.875</c:v>
                </c:pt>
                <c:pt idx="3888">
                  <c:v>43952</c:v>
                </c:pt>
                <c:pt idx="3889">
                  <c:v>43952.125</c:v>
                </c:pt>
                <c:pt idx="3890">
                  <c:v>43952.25</c:v>
                </c:pt>
                <c:pt idx="3891">
                  <c:v>43952.375</c:v>
                </c:pt>
                <c:pt idx="3892">
                  <c:v>43952.5</c:v>
                </c:pt>
                <c:pt idx="3893">
                  <c:v>43952.625</c:v>
                </c:pt>
                <c:pt idx="3894">
                  <c:v>43952.75</c:v>
                </c:pt>
                <c:pt idx="3895">
                  <c:v>43952.875</c:v>
                </c:pt>
                <c:pt idx="3896">
                  <c:v>43953</c:v>
                </c:pt>
                <c:pt idx="3897">
                  <c:v>43953.125</c:v>
                </c:pt>
                <c:pt idx="3898">
                  <c:v>43953.25</c:v>
                </c:pt>
                <c:pt idx="3899">
                  <c:v>43953.375</c:v>
                </c:pt>
                <c:pt idx="3900">
                  <c:v>43953.5</c:v>
                </c:pt>
                <c:pt idx="3901">
                  <c:v>43953.625</c:v>
                </c:pt>
                <c:pt idx="3902">
                  <c:v>43953.75</c:v>
                </c:pt>
                <c:pt idx="3903">
                  <c:v>43953.875</c:v>
                </c:pt>
                <c:pt idx="3904">
                  <c:v>43954</c:v>
                </c:pt>
                <c:pt idx="3905">
                  <c:v>43954.125</c:v>
                </c:pt>
                <c:pt idx="3906">
                  <c:v>43954.25</c:v>
                </c:pt>
                <c:pt idx="3907">
                  <c:v>43954.375</c:v>
                </c:pt>
                <c:pt idx="3908">
                  <c:v>43954.5</c:v>
                </c:pt>
                <c:pt idx="3909">
                  <c:v>43954.625</c:v>
                </c:pt>
                <c:pt idx="3910">
                  <c:v>43954.75</c:v>
                </c:pt>
                <c:pt idx="3911">
                  <c:v>43954.875</c:v>
                </c:pt>
                <c:pt idx="3912">
                  <c:v>43955</c:v>
                </c:pt>
                <c:pt idx="3913">
                  <c:v>43955.125</c:v>
                </c:pt>
                <c:pt idx="3914">
                  <c:v>43955.25</c:v>
                </c:pt>
                <c:pt idx="3915">
                  <c:v>43955.375</c:v>
                </c:pt>
                <c:pt idx="3916">
                  <c:v>43955.5</c:v>
                </c:pt>
                <c:pt idx="3917">
                  <c:v>43955.625</c:v>
                </c:pt>
                <c:pt idx="3918">
                  <c:v>43955.75</c:v>
                </c:pt>
                <c:pt idx="3919">
                  <c:v>43955.875</c:v>
                </c:pt>
                <c:pt idx="3920">
                  <c:v>43956</c:v>
                </c:pt>
                <c:pt idx="3921">
                  <c:v>43956.125</c:v>
                </c:pt>
                <c:pt idx="3922">
                  <c:v>43956.25</c:v>
                </c:pt>
                <c:pt idx="3923">
                  <c:v>43956.375</c:v>
                </c:pt>
                <c:pt idx="3924">
                  <c:v>43956.5</c:v>
                </c:pt>
                <c:pt idx="3925">
                  <c:v>43956.625</c:v>
                </c:pt>
                <c:pt idx="3926">
                  <c:v>43956.75</c:v>
                </c:pt>
                <c:pt idx="3927">
                  <c:v>43956.875</c:v>
                </c:pt>
                <c:pt idx="3928">
                  <c:v>43957</c:v>
                </c:pt>
                <c:pt idx="3929">
                  <c:v>43957.125</c:v>
                </c:pt>
                <c:pt idx="3930">
                  <c:v>43957.25</c:v>
                </c:pt>
                <c:pt idx="3931">
                  <c:v>43957.375</c:v>
                </c:pt>
                <c:pt idx="3932">
                  <c:v>43957.5</c:v>
                </c:pt>
                <c:pt idx="3933">
                  <c:v>43957.625</c:v>
                </c:pt>
                <c:pt idx="3934">
                  <c:v>43957.75</c:v>
                </c:pt>
                <c:pt idx="3935">
                  <c:v>43957.875</c:v>
                </c:pt>
                <c:pt idx="3936">
                  <c:v>43958</c:v>
                </c:pt>
                <c:pt idx="3937">
                  <c:v>43958.125</c:v>
                </c:pt>
                <c:pt idx="3938">
                  <c:v>43958.25</c:v>
                </c:pt>
                <c:pt idx="3939">
                  <c:v>43958.375</c:v>
                </c:pt>
                <c:pt idx="3940">
                  <c:v>43958.5</c:v>
                </c:pt>
                <c:pt idx="3941">
                  <c:v>43958.625</c:v>
                </c:pt>
                <c:pt idx="3942">
                  <c:v>43958.75</c:v>
                </c:pt>
                <c:pt idx="3943">
                  <c:v>43958.875</c:v>
                </c:pt>
                <c:pt idx="3944">
                  <c:v>43959</c:v>
                </c:pt>
                <c:pt idx="3945">
                  <c:v>43959.125</c:v>
                </c:pt>
                <c:pt idx="3946">
                  <c:v>43959.25</c:v>
                </c:pt>
                <c:pt idx="3947">
                  <c:v>43959.375</c:v>
                </c:pt>
                <c:pt idx="3948">
                  <c:v>43959.5</c:v>
                </c:pt>
                <c:pt idx="3949">
                  <c:v>43959.625</c:v>
                </c:pt>
                <c:pt idx="3950">
                  <c:v>43959.75</c:v>
                </c:pt>
                <c:pt idx="3951">
                  <c:v>43959.875</c:v>
                </c:pt>
                <c:pt idx="3952">
                  <c:v>43960</c:v>
                </c:pt>
                <c:pt idx="3953">
                  <c:v>43960.125</c:v>
                </c:pt>
                <c:pt idx="3954">
                  <c:v>43960.25</c:v>
                </c:pt>
                <c:pt idx="3955">
                  <c:v>43960.375</c:v>
                </c:pt>
                <c:pt idx="3956">
                  <c:v>43960.5</c:v>
                </c:pt>
                <c:pt idx="3957">
                  <c:v>43960.625</c:v>
                </c:pt>
                <c:pt idx="3958">
                  <c:v>43960.75</c:v>
                </c:pt>
                <c:pt idx="3959">
                  <c:v>43960.875</c:v>
                </c:pt>
                <c:pt idx="3960">
                  <c:v>43961</c:v>
                </c:pt>
                <c:pt idx="3961">
                  <c:v>43961.125</c:v>
                </c:pt>
                <c:pt idx="3962">
                  <c:v>43961.25</c:v>
                </c:pt>
                <c:pt idx="3963">
                  <c:v>43961.375</c:v>
                </c:pt>
                <c:pt idx="3964">
                  <c:v>43961.5</c:v>
                </c:pt>
                <c:pt idx="3965">
                  <c:v>43961.625</c:v>
                </c:pt>
                <c:pt idx="3966">
                  <c:v>43961.75</c:v>
                </c:pt>
                <c:pt idx="3967">
                  <c:v>43961.875</c:v>
                </c:pt>
                <c:pt idx="3968">
                  <c:v>43962</c:v>
                </c:pt>
                <c:pt idx="3969">
                  <c:v>43962.125</c:v>
                </c:pt>
                <c:pt idx="3970">
                  <c:v>43962.25</c:v>
                </c:pt>
                <c:pt idx="3971">
                  <c:v>43962.375</c:v>
                </c:pt>
                <c:pt idx="3972">
                  <c:v>43962.5</c:v>
                </c:pt>
                <c:pt idx="3973">
                  <c:v>43962.625</c:v>
                </c:pt>
                <c:pt idx="3974">
                  <c:v>43962.75</c:v>
                </c:pt>
                <c:pt idx="3975">
                  <c:v>43962.875</c:v>
                </c:pt>
                <c:pt idx="3976">
                  <c:v>43963</c:v>
                </c:pt>
                <c:pt idx="3977">
                  <c:v>43963.125</c:v>
                </c:pt>
                <c:pt idx="3978">
                  <c:v>43963.25</c:v>
                </c:pt>
                <c:pt idx="3979">
                  <c:v>43963.375</c:v>
                </c:pt>
                <c:pt idx="3980">
                  <c:v>43963.5</c:v>
                </c:pt>
                <c:pt idx="3981">
                  <c:v>43963.625</c:v>
                </c:pt>
                <c:pt idx="3982">
                  <c:v>43963.75</c:v>
                </c:pt>
                <c:pt idx="3983">
                  <c:v>43963.875</c:v>
                </c:pt>
                <c:pt idx="3984">
                  <c:v>43964</c:v>
                </c:pt>
                <c:pt idx="3985">
                  <c:v>43964.125</c:v>
                </c:pt>
                <c:pt idx="3986">
                  <c:v>43964.25</c:v>
                </c:pt>
                <c:pt idx="3987">
                  <c:v>43964.375</c:v>
                </c:pt>
                <c:pt idx="3988">
                  <c:v>43964.5</c:v>
                </c:pt>
                <c:pt idx="3989">
                  <c:v>43964.625</c:v>
                </c:pt>
                <c:pt idx="3990">
                  <c:v>43964.75</c:v>
                </c:pt>
                <c:pt idx="3991">
                  <c:v>43964.875</c:v>
                </c:pt>
                <c:pt idx="3992">
                  <c:v>43965</c:v>
                </c:pt>
                <c:pt idx="3993">
                  <c:v>43965.125</c:v>
                </c:pt>
                <c:pt idx="3994">
                  <c:v>43965.25</c:v>
                </c:pt>
                <c:pt idx="3995">
                  <c:v>43965.375</c:v>
                </c:pt>
                <c:pt idx="3996">
                  <c:v>43965.5</c:v>
                </c:pt>
                <c:pt idx="3997">
                  <c:v>43965.625</c:v>
                </c:pt>
                <c:pt idx="3998">
                  <c:v>43965.75</c:v>
                </c:pt>
                <c:pt idx="3999">
                  <c:v>43965.875</c:v>
                </c:pt>
                <c:pt idx="4000">
                  <c:v>43966</c:v>
                </c:pt>
                <c:pt idx="4001">
                  <c:v>43966.125</c:v>
                </c:pt>
                <c:pt idx="4002">
                  <c:v>43966.25</c:v>
                </c:pt>
                <c:pt idx="4003">
                  <c:v>43966.375</c:v>
                </c:pt>
                <c:pt idx="4004">
                  <c:v>43966.5</c:v>
                </c:pt>
                <c:pt idx="4005">
                  <c:v>43966.625</c:v>
                </c:pt>
                <c:pt idx="4006">
                  <c:v>43966.75</c:v>
                </c:pt>
                <c:pt idx="4007">
                  <c:v>43966.875</c:v>
                </c:pt>
                <c:pt idx="4008">
                  <c:v>43967</c:v>
                </c:pt>
                <c:pt idx="4009">
                  <c:v>43967.125</c:v>
                </c:pt>
                <c:pt idx="4010">
                  <c:v>43967.25</c:v>
                </c:pt>
                <c:pt idx="4011">
                  <c:v>43967.375</c:v>
                </c:pt>
                <c:pt idx="4012">
                  <c:v>43967.5</c:v>
                </c:pt>
                <c:pt idx="4013">
                  <c:v>43967.625</c:v>
                </c:pt>
                <c:pt idx="4014">
                  <c:v>43967.75</c:v>
                </c:pt>
                <c:pt idx="4015">
                  <c:v>43967.875</c:v>
                </c:pt>
                <c:pt idx="4016">
                  <c:v>43968</c:v>
                </c:pt>
                <c:pt idx="4017">
                  <c:v>43968.125</c:v>
                </c:pt>
                <c:pt idx="4018">
                  <c:v>43968.25</c:v>
                </c:pt>
                <c:pt idx="4019">
                  <c:v>43968.375</c:v>
                </c:pt>
                <c:pt idx="4020">
                  <c:v>43968.5</c:v>
                </c:pt>
                <c:pt idx="4021">
                  <c:v>43968.625</c:v>
                </c:pt>
                <c:pt idx="4022">
                  <c:v>43968.75</c:v>
                </c:pt>
                <c:pt idx="4023">
                  <c:v>43968.875</c:v>
                </c:pt>
                <c:pt idx="4024">
                  <c:v>43969</c:v>
                </c:pt>
                <c:pt idx="4025">
                  <c:v>43969.125</c:v>
                </c:pt>
                <c:pt idx="4026">
                  <c:v>43969.25</c:v>
                </c:pt>
                <c:pt idx="4027">
                  <c:v>43969.375</c:v>
                </c:pt>
                <c:pt idx="4028">
                  <c:v>43969.5</c:v>
                </c:pt>
                <c:pt idx="4029">
                  <c:v>43969.625</c:v>
                </c:pt>
                <c:pt idx="4030">
                  <c:v>43969.75</c:v>
                </c:pt>
                <c:pt idx="4031">
                  <c:v>43969.875</c:v>
                </c:pt>
                <c:pt idx="4032">
                  <c:v>43970</c:v>
                </c:pt>
                <c:pt idx="4033">
                  <c:v>43970.125</c:v>
                </c:pt>
                <c:pt idx="4034">
                  <c:v>43970.25</c:v>
                </c:pt>
                <c:pt idx="4035">
                  <c:v>43970.375</c:v>
                </c:pt>
                <c:pt idx="4036">
                  <c:v>43970.5</c:v>
                </c:pt>
                <c:pt idx="4037">
                  <c:v>43970.625</c:v>
                </c:pt>
                <c:pt idx="4038">
                  <c:v>43970.75</c:v>
                </c:pt>
                <c:pt idx="4039">
                  <c:v>43970.875</c:v>
                </c:pt>
                <c:pt idx="4040">
                  <c:v>43971</c:v>
                </c:pt>
                <c:pt idx="4041">
                  <c:v>43971.125</c:v>
                </c:pt>
                <c:pt idx="4042">
                  <c:v>43971.25</c:v>
                </c:pt>
                <c:pt idx="4043">
                  <c:v>43971.375</c:v>
                </c:pt>
                <c:pt idx="4044">
                  <c:v>43971.5</c:v>
                </c:pt>
                <c:pt idx="4045">
                  <c:v>43971.625</c:v>
                </c:pt>
                <c:pt idx="4046">
                  <c:v>43971.75</c:v>
                </c:pt>
                <c:pt idx="4047">
                  <c:v>43971.875</c:v>
                </c:pt>
                <c:pt idx="4048">
                  <c:v>43972</c:v>
                </c:pt>
                <c:pt idx="4049">
                  <c:v>43972.125</c:v>
                </c:pt>
                <c:pt idx="4050">
                  <c:v>43972.25</c:v>
                </c:pt>
                <c:pt idx="4051">
                  <c:v>43972.375</c:v>
                </c:pt>
                <c:pt idx="4052">
                  <c:v>43972.5</c:v>
                </c:pt>
                <c:pt idx="4053">
                  <c:v>43972.625</c:v>
                </c:pt>
                <c:pt idx="4054">
                  <c:v>43972.75</c:v>
                </c:pt>
                <c:pt idx="4055">
                  <c:v>43972.875</c:v>
                </c:pt>
                <c:pt idx="4056">
                  <c:v>43973</c:v>
                </c:pt>
                <c:pt idx="4057">
                  <c:v>43973.125</c:v>
                </c:pt>
                <c:pt idx="4058">
                  <c:v>43973.25</c:v>
                </c:pt>
                <c:pt idx="4059">
                  <c:v>43973.375</c:v>
                </c:pt>
                <c:pt idx="4060">
                  <c:v>43973.5</c:v>
                </c:pt>
                <c:pt idx="4061">
                  <c:v>43973.625</c:v>
                </c:pt>
                <c:pt idx="4062">
                  <c:v>43973.75</c:v>
                </c:pt>
                <c:pt idx="4063">
                  <c:v>43973.875</c:v>
                </c:pt>
                <c:pt idx="4064">
                  <c:v>43974</c:v>
                </c:pt>
                <c:pt idx="4065">
                  <c:v>43974.125</c:v>
                </c:pt>
                <c:pt idx="4066">
                  <c:v>43974.25</c:v>
                </c:pt>
                <c:pt idx="4067">
                  <c:v>43974.375</c:v>
                </c:pt>
                <c:pt idx="4068">
                  <c:v>43974.5</c:v>
                </c:pt>
                <c:pt idx="4069">
                  <c:v>43974.625</c:v>
                </c:pt>
                <c:pt idx="4070">
                  <c:v>43974.75</c:v>
                </c:pt>
                <c:pt idx="4071">
                  <c:v>43974.875</c:v>
                </c:pt>
                <c:pt idx="4072">
                  <c:v>43975</c:v>
                </c:pt>
                <c:pt idx="4073">
                  <c:v>43975.125</c:v>
                </c:pt>
                <c:pt idx="4074">
                  <c:v>43975.25</c:v>
                </c:pt>
                <c:pt idx="4075">
                  <c:v>43975.375</c:v>
                </c:pt>
                <c:pt idx="4076">
                  <c:v>43975.5</c:v>
                </c:pt>
                <c:pt idx="4077">
                  <c:v>43975.625</c:v>
                </c:pt>
                <c:pt idx="4078">
                  <c:v>43975.75</c:v>
                </c:pt>
                <c:pt idx="4079">
                  <c:v>43975.875</c:v>
                </c:pt>
                <c:pt idx="4080">
                  <c:v>43976</c:v>
                </c:pt>
                <c:pt idx="4081">
                  <c:v>43976.125</c:v>
                </c:pt>
                <c:pt idx="4082">
                  <c:v>43976.25</c:v>
                </c:pt>
                <c:pt idx="4083">
                  <c:v>43976.375</c:v>
                </c:pt>
                <c:pt idx="4084">
                  <c:v>43976.5</c:v>
                </c:pt>
                <c:pt idx="4085">
                  <c:v>43976.625</c:v>
                </c:pt>
                <c:pt idx="4086">
                  <c:v>43976.75</c:v>
                </c:pt>
                <c:pt idx="4087">
                  <c:v>43976.875</c:v>
                </c:pt>
                <c:pt idx="4088">
                  <c:v>43977</c:v>
                </c:pt>
                <c:pt idx="4089">
                  <c:v>43977.125</c:v>
                </c:pt>
                <c:pt idx="4090">
                  <c:v>43977.25</c:v>
                </c:pt>
                <c:pt idx="4091">
                  <c:v>43977.375</c:v>
                </c:pt>
                <c:pt idx="4092">
                  <c:v>43977.5</c:v>
                </c:pt>
                <c:pt idx="4093">
                  <c:v>43977.625</c:v>
                </c:pt>
                <c:pt idx="4094">
                  <c:v>43977.75</c:v>
                </c:pt>
                <c:pt idx="4095">
                  <c:v>43977.875</c:v>
                </c:pt>
                <c:pt idx="4096">
                  <c:v>43978</c:v>
                </c:pt>
                <c:pt idx="4097">
                  <c:v>43978.125</c:v>
                </c:pt>
                <c:pt idx="4098">
                  <c:v>43978.25</c:v>
                </c:pt>
                <c:pt idx="4099">
                  <c:v>43978.375</c:v>
                </c:pt>
                <c:pt idx="4100">
                  <c:v>43978.5</c:v>
                </c:pt>
                <c:pt idx="4101">
                  <c:v>43978.625</c:v>
                </c:pt>
                <c:pt idx="4102">
                  <c:v>43978.75</c:v>
                </c:pt>
                <c:pt idx="4103">
                  <c:v>43978.875</c:v>
                </c:pt>
                <c:pt idx="4104">
                  <c:v>43979</c:v>
                </c:pt>
                <c:pt idx="4105">
                  <c:v>43979.125</c:v>
                </c:pt>
                <c:pt idx="4106">
                  <c:v>43979.25</c:v>
                </c:pt>
                <c:pt idx="4107">
                  <c:v>43979.375</c:v>
                </c:pt>
                <c:pt idx="4108">
                  <c:v>43979.5</c:v>
                </c:pt>
                <c:pt idx="4109">
                  <c:v>43979.625</c:v>
                </c:pt>
                <c:pt idx="4110">
                  <c:v>43979.75</c:v>
                </c:pt>
                <c:pt idx="4111">
                  <c:v>43979.875</c:v>
                </c:pt>
                <c:pt idx="4112">
                  <c:v>43980</c:v>
                </c:pt>
                <c:pt idx="4113">
                  <c:v>43980.125</c:v>
                </c:pt>
                <c:pt idx="4114">
                  <c:v>43980.25</c:v>
                </c:pt>
                <c:pt idx="4115">
                  <c:v>43980.375</c:v>
                </c:pt>
                <c:pt idx="4116">
                  <c:v>43980.5</c:v>
                </c:pt>
                <c:pt idx="4117">
                  <c:v>43980.625</c:v>
                </c:pt>
                <c:pt idx="4118">
                  <c:v>43980.75</c:v>
                </c:pt>
                <c:pt idx="4119">
                  <c:v>43980.875</c:v>
                </c:pt>
                <c:pt idx="4120">
                  <c:v>43981</c:v>
                </c:pt>
                <c:pt idx="4121">
                  <c:v>43981.125</c:v>
                </c:pt>
                <c:pt idx="4122">
                  <c:v>43981.25</c:v>
                </c:pt>
                <c:pt idx="4123">
                  <c:v>43981.375</c:v>
                </c:pt>
                <c:pt idx="4124">
                  <c:v>43981.5</c:v>
                </c:pt>
                <c:pt idx="4125">
                  <c:v>43981.625</c:v>
                </c:pt>
                <c:pt idx="4126">
                  <c:v>43981.75</c:v>
                </c:pt>
                <c:pt idx="4127">
                  <c:v>43981.875</c:v>
                </c:pt>
                <c:pt idx="4128">
                  <c:v>43982</c:v>
                </c:pt>
                <c:pt idx="4129">
                  <c:v>43982.125</c:v>
                </c:pt>
                <c:pt idx="4130">
                  <c:v>43982.25</c:v>
                </c:pt>
                <c:pt idx="4131">
                  <c:v>43982.375</c:v>
                </c:pt>
                <c:pt idx="4132">
                  <c:v>43982.5</c:v>
                </c:pt>
                <c:pt idx="4133">
                  <c:v>43982.625</c:v>
                </c:pt>
                <c:pt idx="4134">
                  <c:v>43982.75</c:v>
                </c:pt>
                <c:pt idx="4135">
                  <c:v>43982.875</c:v>
                </c:pt>
                <c:pt idx="4136">
                  <c:v>43983</c:v>
                </c:pt>
                <c:pt idx="4137">
                  <c:v>43983.125</c:v>
                </c:pt>
                <c:pt idx="4138">
                  <c:v>43983.25</c:v>
                </c:pt>
                <c:pt idx="4139">
                  <c:v>43983.375</c:v>
                </c:pt>
                <c:pt idx="4140">
                  <c:v>43983.5</c:v>
                </c:pt>
                <c:pt idx="4141">
                  <c:v>43983.625</c:v>
                </c:pt>
                <c:pt idx="4142">
                  <c:v>43983.75</c:v>
                </c:pt>
                <c:pt idx="4143">
                  <c:v>43983.875</c:v>
                </c:pt>
                <c:pt idx="4144">
                  <c:v>43984</c:v>
                </c:pt>
                <c:pt idx="4145">
                  <c:v>43984.125</c:v>
                </c:pt>
                <c:pt idx="4146">
                  <c:v>43984.25</c:v>
                </c:pt>
                <c:pt idx="4147">
                  <c:v>43984.375</c:v>
                </c:pt>
                <c:pt idx="4148">
                  <c:v>43984.5</c:v>
                </c:pt>
                <c:pt idx="4149">
                  <c:v>43984.625</c:v>
                </c:pt>
                <c:pt idx="4150">
                  <c:v>43984.75</c:v>
                </c:pt>
                <c:pt idx="4151">
                  <c:v>43984.875</c:v>
                </c:pt>
                <c:pt idx="4152">
                  <c:v>43985</c:v>
                </c:pt>
                <c:pt idx="4153">
                  <c:v>43985.125</c:v>
                </c:pt>
                <c:pt idx="4154">
                  <c:v>43985.25</c:v>
                </c:pt>
                <c:pt idx="4155">
                  <c:v>43985.375</c:v>
                </c:pt>
                <c:pt idx="4156">
                  <c:v>43985.5</c:v>
                </c:pt>
                <c:pt idx="4157">
                  <c:v>43985.625</c:v>
                </c:pt>
                <c:pt idx="4158">
                  <c:v>43985.75</c:v>
                </c:pt>
                <c:pt idx="4159">
                  <c:v>43985.875</c:v>
                </c:pt>
                <c:pt idx="4160">
                  <c:v>43986</c:v>
                </c:pt>
                <c:pt idx="4161">
                  <c:v>43986.125</c:v>
                </c:pt>
                <c:pt idx="4162">
                  <c:v>43986.25</c:v>
                </c:pt>
                <c:pt idx="4163">
                  <c:v>43986.375</c:v>
                </c:pt>
                <c:pt idx="4164">
                  <c:v>43986.5</c:v>
                </c:pt>
                <c:pt idx="4165">
                  <c:v>43986.625</c:v>
                </c:pt>
                <c:pt idx="4166">
                  <c:v>43986.75</c:v>
                </c:pt>
                <c:pt idx="4167">
                  <c:v>43986.875</c:v>
                </c:pt>
                <c:pt idx="4168">
                  <c:v>43987</c:v>
                </c:pt>
                <c:pt idx="4169">
                  <c:v>43987.125</c:v>
                </c:pt>
                <c:pt idx="4170">
                  <c:v>43987.25</c:v>
                </c:pt>
                <c:pt idx="4171">
                  <c:v>43987.375</c:v>
                </c:pt>
                <c:pt idx="4172">
                  <c:v>43987.5</c:v>
                </c:pt>
                <c:pt idx="4173">
                  <c:v>43987.625</c:v>
                </c:pt>
                <c:pt idx="4174">
                  <c:v>43987.75</c:v>
                </c:pt>
                <c:pt idx="4175">
                  <c:v>43987.875</c:v>
                </c:pt>
                <c:pt idx="4176">
                  <c:v>43988</c:v>
                </c:pt>
                <c:pt idx="4177">
                  <c:v>43988.125</c:v>
                </c:pt>
                <c:pt idx="4178">
                  <c:v>43988.25</c:v>
                </c:pt>
                <c:pt idx="4179">
                  <c:v>43988.375</c:v>
                </c:pt>
                <c:pt idx="4180">
                  <c:v>43988.5</c:v>
                </c:pt>
                <c:pt idx="4181">
                  <c:v>43988.625</c:v>
                </c:pt>
                <c:pt idx="4182">
                  <c:v>43988.75</c:v>
                </c:pt>
                <c:pt idx="4183">
                  <c:v>43988.875</c:v>
                </c:pt>
                <c:pt idx="4184">
                  <c:v>43989</c:v>
                </c:pt>
                <c:pt idx="4185">
                  <c:v>43989.125</c:v>
                </c:pt>
                <c:pt idx="4186">
                  <c:v>43989.25</c:v>
                </c:pt>
                <c:pt idx="4187">
                  <c:v>43989.375</c:v>
                </c:pt>
                <c:pt idx="4188">
                  <c:v>43989.5</c:v>
                </c:pt>
                <c:pt idx="4189">
                  <c:v>43989.625</c:v>
                </c:pt>
                <c:pt idx="4190">
                  <c:v>43989.75</c:v>
                </c:pt>
                <c:pt idx="4191">
                  <c:v>43989.875</c:v>
                </c:pt>
                <c:pt idx="4192">
                  <c:v>43990</c:v>
                </c:pt>
                <c:pt idx="4193">
                  <c:v>43990.125</c:v>
                </c:pt>
                <c:pt idx="4194">
                  <c:v>43990.25</c:v>
                </c:pt>
                <c:pt idx="4195">
                  <c:v>43990.375</c:v>
                </c:pt>
                <c:pt idx="4196">
                  <c:v>43990.5</c:v>
                </c:pt>
                <c:pt idx="4197">
                  <c:v>43990.625</c:v>
                </c:pt>
                <c:pt idx="4198">
                  <c:v>43990.75</c:v>
                </c:pt>
                <c:pt idx="4199">
                  <c:v>43990.875</c:v>
                </c:pt>
                <c:pt idx="4200">
                  <c:v>43991</c:v>
                </c:pt>
                <c:pt idx="4201">
                  <c:v>43991.125</c:v>
                </c:pt>
                <c:pt idx="4202">
                  <c:v>43991.25</c:v>
                </c:pt>
                <c:pt idx="4203">
                  <c:v>43991.375</c:v>
                </c:pt>
                <c:pt idx="4204">
                  <c:v>43991.5</c:v>
                </c:pt>
                <c:pt idx="4205">
                  <c:v>43991.625</c:v>
                </c:pt>
                <c:pt idx="4206">
                  <c:v>43991.75</c:v>
                </c:pt>
                <c:pt idx="4207">
                  <c:v>43991.875</c:v>
                </c:pt>
                <c:pt idx="4208">
                  <c:v>43992</c:v>
                </c:pt>
                <c:pt idx="4209">
                  <c:v>43992.125</c:v>
                </c:pt>
                <c:pt idx="4210">
                  <c:v>43992.25</c:v>
                </c:pt>
                <c:pt idx="4211">
                  <c:v>43992.375</c:v>
                </c:pt>
                <c:pt idx="4212">
                  <c:v>43992.5</c:v>
                </c:pt>
                <c:pt idx="4213">
                  <c:v>43992.625</c:v>
                </c:pt>
                <c:pt idx="4214">
                  <c:v>43992.75</c:v>
                </c:pt>
                <c:pt idx="4215">
                  <c:v>43992.875</c:v>
                </c:pt>
                <c:pt idx="4216">
                  <c:v>43993</c:v>
                </c:pt>
                <c:pt idx="4217">
                  <c:v>43993.125</c:v>
                </c:pt>
                <c:pt idx="4218">
                  <c:v>43993.25</c:v>
                </c:pt>
                <c:pt idx="4219">
                  <c:v>43993.375</c:v>
                </c:pt>
                <c:pt idx="4220">
                  <c:v>43993.5</c:v>
                </c:pt>
                <c:pt idx="4221">
                  <c:v>43993.625</c:v>
                </c:pt>
                <c:pt idx="4222">
                  <c:v>43993.75</c:v>
                </c:pt>
                <c:pt idx="4223">
                  <c:v>43993.875</c:v>
                </c:pt>
                <c:pt idx="4224">
                  <c:v>43994</c:v>
                </c:pt>
                <c:pt idx="4225">
                  <c:v>43994.125</c:v>
                </c:pt>
                <c:pt idx="4226">
                  <c:v>43994.25</c:v>
                </c:pt>
                <c:pt idx="4227">
                  <c:v>43994.375</c:v>
                </c:pt>
                <c:pt idx="4228">
                  <c:v>43994.5</c:v>
                </c:pt>
                <c:pt idx="4229">
                  <c:v>43994.625</c:v>
                </c:pt>
                <c:pt idx="4230">
                  <c:v>43994.75</c:v>
                </c:pt>
                <c:pt idx="4231">
                  <c:v>43994.875</c:v>
                </c:pt>
                <c:pt idx="4232">
                  <c:v>43995</c:v>
                </c:pt>
                <c:pt idx="4233">
                  <c:v>43995.125</c:v>
                </c:pt>
                <c:pt idx="4234">
                  <c:v>43995.25</c:v>
                </c:pt>
                <c:pt idx="4235">
                  <c:v>43995.375</c:v>
                </c:pt>
                <c:pt idx="4236">
                  <c:v>43995.5</c:v>
                </c:pt>
                <c:pt idx="4237">
                  <c:v>43995.625</c:v>
                </c:pt>
                <c:pt idx="4238">
                  <c:v>43995.75</c:v>
                </c:pt>
                <c:pt idx="4239">
                  <c:v>43995.875</c:v>
                </c:pt>
                <c:pt idx="4240">
                  <c:v>43996</c:v>
                </c:pt>
                <c:pt idx="4241">
                  <c:v>43996.125</c:v>
                </c:pt>
                <c:pt idx="4242">
                  <c:v>43996.25</c:v>
                </c:pt>
                <c:pt idx="4243">
                  <c:v>43996.375</c:v>
                </c:pt>
                <c:pt idx="4244">
                  <c:v>43996.5</c:v>
                </c:pt>
                <c:pt idx="4245">
                  <c:v>43996.625</c:v>
                </c:pt>
                <c:pt idx="4246">
                  <c:v>43996.75</c:v>
                </c:pt>
                <c:pt idx="4247">
                  <c:v>43996.875</c:v>
                </c:pt>
                <c:pt idx="4248">
                  <c:v>43997</c:v>
                </c:pt>
                <c:pt idx="4249">
                  <c:v>43997.125</c:v>
                </c:pt>
                <c:pt idx="4250">
                  <c:v>43997.25</c:v>
                </c:pt>
                <c:pt idx="4251">
                  <c:v>43997.375</c:v>
                </c:pt>
                <c:pt idx="4252">
                  <c:v>43997.5</c:v>
                </c:pt>
                <c:pt idx="4253">
                  <c:v>43997.625</c:v>
                </c:pt>
                <c:pt idx="4254">
                  <c:v>43997.75</c:v>
                </c:pt>
                <c:pt idx="4255">
                  <c:v>43997.875</c:v>
                </c:pt>
                <c:pt idx="4256">
                  <c:v>43998</c:v>
                </c:pt>
                <c:pt idx="4257">
                  <c:v>43998.125</c:v>
                </c:pt>
                <c:pt idx="4258">
                  <c:v>43998.25</c:v>
                </c:pt>
                <c:pt idx="4259">
                  <c:v>43998.375</c:v>
                </c:pt>
                <c:pt idx="4260">
                  <c:v>43998.5</c:v>
                </c:pt>
                <c:pt idx="4261">
                  <c:v>43998.625</c:v>
                </c:pt>
                <c:pt idx="4262">
                  <c:v>43998.75</c:v>
                </c:pt>
                <c:pt idx="4263">
                  <c:v>43998.875</c:v>
                </c:pt>
                <c:pt idx="4264">
                  <c:v>43999</c:v>
                </c:pt>
                <c:pt idx="4265">
                  <c:v>43999.125</c:v>
                </c:pt>
                <c:pt idx="4266">
                  <c:v>43999.25</c:v>
                </c:pt>
                <c:pt idx="4267">
                  <c:v>43999.375</c:v>
                </c:pt>
                <c:pt idx="4268">
                  <c:v>43999.5</c:v>
                </c:pt>
                <c:pt idx="4269">
                  <c:v>43999.625</c:v>
                </c:pt>
                <c:pt idx="4270">
                  <c:v>43999.75</c:v>
                </c:pt>
                <c:pt idx="4271">
                  <c:v>43999.875</c:v>
                </c:pt>
                <c:pt idx="4272">
                  <c:v>44000</c:v>
                </c:pt>
                <c:pt idx="4273">
                  <c:v>44000.125</c:v>
                </c:pt>
                <c:pt idx="4274">
                  <c:v>44000.25</c:v>
                </c:pt>
                <c:pt idx="4275">
                  <c:v>44000.375</c:v>
                </c:pt>
                <c:pt idx="4276">
                  <c:v>44000.5</c:v>
                </c:pt>
                <c:pt idx="4277">
                  <c:v>44000.625</c:v>
                </c:pt>
                <c:pt idx="4278">
                  <c:v>44000.75</c:v>
                </c:pt>
                <c:pt idx="4279">
                  <c:v>44000.875</c:v>
                </c:pt>
                <c:pt idx="4280">
                  <c:v>44001</c:v>
                </c:pt>
                <c:pt idx="4281">
                  <c:v>44001.125</c:v>
                </c:pt>
                <c:pt idx="4282">
                  <c:v>44001.25</c:v>
                </c:pt>
                <c:pt idx="4283">
                  <c:v>44001.375</c:v>
                </c:pt>
                <c:pt idx="4284">
                  <c:v>44001.5</c:v>
                </c:pt>
                <c:pt idx="4285">
                  <c:v>44001.625</c:v>
                </c:pt>
                <c:pt idx="4286">
                  <c:v>44001.75</c:v>
                </c:pt>
                <c:pt idx="4287">
                  <c:v>44001.875</c:v>
                </c:pt>
                <c:pt idx="4288">
                  <c:v>44002</c:v>
                </c:pt>
                <c:pt idx="4289">
                  <c:v>44002.125</c:v>
                </c:pt>
                <c:pt idx="4290">
                  <c:v>44002.25</c:v>
                </c:pt>
                <c:pt idx="4291">
                  <c:v>44002.375</c:v>
                </c:pt>
                <c:pt idx="4292">
                  <c:v>44002.5</c:v>
                </c:pt>
                <c:pt idx="4293">
                  <c:v>44002.625</c:v>
                </c:pt>
                <c:pt idx="4294">
                  <c:v>44002.75</c:v>
                </c:pt>
                <c:pt idx="4295">
                  <c:v>44002.875</c:v>
                </c:pt>
                <c:pt idx="4296">
                  <c:v>44003</c:v>
                </c:pt>
                <c:pt idx="4297">
                  <c:v>44003.125</c:v>
                </c:pt>
                <c:pt idx="4298">
                  <c:v>44003.25</c:v>
                </c:pt>
                <c:pt idx="4299">
                  <c:v>44003.375</c:v>
                </c:pt>
                <c:pt idx="4300">
                  <c:v>44003.5</c:v>
                </c:pt>
                <c:pt idx="4301">
                  <c:v>44003.625</c:v>
                </c:pt>
                <c:pt idx="4302">
                  <c:v>44003.75</c:v>
                </c:pt>
                <c:pt idx="4303">
                  <c:v>44003.875</c:v>
                </c:pt>
                <c:pt idx="4304">
                  <c:v>44004</c:v>
                </c:pt>
                <c:pt idx="4305">
                  <c:v>44004.125</c:v>
                </c:pt>
                <c:pt idx="4306">
                  <c:v>44004.25</c:v>
                </c:pt>
                <c:pt idx="4307">
                  <c:v>44004.375</c:v>
                </c:pt>
                <c:pt idx="4308">
                  <c:v>44004.5</c:v>
                </c:pt>
                <c:pt idx="4309">
                  <c:v>44004.625</c:v>
                </c:pt>
                <c:pt idx="4310">
                  <c:v>44004.75</c:v>
                </c:pt>
                <c:pt idx="4311">
                  <c:v>44004.875</c:v>
                </c:pt>
                <c:pt idx="4312">
                  <c:v>44005</c:v>
                </c:pt>
                <c:pt idx="4313">
                  <c:v>44005.125</c:v>
                </c:pt>
                <c:pt idx="4314">
                  <c:v>44005.25</c:v>
                </c:pt>
                <c:pt idx="4315">
                  <c:v>44005.375</c:v>
                </c:pt>
                <c:pt idx="4316">
                  <c:v>44005.5</c:v>
                </c:pt>
                <c:pt idx="4317">
                  <c:v>44005.625</c:v>
                </c:pt>
                <c:pt idx="4318">
                  <c:v>44005.75</c:v>
                </c:pt>
                <c:pt idx="4319">
                  <c:v>44005.875</c:v>
                </c:pt>
                <c:pt idx="4320">
                  <c:v>44006</c:v>
                </c:pt>
                <c:pt idx="4321">
                  <c:v>44006.125</c:v>
                </c:pt>
                <c:pt idx="4322">
                  <c:v>44006.25</c:v>
                </c:pt>
                <c:pt idx="4323">
                  <c:v>44006.375</c:v>
                </c:pt>
                <c:pt idx="4324">
                  <c:v>44006.5</c:v>
                </c:pt>
                <c:pt idx="4325">
                  <c:v>44006.625</c:v>
                </c:pt>
                <c:pt idx="4326">
                  <c:v>44006.75</c:v>
                </c:pt>
                <c:pt idx="4327">
                  <c:v>44006.875</c:v>
                </c:pt>
                <c:pt idx="4328">
                  <c:v>44007</c:v>
                </c:pt>
                <c:pt idx="4329">
                  <c:v>44007.125</c:v>
                </c:pt>
                <c:pt idx="4330">
                  <c:v>44007.25</c:v>
                </c:pt>
                <c:pt idx="4331">
                  <c:v>44007.375</c:v>
                </c:pt>
                <c:pt idx="4332">
                  <c:v>44007.5</c:v>
                </c:pt>
                <c:pt idx="4333">
                  <c:v>44007.625</c:v>
                </c:pt>
                <c:pt idx="4334">
                  <c:v>44007.75</c:v>
                </c:pt>
                <c:pt idx="4335">
                  <c:v>44007.875</c:v>
                </c:pt>
                <c:pt idx="4336">
                  <c:v>44008</c:v>
                </c:pt>
                <c:pt idx="4337">
                  <c:v>44008.125</c:v>
                </c:pt>
                <c:pt idx="4338">
                  <c:v>44008.25</c:v>
                </c:pt>
                <c:pt idx="4339">
                  <c:v>44008.375</c:v>
                </c:pt>
                <c:pt idx="4340">
                  <c:v>44008.5</c:v>
                </c:pt>
                <c:pt idx="4341">
                  <c:v>44008.625</c:v>
                </c:pt>
                <c:pt idx="4342">
                  <c:v>44008.75</c:v>
                </c:pt>
                <c:pt idx="4343">
                  <c:v>44008.875</c:v>
                </c:pt>
                <c:pt idx="4344">
                  <c:v>44009</c:v>
                </c:pt>
                <c:pt idx="4345">
                  <c:v>44009.125</c:v>
                </c:pt>
                <c:pt idx="4346">
                  <c:v>44009.25</c:v>
                </c:pt>
                <c:pt idx="4347">
                  <c:v>44009.375</c:v>
                </c:pt>
                <c:pt idx="4348">
                  <c:v>44009.5</c:v>
                </c:pt>
                <c:pt idx="4349">
                  <c:v>44009.625</c:v>
                </c:pt>
                <c:pt idx="4350">
                  <c:v>44009.75</c:v>
                </c:pt>
                <c:pt idx="4351">
                  <c:v>44009.875</c:v>
                </c:pt>
                <c:pt idx="4352">
                  <c:v>44010</c:v>
                </c:pt>
                <c:pt idx="4353">
                  <c:v>44010.125</c:v>
                </c:pt>
                <c:pt idx="4354">
                  <c:v>44010.25</c:v>
                </c:pt>
                <c:pt idx="4355">
                  <c:v>44010.375</c:v>
                </c:pt>
                <c:pt idx="4356">
                  <c:v>44010.5</c:v>
                </c:pt>
                <c:pt idx="4357">
                  <c:v>44010.625</c:v>
                </c:pt>
                <c:pt idx="4358">
                  <c:v>44010.75</c:v>
                </c:pt>
                <c:pt idx="4359">
                  <c:v>44010.875</c:v>
                </c:pt>
                <c:pt idx="4360">
                  <c:v>44011</c:v>
                </c:pt>
                <c:pt idx="4361">
                  <c:v>44011.125</c:v>
                </c:pt>
                <c:pt idx="4362">
                  <c:v>44011.25</c:v>
                </c:pt>
                <c:pt idx="4363">
                  <c:v>44011.375</c:v>
                </c:pt>
                <c:pt idx="4364">
                  <c:v>44011.5</c:v>
                </c:pt>
                <c:pt idx="4365">
                  <c:v>44011.625</c:v>
                </c:pt>
                <c:pt idx="4366">
                  <c:v>44011.75</c:v>
                </c:pt>
                <c:pt idx="4367">
                  <c:v>44011.875</c:v>
                </c:pt>
                <c:pt idx="4368">
                  <c:v>44012</c:v>
                </c:pt>
                <c:pt idx="4369">
                  <c:v>44012.125</c:v>
                </c:pt>
                <c:pt idx="4370">
                  <c:v>44012.25</c:v>
                </c:pt>
                <c:pt idx="4371">
                  <c:v>44012.375</c:v>
                </c:pt>
                <c:pt idx="4372">
                  <c:v>44012.5</c:v>
                </c:pt>
                <c:pt idx="4373">
                  <c:v>44012.625</c:v>
                </c:pt>
                <c:pt idx="4374">
                  <c:v>44012.75</c:v>
                </c:pt>
                <c:pt idx="4375">
                  <c:v>44012.875</c:v>
                </c:pt>
                <c:pt idx="4376">
                  <c:v>44013</c:v>
                </c:pt>
                <c:pt idx="4377">
                  <c:v>44013.125</c:v>
                </c:pt>
                <c:pt idx="4378">
                  <c:v>44013.25</c:v>
                </c:pt>
                <c:pt idx="4379">
                  <c:v>44013.375</c:v>
                </c:pt>
                <c:pt idx="4380">
                  <c:v>44013.5</c:v>
                </c:pt>
                <c:pt idx="4381">
                  <c:v>44013.625</c:v>
                </c:pt>
                <c:pt idx="4382">
                  <c:v>44013.75</c:v>
                </c:pt>
                <c:pt idx="4383">
                  <c:v>44013.875</c:v>
                </c:pt>
                <c:pt idx="4384">
                  <c:v>44014</c:v>
                </c:pt>
                <c:pt idx="4385">
                  <c:v>44014.125</c:v>
                </c:pt>
                <c:pt idx="4386">
                  <c:v>44014.25</c:v>
                </c:pt>
                <c:pt idx="4387">
                  <c:v>44014.375</c:v>
                </c:pt>
                <c:pt idx="4388">
                  <c:v>44014.5</c:v>
                </c:pt>
                <c:pt idx="4389">
                  <c:v>44014.625</c:v>
                </c:pt>
                <c:pt idx="4390">
                  <c:v>44014.75</c:v>
                </c:pt>
                <c:pt idx="4391">
                  <c:v>44014.875</c:v>
                </c:pt>
                <c:pt idx="4392">
                  <c:v>44015</c:v>
                </c:pt>
                <c:pt idx="4393">
                  <c:v>44015.125</c:v>
                </c:pt>
                <c:pt idx="4394">
                  <c:v>44015.25</c:v>
                </c:pt>
                <c:pt idx="4395">
                  <c:v>44015.375</c:v>
                </c:pt>
                <c:pt idx="4396">
                  <c:v>44015.5</c:v>
                </c:pt>
                <c:pt idx="4397">
                  <c:v>44015.625</c:v>
                </c:pt>
                <c:pt idx="4398">
                  <c:v>44015.75</c:v>
                </c:pt>
                <c:pt idx="4399">
                  <c:v>44015.875</c:v>
                </c:pt>
                <c:pt idx="4400">
                  <c:v>44016</c:v>
                </c:pt>
                <c:pt idx="4401">
                  <c:v>44016.125</c:v>
                </c:pt>
                <c:pt idx="4402">
                  <c:v>44016.25</c:v>
                </c:pt>
                <c:pt idx="4403">
                  <c:v>44016.375</c:v>
                </c:pt>
                <c:pt idx="4404">
                  <c:v>44016.5</c:v>
                </c:pt>
                <c:pt idx="4405">
                  <c:v>44016.625</c:v>
                </c:pt>
                <c:pt idx="4406">
                  <c:v>44016.75</c:v>
                </c:pt>
                <c:pt idx="4407">
                  <c:v>44016.875</c:v>
                </c:pt>
                <c:pt idx="4408">
                  <c:v>44017</c:v>
                </c:pt>
                <c:pt idx="4409">
                  <c:v>44017.125</c:v>
                </c:pt>
                <c:pt idx="4410">
                  <c:v>44017.25</c:v>
                </c:pt>
                <c:pt idx="4411">
                  <c:v>44017.375</c:v>
                </c:pt>
                <c:pt idx="4412">
                  <c:v>44017.5</c:v>
                </c:pt>
                <c:pt idx="4413">
                  <c:v>44017.625</c:v>
                </c:pt>
                <c:pt idx="4414">
                  <c:v>44017.75</c:v>
                </c:pt>
                <c:pt idx="4415">
                  <c:v>44017.875</c:v>
                </c:pt>
                <c:pt idx="4416">
                  <c:v>44018</c:v>
                </c:pt>
                <c:pt idx="4417">
                  <c:v>44018.125</c:v>
                </c:pt>
                <c:pt idx="4418">
                  <c:v>44018.25</c:v>
                </c:pt>
                <c:pt idx="4419">
                  <c:v>44018.375</c:v>
                </c:pt>
                <c:pt idx="4420">
                  <c:v>44018.5</c:v>
                </c:pt>
                <c:pt idx="4421">
                  <c:v>44018.625</c:v>
                </c:pt>
                <c:pt idx="4422">
                  <c:v>44018.75</c:v>
                </c:pt>
                <c:pt idx="4423">
                  <c:v>44018.875</c:v>
                </c:pt>
                <c:pt idx="4424">
                  <c:v>44019</c:v>
                </c:pt>
                <c:pt idx="4425">
                  <c:v>44019.125</c:v>
                </c:pt>
                <c:pt idx="4426">
                  <c:v>44019.25</c:v>
                </c:pt>
                <c:pt idx="4427">
                  <c:v>44019.375</c:v>
                </c:pt>
                <c:pt idx="4428">
                  <c:v>44019.5</c:v>
                </c:pt>
                <c:pt idx="4429">
                  <c:v>44019.625</c:v>
                </c:pt>
                <c:pt idx="4430">
                  <c:v>44019.75</c:v>
                </c:pt>
                <c:pt idx="4431">
                  <c:v>44019.875</c:v>
                </c:pt>
                <c:pt idx="4432">
                  <c:v>44020</c:v>
                </c:pt>
                <c:pt idx="4433">
                  <c:v>44020.125</c:v>
                </c:pt>
                <c:pt idx="4434">
                  <c:v>44020.25</c:v>
                </c:pt>
                <c:pt idx="4435">
                  <c:v>44020.375</c:v>
                </c:pt>
                <c:pt idx="4436">
                  <c:v>44020.5</c:v>
                </c:pt>
                <c:pt idx="4437">
                  <c:v>44020.625</c:v>
                </c:pt>
                <c:pt idx="4438">
                  <c:v>44020.75</c:v>
                </c:pt>
                <c:pt idx="4439">
                  <c:v>44020.875</c:v>
                </c:pt>
                <c:pt idx="4440">
                  <c:v>44021</c:v>
                </c:pt>
                <c:pt idx="4441">
                  <c:v>44021.125</c:v>
                </c:pt>
                <c:pt idx="4442">
                  <c:v>44021.25</c:v>
                </c:pt>
                <c:pt idx="4443">
                  <c:v>44021.375</c:v>
                </c:pt>
                <c:pt idx="4444">
                  <c:v>44021.5</c:v>
                </c:pt>
                <c:pt idx="4445">
                  <c:v>44021.625</c:v>
                </c:pt>
                <c:pt idx="4446">
                  <c:v>44021.75</c:v>
                </c:pt>
                <c:pt idx="4447">
                  <c:v>44021.875</c:v>
                </c:pt>
                <c:pt idx="4448">
                  <c:v>44022</c:v>
                </c:pt>
                <c:pt idx="4449">
                  <c:v>44022.125</c:v>
                </c:pt>
                <c:pt idx="4450">
                  <c:v>44022.25</c:v>
                </c:pt>
                <c:pt idx="4451">
                  <c:v>44022.375</c:v>
                </c:pt>
                <c:pt idx="4452">
                  <c:v>44022.5</c:v>
                </c:pt>
                <c:pt idx="4453">
                  <c:v>44022.625</c:v>
                </c:pt>
                <c:pt idx="4454">
                  <c:v>44022.75</c:v>
                </c:pt>
                <c:pt idx="4455">
                  <c:v>44022.875</c:v>
                </c:pt>
                <c:pt idx="4456">
                  <c:v>44023</c:v>
                </c:pt>
                <c:pt idx="4457">
                  <c:v>44023.125</c:v>
                </c:pt>
                <c:pt idx="4458">
                  <c:v>44023.25</c:v>
                </c:pt>
                <c:pt idx="4459">
                  <c:v>44023.375</c:v>
                </c:pt>
                <c:pt idx="4460">
                  <c:v>44023.5</c:v>
                </c:pt>
                <c:pt idx="4461">
                  <c:v>44023.625</c:v>
                </c:pt>
                <c:pt idx="4462">
                  <c:v>44023.75</c:v>
                </c:pt>
                <c:pt idx="4463">
                  <c:v>44023.875</c:v>
                </c:pt>
                <c:pt idx="4464">
                  <c:v>44024</c:v>
                </c:pt>
                <c:pt idx="4465">
                  <c:v>44024.125</c:v>
                </c:pt>
                <c:pt idx="4466">
                  <c:v>44024.25</c:v>
                </c:pt>
                <c:pt idx="4467">
                  <c:v>44024.375</c:v>
                </c:pt>
                <c:pt idx="4468">
                  <c:v>44024.5</c:v>
                </c:pt>
                <c:pt idx="4469">
                  <c:v>44024.625</c:v>
                </c:pt>
                <c:pt idx="4470">
                  <c:v>44024.75</c:v>
                </c:pt>
                <c:pt idx="4471">
                  <c:v>44024.875</c:v>
                </c:pt>
                <c:pt idx="4472">
                  <c:v>44025</c:v>
                </c:pt>
                <c:pt idx="4473">
                  <c:v>44025.125</c:v>
                </c:pt>
                <c:pt idx="4474">
                  <c:v>44025.25</c:v>
                </c:pt>
                <c:pt idx="4475">
                  <c:v>44025.375</c:v>
                </c:pt>
                <c:pt idx="4476">
                  <c:v>44025.5</c:v>
                </c:pt>
                <c:pt idx="4477">
                  <c:v>44025.625</c:v>
                </c:pt>
                <c:pt idx="4478">
                  <c:v>44025.75</c:v>
                </c:pt>
                <c:pt idx="4479">
                  <c:v>44025.875</c:v>
                </c:pt>
                <c:pt idx="4480">
                  <c:v>44026</c:v>
                </c:pt>
                <c:pt idx="4481">
                  <c:v>44026.125</c:v>
                </c:pt>
                <c:pt idx="4482">
                  <c:v>44026.25</c:v>
                </c:pt>
                <c:pt idx="4483">
                  <c:v>44026.375</c:v>
                </c:pt>
                <c:pt idx="4484">
                  <c:v>44026.5</c:v>
                </c:pt>
                <c:pt idx="4485">
                  <c:v>44026.625</c:v>
                </c:pt>
                <c:pt idx="4486">
                  <c:v>44026.75</c:v>
                </c:pt>
                <c:pt idx="4487">
                  <c:v>44026.875</c:v>
                </c:pt>
                <c:pt idx="4488">
                  <c:v>44027</c:v>
                </c:pt>
                <c:pt idx="4489">
                  <c:v>44027.125</c:v>
                </c:pt>
                <c:pt idx="4490">
                  <c:v>44027.25</c:v>
                </c:pt>
                <c:pt idx="4491">
                  <c:v>44027.375</c:v>
                </c:pt>
                <c:pt idx="4492">
                  <c:v>44027.5</c:v>
                </c:pt>
                <c:pt idx="4493">
                  <c:v>44027.625</c:v>
                </c:pt>
                <c:pt idx="4494">
                  <c:v>44027.75</c:v>
                </c:pt>
                <c:pt idx="4495">
                  <c:v>44027.875</c:v>
                </c:pt>
                <c:pt idx="4496">
                  <c:v>44028</c:v>
                </c:pt>
                <c:pt idx="4497">
                  <c:v>44028.125</c:v>
                </c:pt>
                <c:pt idx="4498">
                  <c:v>44028.25</c:v>
                </c:pt>
                <c:pt idx="4499">
                  <c:v>44028.375</c:v>
                </c:pt>
                <c:pt idx="4500">
                  <c:v>44028.5</c:v>
                </c:pt>
                <c:pt idx="4501">
                  <c:v>44028.625</c:v>
                </c:pt>
                <c:pt idx="4502">
                  <c:v>44028.75</c:v>
                </c:pt>
                <c:pt idx="4503">
                  <c:v>44028.875</c:v>
                </c:pt>
                <c:pt idx="4504">
                  <c:v>44029</c:v>
                </c:pt>
                <c:pt idx="4505">
                  <c:v>44029.125</c:v>
                </c:pt>
                <c:pt idx="4506">
                  <c:v>44029.25</c:v>
                </c:pt>
                <c:pt idx="4507">
                  <c:v>44029.375</c:v>
                </c:pt>
                <c:pt idx="4508">
                  <c:v>44029.5</c:v>
                </c:pt>
                <c:pt idx="4509">
                  <c:v>44029.625</c:v>
                </c:pt>
                <c:pt idx="4510">
                  <c:v>44029.75</c:v>
                </c:pt>
                <c:pt idx="4511">
                  <c:v>44029.875</c:v>
                </c:pt>
                <c:pt idx="4512">
                  <c:v>44030</c:v>
                </c:pt>
                <c:pt idx="4513">
                  <c:v>44030.125</c:v>
                </c:pt>
                <c:pt idx="4514">
                  <c:v>44030.25</c:v>
                </c:pt>
                <c:pt idx="4515">
                  <c:v>44030.375</c:v>
                </c:pt>
                <c:pt idx="4516">
                  <c:v>44030.5</c:v>
                </c:pt>
                <c:pt idx="4517">
                  <c:v>44030.625</c:v>
                </c:pt>
                <c:pt idx="4518">
                  <c:v>44030.75</c:v>
                </c:pt>
                <c:pt idx="4519">
                  <c:v>44030.875</c:v>
                </c:pt>
                <c:pt idx="4520">
                  <c:v>44031</c:v>
                </c:pt>
                <c:pt idx="4521">
                  <c:v>44031.125</c:v>
                </c:pt>
                <c:pt idx="4522">
                  <c:v>44031.25</c:v>
                </c:pt>
                <c:pt idx="4523">
                  <c:v>44031.375</c:v>
                </c:pt>
                <c:pt idx="4524">
                  <c:v>44031.5</c:v>
                </c:pt>
                <c:pt idx="4525">
                  <c:v>44031.625</c:v>
                </c:pt>
                <c:pt idx="4526">
                  <c:v>44031.75</c:v>
                </c:pt>
                <c:pt idx="4527">
                  <c:v>44031.875</c:v>
                </c:pt>
                <c:pt idx="4528">
                  <c:v>44032</c:v>
                </c:pt>
                <c:pt idx="4529">
                  <c:v>44032.125</c:v>
                </c:pt>
                <c:pt idx="4530">
                  <c:v>44032.25</c:v>
                </c:pt>
                <c:pt idx="4531">
                  <c:v>44032.375</c:v>
                </c:pt>
                <c:pt idx="4532">
                  <c:v>44032.5</c:v>
                </c:pt>
                <c:pt idx="4533">
                  <c:v>44032.625</c:v>
                </c:pt>
                <c:pt idx="4534">
                  <c:v>44032.75</c:v>
                </c:pt>
                <c:pt idx="4535">
                  <c:v>44032.875</c:v>
                </c:pt>
                <c:pt idx="4536">
                  <c:v>44033</c:v>
                </c:pt>
                <c:pt idx="4537">
                  <c:v>44033.125</c:v>
                </c:pt>
                <c:pt idx="4538">
                  <c:v>44033.25</c:v>
                </c:pt>
                <c:pt idx="4539">
                  <c:v>44033.375</c:v>
                </c:pt>
                <c:pt idx="4540">
                  <c:v>44033.5</c:v>
                </c:pt>
                <c:pt idx="4541">
                  <c:v>44033.625</c:v>
                </c:pt>
                <c:pt idx="4542">
                  <c:v>44033.75</c:v>
                </c:pt>
                <c:pt idx="4543">
                  <c:v>44033.875</c:v>
                </c:pt>
                <c:pt idx="4544">
                  <c:v>44034</c:v>
                </c:pt>
                <c:pt idx="4545">
                  <c:v>44034.125</c:v>
                </c:pt>
                <c:pt idx="4546">
                  <c:v>44034.25</c:v>
                </c:pt>
                <c:pt idx="4547">
                  <c:v>44034.375</c:v>
                </c:pt>
                <c:pt idx="4548">
                  <c:v>44034.5</c:v>
                </c:pt>
                <c:pt idx="4549">
                  <c:v>44034.625</c:v>
                </c:pt>
                <c:pt idx="4550">
                  <c:v>44034.75</c:v>
                </c:pt>
                <c:pt idx="4551">
                  <c:v>44034.875</c:v>
                </c:pt>
                <c:pt idx="4552">
                  <c:v>44035</c:v>
                </c:pt>
                <c:pt idx="4553">
                  <c:v>44035.125</c:v>
                </c:pt>
                <c:pt idx="4554">
                  <c:v>44035.25</c:v>
                </c:pt>
                <c:pt idx="4555">
                  <c:v>44035.375</c:v>
                </c:pt>
                <c:pt idx="4556">
                  <c:v>44035.5</c:v>
                </c:pt>
                <c:pt idx="4557">
                  <c:v>44035.625</c:v>
                </c:pt>
                <c:pt idx="4558">
                  <c:v>44035.75</c:v>
                </c:pt>
                <c:pt idx="4559">
                  <c:v>44035.875</c:v>
                </c:pt>
                <c:pt idx="4560">
                  <c:v>44036</c:v>
                </c:pt>
                <c:pt idx="4561">
                  <c:v>44036.125</c:v>
                </c:pt>
                <c:pt idx="4562">
                  <c:v>44036.25</c:v>
                </c:pt>
                <c:pt idx="4563">
                  <c:v>44036.375</c:v>
                </c:pt>
                <c:pt idx="4564">
                  <c:v>44036.5</c:v>
                </c:pt>
                <c:pt idx="4565">
                  <c:v>44036.625</c:v>
                </c:pt>
                <c:pt idx="4566">
                  <c:v>44036.75</c:v>
                </c:pt>
                <c:pt idx="4567">
                  <c:v>44036.875</c:v>
                </c:pt>
                <c:pt idx="4568">
                  <c:v>44037</c:v>
                </c:pt>
                <c:pt idx="4569">
                  <c:v>44037.125</c:v>
                </c:pt>
                <c:pt idx="4570">
                  <c:v>44037.25</c:v>
                </c:pt>
                <c:pt idx="4571">
                  <c:v>44037.375</c:v>
                </c:pt>
                <c:pt idx="4572">
                  <c:v>44037.5</c:v>
                </c:pt>
                <c:pt idx="4573">
                  <c:v>44037.625</c:v>
                </c:pt>
                <c:pt idx="4574">
                  <c:v>44037.75</c:v>
                </c:pt>
                <c:pt idx="4575">
                  <c:v>44037.875</c:v>
                </c:pt>
                <c:pt idx="4576">
                  <c:v>44038</c:v>
                </c:pt>
                <c:pt idx="4577">
                  <c:v>44038.125</c:v>
                </c:pt>
                <c:pt idx="4578">
                  <c:v>44038.25</c:v>
                </c:pt>
                <c:pt idx="4579">
                  <c:v>44038.375</c:v>
                </c:pt>
                <c:pt idx="4580">
                  <c:v>44038.5</c:v>
                </c:pt>
                <c:pt idx="4581">
                  <c:v>44038.625</c:v>
                </c:pt>
                <c:pt idx="4582">
                  <c:v>44038.75</c:v>
                </c:pt>
                <c:pt idx="4583">
                  <c:v>44038.875</c:v>
                </c:pt>
                <c:pt idx="4584">
                  <c:v>44039</c:v>
                </c:pt>
                <c:pt idx="4585">
                  <c:v>44039.125</c:v>
                </c:pt>
                <c:pt idx="4586">
                  <c:v>44039.25</c:v>
                </c:pt>
                <c:pt idx="4587">
                  <c:v>44039.375</c:v>
                </c:pt>
                <c:pt idx="4588">
                  <c:v>44039.5</c:v>
                </c:pt>
                <c:pt idx="4589">
                  <c:v>44039.625</c:v>
                </c:pt>
                <c:pt idx="4590">
                  <c:v>44039.75</c:v>
                </c:pt>
                <c:pt idx="4591">
                  <c:v>44039.875</c:v>
                </c:pt>
                <c:pt idx="4592">
                  <c:v>44040</c:v>
                </c:pt>
                <c:pt idx="4593">
                  <c:v>44040.125</c:v>
                </c:pt>
                <c:pt idx="4594">
                  <c:v>44040.25</c:v>
                </c:pt>
                <c:pt idx="4595">
                  <c:v>44040.375</c:v>
                </c:pt>
                <c:pt idx="4596">
                  <c:v>44040.5</c:v>
                </c:pt>
                <c:pt idx="4597">
                  <c:v>44040.625</c:v>
                </c:pt>
                <c:pt idx="4598">
                  <c:v>44040.75</c:v>
                </c:pt>
                <c:pt idx="4599">
                  <c:v>44040.875</c:v>
                </c:pt>
                <c:pt idx="4600">
                  <c:v>44041</c:v>
                </c:pt>
                <c:pt idx="4601">
                  <c:v>44041.125</c:v>
                </c:pt>
                <c:pt idx="4602">
                  <c:v>44041.25</c:v>
                </c:pt>
                <c:pt idx="4603">
                  <c:v>44041.375</c:v>
                </c:pt>
                <c:pt idx="4604">
                  <c:v>44041.5</c:v>
                </c:pt>
                <c:pt idx="4605">
                  <c:v>44041.625</c:v>
                </c:pt>
                <c:pt idx="4606">
                  <c:v>44041.75</c:v>
                </c:pt>
                <c:pt idx="4607">
                  <c:v>44041.875</c:v>
                </c:pt>
                <c:pt idx="4608">
                  <c:v>44042</c:v>
                </c:pt>
                <c:pt idx="4609">
                  <c:v>44042.125</c:v>
                </c:pt>
                <c:pt idx="4610">
                  <c:v>44042.25</c:v>
                </c:pt>
                <c:pt idx="4611">
                  <c:v>44042.375</c:v>
                </c:pt>
                <c:pt idx="4612">
                  <c:v>44042.5</c:v>
                </c:pt>
                <c:pt idx="4613">
                  <c:v>44042.625</c:v>
                </c:pt>
                <c:pt idx="4614">
                  <c:v>44042.75</c:v>
                </c:pt>
                <c:pt idx="4615">
                  <c:v>44042.875</c:v>
                </c:pt>
                <c:pt idx="4616">
                  <c:v>44043</c:v>
                </c:pt>
                <c:pt idx="4617">
                  <c:v>44043.125</c:v>
                </c:pt>
                <c:pt idx="4618">
                  <c:v>44043.25</c:v>
                </c:pt>
                <c:pt idx="4619">
                  <c:v>44043.375</c:v>
                </c:pt>
                <c:pt idx="4620">
                  <c:v>44043.5</c:v>
                </c:pt>
                <c:pt idx="4621">
                  <c:v>44043.625</c:v>
                </c:pt>
                <c:pt idx="4622">
                  <c:v>44043.75</c:v>
                </c:pt>
                <c:pt idx="4623">
                  <c:v>44043.875</c:v>
                </c:pt>
                <c:pt idx="4624">
                  <c:v>44044</c:v>
                </c:pt>
                <c:pt idx="4625">
                  <c:v>44044.125</c:v>
                </c:pt>
                <c:pt idx="4626">
                  <c:v>44044.25</c:v>
                </c:pt>
                <c:pt idx="4627">
                  <c:v>44044.375</c:v>
                </c:pt>
                <c:pt idx="4628">
                  <c:v>44044.5</c:v>
                </c:pt>
                <c:pt idx="4629">
                  <c:v>44044.625</c:v>
                </c:pt>
                <c:pt idx="4630">
                  <c:v>44044.75</c:v>
                </c:pt>
                <c:pt idx="4631">
                  <c:v>44044.875</c:v>
                </c:pt>
                <c:pt idx="4632">
                  <c:v>44045</c:v>
                </c:pt>
                <c:pt idx="4633">
                  <c:v>44045.125</c:v>
                </c:pt>
                <c:pt idx="4634">
                  <c:v>44045.25</c:v>
                </c:pt>
                <c:pt idx="4635">
                  <c:v>44045.375</c:v>
                </c:pt>
                <c:pt idx="4636">
                  <c:v>44045.5</c:v>
                </c:pt>
                <c:pt idx="4637">
                  <c:v>44045.625</c:v>
                </c:pt>
                <c:pt idx="4638">
                  <c:v>44045.75</c:v>
                </c:pt>
                <c:pt idx="4639">
                  <c:v>44045.875</c:v>
                </c:pt>
                <c:pt idx="4640">
                  <c:v>44046</c:v>
                </c:pt>
                <c:pt idx="4641">
                  <c:v>44046.125</c:v>
                </c:pt>
                <c:pt idx="4642">
                  <c:v>44046.25</c:v>
                </c:pt>
                <c:pt idx="4643">
                  <c:v>44046.375</c:v>
                </c:pt>
                <c:pt idx="4644">
                  <c:v>44046.5</c:v>
                </c:pt>
                <c:pt idx="4645">
                  <c:v>44046.625</c:v>
                </c:pt>
                <c:pt idx="4646">
                  <c:v>44046.75</c:v>
                </c:pt>
                <c:pt idx="4647">
                  <c:v>44046.875</c:v>
                </c:pt>
                <c:pt idx="4648">
                  <c:v>44047</c:v>
                </c:pt>
                <c:pt idx="4649">
                  <c:v>44047.125</c:v>
                </c:pt>
                <c:pt idx="4650">
                  <c:v>44047.25</c:v>
                </c:pt>
                <c:pt idx="4651">
                  <c:v>44047.375</c:v>
                </c:pt>
                <c:pt idx="4652">
                  <c:v>44047.5</c:v>
                </c:pt>
                <c:pt idx="4653">
                  <c:v>44047.625</c:v>
                </c:pt>
                <c:pt idx="4654">
                  <c:v>44047.75</c:v>
                </c:pt>
                <c:pt idx="4655">
                  <c:v>44047.875</c:v>
                </c:pt>
                <c:pt idx="4656">
                  <c:v>44048</c:v>
                </c:pt>
                <c:pt idx="4657">
                  <c:v>44048.125</c:v>
                </c:pt>
                <c:pt idx="4658">
                  <c:v>44048.25</c:v>
                </c:pt>
                <c:pt idx="4659">
                  <c:v>44048.375</c:v>
                </c:pt>
                <c:pt idx="4660">
                  <c:v>44048.5</c:v>
                </c:pt>
                <c:pt idx="4661">
                  <c:v>44048.625</c:v>
                </c:pt>
                <c:pt idx="4662">
                  <c:v>44048.75</c:v>
                </c:pt>
                <c:pt idx="4663">
                  <c:v>44048.875</c:v>
                </c:pt>
                <c:pt idx="4664">
                  <c:v>44049</c:v>
                </c:pt>
                <c:pt idx="4665">
                  <c:v>44049.125</c:v>
                </c:pt>
                <c:pt idx="4666">
                  <c:v>44049.25</c:v>
                </c:pt>
                <c:pt idx="4667">
                  <c:v>44049.375</c:v>
                </c:pt>
                <c:pt idx="4668">
                  <c:v>44049.5</c:v>
                </c:pt>
                <c:pt idx="4669">
                  <c:v>44049.625</c:v>
                </c:pt>
                <c:pt idx="4670">
                  <c:v>44049.75</c:v>
                </c:pt>
                <c:pt idx="4671">
                  <c:v>44049.875</c:v>
                </c:pt>
                <c:pt idx="4672">
                  <c:v>44050</c:v>
                </c:pt>
                <c:pt idx="4673">
                  <c:v>44050.125</c:v>
                </c:pt>
                <c:pt idx="4674">
                  <c:v>44050.25</c:v>
                </c:pt>
                <c:pt idx="4675">
                  <c:v>44050.375</c:v>
                </c:pt>
                <c:pt idx="4676">
                  <c:v>44050.5</c:v>
                </c:pt>
                <c:pt idx="4677">
                  <c:v>44050.625</c:v>
                </c:pt>
                <c:pt idx="4678">
                  <c:v>44050.75</c:v>
                </c:pt>
                <c:pt idx="4679">
                  <c:v>44050.875</c:v>
                </c:pt>
                <c:pt idx="4680">
                  <c:v>44051</c:v>
                </c:pt>
                <c:pt idx="4681">
                  <c:v>44051.125</c:v>
                </c:pt>
                <c:pt idx="4682">
                  <c:v>44051.25</c:v>
                </c:pt>
                <c:pt idx="4683">
                  <c:v>44051.375</c:v>
                </c:pt>
                <c:pt idx="4684">
                  <c:v>44051.5</c:v>
                </c:pt>
                <c:pt idx="4685">
                  <c:v>44051.625</c:v>
                </c:pt>
                <c:pt idx="4686">
                  <c:v>44051.75</c:v>
                </c:pt>
                <c:pt idx="4687">
                  <c:v>44051.875</c:v>
                </c:pt>
                <c:pt idx="4688">
                  <c:v>44052</c:v>
                </c:pt>
                <c:pt idx="4689">
                  <c:v>44052.125</c:v>
                </c:pt>
                <c:pt idx="4690">
                  <c:v>44052.25</c:v>
                </c:pt>
                <c:pt idx="4691">
                  <c:v>44052.375</c:v>
                </c:pt>
                <c:pt idx="4692">
                  <c:v>44052.5</c:v>
                </c:pt>
                <c:pt idx="4693">
                  <c:v>44052.625</c:v>
                </c:pt>
                <c:pt idx="4694">
                  <c:v>44052.75</c:v>
                </c:pt>
                <c:pt idx="4695">
                  <c:v>44052.875</c:v>
                </c:pt>
                <c:pt idx="4696">
                  <c:v>44053</c:v>
                </c:pt>
                <c:pt idx="4697">
                  <c:v>44053.125</c:v>
                </c:pt>
                <c:pt idx="4698">
                  <c:v>44053.25</c:v>
                </c:pt>
                <c:pt idx="4699">
                  <c:v>44053.375</c:v>
                </c:pt>
                <c:pt idx="4700">
                  <c:v>44053.5</c:v>
                </c:pt>
                <c:pt idx="4701">
                  <c:v>44053.625</c:v>
                </c:pt>
                <c:pt idx="4702">
                  <c:v>44053.75</c:v>
                </c:pt>
                <c:pt idx="4703">
                  <c:v>44053.875</c:v>
                </c:pt>
                <c:pt idx="4704">
                  <c:v>44054</c:v>
                </c:pt>
                <c:pt idx="4705">
                  <c:v>44054.125</c:v>
                </c:pt>
                <c:pt idx="4706">
                  <c:v>44054.25</c:v>
                </c:pt>
                <c:pt idx="4707">
                  <c:v>44054.375</c:v>
                </c:pt>
                <c:pt idx="4708">
                  <c:v>44054.5</c:v>
                </c:pt>
                <c:pt idx="4709">
                  <c:v>44054.625</c:v>
                </c:pt>
                <c:pt idx="4710">
                  <c:v>44054.75</c:v>
                </c:pt>
                <c:pt idx="4711">
                  <c:v>44054.875</c:v>
                </c:pt>
                <c:pt idx="4712">
                  <c:v>44055</c:v>
                </c:pt>
                <c:pt idx="4713">
                  <c:v>44055.125</c:v>
                </c:pt>
                <c:pt idx="4714">
                  <c:v>44055.25</c:v>
                </c:pt>
                <c:pt idx="4715">
                  <c:v>44055.375</c:v>
                </c:pt>
                <c:pt idx="4716">
                  <c:v>44055.5</c:v>
                </c:pt>
                <c:pt idx="4717">
                  <c:v>44055.625</c:v>
                </c:pt>
                <c:pt idx="4718">
                  <c:v>44055.75</c:v>
                </c:pt>
                <c:pt idx="4719">
                  <c:v>44055.875</c:v>
                </c:pt>
                <c:pt idx="4720">
                  <c:v>44056</c:v>
                </c:pt>
                <c:pt idx="4721">
                  <c:v>44056.125</c:v>
                </c:pt>
                <c:pt idx="4722">
                  <c:v>44056.25</c:v>
                </c:pt>
                <c:pt idx="4723">
                  <c:v>44056.375</c:v>
                </c:pt>
                <c:pt idx="4724">
                  <c:v>44056.5</c:v>
                </c:pt>
                <c:pt idx="4725">
                  <c:v>44056.625</c:v>
                </c:pt>
                <c:pt idx="4726">
                  <c:v>44056.75</c:v>
                </c:pt>
                <c:pt idx="4727">
                  <c:v>44056.875</c:v>
                </c:pt>
                <c:pt idx="4728">
                  <c:v>44057</c:v>
                </c:pt>
                <c:pt idx="4729">
                  <c:v>44057.125</c:v>
                </c:pt>
                <c:pt idx="4730">
                  <c:v>44057.25</c:v>
                </c:pt>
                <c:pt idx="4731">
                  <c:v>44057.375</c:v>
                </c:pt>
                <c:pt idx="4732">
                  <c:v>44057.5</c:v>
                </c:pt>
                <c:pt idx="4733">
                  <c:v>44057.625</c:v>
                </c:pt>
                <c:pt idx="4734">
                  <c:v>44057.75</c:v>
                </c:pt>
                <c:pt idx="4735">
                  <c:v>44057.875</c:v>
                </c:pt>
                <c:pt idx="4736">
                  <c:v>44058</c:v>
                </c:pt>
                <c:pt idx="4737">
                  <c:v>44058.125</c:v>
                </c:pt>
                <c:pt idx="4738">
                  <c:v>44058.25</c:v>
                </c:pt>
                <c:pt idx="4739">
                  <c:v>44058.375</c:v>
                </c:pt>
                <c:pt idx="4740">
                  <c:v>44058.5</c:v>
                </c:pt>
                <c:pt idx="4741">
                  <c:v>44058.625</c:v>
                </c:pt>
                <c:pt idx="4742">
                  <c:v>44058.75</c:v>
                </c:pt>
                <c:pt idx="4743">
                  <c:v>44058.875</c:v>
                </c:pt>
                <c:pt idx="4744">
                  <c:v>44059</c:v>
                </c:pt>
                <c:pt idx="4745">
                  <c:v>44059.125</c:v>
                </c:pt>
                <c:pt idx="4746">
                  <c:v>44059.25</c:v>
                </c:pt>
                <c:pt idx="4747">
                  <c:v>44059.375</c:v>
                </c:pt>
                <c:pt idx="4748">
                  <c:v>44059.5</c:v>
                </c:pt>
                <c:pt idx="4749">
                  <c:v>44059.625</c:v>
                </c:pt>
                <c:pt idx="4750">
                  <c:v>44059.75</c:v>
                </c:pt>
                <c:pt idx="4751">
                  <c:v>44059.875</c:v>
                </c:pt>
                <c:pt idx="4752">
                  <c:v>44060</c:v>
                </c:pt>
                <c:pt idx="4753">
                  <c:v>44060.125</c:v>
                </c:pt>
                <c:pt idx="4754">
                  <c:v>44060.25</c:v>
                </c:pt>
                <c:pt idx="4755">
                  <c:v>44060.375</c:v>
                </c:pt>
                <c:pt idx="4756">
                  <c:v>44060.5</c:v>
                </c:pt>
                <c:pt idx="4757">
                  <c:v>44060.625</c:v>
                </c:pt>
                <c:pt idx="4758">
                  <c:v>44060.75</c:v>
                </c:pt>
                <c:pt idx="4759">
                  <c:v>44060.875</c:v>
                </c:pt>
                <c:pt idx="4760">
                  <c:v>44061</c:v>
                </c:pt>
                <c:pt idx="4761">
                  <c:v>44061.125</c:v>
                </c:pt>
                <c:pt idx="4762">
                  <c:v>44061.25</c:v>
                </c:pt>
                <c:pt idx="4763">
                  <c:v>44061.375</c:v>
                </c:pt>
                <c:pt idx="4764">
                  <c:v>44061.5</c:v>
                </c:pt>
                <c:pt idx="4765">
                  <c:v>44061.625</c:v>
                </c:pt>
                <c:pt idx="4766">
                  <c:v>44061.75</c:v>
                </c:pt>
                <c:pt idx="4767">
                  <c:v>44061.875</c:v>
                </c:pt>
                <c:pt idx="4768">
                  <c:v>44062</c:v>
                </c:pt>
                <c:pt idx="4769">
                  <c:v>44062.125</c:v>
                </c:pt>
                <c:pt idx="4770">
                  <c:v>44062.25</c:v>
                </c:pt>
                <c:pt idx="4771">
                  <c:v>44062.375</c:v>
                </c:pt>
                <c:pt idx="4772">
                  <c:v>44062.5</c:v>
                </c:pt>
                <c:pt idx="4773">
                  <c:v>44062.625</c:v>
                </c:pt>
                <c:pt idx="4774">
                  <c:v>44062.75</c:v>
                </c:pt>
                <c:pt idx="4775">
                  <c:v>44062.875</c:v>
                </c:pt>
                <c:pt idx="4776">
                  <c:v>44063</c:v>
                </c:pt>
                <c:pt idx="4777">
                  <c:v>44063.125</c:v>
                </c:pt>
                <c:pt idx="4778">
                  <c:v>44063.25</c:v>
                </c:pt>
                <c:pt idx="4779">
                  <c:v>44063.375</c:v>
                </c:pt>
                <c:pt idx="4780">
                  <c:v>44063.5</c:v>
                </c:pt>
                <c:pt idx="4781">
                  <c:v>44063.625</c:v>
                </c:pt>
                <c:pt idx="4782">
                  <c:v>44063.75</c:v>
                </c:pt>
                <c:pt idx="4783">
                  <c:v>44063.875</c:v>
                </c:pt>
                <c:pt idx="4784">
                  <c:v>44064</c:v>
                </c:pt>
                <c:pt idx="4785">
                  <c:v>44064.125</c:v>
                </c:pt>
                <c:pt idx="4786">
                  <c:v>44064.25</c:v>
                </c:pt>
                <c:pt idx="4787">
                  <c:v>44064.375</c:v>
                </c:pt>
                <c:pt idx="4788">
                  <c:v>44064.5</c:v>
                </c:pt>
                <c:pt idx="4789">
                  <c:v>44064.625</c:v>
                </c:pt>
                <c:pt idx="4790">
                  <c:v>44064.75</c:v>
                </c:pt>
                <c:pt idx="4791">
                  <c:v>44064.875</c:v>
                </c:pt>
                <c:pt idx="4792">
                  <c:v>44065</c:v>
                </c:pt>
                <c:pt idx="4793">
                  <c:v>44065.125</c:v>
                </c:pt>
                <c:pt idx="4794">
                  <c:v>44065.25</c:v>
                </c:pt>
                <c:pt idx="4795">
                  <c:v>44065.375</c:v>
                </c:pt>
                <c:pt idx="4796">
                  <c:v>44065.5</c:v>
                </c:pt>
                <c:pt idx="4797">
                  <c:v>44065.625</c:v>
                </c:pt>
                <c:pt idx="4798">
                  <c:v>44065.75</c:v>
                </c:pt>
                <c:pt idx="4799">
                  <c:v>44065.875</c:v>
                </c:pt>
                <c:pt idx="4800">
                  <c:v>44066</c:v>
                </c:pt>
                <c:pt idx="4801">
                  <c:v>44066.125</c:v>
                </c:pt>
                <c:pt idx="4802">
                  <c:v>44066.25</c:v>
                </c:pt>
                <c:pt idx="4803">
                  <c:v>44066.375</c:v>
                </c:pt>
                <c:pt idx="4804">
                  <c:v>44066.5</c:v>
                </c:pt>
                <c:pt idx="4805">
                  <c:v>44066.625</c:v>
                </c:pt>
                <c:pt idx="4806">
                  <c:v>44066.75</c:v>
                </c:pt>
                <c:pt idx="4807">
                  <c:v>44066.875</c:v>
                </c:pt>
                <c:pt idx="4808">
                  <c:v>44067</c:v>
                </c:pt>
                <c:pt idx="4809">
                  <c:v>44067.125</c:v>
                </c:pt>
                <c:pt idx="4810">
                  <c:v>44067.25</c:v>
                </c:pt>
                <c:pt idx="4811">
                  <c:v>44067.375</c:v>
                </c:pt>
                <c:pt idx="4812">
                  <c:v>44067.5</c:v>
                </c:pt>
                <c:pt idx="4813">
                  <c:v>44067.625</c:v>
                </c:pt>
                <c:pt idx="4814">
                  <c:v>44067.75</c:v>
                </c:pt>
                <c:pt idx="4815">
                  <c:v>44067.875</c:v>
                </c:pt>
                <c:pt idx="4816">
                  <c:v>44068</c:v>
                </c:pt>
                <c:pt idx="4817">
                  <c:v>44068.125</c:v>
                </c:pt>
                <c:pt idx="4818">
                  <c:v>44068.25</c:v>
                </c:pt>
                <c:pt idx="4819">
                  <c:v>44068.375</c:v>
                </c:pt>
                <c:pt idx="4820">
                  <c:v>44068.5</c:v>
                </c:pt>
                <c:pt idx="4821">
                  <c:v>44068.625</c:v>
                </c:pt>
                <c:pt idx="4822">
                  <c:v>44068.75</c:v>
                </c:pt>
                <c:pt idx="4823">
                  <c:v>44068.875</c:v>
                </c:pt>
                <c:pt idx="4824">
                  <c:v>44069</c:v>
                </c:pt>
                <c:pt idx="4825">
                  <c:v>44069.125</c:v>
                </c:pt>
                <c:pt idx="4826">
                  <c:v>44069.25</c:v>
                </c:pt>
                <c:pt idx="4827">
                  <c:v>44069.375</c:v>
                </c:pt>
                <c:pt idx="4828">
                  <c:v>44069.5</c:v>
                </c:pt>
                <c:pt idx="4829">
                  <c:v>44069.625</c:v>
                </c:pt>
                <c:pt idx="4830">
                  <c:v>44069.75</c:v>
                </c:pt>
                <c:pt idx="4831">
                  <c:v>44069.875</c:v>
                </c:pt>
                <c:pt idx="4832">
                  <c:v>44070</c:v>
                </c:pt>
                <c:pt idx="4833">
                  <c:v>44070.125</c:v>
                </c:pt>
                <c:pt idx="4834">
                  <c:v>44070.25</c:v>
                </c:pt>
                <c:pt idx="4835">
                  <c:v>44070.375</c:v>
                </c:pt>
                <c:pt idx="4836">
                  <c:v>44070.5</c:v>
                </c:pt>
                <c:pt idx="4837">
                  <c:v>44070.625</c:v>
                </c:pt>
                <c:pt idx="4838">
                  <c:v>44070.75</c:v>
                </c:pt>
                <c:pt idx="4839">
                  <c:v>44070.875</c:v>
                </c:pt>
                <c:pt idx="4840">
                  <c:v>44071</c:v>
                </c:pt>
                <c:pt idx="4841">
                  <c:v>44071.125</c:v>
                </c:pt>
                <c:pt idx="4842">
                  <c:v>44071.25</c:v>
                </c:pt>
                <c:pt idx="4843">
                  <c:v>44071.375</c:v>
                </c:pt>
                <c:pt idx="4844">
                  <c:v>44071.5</c:v>
                </c:pt>
                <c:pt idx="4845">
                  <c:v>44071.625</c:v>
                </c:pt>
                <c:pt idx="4846">
                  <c:v>44071.75</c:v>
                </c:pt>
                <c:pt idx="4847">
                  <c:v>44071.875</c:v>
                </c:pt>
                <c:pt idx="4848">
                  <c:v>44072</c:v>
                </c:pt>
                <c:pt idx="4849">
                  <c:v>44072.125</c:v>
                </c:pt>
                <c:pt idx="4850">
                  <c:v>44072.25</c:v>
                </c:pt>
                <c:pt idx="4851">
                  <c:v>44072.375</c:v>
                </c:pt>
                <c:pt idx="4852">
                  <c:v>44072.5</c:v>
                </c:pt>
                <c:pt idx="4853">
                  <c:v>44072.625</c:v>
                </c:pt>
                <c:pt idx="4854">
                  <c:v>44072.75</c:v>
                </c:pt>
                <c:pt idx="4855">
                  <c:v>44072.875</c:v>
                </c:pt>
                <c:pt idx="4856">
                  <c:v>44073</c:v>
                </c:pt>
                <c:pt idx="4857">
                  <c:v>44073.125</c:v>
                </c:pt>
                <c:pt idx="4858">
                  <c:v>44073.25</c:v>
                </c:pt>
                <c:pt idx="4859">
                  <c:v>44073.375</c:v>
                </c:pt>
                <c:pt idx="4860">
                  <c:v>44073.5</c:v>
                </c:pt>
                <c:pt idx="4861">
                  <c:v>44073.625</c:v>
                </c:pt>
                <c:pt idx="4862">
                  <c:v>44073.75</c:v>
                </c:pt>
                <c:pt idx="4863">
                  <c:v>44073.875</c:v>
                </c:pt>
                <c:pt idx="4864">
                  <c:v>44074</c:v>
                </c:pt>
                <c:pt idx="4865">
                  <c:v>44074.125</c:v>
                </c:pt>
                <c:pt idx="4866">
                  <c:v>44074.25</c:v>
                </c:pt>
                <c:pt idx="4867">
                  <c:v>44074.375</c:v>
                </c:pt>
                <c:pt idx="4868">
                  <c:v>44074.5</c:v>
                </c:pt>
                <c:pt idx="4869">
                  <c:v>44074.625</c:v>
                </c:pt>
                <c:pt idx="4870">
                  <c:v>44074.75</c:v>
                </c:pt>
                <c:pt idx="4871">
                  <c:v>44074.875</c:v>
                </c:pt>
                <c:pt idx="4872">
                  <c:v>44075</c:v>
                </c:pt>
                <c:pt idx="4873">
                  <c:v>44075.125</c:v>
                </c:pt>
                <c:pt idx="4874">
                  <c:v>44075.25</c:v>
                </c:pt>
                <c:pt idx="4875">
                  <c:v>44075.375</c:v>
                </c:pt>
                <c:pt idx="4876">
                  <c:v>44075.5</c:v>
                </c:pt>
                <c:pt idx="4877">
                  <c:v>44075.625</c:v>
                </c:pt>
                <c:pt idx="4878">
                  <c:v>44075.75</c:v>
                </c:pt>
                <c:pt idx="4879">
                  <c:v>44075.875</c:v>
                </c:pt>
                <c:pt idx="4880">
                  <c:v>44076</c:v>
                </c:pt>
                <c:pt idx="4881">
                  <c:v>44076.125</c:v>
                </c:pt>
                <c:pt idx="4882">
                  <c:v>44076.25</c:v>
                </c:pt>
                <c:pt idx="4883">
                  <c:v>44076.375</c:v>
                </c:pt>
                <c:pt idx="4884">
                  <c:v>44076.5</c:v>
                </c:pt>
                <c:pt idx="4885">
                  <c:v>44076.625</c:v>
                </c:pt>
                <c:pt idx="4886">
                  <c:v>44076.75</c:v>
                </c:pt>
                <c:pt idx="4887">
                  <c:v>44076.875</c:v>
                </c:pt>
                <c:pt idx="4888">
                  <c:v>44077</c:v>
                </c:pt>
                <c:pt idx="4889">
                  <c:v>44077.125</c:v>
                </c:pt>
                <c:pt idx="4890">
                  <c:v>44077.25</c:v>
                </c:pt>
                <c:pt idx="4891">
                  <c:v>44077.375</c:v>
                </c:pt>
                <c:pt idx="4892">
                  <c:v>44077.5</c:v>
                </c:pt>
                <c:pt idx="4893">
                  <c:v>44077.625</c:v>
                </c:pt>
                <c:pt idx="4894">
                  <c:v>44077.75</c:v>
                </c:pt>
                <c:pt idx="4895">
                  <c:v>44077.875</c:v>
                </c:pt>
                <c:pt idx="4896">
                  <c:v>44078</c:v>
                </c:pt>
                <c:pt idx="4897">
                  <c:v>44078.125</c:v>
                </c:pt>
                <c:pt idx="4898">
                  <c:v>44078.25</c:v>
                </c:pt>
                <c:pt idx="4899">
                  <c:v>44078.375</c:v>
                </c:pt>
                <c:pt idx="4900">
                  <c:v>44078.5</c:v>
                </c:pt>
                <c:pt idx="4901">
                  <c:v>44078.625</c:v>
                </c:pt>
                <c:pt idx="4902">
                  <c:v>44078.75</c:v>
                </c:pt>
                <c:pt idx="4903">
                  <c:v>44078.875</c:v>
                </c:pt>
                <c:pt idx="4904">
                  <c:v>44079</c:v>
                </c:pt>
                <c:pt idx="4905">
                  <c:v>44079.125</c:v>
                </c:pt>
                <c:pt idx="4906">
                  <c:v>44079.25</c:v>
                </c:pt>
                <c:pt idx="4907">
                  <c:v>44079.375</c:v>
                </c:pt>
                <c:pt idx="4908">
                  <c:v>44079.5</c:v>
                </c:pt>
                <c:pt idx="4909">
                  <c:v>44079.625</c:v>
                </c:pt>
                <c:pt idx="4910">
                  <c:v>44079.75</c:v>
                </c:pt>
                <c:pt idx="4911">
                  <c:v>44079.875</c:v>
                </c:pt>
                <c:pt idx="4912">
                  <c:v>44080</c:v>
                </c:pt>
                <c:pt idx="4913">
                  <c:v>44080.125</c:v>
                </c:pt>
                <c:pt idx="4914">
                  <c:v>44080.25</c:v>
                </c:pt>
                <c:pt idx="4915">
                  <c:v>44080.375</c:v>
                </c:pt>
                <c:pt idx="4916">
                  <c:v>44080.5</c:v>
                </c:pt>
                <c:pt idx="4917">
                  <c:v>44080.625</c:v>
                </c:pt>
                <c:pt idx="4918">
                  <c:v>44080.75</c:v>
                </c:pt>
                <c:pt idx="4919">
                  <c:v>44080.875</c:v>
                </c:pt>
                <c:pt idx="4920">
                  <c:v>44081</c:v>
                </c:pt>
                <c:pt idx="4921">
                  <c:v>44081.125</c:v>
                </c:pt>
                <c:pt idx="4922">
                  <c:v>44081.25</c:v>
                </c:pt>
                <c:pt idx="4923">
                  <c:v>44081.375</c:v>
                </c:pt>
                <c:pt idx="4924">
                  <c:v>44081.5</c:v>
                </c:pt>
                <c:pt idx="4925">
                  <c:v>44081.625</c:v>
                </c:pt>
                <c:pt idx="4926">
                  <c:v>44081.75</c:v>
                </c:pt>
                <c:pt idx="4927">
                  <c:v>44081.875</c:v>
                </c:pt>
                <c:pt idx="4928">
                  <c:v>44082</c:v>
                </c:pt>
                <c:pt idx="4929">
                  <c:v>44082.125</c:v>
                </c:pt>
                <c:pt idx="4930">
                  <c:v>44082.25</c:v>
                </c:pt>
                <c:pt idx="4931">
                  <c:v>44082.375</c:v>
                </c:pt>
                <c:pt idx="4932">
                  <c:v>44082.5</c:v>
                </c:pt>
                <c:pt idx="4933">
                  <c:v>44082.625</c:v>
                </c:pt>
                <c:pt idx="4934">
                  <c:v>44082.75</c:v>
                </c:pt>
                <c:pt idx="4935">
                  <c:v>44082.875</c:v>
                </c:pt>
                <c:pt idx="4936">
                  <c:v>44083</c:v>
                </c:pt>
                <c:pt idx="4937">
                  <c:v>44083.125</c:v>
                </c:pt>
                <c:pt idx="4938">
                  <c:v>44083.25</c:v>
                </c:pt>
                <c:pt idx="4939">
                  <c:v>44083.375</c:v>
                </c:pt>
                <c:pt idx="4940">
                  <c:v>44083.5</c:v>
                </c:pt>
                <c:pt idx="4941">
                  <c:v>44083.625</c:v>
                </c:pt>
                <c:pt idx="4942">
                  <c:v>44083.75</c:v>
                </c:pt>
                <c:pt idx="4943">
                  <c:v>44083.875</c:v>
                </c:pt>
                <c:pt idx="4944">
                  <c:v>44084</c:v>
                </c:pt>
                <c:pt idx="4945">
                  <c:v>44084.125</c:v>
                </c:pt>
                <c:pt idx="4946">
                  <c:v>44084.25</c:v>
                </c:pt>
                <c:pt idx="4947">
                  <c:v>44084.375</c:v>
                </c:pt>
                <c:pt idx="4948">
                  <c:v>44084.5</c:v>
                </c:pt>
                <c:pt idx="4949">
                  <c:v>44084.625</c:v>
                </c:pt>
                <c:pt idx="4950">
                  <c:v>44084.75</c:v>
                </c:pt>
                <c:pt idx="4951">
                  <c:v>44084.875</c:v>
                </c:pt>
                <c:pt idx="4952">
                  <c:v>44085</c:v>
                </c:pt>
                <c:pt idx="4953">
                  <c:v>44085.125</c:v>
                </c:pt>
                <c:pt idx="4954">
                  <c:v>44085.25</c:v>
                </c:pt>
                <c:pt idx="4955">
                  <c:v>44085.375</c:v>
                </c:pt>
                <c:pt idx="4956">
                  <c:v>44085.5</c:v>
                </c:pt>
                <c:pt idx="4957">
                  <c:v>44085.625</c:v>
                </c:pt>
                <c:pt idx="4958">
                  <c:v>44085.75</c:v>
                </c:pt>
                <c:pt idx="4959">
                  <c:v>44085.875</c:v>
                </c:pt>
                <c:pt idx="4960">
                  <c:v>44086</c:v>
                </c:pt>
                <c:pt idx="4961">
                  <c:v>44086.125</c:v>
                </c:pt>
                <c:pt idx="4962">
                  <c:v>44086.25</c:v>
                </c:pt>
                <c:pt idx="4963">
                  <c:v>44086.375</c:v>
                </c:pt>
                <c:pt idx="4964">
                  <c:v>44086.5</c:v>
                </c:pt>
                <c:pt idx="4965">
                  <c:v>44086.625</c:v>
                </c:pt>
                <c:pt idx="4966">
                  <c:v>44086.75</c:v>
                </c:pt>
                <c:pt idx="4967">
                  <c:v>44086.875</c:v>
                </c:pt>
                <c:pt idx="4968">
                  <c:v>44087</c:v>
                </c:pt>
                <c:pt idx="4969">
                  <c:v>44087.125</c:v>
                </c:pt>
                <c:pt idx="4970">
                  <c:v>44087.25</c:v>
                </c:pt>
                <c:pt idx="4971">
                  <c:v>44087.375</c:v>
                </c:pt>
                <c:pt idx="4972">
                  <c:v>44087.5</c:v>
                </c:pt>
                <c:pt idx="4973">
                  <c:v>44087.625</c:v>
                </c:pt>
                <c:pt idx="4974">
                  <c:v>44087.75</c:v>
                </c:pt>
                <c:pt idx="4975">
                  <c:v>44087.875</c:v>
                </c:pt>
                <c:pt idx="4976">
                  <c:v>44088</c:v>
                </c:pt>
                <c:pt idx="4977">
                  <c:v>44088.125</c:v>
                </c:pt>
                <c:pt idx="4978">
                  <c:v>44088.25</c:v>
                </c:pt>
                <c:pt idx="4979">
                  <c:v>44088.375</c:v>
                </c:pt>
                <c:pt idx="4980">
                  <c:v>44088.5</c:v>
                </c:pt>
                <c:pt idx="4981">
                  <c:v>44088.625</c:v>
                </c:pt>
                <c:pt idx="4982">
                  <c:v>44088.75</c:v>
                </c:pt>
                <c:pt idx="4983">
                  <c:v>44088.875</c:v>
                </c:pt>
                <c:pt idx="4984">
                  <c:v>44089</c:v>
                </c:pt>
                <c:pt idx="4985">
                  <c:v>44089.125</c:v>
                </c:pt>
                <c:pt idx="4986">
                  <c:v>44089.25</c:v>
                </c:pt>
                <c:pt idx="4987">
                  <c:v>44089.375</c:v>
                </c:pt>
                <c:pt idx="4988">
                  <c:v>44089.5</c:v>
                </c:pt>
                <c:pt idx="4989">
                  <c:v>44089.625</c:v>
                </c:pt>
                <c:pt idx="4990">
                  <c:v>44089.75</c:v>
                </c:pt>
                <c:pt idx="4991">
                  <c:v>44089.875</c:v>
                </c:pt>
                <c:pt idx="4992">
                  <c:v>44090</c:v>
                </c:pt>
                <c:pt idx="4993">
                  <c:v>44090.125</c:v>
                </c:pt>
                <c:pt idx="4994">
                  <c:v>44090.25</c:v>
                </c:pt>
                <c:pt idx="4995">
                  <c:v>44090.375</c:v>
                </c:pt>
                <c:pt idx="4996">
                  <c:v>44090.5</c:v>
                </c:pt>
                <c:pt idx="4997">
                  <c:v>44090.625</c:v>
                </c:pt>
                <c:pt idx="4998">
                  <c:v>44090.75</c:v>
                </c:pt>
                <c:pt idx="4999">
                  <c:v>44090.875</c:v>
                </c:pt>
                <c:pt idx="5000">
                  <c:v>44091</c:v>
                </c:pt>
                <c:pt idx="5001">
                  <c:v>44091.125</c:v>
                </c:pt>
                <c:pt idx="5002">
                  <c:v>44091.25</c:v>
                </c:pt>
                <c:pt idx="5003">
                  <c:v>44091.375</c:v>
                </c:pt>
                <c:pt idx="5004">
                  <c:v>44091.5</c:v>
                </c:pt>
                <c:pt idx="5005">
                  <c:v>44091.625</c:v>
                </c:pt>
                <c:pt idx="5006">
                  <c:v>44091.75</c:v>
                </c:pt>
                <c:pt idx="5007">
                  <c:v>44091.875</c:v>
                </c:pt>
                <c:pt idx="5008">
                  <c:v>44092</c:v>
                </c:pt>
                <c:pt idx="5009">
                  <c:v>44092.125</c:v>
                </c:pt>
                <c:pt idx="5010">
                  <c:v>44092.25</c:v>
                </c:pt>
                <c:pt idx="5011">
                  <c:v>44092.375</c:v>
                </c:pt>
                <c:pt idx="5012">
                  <c:v>44092.5</c:v>
                </c:pt>
                <c:pt idx="5013">
                  <c:v>44092.625</c:v>
                </c:pt>
                <c:pt idx="5014">
                  <c:v>44092.75</c:v>
                </c:pt>
                <c:pt idx="5015">
                  <c:v>44092.875</c:v>
                </c:pt>
                <c:pt idx="5016">
                  <c:v>44093</c:v>
                </c:pt>
                <c:pt idx="5017">
                  <c:v>44093.125</c:v>
                </c:pt>
                <c:pt idx="5018">
                  <c:v>44093.25</c:v>
                </c:pt>
                <c:pt idx="5019">
                  <c:v>44093.375</c:v>
                </c:pt>
                <c:pt idx="5020">
                  <c:v>44093.5</c:v>
                </c:pt>
                <c:pt idx="5021">
                  <c:v>44093.625</c:v>
                </c:pt>
                <c:pt idx="5022">
                  <c:v>44093.75</c:v>
                </c:pt>
                <c:pt idx="5023">
                  <c:v>44093.875</c:v>
                </c:pt>
                <c:pt idx="5024">
                  <c:v>44094</c:v>
                </c:pt>
                <c:pt idx="5025">
                  <c:v>44094.125</c:v>
                </c:pt>
                <c:pt idx="5026">
                  <c:v>44094.25</c:v>
                </c:pt>
                <c:pt idx="5027">
                  <c:v>44094.375</c:v>
                </c:pt>
                <c:pt idx="5028">
                  <c:v>44094.5</c:v>
                </c:pt>
                <c:pt idx="5029">
                  <c:v>44094.625</c:v>
                </c:pt>
                <c:pt idx="5030">
                  <c:v>44094.75</c:v>
                </c:pt>
                <c:pt idx="5031">
                  <c:v>44094.875</c:v>
                </c:pt>
                <c:pt idx="5032">
                  <c:v>44095</c:v>
                </c:pt>
                <c:pt idx="5033">
                  <c:v>44095.125</c:v>
                </c:pt>
                <c:pt idx="5034">
                  <c:v>44095.25</c:v>
                </c:pt>
                <c:pt idx="5035">
                  <c:v>44095.375</c:v>
                </c:pt>
                <c:pt idx="5036">
                  <c:v>44095.5</c:v>
                </c:pt>
                <c:pt idx="5037">
                  <c:v>44095.625</c:v>
                </c:pt>
                <c:pt idx="5038">
                  <c:v>44095.75</c:v>
                </c:pt>
                <c:pt idx="5039">
                  <c:v>44095.875</c:v>
                </c:pt>
                <c:pt idx="5040">
                  <c:v>44096</c:v>
                </c:pt>
                <c:pt idx="5041">
                  <c:v>44096.125</c:v>
                </c:pt>
                <c:pt idx="5042">
                  <c:v>44096.25</c:v>
                </c:pt>
                <c:pt idx="5043">
                  <c:v>44096.375</c:v>
                </c:pt>
                <c:pt idx="5044">
                  <c:v>44096.5</c:v>
                </c:pt>
                <c:pt idx="5045">
                  <c:v>44096.625</c:v>
                </c:pt>
                <c:pt idx="5046">
                  <c:v>44096.75</c:v>
                </c:pt>
                <c:pt idx="5047">
                  <c:v>44096.875</c:v>
                </c:pt>
                <c:pt idx="5048">
                  <c:v>44097</c:v>
                </c:pt>
                <c:pt idx="5049">
                  <c:v>44097.125</c:v>
                </c:pt>
                <c:pt idx="5050">
                  <c:v>44097.25</c:v>
                </c:pt>
                <c:pt idx="5051">
                  <c:v>44097.375</c:v>
                </c:pt>
                <c:pt idx="5052">
                  <c:v>44097.5</c:v>
                </c:pt>
                <c:pt idx="5053">
                  <c:v>44097.625</c:v>
                </c:pt>
                <c:pt idx="5054">
                  <c:v>44097.75</c:v>
                </c:pt>
                <c:pt idx="5055">
                  <c:v>44097.875</c:v>
                </c:pt>
                <c:pt idx="5056">
                  <c:v>44098</c:v>
                </c:pt>
                <c:pt idx="5057">
                  <c:v>44098.125</c:v>
                </c:pt>
                <c:pt idx="5058">
                  <c:v>44098.25</c:v>
                </c:pt>
                <c:pt idx="5059">
                  <c:v>44098.375</c:v>
                </c:pt>
                <c:pt idx="5060">
                  <c:v>44098.5</c:v>
                </c:pt>
                <c:pt idx="5061">
                  <c:v>44098.625</c:v>
                </c:pt>
                <c:pt idx="5062">
                  <c:v>44098.75</c:v>
                </c:pt>
                <c:pt idx="5063">
                  <c:v>44098.875</c:v>
                </c:pt>
                <c:pt idx="5064">
                  <c:v>44099</c:v>
                </c:pt>
                <c:pt idx="5065">
                  <c:v>44099.125</c:v>
                </c:pt>
                <c:pt idx="5066">
                  <c:v>44099.25</c:v>
                </c:pt>
                <c:pt idx="5067">
                  <c:v>44099.375</c:v>
                </c:pt>
                <c:pt idx="5068">
                  <c:v>44099.5</c:v>
                </c:pt>
                <c:pt idx="5069">
                  <c:v>44099.625</c:v>
                </c:pt>
                <c:pt idx="5070">
                  <c:v>44099.75</c:v>
                </c:pt>
                <c:pt idx="5071">
                  <c:v>44099.875</c:v>
                </c:pt>
                <c:pt idx="5072">
                  <c:v>44100</c:v>
                </c:pt>
                <c:pt idx="5073">
                  <c:v>44100.125</c:v>
                </c:pt>
                <c:pt idx="5074">
                  <c:v>44100.25</c:v>
                </c:pt>
                <c:pt idx="5075">
                  <c:v>44100.375</c:v>
                </c:pt>
                <c:pt idx="5076">
                  <c:v>44100.5</c:v>
                </c:pt>
                <c:pt idx="5077">
                  <c:v>44100.625</c:v>
                </c:pt>
                <c:pt idx="5078">
                  <c:v>44100.75</c:v>
                </c:pt>
                <c:pt idx="5079">
                  <c:v>44100.875</c:v>
                </c:pt>
                <c:pt idx="5080">
                  <c:v>44101</c:v>
                </c:pt>
                <c:pt idx="5081">
                  <c:v>44101.125</c:v>
                </c:pt>
                <c:pt idx="5082">
                  <c:v>44101.25</c:v>
                </c:pt>
                <c:pt idx="5083">
                  <c:v>44101.375</c:v>
                </c:pt>
                <c:pt idx="5084">
                  <c:v>44101.5</c:v>
                </c:pt>
                <c:pt idx="5085">
                  <c:v>44101.625</c:v>
                </c:pt>
                <c:pt idx="5086">
                  <c:v>44101.75</c:v>
                </c:pt>
                <c:pt idx="5087">
                  <c:v>44101.875</c:v>
                </c:pt>
                <c:pt idx="5088">
                  <c:v>44102</c:v>
                </c:pt>
                <c:pt idx="5089">
                  <c:v>44102.125</c:v>
                </c:pt>
                <c:pt idx="5090">
                  <c:v>44102.25</c:v>
                </c:pt>
                <c:pt idx="5091">
                  <c:v>44102.375</c:v>
                </c:pt>
                <c:pt idx="5092">
                  <c:v>44102.5</c:v>
                </c:pt>
                <c:pt idx="5093">
                  <c:v>44102.625</c:v>
                </c:pt>
                <c:pt idx="5094">
                  <c:v>44102.75</c:v>
                </c:pt>
                <c:pt idx="5095">
                  <c:v>44102.875</c:v>
                </c:pt>
                <c:pt idx="5096">
                  <c:v>44103</c:v>
                </c:pt>
                <c:pt idx="5097">
                  <c:v>44103.125</c:v>
                </c:pt>
                <c:pt idx="5098">
                  <c:v>44103.25</c:v>
                </c:pt>
                <c:pt idx="5099">
                  <c:v>44103.375</c:v>
                </c:pt>
                <c:pt idx="5100">
                  <c:v>44103.5</c:v>
                </c:pt>
                <c:pt idx="5101">
                  <c:v>44103.625</c:v>
                </c:pt>
                <c:pt idx="5102">
                  <c:v>44103.75</c:v>
                </c:pt>
                <c:pt idx="5103">
                  <c:v>44103.875</c:v>
                </c:pt>
                <c:pt idx="5104">
                  <c:v>44104</c:v>
                </c:pt>
                <c:pt idx="5105">
                  <c:v>44104.125</c:v>
                </c:pt>
                <c:pt idx="5106">
                  <c:v>44104.25</c:v>
                </c:pt>
                <c:pt idx="5107">
                  <c:v>44104.375</c:v>
                </c:pt>
                <c:pt idx="5108">
                  <c:v>44104.5</c:v>
                </c:pt>
                <c:pt idx="5109">
                  <c:v>44104.625</c:v>
                </c:pt>
                <c:pt idx="5110">
                  <c:v>44104.75</c:v>
                </c:pt>
                <c:pt idx="5111">
                  <c:v>44104.875</c:v>
                </c:pt>
                <c:pt idx="5112">
                  <c:v>44105</c:v>
                </c:pt>
                <c:pt idx="5113">
                  <c:v>44105.125</c:v>
                </c:pt>
                <c:pt idx="5114">
                  <c:v>44105.25</c:v>
                </c:pt>
                <c:pt idx="5115">
                  <c:v>44105.375</c:v>
                </c:pt>
                <c:pt idx="5116">
                  <c:v>44105.5</c:v>
                </c:pt>
                <c:pt idx="5117">
                  <c:v>44105.625</c:v>
                </c:pt>
                <c:pt idx="5118">
                  <c:v>44105.75</c:v>
                </c:pt>
                <c:pt idx="5119">
                  <c:v>44105.875</c:v>
                </c:pt>
                <c:pt idx="5120">
                  <c:v>44106</c:v>
                </c:pt>
                <c:pt idx="5121">
                  <c:v>44106.125</c:v>
                </c:pt>
                <c:pt idx="5122">
                  <c:v>44106.25</c:v>
                </c:pt>
                <c:pt idx="5123">
                  <c:v>44106.375</c:v>
                </c:pt>
                <c:pt idx="5124">
                  <c:v>44106.5</c:v>
                </c:pt>
                <c:pt idx="5125">
                  <c:v>44106.625</c:v>
                </c:pt>
                <c:pt idx="5126">
                  <c:v>44106.75</c:v>
                </c:pt>
                <c:pt idx="5127">
                  <c:v>44106.875</c:v>
                </c:pt>
                <c:pt idx="5128">
                  <c:v>44107</c:v>
                </c:pt>
                <c:pt idx="5129">
                  <c:v>44107.125</c:v>
                </c:pt>
                <c:pt idx="5130">
                  <c:v>44107.25</c:v>
                </c:pt>
                <c:pt idx="5131">
                  <c:v>44107.375</c:v>
                </c:pt>
                <c:pt idx="5132">
                  <c:v>44107.5</c:v>
                </c:pt>
                <c:pt idx="5133">
                  <c:v>44107.625</c:v>
                </c:pt>
                <c:pt idx="5134">
                  <c:v>44107.75</c:v>
                </c:pt>
                <c:pt idx="5135">
                  <c:v>44107.875</c:v>
                </c:pt>
                <c:pt idx="5136">
                  <c:v>44108</c:v>
                </c:pt>
                <c:pt idx="5137">
                  <c:v>44108.125</c:v>
                </c:pt>
                <c:pt idx="5138">
                  <c:v>44108.25</c:v>
                </c:pt>
                <c:pt idx="5139">
                  <c:v>44108.375</c:v>
                </c:pt>
                <c:pt idx="5140">
                  <c:v>44108.5</c:v>
                </c:pt>
                <c:pt idx="5141">
                  <c:v>44108.625</c:v>
                </c:pt>
                <c:pt idx="5142">
                  <c:v>44108.75</c:v>
                </c:pt>
                <c:pt idx="5143">
                  <c:v>44108.875</c:v>
                </c:pt>
                <c:pt idx="5144">
                  <c:v>44109</c:v>
                </c:pt>
                <c:pt idx="5145">
                  <c:v>44109.125</c:v>
                </c:pt>
                <c:pt idx="5146">
                  <c:v>44109.25</c:v>
                </c:pt>
                <c:pt idx="5147">
                  <c:v>44109.375</c:v>
                </c:pt>
                <c:pt idx="5148">
                  <c:v>44109.5</c:v>
                </c:pt>
                <c:pt idx="5149">
                  <c:v>44109.625</c:v>
                </c:pt>
                <c:pt idx="5150">
                  <c:v>44109.75</c:v>
                </c:pt>
                <c:pt idx="5151">
                  <c:v>44109.875</c:v>
                </c:pt>
                <c:pt idx="5152">
                  <c:v>44110</c:v>
                </c:pt>
                <c:pt idx="5153">
                  <c:v>44110.125</c:v>
                </c:pt>
                <c:pt idx="5154">
                  <c:v>44110.25</c:v>
                </c:pt>
                <c:pt idx="5155">
                  <c:v>44110.375</c:v>
                </c:pt>
                <c:pt idx="5156">
                  <c:v>44110.5</c:v>
                </c:pt>
                <c:pt idx="5157">
                  <c:v>44110.625</c:v>
                </c:pt>
                <c:pt idx="5158">
                  <c:v>44110.75</c:v>
                </c:pt>
                <c:pt idx="5159">
                  <c:v>44110.875</c:v>
                </c:pt>
                <c:pt idx="5160">
                  <c:v>44111</c:v>
                </c:pt>
                <c:pt idx="5161">
                  <c:v>44111.125</c:v>
                </c:pt>
                <c:pt idx="5162">
                  <c:v>44111.25</c:v>
                </c:pt>
                <c:pt idx="5163">
                  <c:v>44111.375</c:v>
                </c:pt>
                <c:pt idx="5164">
                  <c:v>44111.5</c:v>
                </c:pt>
                <c:pt idx="5165">
                  <c:v>44111.625</c:v>
                </c:pt>
                <c:pt idx="5166">
                  <c:v>44111.75</c:v>
                </c:pt>
                <c:pt idx="5167">
                  <c:v>44111.875</c:v>
                </c:pt>
                <c:pt idx="5168">
                  <c:v>44112</c:v>
                </c:pt>
                <c:pt idx="5169">
                  <c:v>44112.125</c:v>
                </c:pt>
                <c:pt idx="5170">
                  <c:v>44112.25</c:v>
                </c:pt>
                <c:pt idx="5171">
                  <c:v>44112.375</c:v>
                </c:pt>
                <c:pt idx="5172">
                  <c:v>44112.5</c:v>
                </c:pt>
                <c:pt idx="5173">
                  <c:v>44112.625</c:v>
                </c:pt>
                <c:pt idx="5174">
                  <c:v>44112.75</c:v>
                </c:pt>
                <c:pt idx="5175">
                  <c:v>44112.875</c:v>
                </c:pt>
                <c:pt idx="5176">
                  <c:v>44113</c:v>
                </c:pt>
                <c:pt idx="5177">
                  <c:v>44113.125</c:v>
                </c:pt>
                <c:pt idx="5178">
                  <c:v>44113.25</c:v>
                </c:pt>
                <c:pt idx="5179">
                  <c:v>44113.375</c:v>
                </c:pt>
                <c:pt idx="5180">
                  <c:v>44113.5</c:v>
                </c:pt>
                <c:pt idx="5181">
                  <c:v>44113.625</c:v>
                </c:pt>
                <c:pt idx="5182">
                  <c:v>44113.75</c:v>
                </c:pt>
                <c:pt idx="5183">
                  <c:v>44113.875</c:v>
                </c:pt>
                <c:pt idx="5184">
                  <c:v>44114</c:v>
                </c:pt>
                <c:pt idx="5185">
                  <c:v>44114.125</c:v>
                </c:pt>
                <c:pt idx="5186">
                  <c:v>44114.25</c:v>
                </c:pt>
                <c:pt idx="5187">
                  <c:v>44114.375</c:v>
                </c:pt>
                <c:pt idx="5188">
                  <c:v>44114.5</c:v>
                </c:pt>
                <c:pt idx="5189">
                  <c:v>44114.625</c:v>
                </c:pt>
                <c:pt idx="5190">
                  <c:v>44114.75</c:v>
                </c:pt>
                <c:pt idx="5191">
                  <c:v>44114.875</c:v>
                </c:pt>
                <c:pt idx="5192">
                  <c:v>44115</c:v>
                </c:pt>
                <c:pt idx="5193">
                  <c:v>44115.125</c:v>
                </c:pt>
                <c:pt idx="5194">
                  <c:v>44115.25</c:v>
                </c:pt>
                <c:pt idx="5195">
                  <c:v>44115.375</c:v>
                </c:pt>
                <c:pt idx="5196">
                  <c:v>44115.5</c:v>
                </c:pt>
                <c:pt idx="5197">
                  <c:v>44115.625</c:v>
                </c:pt>
                <c:pt idx="5198">
                  <c:v>44115.75</c:v>
                </c:pt>
                <c:pt idx="5199">
                  <c:v>44115.875</c:v>
                </c:pt>
                <c:pt idx="5200">
                  <c:v>44116</c:v>
                </c:pt>
                <c:pt idx="5201">
                  <c:v>44116.125</c:v>
                </c:pt>
                <c:pt idx="5202">
                  <c:v>44116.25</c:v>
                </c:pt>
                <c:pt idx="5203">
                  <c:v>44116.375</c:v>
                </c:pt>
                <c:pt idx="5204">
                  <c:v>44116.5</c:v>
                </c:pt>
                <c:pt idx="5205">
                  <c:v>44116.625</c:v>
                </c:pt>
                <c:pt idx="5206">
                  <c:v>44116.75</c:v>
                </c:pt>
                <c:pt idx="5207">
                  <c:v>44116.875</c:v>
                </c:pt>
                <c:pt idx="5208">
                  <c:v>44117</c:v>
                </c:pt>
                <c:pt idx="5209">
                  <c:v>44117.125</c:v>
                </c:pt>
                <c:pt idx="5210">
                  <c:v>44117.25</c:v>
                </c:pt>
                <c:pt idx="5211">
                  <c:v>44117.375</c:v>
                </c:pt>
                <c:pt idx="5212">
                  <c:v>44117.5</c:v>
                </c:pt>
                <c:pt idx="5213">
                  <c:v>44117.625</c:v>
                </c:pt>
                <c:pt idx="5214">
                  <c:v>44117.75</c:v>
                </c:pt>
                <c:pt idx="5215">
                  <c:v>44117.875</c:v>
                </c:pt>
                <c:pt idx="5216">
                  <c:v>44118</c:v>
                </c:pt>
                <c:pt idx="5217">
                  <c:v>44118.125</c:v>
                </c:pt>
                <c:pt idx="5218">
                  <c:v>44118.25</c:v>
                </c:pt>
                <c:pt idx="5219">
                  <c:v>44118.375</c:v>
                </c:pt>
                <c:pt idx="5220">
                  <c:v>44118.5</c:v>
                </c:pt>
                <c:pt idx="5221">
                  <c:v>44118.625</c:v>
                </c:pt>
                <c:pt idx="5222">
                  <c:v>44118.75</c:v>
                </c:pt>
                <c:pt idx="5223">
                  <c:v>44118.875</c:v>
                </c:pt>
                <c:pt idx="5224">
                  <c:v>44119</c:v>
                </c:pt>
                <c:pt idx="5225">
                  <c:v>44119.125</c:v>
                </c:pt>
                <c:pt idx="5226">
                  <c:v>44119.25</c:v>
                </c:pt>
                <c:pt idx="5227">
                  <c:v>44119.375</c:v>
                </c:pt>
                <c:pt idx="5228">
                  <c:v>44119.5</c:v>
                </c:pt>
                <c:pt idx="5229">
                  <c:v>44119.625</c:v>
                </c:pt>
                <c:pt idx="5230">
                  <c:v>44119.75</c:v>
                </c:pt>
                <c:pt idx="5231">
                  <c:v>44119.875</c:v>
                </c:pt>
                <c:pt idx="5232">
                  <c:v>44120</c:v>
                </c:pt>
                <c:pt idx="5233">
                  <c:v>44120.125</c:v>
                </c:pt>
                <c:pt idx="5234">
                  <c:v>44120.25</c:v>
                </c:pt>
                <c:pt idx="5235">
                  <c:v>44120.375</c:v>
                </c:pt>
                <c:pt idx="5236">
                  <c:v>44120.5</c:v>
                </c:pt>
                <c:pt idx="5237">
                  <c:v>44120.625</c:v>
                </c:pt>
                <c:pt idx="5238">
                  <c:v>44120.75</c:v>
                </c:pt>
                <c:pt idx="5239">
                  <c:v>44120.875</c:v>
                </c:pt>
                <c:pt idx="5240">
                  <c:v>44121</c:v>
                </c:pt>
                <c:pt idx="5241">
                  <c:v>44121.125</c:v>
                </c:pt>
                <c:pt idx="5242">
                  <c:v>44121.25</c:v>
                </c:pt>
                <c:pt idx="5243">
                  <c:v>44121.375</c:v>
                </c:pt>
                <c:pt idx="5244">
                  <c:v>44121.5</c:v>
                </c:pt>
                <c:pt idx="5245">
                  <c:v>44121.625</c:v>
                </c:pt>
                <c:pt idx="5246">
                  <c:v>44121.75</c:v>
                </c:pt>
                <c:pt idx="5247">
                  <c:v>44121.875</c:v>
                </c:pt>
                <c:pt idx="5248">
                  <c:v>44122</c:v>
                </c:pt>
                <c:pt idx="5249">
                  <c:v>44122.125</c:v>
                </c:pt>
                <c:pt idx="5250">
                  <c:v>44122.25</c:v>
                </c:pt>
                <c:pt idx="5251">
                  <c:v>44122.375</c:v>
                </c:pt>
                <c:pt idx="5252">
                  <c:v>44122.5</c:v>
                </c:pt>
                <c:pt idx="5253">
                  <c:v>44122.625</c:v>
                </c:pt>
                <c:pt idx="5254">
                  <c:v>44122.75</c:v>
                </c:pt>
                <c:pt idx="5255">
                  <c:v>44122.875</c:v>
                </c:pt>
                <c:pt idx="5256">
                  <c:v>44123</c:v>
                </c:pt>
                <c:pt idx="5257">
                  <c:v>44123.125</c:v>
                </c:pt>
                <c:pt idx="5258">
                  <c:v>44123.25</c:v>
                </c:pt>
                <c:pt idx="5259">
                  <c:v>44123.375</c:v>
                </c:pt>
                <c:pt idx="5260">
                  <c:v>44123.5</c:v>
                </c:pt>
                <c:pt idx="5261">
                  <c:v>44123.625</c:v>
                </c:pt>
                <c:pt idx="5262">
                  <c:v>44123.75</c:v>
                </c:pt>
                <c:pt idx="5263">
                  <c:v>44123.875</c:v>
                </c:pt>
                <c:pt idx="5264">
                  <c:v>44124</c:v>
                </c:pt>
                <c:pt idx="5265">
                  <c:v>44124.125</c:v>
                </c:pt>
                <c:pt idx="5266">
                  <c:v>44124.25</c:v>
                </c:pt>
                <c:pt idx="5267">
                  <c:v>44124.375</c:v>
                </c:pt>
                <c:pt idx="5268">
                  <c:v>44124.5</c:v>
                </c:pt>
                <c:pt idx="5269">
                  <c:v>44124.625</c:v>
                </c:pt>
                <c:pt idx="5270">
                  <c:v>44124.75</c:v>
                </c:pt>
                <c:pt idx="5271">
                  <c:v>44124.875</c:v>
                </c:pt>
                <c:pt idx="5272">
                  <c:v>44125</c:v>
                </c:pt>
                <c:pt idx="5273">
                  <c:v>44125.125</c:v>
                </c:pt>
                <c:pt idx="5274">
                  <c:v>44125.25</c:v>
                </c:pt>
                <c:pt idx="5275">
                  <c:v>44125.375</c:v>
                </c:pt>
                <c:pt idx="5276">
                  <c:v>44125.5</c:v>
                </c:pt>
                <c:pt idx="5277">
                  <c:v>44125.625</c:v>
                </c:pt>
                <c:pt idx="5278">
                  <c:v>44125.75</c:v>
                </c:pt>
                <c:pt idx="5279">
                  <c:v>44125.875</c:v>
                </c:pt>
                <c:pt idx="5280">
                  <c:v>44126</c:v>
                </c:pt>
                <c:pt idx="5281">
                  <c:v>44126.125</c:v>
                </c:pt>
                <c:pt idx="5282">
                  <c:v>44126.25</c:v>
                </c:pt>
                <c:pt idx="5283">
                  <c:v>44126.375</c:v>
                </c:pt>
                <c:pt idx="5284">
                  <c:v>44126.5</c:v>
                </c:pt>
                <c:pt idx="5285">
                  <c:v>44126.625</c:v>
                </c:pt>
                <c:pt idx="5286">
                  <c:v>44126.75</c:v>
                </c:pt>
                <c:pt idx="5287">
                  <c:v>44126.875</c:v>
                </c:pt>
                <c:pt idx="5288">
                  <c:v>44127</c:v>
                </c:pt>
                <c:pt idx="5289">
                  <c:v>44127.125</c:v>
                </c:pt>
                <c:pt idx="5290">
                  <c:v>44127.25</c:v>
                </c:pt>
                <c:pt idx="5291">
                  <c:v>44127.375</c:v>
                </c:pt>
                <c:pt idx="5292">
                  <c:v>44127.5</c:v>
                </c:pt>
                <c:pt idx="5293">
                  <c:v>44127.625</c:v>
                </c:pt>
                <c:pt idx="5294">
                  <c:v>44127.75</c:v>
                </c:pt>
                <c:pt idx="5295">
                  <c:v>44127.875</c:v>
                </c:pt>
                <c:pt idx="5296">
                  <c:v>44128</c:v>
                </c:pt>
                <c:pt idx="5297">
                  <c:v>44128.125</c:v>
                </c:pt>
                <c:pt idx="5298">
                  <c:v>44128.25</c:v>
                </c:pt>
                <c:pt idx="5299">
                  <c:v>44128.375</c:v>
                </c:pt>
                <c:pt idx="5300">
                  <c:v>44128.5</c:v>
                </c:pt>
                <c:pt idx="5301">
                  <c:v>44128.625</c:v>
                </c:pt>
                <c:pt idx="5302">
                  <c:v>44128.75</c:v>
                </c:pt>
                <c:pt idx="5303">
                  <c:v>44128.875</c:v>
                </c:pt>
                <c:pt idx="5304">
                  <c:v>44129</c:v>
                </c:pt>
                <c:pt idx="5305">
                  <c:v>44129.125</c:v>
                </c:pt>
                <c:pt idx="5306">
                  <c:v>44129.25</c:v>
                </c:pt>
                <c:pt idx="5307">
                  <c:v>44129.375</c:v>
                </c:pt>
                <c:pt idx="5308">
                  <c:v>44129.5</c:v>
                </c:pt>
                <c:pt idx="5309">
                  <c:v>44129.625</c:v>
                </c:pt>
                <c:pt idx="5310">
                  <c:v>44129.75</c:v>
                </c:pt>
                <c:pt idx="5311">
                  <c:v>44129.875</c:v>
                </c:pt>
                <c:pt idx="5312">
                  <c:v>44130</c:v>
                </c:pt>
                <c:pt idx="5313">
                  <c:v>44130.125</c:v>
                </c:pt>
                <c:pt idx="5314">
                  <c:v>44130.25</c:v>
                </c:pt>
                <c:pt idx="5315">
                  <c:v>44130.375</c:v>
                </c:pt>
                <c:pt idx="5316">
                  <c:v>44130.5</c:v>
                </c:pt>
                <c:pt idx="5317">
                  <c:v>44130.625</c:v>
                </c:pt>
                <c:pt idx="5318">
                  <c:v>44130.75</c:v>
                </c:pt>
                <c:pt idx="5319">
                  <c:v>44130.875</c:v>
                </c:pt>
                <c:pt idx="5320">
                  <c:v>44131</c:v>
                </c:pt>
                <c:pt idx="5321">
                  <c:v>44131.125</c:v>
                </c:pt>
                <c:pt idx="5322">
                  <c:v>44131.25</c:v>
                </c:pt>
                <c:pt idx="5323">
                  <c:v>44131.375</c:v>
                </c:pt>
                <c:pt idx="5324">
                  <c:v>44131.5</c:v>
                </c:pt>
                <c:pt idx="5325">
                  <c:v>44131.625</c:v>
                </c:pt>
                <c:pt idx="5326">
                  <c:v>44131.75</c:v>
                </c:pt>
                <c:pt idx="5327">
                  <c:v>44131.875</c:v>
                </c:pt>
                <c:pt idx="5328">
                  <c:v>44132</c:v>
                </c:pt>
                <c:pt idx="5329">
                  <c:v>44132.125</c:v>
                </c:pt>
                <c:pt idx="5330">
                  <c:v>44132.25</c:v>
                </c:pt>
                <c:pt idx="5331">
                  <c:v>44132.375</c:v>
                </c:pt>
                <c:pt idx="5332">
                  <c:v>44132.5</c:v>
                </c:pt>
                <c:pt idx="5333">
                  <c:v>44132.625</c:v>
                </c:pt>
                <c:pt idx="5334">
                  <c:v>44132.75</c:v>
                </c:pt>
                <c:pt idx="5335">
                  <c:v>44132.875</c:v>
                </c:pt>
                <c:pt idx="5336">
                  <c:v>44133</c:v>
                </c:pt>
                <c:pt idx="5337">
                  <c:v>44133.125</c:v>
                </c:pt>
                <c:pt idx="5338">
                  <c:v>44133.25</c:v>
                </c:pt>
                <c:pt idx="5339">
                  <c:v>44133.375</c:v>
                </c:pt>
                <c:pt idx="5340">
                  <c:v>44133.5</c:v>
                </c:pt>
                <c:pt idx="5341">
                  <c:v>44133.625</c:v>
                </c:pt>
                <c:pt idx="5342">
                  <c:v>44133.75</c:v>
                </c:pt>
                <c:pt idx="5343">
                  <c:v>44133.875</c:v>
                </c:pt>
                <c:pt idx="5344">
                  <c:v>44134</c:v>
                </c:pt>
                <c:pt idx="5345">
                  <c:v>44134.125</c:v>
                </c:pt>
                <c:pt idx="5346">
                  <c:v>44134.25</c:v>
                </c:pt>
                <c:pt idx="5347">
                  <c:v>44134.375</c:v>
                </c:pt>
                <c:pt idx="5348">
                  <c:v>44134.5</c:v>
                </c:pt>
                <c:pt idx="5349">
                  <c:v>44134.625</c:v>
                </c:pt>
                <c:pt idx="5350">
                  <c:v>44134.75</c:v>
                </c:pt>
                <c:pt idx="5351">
                  <c:v>44134.875</c:v>
                </c:pt>
                <c:pt idx="5352">
                  <c:v>44135</c:v>
                </c:pt>
                <c:pt idx="5353">
                  <c:v>44135.125</c:v>
                </c:pt>
                <c:pt idx="5354">
                  <c:v>44135.25</c:v>
                </c:pt>
                <c:pt idx="5355">
                  <c:v>44135.375</c:v>
                </c:pt>
                <c:pt idx="5356">
                  <c:v>44135.5</c:v>
                </c:pt>
                <c:pt idx="5357">
                  <c:v>44135.625</c:v>
                </c:pt>
                <c:pt idx="5358">
                  <c:v>44135.75</c:v>
                </c:pt>
                <c:pt idx="5359">
                  <c:v>44135.875</c:v>
                </c:pt>
                <c:pt idx="5360">
                  <c:v>44136</c:v>
                </c:pt>
                <c:pt idx="5361">
                  <c:v>44136.125</c:v>
                </c:pt>
                <c:pt idx="5362">
                  <c:v>44136.25</c:v>
                </c:pt>
                <c:pt idx="5363">
                  <c:v>44136.375</c:v>
                </c:pt>
                <c:pt idx="5364">
                  <c:v>44136.5</c:v>
                </c:pt>
                <c:pt idx="5365">
                  <c:v>44136.625</c:v>
                </c:pt>
                <c:pt idx="5366">
                  <c:v>44136.75</c:v>
                </c:pt>
                <c:pt idx="5367">
                  <c:v>44136.875</c:v>
                </c:pt>
                <c:pt idx="5368">
                  <c:v>44137</c:v>
                </c:pt>
                <c:pt idx="5369">
                  <c:v>44137.125</c:v>
                </c:pt>
                <c:pt idx="5370">
                  <c:v>44137.25</c:v>
                </c:pt>
                <c:pt idx="5371">
                  <c:v>44137.375</c:v>
                </c:pt>
                <c:pt idx="5372">
                  <c:v>44137.5</c:v>
                </c:pt>
                <c:pt idx="5373">
                  <c:v>44137.625</c:v>
                </c:pt>
                <c:pt idx="5374">
                  <c:v>44137.75</c:v>
                </c:pt>
                <c:pt idx="5375">
                  <c:v>44137.875</c:v>
                </c:pt>
                <c:pt idx="5376">
                  <c:v>44138</c:v>
                </c:pt>
                <c:pt idx="5377">
                  <c:v>44138.125</c:v>
                </c:pt>
                <c:pt idx="5378">
                  <c:v>44138.25</c:v>
                </c:pt>
                <c:pt idx="5379">
                  <c:v>44138.375</c:v>
                </c:pt>
                <c:pt idx="5380">
                  <c:v>44138.5</c:v>
                </c:pt>
                <c:pt idx="5381">
                  <c:v>44138.625</c:v>
                </c:pt>
                <c:pt idx="5382">
                  <c:v>44138.75</c:v>
                </c:pt>
                <c:pt idx="5383">
                  <c:v>44138.875</c:v>
                </c:pt>
                <c:pt idx="5384">
                  <c:v>44139</c:v>
                </c:pt>
                <c:pt idx="5385">
                  <c:v>44139.125</c:v>
                </c:pt>
                <c:pt idx="5386">
                  <c:v>44139.25</c:v>
                </c:pt>
                <c:pt idx="5387">
                  <c:v>44139.375</c:v>
                </c:pt>
                <c:pt idx="5388">
                  <c:v>44139.5</c:v>
                </c:pt>
                <c:pt idx="5389">
                  <c:v>44139.625</c:v>
                </c:pt>
                <c:pt idx="5390">
                  <c:v>44139.75</c:v>
                </c:pt>
                <c:pt idx="5391">
                  <c:v>44139.875</c:v>
                </c:pt>
                <c:pt idx="5392">
                  <c:v>44140</c:v>
                </c:pt>
                <c:pt idx="5393">
                  <c:v>44140.125</c:v>
                </c:pt>
                <c:pt idx="5394">
                  <c:v>44140.25</c:v>
                </c:pt>
                <c:pt idx="5395">
                  <c:v>44140.375</c:v>
                </c:pt>
                <c:pt idx="5396">
                  <c:v>44140.5</c:v>
                </c:pt>
                <c:pt idx="5397">
                  <c:v>44140.625</c:v>
                </c:pt>
                <c:pt idx="5398">
                  <c:v>44140.75</c:v>
                </c:pt>
                <c:pt idx="5399">
                  <c:v>44140.875</c:v>
                </c:pt>
                <c:pt idx="5400">
                  <c:v>44141</c:v>
                </c:pt>
                <c:pt idx="5401">
                  <c:v>44141.125</c:v>
                </c:pt>
                <c:pt idx="5402">
                  <c:v>44141.25</c:v>
                </c:pt>
                <c:pt idx="5403">
                  <c:v>44141.375</c:v>
                </c:pt>
                <c:pt idx="5404">
                  <c:v>44141.5</c:v>
                </c:pt>
                <c:pt idx="5405">
                  <c:v>44141.625</c:v>
                </c:pt>
                <c:pt idx="5406">
                  <c:v>44141.75</c:v>
                </c:pt>
                <c:pt idx="5407">
                  <c:v>44141.875</c:v>
                </c:pt>
                <c:pt idx="5408">
                  <c:v>44142</c:v>
                </c:pt>
                <c:pt idx="5409">
                  <c:v>44142.125</c:v>
                </c:pt>
                <c:pt idx="5410">
                  <c:v>44142.25</c:v>
                </c:pt>
                <c:pt idx="5411">
                  <c:v>44142.375</c:v>
                </c:pt>
                <c:pt idx="5412">
                  <c:v>44142.5</c:v>
                </c:pt>
                <c:pt idx="5413">
                  <c:v>44142.625</c:v>
                </c:pt>
                <c:pt idx="5414">
                  <c:v>44142.75</c:v>
                </c:pt>
                <c:pt idx="5415">
                  <c:v>44142.875</c:v>
                </c:pt>
                <c:pt idx="5416">
                  <c:v>44143</c:v>
                </c:pt>
                <c:pt idx="5417">
                  <c:v>44143.125</c:v>
                </c:pt>
                <c:pt idx="5418">
                  <c:v>44143.25</c:v>
                </c:pt>
                <c:pt idx="5419">
                  <c:v>44143.375</c:v>
                </c:pt>
                <c:pt idx="5420">
                  <c:v>44143.5</c:v>
                </c:pt>
                <c:pt idx="5421">
                  <c:v>44143.625</c:v>
                </c:pt>
                <c:pt idx="5422">
                  <c:v>44143.75</c:v>
                </c:pt>
                <c:pt idx="5423">
                  <c:v>44143.875</c:v>
                </c:pt>
                <c:pt idx="5424">
                  <c:v>44144</c:v>
                </c:pt>
                <c:pt idx="5425">
                  <c:v>44144.125</c:v>
                </c:pt>
                <c:pt idx="5426">
                  <c:v>44144.25</c:v>
                </c:pt>
                <c:pt idx="5427">
                  <c:v>44144.375</c:v>
                </c:pt>
                <c:pt idx="5428">
                  <c:v>44144.5</c:v>
                </c:pt>
                <c:pt idx="5429">
                  <c:v>44144.625</c:v>
                </c:pt>
                <c:pt idx="5430">
                  <c:v>44144.75</c:v>
                </c:pt>
                <c:pt idx="5431">
                  <c:v>44144.875</c:v>
                </c:pt>
                <c:pt idx="5432">
                  <c:v>44145</c:v>
                </c:pt>
                <c:pt idx="5433">
                  <c:v>44145.125</c:v>
                </c:pt>
                <c:pt idx="5434">
                  <c:v>44145.25</c:v>
                </c:pt>
                <c:pt idx="5435">
                  <c:v>44145.375</c:v>
                </c:pt>
                <c:pt idx="5436">
                  <c:v>44145.5</c:v>
                </c:pt>
                <c:pt idx="5437">
                  <c:v>44145.625</c:v>
                </c:pt>
                <c:pt idx="5438">
                  <c:v>44145.75</c:v>
                </c:pt>
                <c:pt idx="5439">
                  <c:v>44145.875</c:v>
                </c:pt>
                <c:pt idx="5440">
                  <c:v>44146</c:v>
                </c:pt>
                <c:pt idx="5441">
                  <c:v>44146.125</c:v>
                </c:pt>
                <c:pt idx="5442">
                  <c:v>44146.25</c:v>
                </c:pt>
                <c:pt idx="5443">
                  <c:v>44146.375</c:v>
                </c:pt>
                <c:pt idx="5444">
                  <c:v>44146.5</c:v>
                </c:pt>
                <c:pt idx="5445">
                  <c:v>44146.625</c:v>
                </c:pt>
                <c:pt idx="5446">
                  <c:v>44146.75</c:v>
                </c:pt>
                <c:pt idx="5447">
                  <c:v>44146.875</c:v>
                </c:pt>
                <c:pt idx="5448">
                  <c:v>44147</c:v>
                </c:pt>
                <c:pt idx="5449">
                  <c:v>44147.125</c:v>
                </c:pt>
                <c:pt idx="5450">
                  <c:v>44147.25</c:v>
                </c:pt>
                <c:pt idx="5451">
                  <c:v>44147.375</c:v>
                </c:pt>
                <c:pt idx="5452">
                  <c:v>44147.5</c:v>
                </c:pt>
                <c:pt idx="5453">
                  <c:v>44147.625</c:v>
                </c:pt>
                <c:pt idx="5454">
                  <c:v>44147.75</c:v>
                </c:pt>
                <c:pt idx="5455">
                  <c:v>44147.875</c:v>
                </c:pt>
                <c:pt idx="5456">
                  <c:v>44148</c:v>
                </c:pt>
                <c:pt idx="5457">
                  <c:v>44148.125</c:v>
                </c:pt>
                <c:pt idx="5458">
                  <c:v>44148.25</c:v>
                </c:pt>
                <c:pt idx="5459">
                  <c:v>44148.375</c:v>
                </c:pt>
                <c:pt idx="5460">
                  <c:v>44148.5</c:v>
                </c:pt>
                <c:pt idx="5461">
                  <c:v>44148.625</c:v>
                </c:pt>
                <c:pt idx="5462">
                  <c:v>44148.75</c:v>
                </c:pt>
                <c:pt idx="5463">
                  <c:v>44148.875</c:v>
                </c:pt>
                <c:pt idx="5464">
                  <c:v>44149</c:v>
                </c:pt>
                <c:pt idx="5465">
                  <c:v>44149.125</c:v>
                </c:pt>
                <c:pt idx="5466">
                  <c:v>44149.25</c:v>
                </c:pt>
                <c:pt idx="5467">
                  <c:v>44149.375</c:v>
                </c:pt>
                <c:pt idx="5468">
                  <c:v>44149.5</c:v>
                </c:pt>
                <c:pt idx="5469">
                  <c:v>44149.625</c:v>
                </c:pt>
                <c:pt idx="5470">
                  <c:v>44149.75</c:v>
                </c:pt>
                <c:pt idx="5471">
                  <c:v>44149.875</c:v>
                </c:pt>
                <c:pt idx="5472">
                  <c:v>44150</c:v>
                </c:pt>
                <c:pt idx="5473">
                  <c:v>44150.125</c:v>
                </c:pt>
                <c:pt idx="5474">
                  <c:v>44150.25</c:v>
                </c:pt>
                <c:pt idx="5475">
                  <c:v>44150.375</c:v>
                </c:pt>
                <c:pt idx="5476">
                  <c:v>44150.5</c:v>
                </c:pt>
                <c:pt idx="5477">
                  <c:v>44150.625</c:v>
                </c:pt>
                <c:pt idx="5478">
                  <c:v>44150.75</c:v>
                </c:pt>
                <c:pt idx="5479">
                  <c:v>44150.875</c:v>
                </c:pt>
                <c:pt idx="5480">
                  <c:v>44151</c:v>
                </c:pt>
                <c:pt idx="5481">
                  <c:v>44151.125</c:v>
                </c:pt>
                <c:pt idx="5482">
                  <c:v>44151.25</c:v>
                </c:pt>
                <c:pt idx="5483">
                  <c:v>44151.375</c:v>
                </c:pt>
                <c:pt idx="5484">
                  <c:v>44151.5</c:v>
                </c:pt>
                <c:pt idx="5485">
                  <c:v>44151.625</c:v>
                </c:pt>
                <c:pt idx="5486">
                  <c:v>44151.75</c:v>
                </c:pt>
                <c:pt idx="5487">
                  <c:v>44151.875</c:v>
                </c:pt>
                <c:pt idx="5488">
                  <c:v>44152</c:v>
                </c:pt>
                <c:pt idx="5489">
                  <c:v>44152.125</c:v>
                </c:pt>
                <c:pt idx="5490">
                  <c:v>44152.25</c:v>
                </c:pt>
                <c:pt idx="5491">
                  <c:v>44152.375</c:v>
                </c:pt>
                <c:pt idx="5492">
                  <c:v>44152.5</c:v>
                </c:pt>
                <c:pt idx="5493">
                  <c:v>44152.625</c:v>
                </c:pt>
                <c:pt idx="5494">
                  <c:v>44152.75</c:v>
                </c:pt>
                <c:pt idx="5495">
                  <c:v>44152.875</c:v>
                </c:pt>
                <c:pt idx="5496">
                  <c:v>44153</c:v>
                </c:pt>
                <c:pt idx="5497">
                  <c:v>44153.125</c:v>
                </c:pt>
                <c:pt idx="5498">
                  <c:v>44153.25</c:v>
                </c:pt>
                <c:pt idx="5499">
                  <c:v>44153.375</c:v>
                </c:pt>
                <c:pt idx="5500">
                  <c:v>44153.5</c:v>
                </c:pt>
                <c:pt idx="5501">
                  <c:v>44153.625</c:v>
                </c:pt>
                <c:pt idx="5502">
                  <c:v>44153.75</c:v>
                </c:pt>
                <c:pt idx="5503">
                  <c:v>44153.875</c:v>
                </c:pt>
                <c:pt idx="5504">
                  <c:v>44154</c:v>
                </c:pt>
                <c:pt idx="5505">
                  <c:v>44154.125</c:v>
                </c:pt>
                <c:pt idx="5506">
                  <c:v>44154.25</c:v>
                </c:pt>
                <c:pt idx="5507">
                  <c:v>44154.375</c:v>
                </c:pt>
                <c:pt idx="5508">
                  <c:v>44154.5</c:v>
                </c:pt>
                <c:pt idx="5509">
                  <c:v>44154.625</c:v>
                </c:pt>
                <c:pt idx="5510">
                  <c:v>44154.75</c:v>
                </c:pt>
                <c:pt idx="5511">
                  <c:v>44154.875</c:v>
                </c:pt>
                <c:pt idx="5512">
                  <c:v>44155</c:v>
                </c:pt>
                <c:pt idx="5513">
                  <c:v>44155.125</c:v>
                </c:pt>
                <c:pt idx="5514">
                  <c:v>44155.25</c:v>
                </c:pt>
                <c:pt idx="5515">
                  <c:v>44155.375</c:v>
                </c:pt>
                <c:pt idx="5516">
                  <c:v>44155.5</c:v>
                </c:pt>
                <c:pt idx="5517">
                  <c:v>44155.625</c:v>
                </c:pt>
                <c:pt idx="5518">
                  <c:v>44155.75</c:v>
                </c:pt>
                <c:pt idx="5519">
                  <c:v>44155.875</c:v>
                </c:pt>
                <c:pt idx="5520">
                  <c:v>44156</c:v>
                </c:pt>
                <c:pt idx="5521">
                  <c:v>44156.125</c:v>
                </c:pt>
                <c:pt idx="5522">
                  <c:v>44156.25</c:v>
                </c:pt>
                <c:pt idx="5523">
                  <c:v>44156.375</c:v>
                </c:pt>
                <c:pt idx="5524">
                  <c:v>44156.5</c:v>
                </c:pt>
                <c:pt idx="5525">
                  <c:v>44156.625</c:v>
                </c:pt>
                <c:pt idx="5526">
                  <c:v>44156.75</c:v>
                </c:pt>
                <c:pt idx="5527">
                  <c:v>44156.875</c:v>
                </c:pt>
                <c:pt idx="5528">
                  <c:v>44157</c:v>
                </c:pt>
                <c:pt idx="5529">
                  <c:v>44157.125</c:v>
                </c:pt>
                <c:pt idx="5530">
                  <c:v>44157.25</c:v>
                </c:pt>
                <c:pt idx="5531">
                  <c:v>44157.375</c:v>
                </c:pt>
                <c:pt idx="5532">
                  <c:v>44157.5</c:v>
                </c:pt>
                <c:pt idx="5533">
                  <c:v>44157.625</c:v>
                </c:pt>
                <c:pt idx="5534">
                  <c:v>44157.75</c:v>
                </c:pt>
                <c:pt idx="5535">
                  <c:v>44157.875</c:v>
                </c:pt>
                <c:pt idx="5536">
                  <c:v>44158</c:v>
                </c:pt>
                <c:pt idx="5537">
                  <c:v>44158.125</c:v>
                </c:pt>
                <c:pt idx="5538">
                  <c:v>44158.25</c:v>
                </c:pt>
                <c:pt idx="5539">
                  <c:v>44158.375</c:v>
                </c:pt>
                <c:pt idx="5540">
                  <c:v>44158.5</c:v>
                </c:pt>
                <c:pt idx="5541">
                  <c:v>44158.625</c:v>
                </c:pt>
                <c:pt idx="5542">
                  <c:v>44158.75</c:v>
                </c:pt>
                <c:pt idx="5543">
                  <c:v>44158.875</c:v>
                </c:pt>
                <c:pt idx="5544">
                  <c:v>44159</c:v>
                </c:pt>
                <c:pt idx="5545">
                  <c:v>44159.125</c:v>
                </c:pt>
                <c:pt idx="5546">
                  <c:v>44159.25</c:v>
                </c:pt>
                <c:pt idx="5547">
                  <c:v>44159.375</c:v>
                </c:pt>
                <c:pt idx="5548">
                  <c:v>44159.5</c:v>
                </c:pt>
                <c:pt idx="5549">
                  <c:v>44159.625</c:v>
                </c:pt>
                <c:pt idx="5550">
                  <c:v>44159.75</c:v>
                </c:pt>
                <c:pt idx="5551">
                  <c:v>44159.875</c:v>
                </c:pt>
                <c:pt idx="5552">
                  <c:v>44160</c:v>
                </c:pt>
                <c:pt idx="5553">
                  <c:v>44160.125</c:v>
                </c:pt>
                <c:pt idx="5554">
                  <c:v>44160.25</c:v>
                </c:pt>
                <c:pt idx="5555">
                  <c:v>44160.375</c:v>
                </c:pt>
                <c:pt idx="5556">
                  <c:v>44160.5</c:v>
                </c:pt>
                <c:pt idx="5557">
                  <c:v>44160.625</c:v>
                </c:pt>
                <c:pt idx="5558">
                  <c:v>44160.75</c:v>
                </c:pt>
                <c:pt idx="5559">
                  <c:v>44160.875</c:v>
                </c:pt>
                <c:pt idx="5560">
                  <c:v>44161</c:v>
                </c:pt>
                <c:pt idx="5561">
                  <c:v>44161.125</c:v>
                </c:pt>
                <c:pt idx="5562">
                  <c:v>44161.25</c:v>
                </c:pt>
                <c:pt idx="5563">
                  <c:v>44161.375</c:v>
                </c:pt>
                <c:pt idx="5564">
                  <c:v>44161.5</c:v>
                </c:pt>
                <c:pt idx="5565">
                  <c:v>44161.625</c:v>
                </c:pt>
                <c:pt idx="5566">
                  <c:v>44161.75</c:v>
                </c:pt>
                <c:pt idx="5567">
                  <c:v>44161.875</c:v>
                </c:pt>
                <c:pt idx="5568">
                  <c:v>44162</c:v>
                </c:pt>
                <c:pt idx="5569">
                  <c:v>44162.125</c:v>
                </c:pt>
                <c:pt idx="5570">
                  <c:v>44162.25</c:v>
                </c:pt>
                <c:pt idx="5571">
                  <c:v>44162.375</c:v>
                </c:pt>
                <c:pt idx="5572">
                  <c:v>44162.5</c:v>
                </c:pt>
                <c:pt idx="5573">
                  <c:v>44162.625</c:v>
                </c:pt>
                <c:pt idx="5574">
                  <c:v>44162.75</c:v>
                </c:pt>
                <c:pt idx="5575">
                  <c:v>44162.875</c:v>
                </c:pt>
                <c:pt idx="5576">
                  <c:v>44163</c:v>
                </c:pt>
                <c:pt idx="5577">
                  <c:v>44163.125</c:v>
                </c:pt>
                <c:pt idx="5578">
                  <c:v>44163.25</c:v>
                </c:pt>
                <c:pt idx="5579">
                  <c:v>44163.375</c:v>
                </c:pt>
                <c:pt idx="5580">
                  <c:v>44163.5</c:v>
                </c:pt>
                <c:pt idx="5581">
                  <c:v>44163.625</c:v>
                </c:pt>
                <c:pt idx="5582">
                  <c:v>44163.75</c:v>
                </c:pt>
                <c:pt idx="5583">
                  <c:v>44163.875</c:v>
                </c:pt>
                <c:pt idx="5584">
                  <c:v>44164</c:v>
                </c:pt>
                <c:pt idx="5585">
                  <c:v>44164.125</c:v>
                </c:pt>
                <c:pt idx="5586">
                  <c:v>44164.25</c:v>
                </c:pt>
                <c:pt idx="5587">
                  <c:v>44164.375</c:v>
                </c:pt>
                <c:pt idx="5588">
                  <c:v>44164.5</c:v>
                </c:pt>
                <c:pt idx="5589">
                  <c:v>44164.625</c:v>
                </c:pt>
                <c:pt idx="5590">
                  <c:v>44164.75</c:v>
                </c:pt>
                <c:pt idx="5591">
                  <c:v>44164.875</c:v>
                </c:pt>
                <c:pt idx="5592">
                  <c:v>44165</c:v>
                </c:pt>
                <c:pt idx="5593">
                  <c:v>44165.125</c:v>
                </c:pt>
                <c:pt idx="5594">
                  <c:v>44165.25</c:v>
                </c:pt>
                <c:pt idx="5595">
                  <c:v>44165.375</c:v>
                </c:pt>
                <c:pt idx="5596">
                  <c:v>44165.5</c:v>
                </c:pt>
                <c:pt idx="5597">
                  <c:v>44165.625</c:v>
                </c:pt>
                <c:pt idx="5598">
                  <c:v>44165.75</c:v>
                </c:pt>
                <c:pt idx="5599">
                  <c:v>44165.875</c:v>
                </c:pt>
                <c:pt idx="5600">
                  <c:v>44166</c:v>
                </c:pt>
                <c:pt idx="5601">
                  <c:v>44166.125</c:v>
                </c:pt>
                <c:pt idx="5602">
                  <c:v>44166.25</c:v>
                </c:pt>
                <c:pt idx="5603">
                  <c:v>44166.375</c:v>
                </c:pt>
                <c:pt idx="5604">
                  <c:v>44166.5</c:v>
                </c:pt>
                <c:pt idx="5605">
                  <c:v>44166.625</c:v>
                </c:pt>
                <c:pt idx="5606">
                  <c:v>44166.75</c:v>
                </c:pt>
                <c:pt idx="5607">
                  <c:v>44166.875</c:v>
                </c:pt>
                <c:pt idx="5608">
                  <c:v>44167</c:v>
                </c:pt>
                <c:pt idx="5609">
                  <c:v>44167.125</c:v>
                </c:pt>
                <c:pt idx="5610">
                  <c:v>44167.25</c:v>
                </c:pt>
                <c:pt idx="5611">
                  <c:v>44167.375</c:v>
                </c:pt>
                <c:pt idx="5612">
                  <c:v>44167.5</c:v>
                </c:pt>
                <c:pt idx="5613">
                  <c:v>44167.625</c:v>
                </c:pt>
                <c:pt idx="5614">
                  <c:v>44167.75</c:v>
                </c:pt>
                <c:pt idx="5615">
                  <c:v>44167.875</c:v>
                </c:pt>
                <c:pt idx="5616">
                  <c:v>44168</c:v>
                </c:pt>
                <c:pt idx="5617">
                  <c:v>44168.125</c:v>
                </c:pt>
                <c:pt idx="5618">
                  <c:v>44168.25</c:v>
                </c:pt>
                <c:pt idx="5619">
                  <c:v>44168.375</c:v>
                </c:pt>
                <c:pt idx="5620">
                  <c:v>44168.5</c:v>
                </c:pt>
                <c:pt idx="5621">
                  <c:v>44168.625</c:v>
                </c:pt>
                <c:pt idx="5622">
                  <c:v>44168.75</c:v>
                </c:pt>
                <c:pt idx="5623">
                  <c:v>44168.875</c:v>
                </c:pt>
                <c:pt idx="5624">
                  <c:v>44169</c:v>
                </c:pt>
                <c:pt idx="5625">
                  <c:v>44169.125</c:v>
                </c:pt>
                <c:pt idx="5626">
                  <c:v>44169.25</c:v>
                </c:pt>
                <c:pt idx="5627">
                  <c:v>44169.375</c:v>
                </c:pt>
                <c:pt idx="5628">
                  <c:v>44169.5</c:v>
                </c:pt>
                <c:pt idx="5629">
                  <c:v>44169.625</c:v>
                </c:pt>
                <c:pt idx="5630">
                  <c:v>44169.75</c:v>
                </c:pt>
                <c:pt idx="5631">
                  <c:v>44169.875</c:v>
                </c:pt>
                <c:pt idx="5632">
                  <c:v>44170</c:v>
                </c:pt>
                <c:pt idx="5633">
                  <c:v>44170.125</c:v>
                </c:pt>
                <c:pt idx="5634">
                  <c:v>44170.25</c:v>
                </c:pt>
                <c:pt idx="5635">
                  <c:v>44170.375</c:v>
                </c:pt>
                <c:pt idx="5636">
                  <c:v>44170.5</c:v>
                </c:pt>
                <c:pt idx="5637">
                  <c:v>44170.625</c:v>
                </c:pt>
                <c:pt idx="5638">
                  <c:v>44170.75</c:v>
                </c:pt>
                <c:pt idx="5639">
                  <c:v>44170.875</c:v>
                </c:pt>
                <c:pt idx="5640">
                  <c:v>44171</c:v>
                </c:pt>
                <c:pt idx="5641">
                  <c:v>44171.125</c:v>
                </c:pt>
                <c:pt idx="5642">
                  <c:v>44171.25</c:v>
                </c:pt>
                <c:pt idx="5643">
                  <c:v>44171.375</c:v>
                </c:pt>
                <c:pt idx="5644">
                  <c:v>44171.5</c:v>
                </c:pt>
                <c:pt idx="5645">
                  <c:v>44171.625</c:v>
                </c:pt>
                <c:pt idx="5646">
                  <c:v>44171.75</c:v>
                </c:pt>
                <c:pt idx="5647">
                  <c:v>44171.875</c:v>
                </c:pt>
                <c:pt idx="5648">
                  <c:v>44172</c:v>
                </c:pt>
                <c:pt idx="5649">
                  <c:v>44172.125</c:v>
                </c:pt>
                <c:pt idx="5650">
                  <c:v>44172.25</c:v>
                </c:pt>
                <c:pt idx="5651">
                  <c:v>44172.375</c:v>
                </c:pt>
                <c:pt idx="5652">
                  <c:v>44172.5</c:v>
                </c:pt>
                <c:pt idx="5653">
                  <c:v>44172.625</c:v>
                </c:pt>
                <c:pt idx="5654">
                  <c:v>44172.75</c:v>
                </c:pt>
                <c:pt idx="5655">
                  <c:v>44172.875</c:v>
                </c:pt>
                <c:pt idx="5656">
                  <c:v>44173</c:v>
                </c:pt>
                <c:pt idx="5657">
                  <c:v>44173.125</c:v>
                </c:pt>
                <c:pt idx="5658">
                  <c:v>44173.25</c:v>
                </c:pt>
                <c:pt idx="5659">
                  <c:v>44173.375</c:v>
                </c:pt>
                <c:pt idx="5660">
                  <c:v>44173.5</c:v>
                </c:pt>
                <c:pt idx="5661">
                  <c:v>44173.625</c:v>
                </c:pt>
                <c:pt idx="5662">
                  <c:v>44173.75</c:v>
                </c:pt>
                <c:pt idx="5663">
                  <c:v>44173.875</c:v>
                </c:pt>
                <c:pt idx="5664">
                  <c:v>44174</c:v>
                </c:pt>
                <c:pt idx="5665">
                  <c:v>44174.125</c:v>
                </c:pt>
                <c:pt idx="5666">
                  <c:v>44174.25</c:v>
                </c:pt>
                <c:pt idx="5667">
                  <c:v>44174.375</c:v>
                </c:pt>
                <c:pt idx="5668">
                  <c:v>44174.5</c:v>
                </c:pt>
                <c:pt idx="5669">
                  <c:v>44174.625</c:v>
                </c:pt>
                <c:pt idx="5670">
                  <c:v>44174.75</c:v>
                </c:pt>
                <c:pt idx="5671">
                  <c:v>44174.875</c:v>
                </c:pt>
                <c:pt idx="5672">
                  <c:v>44175</c:v>
                </c:pt>
                <c:pt idx="5673">
                  <c:v>44175.125</c:v>
                </c:pt>
                <c:pt idx="5674">
                  <c:v>44175.25</c:v>
                </c:pt>
                <c:pt idx="5675">
                  <c:v>44175.375</c:v>
                </c:pt>
                <c:pt idx="5676">
                  <c:v>44175.5</c:v>
                </c:pt>
                <c:pt idx="5677">
                  <c:v>44175.625</c:v>
                </c:pt>
                <c:pt idx="5678">
                  <c:v>44175.75</c:v>
                </c:pt>
                <c:pt idx="5679">
                  <c:v>44175.875</c:v>
                </c:pt>
                <c:pt idx="5680">
                  <c:v>44176</c:v>
                </c:pt>
                <c:pt idx="5681">
                  <c:v>44176.125</c:v>
                </c:pt>
                <c:pt idx="5682">
                  <c:v>44176.25</c:v>
                </c:pt>
                <c:pt idx="5683">
                  <c:v>44176.375</c:v>
                </c:pt>
                <c:pt idx="5684">
                  <c:v>44176.5</c:v>
                </c:pt>
                <c:pt idx="5685">
                  <c:v>44176.625</c:v>
                </c:pt>
                <c:pt idx="5686">
                  <c:v>44176.75</c:v>
                </c:pt>
                <c:pt idx="5687">
                  <c:v>44176.875</c:v>
                </c:pt>
                <c:pt idx="5688">
                  <c:v>44177</c:v>
                </c:pt>
                <c:pt idx="5689">
                  <c:v>44177.125</c:v>
                </c:pt>
                <c:pt idx="5690">
                  <c:v>44177.25</c:v>
                </c:pt>
                <c:pt idx="5691">
                  <c:v>44177.375</c:v>
                </c:pt>
                <c:pt idx="5692">
                  <c:v>44177.5</c:v>
                </c:pt>
                <c:pt idx="5693">
                  <c:v>44177.625</c:v>
                </c:pt>
                <c:pt idx="5694">
                  <c:v>44177.75</c:v>
                </c:pt>
                <c:pt idx="5695">
                  <c:v>44177.875</c:v>
                </c:pt>
                <c:pt idx="5696">
                  <c:v>44178</c:v>
                </c:pt>
                <c:pt idx="5697">
                  <c:v>44178.125</c:v>
                </c:pt>
                <c:pt idx="5698">
                  <c:v>44178.25</c:v>
                </c:pt>
                <c:pt idx="5699">
                  <c:v>44178.375</c:v>
                </c:pt>
                <c:pt idx="5700">
                  <c:v>44178.5</c:v>
                </c:pt>
                <c:pt idx="5701">
                  <c:v>44178.625</c:v>
                </c:pt>
                <c:pt idx="5702">
                  <c:v>44178.75</c:v>
                </c:pt>
                <c:pt idx="5703">
                  <c:v>44178.875</c:v>
                </c:pt>
                <c:pt idx="5704">
                  <c:v>44179</c:v>
                </c:pt>
                <c:pt idx="5705">
                  <c:v>44179.125</c:v>
                </c:pt>
                <c:pt idx="5706">
                  <c:v>44179.25</c:v>
                </c:pt>
                <c:pt idx="5707">
                  <c:v>44179.375</c:v>
                </c:pt>
                <c:pt idx="5708">
                  <c:v>44179.5</c:v>
                </c:pt>
                <c:pt idx="5709">
                  <c:v>44179.625</c:v>
                </c:pt>
                <c:pt idx="5710">
                  <c:v>44179.75</c:v>
                </c:pt>
                <c:pt idx="5711">
                  <c:v>44179.875</c:v>
                </c:pt>
                <c:pt idx="5712">
                  <c:v>44180</c:v>
                </c:pt>
                <c:pt idx="5713">
                  <c:v>44180.125</c:v>
                </c:pt>
                <c:pt idx="5714">
                  <c:v>44180.25</c:v>
                </c:pt>
                <c:pt idx="5715">
                  <c:v>44180.375</c:v>
                </c:pt>
                <c:pt idx="5716">
                  <c:v>44180.5</c:v>
                </c:pt>
                <c:pt idx="5717">
                  <c:v>44180.625</c:v>
                </c:pt>
                <c:pt idx="5718">
                  <c:v>44180.75</c:v>
                </c:pt>
                <c:pt idx="5719">
                  <c:v>44180.875</c:v>
                </c:pt>
                <c:pt idx="5720">
                  <c:v>44181</c:v>
                </c:pt>
                <c:pt idx="5721">
                  <c:v>44181.125</c:v>
                </c:pt>
                <c:pt idx="5722">
                  <c:v>44181.25</c:v>
                </c:pt>
                <c:pt idx="5723">
                  <c:v>44181.375</c:v>
                </c:pt>
                <c:pt idx="5724">
                  <c:v>44181.5</c:v>
                </c:pt>
                <c:pt idx="5725">
                  <c:v>44181.625</c:v>
                </c:pt>
                <c:pt idx="5726">
                  <c:v>44181.75</c:v>
                </c:pt>
                <c:pt idx="5727">
                  <c:v>44181.875</c:v>
                </c:pt>
                <c:pt idx="5728">
                  <c:v>44182</c:v>
                </c:pt>
                <c:pt idx="5729">
                  <c:v>44182.125</c:v>
                </c:pt>
                <c:pt idx="5730">
                  <c:v>44182.25</c:v>
                </c:pt>
                <c:pt idx="5731">
                  <c:v>44182.375</c:v>
                </c:pt>
                <c:pt idx="5732">
                  <c:v>44182.5</c:v>
                </c:pt>
                <c:pt idx="5733">
                  <c:v>44182.625</c:v>
                </c:pt>
                <c:pt idx="5734">
                  <c:v>44182.75</c:v>
                </c:pt>
                <c:pt idx="5735">
                  <c:v>44182.875</c:v>
                </c:pt>
                <c:pt idx="5736">
                  <c:v>44183</c:v>
                </c:pt>
                <c:pt idx="5737">
                  <c:v>44183.125</c:v>
                </c:pt>
                <c:pt idx="5738">
                  <c:v>44183.25</c:v>
                </c:pt>
                <c:pt idx="5739">
                  <c:v>44183.375</c:v>
                </c:pt>
                <c:pt idx="5740">
                  <c:v>44183.5</c:v>
                </c:pt>
                <c:pt idx="5741">
                  <c:v>44183.625</c:v>
                </c:pt>
                <c:pt idx="5742">
                  <c:v>44183.75</c:v>
                </c:pt>
                <c:pt idx="5743">
                  <c:v>44183.875</c:v>
                </c:pt>
                <c:pt idx="5744">
                  <c:v>44184</c:v>
                </c:pt>
                <c:pt idx="5745">
                  <c:v>44184.125</c:v>
                </c:pt>
                <c:pt idx="5746">
                  <c:v>44184.25</c:v>
                </c:pt>
                <c:pt idx="5747">
                  <c:v>44184.375</c:v>
                </c:pt>
                <c:pt idx="5748">
                  <c:v>44184.5</c:v>
                </c:pt>
                <c:pt idx="5749">
                  <c:v>44184.625</c:v>
                </c:pt>
                <c:pt idx="5750">
                  <c:v>44184.75</c:v>
                </c:pt>
                <c:pt idx="5751">
                  <c:v>44184.875</c:v>
                </c:pt>
                <c:pt idx="5752">
                  <c:v>44185</c:v>
                </c:pt>
                <c:pt idx="5753">
                  <c:v>44185.125</c:v>
                </c:pt>
                <c:pt idx="5754">
                  <c:v>44185.25</c:v>
                </c:pt>
                <c:pt idx="5755">
                  <c:v>44185.375</c:v>
                </c:pt>
                <c:pt idx="5756">
                  <c:v>44185.5</c:v>
                </c:pt>
                <c:pt idx="5757">
                  <c:v>44185.625</c:v>
                </c:pt>
                <c:pt idx="5758">
                  <c:v>44185.75</c:v>
                </c:pt>
                <c:pt idx="5759">
                  <c:v>44185.875</c:v>
                </c:pt>
                <c:pt idx="5760">
                  <c:v>44186</c:v>
                </c:pt>
                <c:pt idx="5761">
                  <c:v>44186.125</c:v>
                </c:pt>
                <c:pt idx="5762">
                  <c:v>44186.25</c:v>
                </c:pt>
                <c:pt idx="5763">
                  <c:v>44186.375</c:v>
                </c:pt>
                <c:pt idx="5764">
                  <c:v>44186.5</c:v>
                </c:pt>
                <c:pt idx="5765">
                  <c:v>44186.625</c:v>
                </c:pt>
                <c:pt idx="5766">
                  <c:v>44186.75</c:v>
                </c:pt>
                <c:pt idx="5767">
                  <c:v>44186.875</c:v>
                </c:pt>
                <c:pt idx="5768">
                  <c:v>44187</c:v>
                </c:pt>
                <c:pt idx="5769">
                  <c:v>44187.125</c:v>
                </c:pt>
                <c:pt idx="5770">
                  <c:v>44187.25</c:v>
                </c:pt>
                <c:pt idx="5771">
                  <c:v>44187.375</c:v>
                </c:pt>
                <c:pt idx="5772">
                  <c:v>44187.5</c:v>
                </c:pt>
                <c:pt idx="5773">
                  <c:v>44187.625</c:v>
                </c:pt>
                <c:pt idx="5774">
                  <c:v>44187.75</c:v>
                </c:pt>
                <c:pt idx="5775">
                  <c:v>44187.875</c:v>
                </c:pt>
                <c:pt idx="5776">
                  <c:v>44188</c:v>
                </c:pt>
                <c:pt idx="5777">
                  <c:v>44188.125</c:v>
                </c:pt>
                <c:pt idx="5778">
                  <c:v>44188.25</c:v>
                </c:pt>
                <c:pt idx="5779">
                  <c:v>44188.375</c:v>
                </c:pt>
                <c:pt idx="5780">
                  <c:v>44188.5</c:v>
                </c:pt>
                <c:pt idx="5781">
                  <c:v>44188.625</c:v>
                </c:pt>
                <c:pt idx="5782">
                  <c:v>44188.75</c:v>
                </c:pt>
                <c:pt idx="5783">
                  <c:v>44188.875</c:v>
                </c:pt>
                <c:pt idx="5784">
                  <c:v>44189</c:v>
                </c:pt>
                <c:pt idx="5785">
                  <c:v>44189.125</c:v>
                </c:pt>
                <c:pt idx="5786">
                  <c:v>44189.25</c:v>
                </c:pt>
                <c:pt idx="5787">
                  <c:v>44189.375</c:v>
                </c:pt>
                <c:pt idx="5788">
                  <c:v>44189.5</c:v>
                </c:pt>
                <c:pt idx="5789">
                  <c:v>44189.625</c:v>
                </c:pt>
                <c:pt idx="5790">
                  <c:v>44189.75</c:v>
                </c:pt>
                <c:pt idx="5791">
                  <c:v>44189.875</c:v>
                </c:pt>
                <c:pt idx="5792">
                  <c:v>44190</c:v>
                </c:pt>
                <c:pt idx="5793">
                  <c:v>44190.125</c:v>
                </c:pt>
                <c:pt idx="5794">
                  <c:v>44190.25</c:v>
                </c:pt>
                <c:pt idx="5795">
                  <c:v>44190.375</c:v>
                </c:pt>
                <c:pt idx="5796">
                  <c:v>44190.5</c:v>
                </c:pt>
                <c:pt idx="5797">
                  <c:v>44190.625</c:v>
                </c:pt>
                <c:pt idx="5798">
                  <c:v>44190.75</c:v>
                </c:pt>
                <c:pt idx="5799">
                  <c:v>44190.875</c:v>
                </c:pt>
                <c:pt idx="5800">
                  <c:v>44191</c:v>
                </c:pt>
                <c:pt idx="5801">
                  <c:v>44191.125</c:v>
                </c:pt>
                <c:pt idx="5802">
                  <c:v>44191.25</c:v>
                </c:pt>
                <c:pt idx="5803">
                  <c:v>44191.375</c:v>
                </c:pt>
                <c:pt idx="5804">
                  <c:v>44191.5</c:v>
                </c:pt>
                <c:pt idx="5805">
                  <c:v>44191.625</c:v>
                </c:pt>
                <c:pt idx="5806">
                  <c:v>44191.75</c:v>
                </c:pt>
                <c:pt idx="5807">
                  <c:v>44191.875</c:v>
                </c:pt>
                <c:pt idx="5808">
                  <c:v>44192</c:v>
                </c:pt>
                <c:pt idx="5809">
                  <c:v>44192.125</c:v>
                </c:pt>
                <c:pt idx="5810">
                  <c:v>44192.25</c:v>
                </c:pt>
                <c:pt idx="5811">
                  <c:v>44192.375</c:v>
                </c:pt>
                <c:pt idx="5812">
                  <c:v>44192.5</c:v>
                </c:pt>
                <c:pt idx="5813">
                  <c:v>44192.625</c:v>
                </c:pt>
                <c:pt idx="5814">
                  <c:v>44192.75</c:v>
                </c:pt>
                <c:pt idx="5815">
                  <c:v>44192.875</c:v>
                </c:pt>
                <c:pt idx="5816">
                  <c:v>44193</c:v>
                </c:pt>
                <c:pt idx="5817">
                  <c:v>44193.125</c:v>
                </c:pt>
                <c:pt idx="5818">
                  <c:v>44193.25</c:v>
                </c:pt>
                <c:pt idx="5819">
                  <c:v>44193.375</c:v>
                </c:pt>
                <c:pt idx="5820">
                  <c:v>44193.5</c:v>
                </c:pt>
                <c:pt idx="5821">
                  <c:v>44193.625</c:v>
                </c:pt>
                <c:pt idx="5822">
                  <c:v>44193.75</c:v>
                </c:pt>
                <c:pt idx="5823">
                  <c:v>44193.875</c:v>
                </c:pt>
                <c:pt idx="5824">
                  <c:v>44194</c:v>
                </c:pt>
                <c:pt idx="5825">
                  <c:v>44194.125</c:v>
                </c:pt>
                <c:pt idx="5826">
                  <c:v>44194.25</c:v>
                </c:pt>
                <c:pt idx="5827">
                  <c:v>44194.375</c:v>
                </c:pt>
                <c:pt idx="5828">
                  <c:v>44194.5</c:v>
                </c:pt>
                <c:pt idx="5829">
                  <c:v>44194.625</c:v>
                </c:pt>
                <c:pt idx="5830">
                  <c:v>44194.75</c:v>
                </c:pt>
                <c:pt idx="5831">
                  <c:v>44194.875</c:v>
                </c:pt>
                <c:pt idx="5832">
                  <c:v>44195</c:v>
                </c:pt>
                <c:pt idx="5833">
                  <c:v>44195.125</c:v>
                </c:pt>
                <c:pt idx="5834">
                  <c:v>44195.25</c:v>
                </c:pt>
                <c:pt idx="5835">
                  <c:v>44195.375</c:v>
                </c:pt>
                <c:pt idx="5836">
                  <c:v>44195.5</c:v>
                </c:pt>
                <c:pt idx="5837">
                  <c:v>44195.625</c:v>
                </c:pt>
                <c:pt idx="5838">
                  <c:v>44195.75</c:v>
                </c:pt>
                <c:pt idx="5839">
                  <c:v>44195.875</c:v>
                </c:pt>
                <c:pt idx="5840">
                  <c:v>44196</c:v>
                </c:pt>
                <c:pt idx="5841">
                  <c:v>44196.125</c:v>
                </c:pt>
                <c:pt idx="5842">
                  <c:v>44196.25</c:v>
                </c:pt>
                <c:pt idx="5843">
                  <c:v>44196.375</c:v>
                </c:pt>
                <c:pt idx="5844">
                  <c:v>44196.5</c:v>
                </c:pt>
                <c:pt idx="5845">
                  <c:v>44196.625</c:v>
                </c:pt>
                <c:pt idx="5846">
                  <c:v>44196.75</c:v>
                </c:pt>
                <c:pt idx="5847">
                  <c:v>44196.875</c:v>
                </c:pt>
                <c:pt idx="5848">
                  <c:v>44197</c:v>
                </c:pt>
                <c:pt idx="5849">
                  <c:v>44197.125</c:v>
                </c:pt>
                <c:pt idx="5850">
                  <c:v>44197.25</c:v>
                </c:pt>
                <c:pt idx="5851">
                  <c:v>44197.375</c:v>
                </c:pt>
                <c:pt idx="5852">
                  <c:v>44197.5</c:v>
                </c:pt>
                <c:pt idx="5853">
                  <c:v>44197.625</c:v>
                </c:pt>
                <c:pt idx="5854">
                  <c:v>44197.75</c:v>
                </c:pt>
                <c:pt idx="5855">
                  <c:v>44197.875</c:v>
                </c:pt>
                <c:pt idx="5856">
                  <c:v>44198</c:v>
                </c:pt>
                <c:pt idx="5857">
                  <c:v>44198.125</c:v>
                </c:pt>
                <c:pt idx="5858">
                  <c:v>44198.25</c:v>
                </c:pt>
                <c:pt idx="5859">
                  <c:v>44198.375</c:v>
                </c:pt>
                <c:pt idx="5860">
                  <c:v>44198.5</c:v>
                </c:pt>
                <c:pt idx="5861">
                  <c:v>44198.625</c:v>
                </c:pt>
                <c:pt idx="5862">
                  <c:v>44198.75</c:v>
                </c:pt>
                <c:pt idx="5863">
                  <c:v>44198.875</c:v>
                </c:pt>
                <c:pt idx="5864">
                  <c:v>44199</c:v>
                </c:pt>
                <c:pt idx="5865">
                  <c:v>44199.125</c:v>
                </c:pt>
                <c:pt idx="5866">
                  <c:v>44199.25</c:v>
                </c:pt>
                <c:pt idx="5867">
                  <c:v>44199.375</c:v>
                </c:pt>
                <c:pt idx="5868">
                  <c:v>44199.5</c:v>
                </c:pt>
                <c:pt idx="5869">
                  <c:v>44199.625</c:v>
                </c:pt>
                <c:pt idx="5870">
                  <c:v>44199.75</c:v>
                </c:pt>
                <c:pt idx="5871">
                  <c:v>44199.875</c:v>
                </c:pt>
                <c:pt idx="5872">
                  <c:v>44200</c:v>
                </c:pt>
                <c:pt idx="5873">
                  <c:v>44200.125</c:v>
                </c:pt>
                <c:pt idx="5874">
                  <c:v>44200.25</c:v>
                </c:pt>
                <c:pt idx="5875">
                  <c:v>44200.375</c:v>
                </c:pt>
                <c:pt idx="5876">
                  <c:v>44200.5</c:v>
                </c:pt>
                <c:pt idx="5877">
                  <c:v>44200.625</c:v>
                </c:pt>
                <c:pt idx="5878">
                  <c:v>44200.75</c:v>
                </c:pt>
                <c:pt idx="5879">
                  <c:v>44200.875</c:v>
                </c:pt>
                <c:pt idx="5880">
                  <c:v>44201</c:v>
                </c:pt>
                <c:pt idx="5881">
                  <c:v>44201.125</c:v>
                </c:pt>
                <c:pt idx="5882">
                  <c:v>44201.25</c:v>
                </c:pt>
                <c:pt idx="5883">
                  <c:v>44201.375</c:v>
                </c:pt>
                <c:pt idx="5884">
                  <c:v>44201.5</c:v>
                </c:pt>
                <c:pt idx="5885">
                  <c:v>44201.625</c:v>
                </c:pt>
                <c:pt idx="5886">
                  <c:v>44201.75</c:v>
                </c:pt>
                <c:pt idx="5887">
                  <c:v>44201.875</c:v>
                </c:pt>
                <c:pt idx="5888">
                  <c:v>44202</c:v>
                </c:pt>
                <c:pt idx="5889">
                  <c:v>44202.125</c:v>
                </c:pt>
                <c:pt idx="5890">
                  <c:v>44202.25</c:v>
                </c:pt>
                <c:pt idx="5891">
                  <c:v>44202.375</c:v>
                </c:pt>
                <c:pt idx="5892">
                  <c:v>44202.5</c:v>
                </c:pt>
                <c:pt idx="5893">
                  <c:v>44202.625</c:v>
                </c:pt>
                <c:pt idx="5894">
                  <c:v>44202.75</c:v>
                </c:pt>
                <c:pt idx="5895">
                  <c:v>44202.875</c:v>
                </c:pt>
                <c:pt idx="5896">
                  <c:v>44203</c:v>
                </c:pt>
                <c:pt idx="5897">
                  <c:v>44203.125</c:v>
                </c:pt>
                <c:pt idx="5898">
                  <c:v>44203.25</c:v>
                </c:pt>
                <c:pt idx="5899">
                  <c:v>44203.375</c:v>
                </c:pt>
                <c:pt idx="5900">
                  <c:v>44203.5</c:v>
                </c:pt>
                <c:pt idx="5901">
                  <c:v>44203.625</c:v>
                </c:pt>
                <c:pt idx="5902">
                  <c:v>44203.75</c:v>
                </c:pt>
                <c:pt idx="5903">
                  <c:v>44203.875</c:v>
                </c:pt>
                <c:pt idx="5904">
                  <c:v>44204</c:v>
                </c:pt>
                <c:pt idx="5905">
                  <c:v>44204.125</c:v>
                </c:pt>
                <c:pt idx="5906">
                  <c:v>44204.25</c:v>
                </c:pt>
                <c:pt idx="5907">
                  <c:v>44204.375</c:v>
                </c:pt>
                <c:pt idx="5908">
                  <c:v>44204.5</c:v>
                </c:pt>
                <c:pt idx="5909">
                  <c:v>44204.625</c:v>
                </c:pt>
                <c:pt idx="5910">
                  <c:v>44204.75</c:v>
                </c:pt>
                <c:pt idx="5911">
                  <c:v>44204.875</c:v>
                </c:pt>
                <c:pt idx="5912">
                  <c:v>44205</c:v>
                </c:pt>
                <c:pt idx="5913">
                  <c:v>44205.125</c:v>
                </c:pt>
                <c:pt idx="5914">
                  <c:v>44205.25</c:v>
                </c:pt>
                <c:pt idx="5915">
                  <c:v>44205.375</c:v>
                </c:pt>
                <c:pt idx="5916">
                  <c:v>44205.5</c:v>
                </c:pt>
                <c:pt idx="5917">
                  <c:v>44205.625</c:v>
                </c:pt>
                <c:pt idx="5918">
                  <c:v>44205.75</c:v>
                </c:pt>
                <c:pt idx="5919">
                  <c:v>44205.875</c:v>
                </c:pt>
                <c:pt idx="5920">
                  <c:v>44206</c:v>
                </c:pt>
                <c:pt idx="5921">
                  <c:v>44206.125</c:v>
                </c:pt>
                <c:pt idx="5922">
                  <c:v>44206.25</c:v>
                </c:pt>
                <c:pt idx="5923">
                  <c:v>44206.375</c:v>
                </c:pt>
                <c:pt idx="5924">
                  <c:v>44206.5</c:v>
                </c:pt>
                <c:pt idx="5925">
                  <c:v>44206.625</c:v>
                </c:pt>
                <c:pt idx="5926">
                  <c:v>44206.75</c:v>
                </c:pt>
                <c:pt idx="5927">
                  <c:v>44206.875</c:v>
                </c:pt>
                <c:pt idx="5928">
                  <c:v>44207</c:v>
                </c:pt>
                <c:pt idx="5929">
                  <c:v>44207.125</c:v>
                </c:pt>
                <c:pt idx="5930">
                  <c:v>44207.25</c:v>
                </c:pt>
                <c:pt idx="5931">
                  <c:v>44207.375</c:v>
                </c:pt>
                <c:pt idx="5932">
                  <c:v>44207.5</c:v>
                </c:pt>
                <c:pt idx="5933">
                  <c:v>44207.625</c:v>
                </c:pt>
                <c:pt idx="5934">
                  <c:v>44207.75</c:v>
                </c:pt>
                <c:pt idx="5935">
                  <c:v>44207.875</c:v>
                </c:pt>
                <c:pt idx="5936">
                  <c:v>44208</c:v>
                </c:pt>
                <c:pt idx="5937">
                  <c:v>44208.125</c:v>
                </c:pt>
                <c:pt idx="5938">
                  <c:v>44208.25</c:v>
                </c:pt>
                <c:pt idx="5939">
                  <c:v>44208.375</c:v>
                </c:pt>
                <c:pt idx="5940">
                  <c:v>44208.5</c:v>
                </c:pt>
                <c:pt idx="5941">
                  <c:v>44208.625</c:v>
                </c:pt>
                <c:pt idx="5942">
                  <c:v>44208.75</c:v>
                </c:pt>
                <c:pt idx="5943">
                  <c:v>44208.875</c:v>
                </c:pt>
                <c:pt idx="5944">
                  <c:v>44209</c:v>
                </c:pt>
                <c:pt idx="5945">
                  <c:v>44209.125</c:v>
                </c:pt>
                <c:pt idx="5946">
                  <c:v>44209.25</c:v>
                </c:pt>
                <c:pt idx="5947">
                  <c:v>44209.375</c:v>
                </c:pt>
                <c:pt idx="5948">
                  <c:v>44209.5</c:v>
                </c:pt>
                <c:pt idx="5949">
                  <c:v>44209.625</c:v>
                </c:pt>
                <c:pt idx="5950">
                  <c:v>44209.75</c:v>
                </c:pt>
                <c:pt idx="5951">
                  <c:v>44209.875</c:v>
                </c:pt>
                <c:pt idx="5952">
                  <c:v>44210</c:v>
                </c:pt>
                <c:pt idx="5953">
                  <c:v>44210.125</c:v>
                </c:pt>
                <c:pt idx="5954">
                  <c:v>44210.25</c:v>
                </c:pt>
                <c:pt idx="5955">
                  <c:v>44210.375</c:v>
                </c:pt>
                <c:pt idx="5956">
                  <c:v>44210.5</c:v>
                </c:pt>
                <c:pt idx="5957">
                  <c:v>44210.625</c:v>
                </c:pt>
                <c:pt idx="5958">
                  <c:v>44210.75</c:v>
                </c:pt>
                <c:pt idx="5959">
                  <c:v>44210.875</c:v>
                </c:pt>
                <c:pt idx="5960">
                  <c:v>44211</c:v>
                </c:pt>
                <c:pt idx="5961">
                  <c:v>44211.125</c:v>
                </c:pt>
                <c:pt idx="5962">
                  <c:v>44211.25</c:v>
                </c:pt>
                <c:pt idx="5963">
                  <c:v>44211.375</c:v>
                </c:pt>
                <c:pt idx="5964">
                  <c:v>44211.5</c:v>
                </c:pt>
                <c:pt idx="5965">
                  <c:v>44211.625</c:v>
                </c:pt>
                <c:pt idx="5966">
                  <c:v>44211.75</c:v>
                </c:pt>
                <c:pt idx="5967">
                  <c:v>44211.875</c:v>
                </c:pt>
                <c:pt idx="5968">
                  <c:v>44212</c:v>
                </c:pt>
                <c:pt idx="5969">
                  <c:v>44212.125</c:v>
                </c:pt>
                <c:pt idx="5970">
                  <c:v>44212.25</c:v>
                </c:pt>
                <c:pt idx="5971">
                  <c:v>44212.375</c:v>
                </c:pt>
                <c:pt idx="5972">
                  <c:v>44212.5</c:v>
                </c:pt>
                <c:pt idx="5973">
                  <c:v>44212.625</c:v>
                </c:pt>
                <c:pt idx="5974">
                  <c:v>44212.75</c:v>
                </c:pt>
                <c:pt idx="5975">
                  <c:v>44212.875</c:v>
                </c:pt>
                <c:pt idx="5976">
                  <c:v>44213</c:v>
                </c:pt>
                <c:pt idx="5977">
                  <c:v>44213.125</c:v>
                </c:pt>
                <c:pt idx="5978">
                  <c:v>44213.25</c:v>
                </c:pt>
                <c:pt idx="5979">
                  <c:v>44213.375</c:v>
                </c:pt>
                <c:pt idx="5980">
                  <c:v>44213.5</c:v>
                </c:pt>
                <c:pt idx="5981">
                  <c:v>44213.625</c:v>
                </c:pt>
                <c:pt idx="5982">
                  <c:v>44213.75</c:v>
                </c:pt>
                <c:pt idx="5983">
                  <c:v>44213.875</c:v>
                </c:pt>
                <c:pt idx="5984">
                  <c:v>44214</c:v>
                </c:pt>
                <c:pt idx="5985">
                  <c:v>44214.125</c:v>
                </c:pt>
                <c:pt idx="5986">
                  <c:v>44214.25</c:v>
                </c:pt>
                <c:pt idx="5987">
                  <c:v>44214.375</c:v>
                </c:pt>
                <c:pt idx="5988">
                  <c:v>44214.5</c:v>
                </c:pt>
                <c:pt idx="5989">
                  <c:v>44214.625</c:v>
                </c:pt>
                <c:pt idx="5990">
                  <c:v>44214.75</c:v>
                </c:pt>
                <c:pt idx="5991">
                  <c:v>44214.875</c:v>
                </c:pt>
                <c:pt idx="5992">
                  <c:v>44215</c:v>
                </c:pt>
                <c:pt idx="5993">
                  <c:v>44215.125</c:v>
                </c:pt>
                <c:pt idx="5994">
                  <c:v>44215.25</c:v>
                </c:pt>
                <c:pt idx="5995">
                  <c:v>44215.375</c:v>
                </c:pt>
                <c:pt idx="5996">
                  <c:v>44215.5</c:v>
                </c:pt>
                <c:pt idx="5997">
                  <c:v>44215.625</c:v>
                </c:pt>
                <c:pt idx="5998">
                  <c:v>44215.75</c:v>
                </c:pt>
                <c:pt idx="5999">
                  <c:v>44215.875</c:v>
                </c:pt>
                <c:pt idx="6000">
                  <c:v>44216</c:v>
                </c:pt>
                <c:pt idx="6001">
                  <c:v>44216.125</c:v>
                </c:pt>
                <c:pt idx="6002">
                  <c:v>44216.25</c:v>
                </c:pt>
                <c:pt idx="6003">
                  <c:v>44216.375</c:v>
                </c:pt>
                <c:pt idx="6004">
                  <c:v>44216.5</c:v>
                </c:pt>
                <c:pt idx="6005">
                  <c:v>44216.625</c:v>
                </c:pt>
                <c:pt idx="6006">
                  <c:v>44216.75</c:v>
                </c:pt>
                <c:pt idx="6007">
                  <c:v>44216.875</c:v>
                </c:pt>
                <c:pt idx="6008">
                  <c:v>44217</c:v>
                </c:pt>
                <c:pt idx="6009">
                  <c:v>44217.125</c:v>
                </c:pt>
                <c:pt idx="6010">
                  <c:v>44217.25</c:v>
                </c:pt>
                <c:pt idx="6011">
                  <c:v>44217.375</c:v>
                </c:pt>
                <c:pt idx="6012">
                  <c:v>44217.5</c:v>
                </c:pt>
                <c:pt idx="6013">
                  <c:v>44217.625</c:v>
                </c:pt>
                <c:pt idx="6014">
                  <c:v>44217.75</c:v>
                </c:pt>
                <c:pt idx="6015">
                  <c:v>44217.875</c:v>
                </c:pt>
                <c:pt idx="6016">
                  <c:v>44218</c:v>
                </c:pt>
                <c:pt idx="6017">
                  <c:v>44218.125</c:v>
                </c:pt>
                <c:pt idx="6018">
                  <c:v>44218.25</c:v>
                </c:pt>
                <c:pt idx="6019">
                  <c:v>44218.375</c:v>
                </c:pt>
                <c:pt idx="6020">
                  <c:v>44218.5</c:v>
                </c:pt>
                <c:pt idx="6021">
                  <c:v>44218.625</c:v>
                </c:pt>
                <c:pt idx="6022">
                  <c:v>44218.75</c:v>
                </c:pt>
                <c:pt idx="6023">
                  <c:v>44218.875</c:v>
                </c:pt>
                <c:pt idx="6024">
                  <c:v>44219</c:v>
                </c:pt>
                <c:pt idx="6025">
                  <c:v>44219.125</c:v>
                </c:pt>
                <c:pt idx="6026">
                  <c:v>44219.25</c:v>
                </c:pt>
                <c:pt idx="6027">
                  <c:v>44219.375</c:v>
                </c:pt>
                <c:pt idx="6028">
                  <c:v>44219.5</c:v>
                </c:pt>
                <c:pt idx="6029">
                  <c:v>44219.625</c:v>
                </c:pt>
                <c:pt idx="6030">
                  <c:v>44219.75</c:v>
                </c:pt>
                <c:pt idx="6031">
                  <c:v>44219.875</c:v>
                </c:pt>
                <c:pt idx="6032">
                  <c:v>44220</c:v>
                </c:pt>
                <c:pt idx="6033">
                  <c:v>44220.125</c:v>
                </c:pt>
                <c:pt idx="6034">
                  <c:v>44220.25</c:v>
                </c:pt>
                <c:pt idx="6035">
                  <c:v>44220.375</c:v>
                </c:pt>
                <c:pt idx="6036">
                  <c:v>44220.5</c:v>
                </c:pt>
                <c:pt idx="6037">
                  <c:v>44220.625</c:v>
                </c:pt>
                <c:pt idx="6038">
                  <c:v>44220.75</c:v>
                </c:pt>
                <c:pt idx="6039">
                  <c:v>44220.875</c:v>
                </c:pt>
                <c:pt idx="6040">
                  <c:v>44221</c:v>
                </c:pt>
                <c:pt idx="6041">
                  <c:v>44221.125</c:v>
                </c:pt>
                <c:pt idx="6042">
                  <c:v>44221.25</c:v>
                </c:pt>
                <c:pt idx="6043">
                  <c:v>44221.375</c:v>
                </c:pt>
                <c:pt idx="6044">
                  <c:v>44221.5</c:v>
                </c:pt>
                <c:pt idx="6045">
                  <c:v>44221.625</c:v>
                </c:pt>
                <c:pt idx="6046">
                  <c:v>44221.75</c:v>
                </c:pt>
                <c:pt idx="6047">
                  <c:v>44221.875</c:v>
                </c:pt>
                <c:pt idx="6048">
                  <c:v>44222</c:v>
                </c:pt>
                <c:pt idx="6049">
                  <c:v>44222.125</c:v>
                </c:pt>
                <c:pt idx="6050">
                  <c:v>44222.25</c:v>
                </c:pt>
                <c:pt idx="6051">
                  <c:v>44222.375</c:v>
                </c:pt>
                <c:pt idx="6052">
                  <c:v>44222.5</c:v>
                </c:pt>
                <c:pt idx="6053">
                  <c:v>44222.625</c:v>
                </c:pt>
                <c:pt idx="6054">
                  <c:v>44222.75</c:v>
                </c:pt>
                <c:pt idx="6055">
                  <c:v>44222.875</c:v>
                </c:pt>
                <c:pt idx="6056">
                  <c:v>44223</c:v>
                </c:pt>
                <c:pt idx="6057">
                  <c:v>44223.125</c:v>
                </c:pt>
                <c:pt idx="6058">
                  <c:v>44223.25</c:v>
                </c:pt>
                <c:pt idx="6059">
                  <c:v>44223.375</c:v>
                </c:pt>
                <c:pt idx="6060">
                  <c:v>44223.5</c:v>
                </c:pt>
                <c:pt idx="6061">
                  <c:v>44223.625</c:v>
                </c:pt>
                <c:pt idx="6062">
                  <c:v>44223.75</c:v>
                </c:pt>
                <c:pt idx="6063">
                  <c:v>44223.875</c:v>
                </c:pt>
                <c:pt idx="6064">
                  <c:v>44224</c:v>
                </c:pt>
                <c:pt idx="6065">
                  <c:v>44224.125</c:v>
                </c:pt>
                <c:pt idx="6066">
                  <c:v>44224.25</c:v>
                </c:pt>
                <c:pt idx="6067">
                  <c:v>44224.375</c:v>
                </c:pt>
                <c:pt idx="6068">
                  <c:v>44224.5</c:v>
                </c:pt>
                <c:pt idx="6069">
                  <c:v>44224.625</c:v>
                </c:pt>
                <c:pt idx="6070">
                  <c:v>44224.75</c:v>
                </c:pt>
                <c:pt idx="6071">
                  <c:v>44224.875</c:v>
                </c:pt>
                <c:pt idx="6072">
                  <c:v>44225</c:v>
                </c:pt>
                <c:pt idx="6073">
                  <c:v>44225.125</c:v>
                </c:pt>
                <c:pt idx="6074">
                  <c:v>44225.25</c:v>
                </c:pt>
                <c:pt idx="6075">
                  <c:v>44225.375</c:v>
                </c:pt>
                <c:pt idx="6076">
                  <c:v>44225.5</c:v>
                </c:pt>
                <c:pt idx="6077">
                  <c:v>44225.625</c:v>
                </c:pt>
                <c:pt idx="6078">
                  <c:v>44225.75</c:v>
                </c:pt>
                <c:pt idx="6079">
                  <c:v>44225.875</c:v>
                </c:pt>
                <c:pt idx="6080">
                  <c:v>44226</c:v>
                </c:pt>
                <c:pt idx="6081">
                  <c:v>44226.125</c:v>
                </c:pt>
                <c:pt idx="6082">
                  <c:v>44226.25</c:v>
                </c:pt>
                <c:pt idx="6083">
                  <c:v>44226.375</c:v>
                </c:pt>
                <c:pt idx="6084">
                  <c:v>44226.5</c:v>
                </c:pt>
                <c:pt idx="6085">
                  <c:v>44226.625</c:v>
                </c:pt>
                <c:pt idx="6086">
                  <c:v>44226.75</c:v>
                </c:pt>
                <c:pt idx="6087">
                  <c:v>44226.875</c:v>
                </c:pt>
                <c:pt idx="6088">
                  <c:v>44227</c:v>
                </c:pt>
                <c:pt idx="6089">
                  <c:v>44227.125</c:v>
                </c:pt>
                <c:pt idx="6090">
                  <c:v>44227.25</c:v>
                </c:pt>
                <c:pt idx="6091">
                  <c:v>44227.375</c:v>
                </c:pt>
                <c:pt idx="6092">
                  <c:v>44227.5</c:v>
                </c:pt>
                <c:pt idx="6093">
                  <c:v>44227.625</c:v>
                </c:pt>
                <c:pt idx="6094">
                  <c:v>44227.75</c:v>
                </c:pt>
                <c:pt idx="6095">
                  <c:v>44227.875</c:v>
                </c:pt>
                <c:pt idx="6096">
                  <c:v>44228</c:v>
                </c:pt>
                <c:pt idx="6097">
                  <c:v>44228.125</c:v>
                </c:pt>
                <c:pt idx="6098">
                  <c:v>44228.25</c:v>
                </c:pt>
                <c:pt idx="6099">
                  <c:v>44228.375</c:v>
                </c:pt>
                <c:pt idx="6100">
                  <c:v>44228.5</c:v>
                </c:pt>
                <c:pt idx="6101">
                  <c:v>44228.625</c:v>
                </c:pt>
                <c:pt idx="6102">
                  <c:v>44228.75</c:v>
                </c:pt>
                <c:pt idx="6103">
                  <c:v>44228.875</c:v>
                </c:pt>
                <c:pt idx="6104">
                  <c:v>44229</c:v>
                </c:pt>
                <c:pt idx="6105">
                  <c:v>44229.125</c:v>
                </c:pt>
                <c:pt idx="6106">
                  <c:v>44229.25</c:v>
                </c:pt>
                <c:pt idx="6107">
                  <c:v>44229.375</c:v>
                </c:pt>
                <c:pt idx="6108">
                  <c:v>44229.5</c:v>
                </c:pt>
                <c:pt idx="6109">
                  <c:v>44229.625</c:v>
                </c:pt>
                <c:pt idx="6110">
                  <c:v>44229.75</c:v>
                </c:pt>
                <c:pt idx="6111">
                  <c:v>44229.875</c:v>
                </c:pt>
                <c:pt idx="6112">
                  <c:v>44230</c:v>
                </c:pt>
                <c:pt idx="6113">
                  <c:v>44230.125</c:v>
                </c:pt>
                <c:pt idx="6114">
                  <c:v>44230.25</c:v>
                </c:pt>
                <c:pt idx="6115">
                  <c:v>44230.375</c:v>
                </c:pt>
                <c:pt idx="6116">
                  <c:v>44230.5</c:v>
                </c:pt>
                <c:pt idx="6117">
                  <c:v>44230.625</c:v>
                </c:pt>
                <c:pt idx="6118">
                  <c:v>44230.75</c:v>
                </c:pt>
                <c:pt idx="6119">
                  <c:v>44230.875</c:v>
                </c:pt>
                <c:pt idx="6120">
                  <c:v>44231</c:v>
                </c:pt>
                <c:pt idx="6121">
                  <c:v>44231.125</c:v>
                </c:pt>
                <c:pt idx="6122">
                  <c:v>44231.25</c:v>
                </c:pt>
                <c:pt idx="6123">
                  <c:v>44231.375</c:v>
                </c:pt>
                <c:pt idx="6124">
                  <c:v>44231.5</c:v>
                </c:pt>
                <c:pt idx="6125">
                  <c:v>44231.625</c:v>
                </c:pt>
                <c:pt idx="6126">
                  <c:v>44231.75</c:v>
                </c:pt>
                <c:pt idx="6127">
                  <c:v>44231.875</c:v>
                </c:pt>
                <c:pt idx="6128">
                  <c:v>44232</c:v>
                </c:pt>
                <c:pt idx="6129">
                  <c:v>44232.125</c:v>
                </c:pt>
                <c:pt idx="6130">
                  <c:v>44232.25</c:v>
                </c:pt>
                <c:pt idx="6131">
                  <c:v>44232.375</c:v>
                </c:pt>
                <c:pt idx="6132">
                  <c:v>44232.5</c:v>
                </c:pt>
                <c:pt idx="6133">
                  <c:v>44232.625</c:v>
                </c:pt>
                <c:pt idx="6134">
                  <c:v>44232.75</c:v>
                </c:pt>
                <c:pt idx="6135">
                  <c:v>44232.875</c:v>
                </c:pt>
                <c:pt idx="6136">
                  <c:v>44233</c:v>
                </c:pt>
                <c:pt idx="6137">
                  <c:v>44233.125</c:v>
                </c:pt>
                <c:pt idx="6138">
                  <c:v>44233.25</c:v>
                </c:pt>
                <c:pt idx="6139">
                  <c:v>44233.375</c:v>
                </c:pt>
                <c:pt idx="6140">
                  <c:v>44233.5</c:v>
                </c:pt>
                <c:pt idx="6141">
                  <c:v>44233.625</c:v>
                </c:pt>
                <c:pt idx="6142">
                  <c:v>44233.75</c:v>
                </c:pt>
                <c:pt idx="6143">
                  <c:v>44233.875</c:v>
                </c:pt>
                <c:pt idx="6144">
                  <c:v>44234</c:v>
                </c:pt>
                <c:pt idx="6145">
                  <c:v>44234.125</c:v>
                </c:pt>
                <c:pt idx="6146">
                  <c:v>44234.25</c:v>
                </c:pt>
                <c:pt idx="6147">
                  <c:v>44234.375</c:v>
                </c:pt>
                <c:pt idx="6148">
                  <c:v>44234.5</c:v>
                </c:pt>
                <c:pt idx="6149">
                  <c:v>44234.625</c:v>
                </c:pt>
                <c:pt idx="6150">
                  <c:v>44234.75</c:v>
                </c:pt>
                <c:pt idx="6151">
                  <c:v>44234.875</c:v>
                </c:pt>
                <c:pt idx="6152">
                  <c:v>44235</c:v>
                </c:pt>
                <c:pt idx="6153">
                  <c:v>44235.125</c:v>
                </c:pt>
                <c:pt idx="6154">
                  <c:v>44235.25</c:v>
                </c:pt>
                <c:pt idx="6155">
                  <c:v>44235.375</c:v>
                </c:pt>
                <c:pt idx="6156">
                  <c:v>44235.5</c:v>
                </c:pt>
                <c:pt idx="6157">
                  <c:v>44235.625</c:v>
                </c:pt>
                <c:pt idx="6158">
                  <c:v>44235.75</c:v>
                </c:pt>
                <c:pt idx="6159">
                  <c:v>44235.875</c:v>
                </c:pt>
                <c:pt idx="6160">
                  <c:v>44236</c:v>
                </c:pt>
                <c:pt idx="6161">
                  <c:v>44236.125</c:v>
                </c:pt>
                <c:pt idx="6162">
                  <c:v>44236.25</c:v>
                </c:pt>
                <c:pt idx="6163">
                  <c:v>44236.375</c:v>
                </c:pt>
                <c:pt idx="6164">
                  <c:v>44236.5</c:v>
                </c:pt>
                <c:pt idx="6165">
                  <c:v>44236.625</c:v>
                </c:pt>
                <c:pt idx="6166">
                  <c:v>44236.75</c:v>
                </c:pt>
                <c:pt idx="6167">
                  <c:v>44236.875</c:v>
                </c:pt>
                <c:pt idx="6168">
                  <c:v>44237</c:v>
                </c:pt>
                <c:pt idx="6169">
                  <c:v>44237.125</c:v>
                </c:pt>
                <c:pt idx="6170">
                  <c:v>44237.25</c:v>
                </c:pt>
                <c:pt idx="6171">
                  <c:v>44237.375</c:v>
                </c:pt>
                <c:pt idx="6172">
                  <c:v>44237.5</c:v>
                </c:pt>
                <c:pt idx="6173">
                  <c:v>44237.625</c:v>
                </c:pt>
                <c:pt idx="6174">
                  <c:v>44237.75</c:v>
                </c:pt>
                <c:pt idx="6175">
                  <c:v>44237.875</c:v>
                </c:pt>
                <c:pt idx="6176">
                  <c:v>44238</c:v>
                </c:pt>
                <c:pt idx="6177">
                  <c:v>44238.125</c:v>
                </c:pt>
                <c:pt idx="6178">
                  <c:v>44238.25</c:v>
                </c:pt>
                <c:pt idx="6179">
                  <c:v>44238.375</c:v>
                </c:pt>
                <c:pt idx="6180">
                  <c:v>44238.5</c:v>
                </c:pt>
                <c:pt idx="6181">
                  <c:v>44238.625</c:v>
                </c:pt>
                <c:pt idx="6182">
                  <c:v>44238.75</c:v>
                </c:pt>
                <c:pt idx="6183">
                  <c:v>44238.875</c:v>
                </c:pt>
                <c:pt idx="6184">
                  <c:v>44239</c:v>
                </c:pt>
                <c:pt idx="6185">
                  <c:v>44239.125</c:v>
                </c:pt>
                <c:pt idx="6186">
                  <c:v>44239.25</c:v>
                </c:pt>
                <c:pt idx="6187">
                  <c:v>44239.375</c:v>
                </c:pt>
                <c:pt idx="6188">
                  <c:v>44239.5</c:v>
                </c:pt>
                <c:pt idx="6189">
                  <c:v>44239.625</c:v>
                </c:pt>
                <c:pt idx="6190">
                  <c:v>44239.75</c:v>
                </c:pt>
                <c:pt idx="6191">
                  <c:v>44239.875</c:v>
                </c:pt>
                <c:pt idx="6192">
                  <c:v>44240</c:v>
                </c:pt>
                <c:pt idx="6193">
                  <c:v>44240.125</c:v>
                </c:pt>
                <c:pt idx="6194">
                  <c:v>44240.25</c:v>
                </c:pt>
                <c:pt idx="6195">
                  <c:v>44240.375</c:v>
                </c:pt>
                <c:pt idx="6196">
                  <c:v>44240.5</c:v>
                </c:pt>
                <c:pt idx="6197">
                  <c:v>44240.625</c:v>
                </c:pt>
                <c:pt idx="6198">
                  <c:v>44240.75</c:v>
                </c:pt>
                <c:pt idx="6199">
                  <c:v>44240.875</c:v>
                </c:pt>
                <c:pt idx="6200">
                  <c:v>44241</c:v>
                </c:pt>
                <c:pt idx="6201">
                  <c:v>44241.125</c:v>
                </c:pt>
                <c:pt idx="6202">
                  <c:v>44241.25</c:v>
                </c:pt>
                <c:pt idx="6203">
                  <c:v>44241.375</c:v>
                </c:pt>
                <c:pt idx="6204">
                  <c:v>44241.5</c:v>
                </c:pt>
                <c:pt idx="6205">
                  <c:v>44241.625</c:v>
                </c:pt>
                <c:pt idx="6206">
                  <c:v>44241.75</c:v>
                </c:pt>
                <c:pt idx="6207">
                  <c:v>44241.875</c:v>
                </c:pt>
                <c:pt idx="6208">
                  <c:v>44242</c:v>
                </c:pt>
                <c:pt idx="6209">
                  <c:v>44242.125</c:v>
                </c:pt>
                <c:pt idx="6210">
                  <c:v>44242.25</c:v>
                </c:pt>
                <c:pt idx="6211">
                  <c:v>44242.375</c:v>
                </c:pt>
                <c:pt idx="6212">
                  <c:v>44242.5</c:v>
                </c:pt>
                <c:pt idx="6213">
                  <c:v>44242.625</c:v>
                </c:pt>
                <c:pt idx="6214">
                  <c:v>44242.75</c:v>
                </c:pt>
                <c:pt idx="6215">
                  <c:v>44242.875</c:v>
                </c:pt>
                <c:pt idx="6216">
                  <c:v>44243</c:v>
                </c:pt>
                <c:pt idx="6217">
                  <c:v>44243.125</c:v>
                </c:pt>
                <c:pt idx="6218">
                  <c:v>44243.25</c:v>
                </c:pt>
                <c:pt idx="6219">
                  <c:v>44243.375</c:v>
                </c:pt>
                <c:pt idx="6220">
                  <c:v>44243.5</c:v>
                </c:pt>
                <c:pt idx="6221">
                  <c:v>44243.625</c:v>
                </c:pt>
                <c:pt idx="6222">
                  <c:v>44243.75</c:v>
                </c:pt>
                <c:pt idx="6223">
                  <c:v>44243.875</c:v>
                </c:pt>
                <c:pt idx="6224">
                  <c:v>44244</c:v>
                </c:pt>
                <c:pt idx="6225">
                  <c:v>44244.125</c:v>
                </c:pt>
                <c:pt idx="6226">
                  <c:v>44244.25</c:v>
                </c:pt>
                <c:pt idx="6227">
                  <c:v>44244.375</c:v>
                </c:pt>
                <c:pt idx="6228">
                  <c:v>44244.5</c:v>
                </c:pt>
                <c:pt idx="6229">
                  <c:v>44244.625</c:v>
                </c:pt>
                <c:pt idx="6230">
                  <c:v>44244.75</c:v>
                </c:pt>
                <c:pt idx="6231">
                  <c:v>44244.875</c:v>
                </c:pt>
                <c:pt idx="6232">
                  <c:v>44245</c:v>
                </c:pt>
                <c:pt idx="6233">
                  <c:v>44245.125</c:v>
                </c:pt>
                <c:pt idx="6234">
                  <c:v>44245.25</c:v>
                </c:pt>
                <c:pt idx="6235">
                  <c:v>44245.375</c:v>
                </c:pt>
                <c:pt idx="6236">
                  <c:v>44245.5</c:v>
                </c:pt>
                <c:pt idx="6237">
                  <c:v>44245.625</c:v>
                </c:pt>
                <c:pt idx="6238">
                  <c:v>44245.75</c:v>
                </c:pt>
                <c:pt idx="6239">
                  <c:v>44245.875</c:v>
                </c:pt>
                <c:pt idx="6240">
                  <c:v>44246</c:v>
                </c:pt>
                <c:pt idx="6241">
                  <c:v>44246.125</c:v>
                </c:pt>
                <c:pt idx="6242">
                  <c:v>44246.25</c:v>
                </c:pt>
                <c:pt idx="6243">
                  <c:v>44246.375</c:v>
                </c:pt>
                <c:pt idx="6244">
                  <c:v>44246.5</c:v>
                </c:pt>
                <c:pt idx="6245">
                  <c:v>44246.625</c:v>
                </c:pt>
                <c:pt idx="6246">
                  <c:v>44246.75</c:v>
                </c:pt>
                <c:pt idx="6247">
                  <c:v>44246.875</c:v>
                </c:pt>
                <c:pt idx="6248">
                  <c:v>44247</c:v>
                </c:pt>
                <c:pt idx="6249">
                  <c:v>44247.125</c:v>
                </c:pt>
                <c:pt idx="6250">
                  <c:v>44247.25</c:v>
                </c:pt>
                <c:pt idx="6251">
                  <c:v>44247.375</c:v>
                </c:pt>
                <c:pt idx="6252">
                  <c:v>44247.5</c:v>
                </c:pt>
                <c:pt idx="6253">
                  <c:v>44247.625</c:v>
                </c:pt>
                <c:pt idx="6254">
                  <c:v>44247.75</c:v>
                </c:pt>
                <c:pt idx="6255">
                  <c:v>44247.875</c:v>
                </c:pt>
                <c:pt idx="6256">
                  <c:v>44248</c:v>
                </c:pt>
                <c:pt idx="6257">
                  <c:v>44248.125</c:v>
                </c:pt>
                <c:pt idx="6258">
                  <c:v>44248.25</c:v>
                </c:pt>
                <c:pt idx="6259">
                  <c:v>44248.375</c:v>
                </c:pt>
                <c:pt idx="6260">
                  <c:v>44248.5</c:v>
                </c:pt>
                <c:pt idx="6261">
                  <c:v>44248.625</c:v>
                </c:pt>
                <c:pt idx="6262">
                  <c:v>44248.75</c:v>
                </c:pt>
                <c:pt idx="6263">
                  <c:v>44248.875</c:v>
                </c:pt>
                <c:pt idx="6264">
                  <c:v>44249</c:v>
                </c:pt>
                <c:pt idx="6265">
                  <c:v>44249.125</c:v>
                </c:pt>
                <c:pt idx="6266">
                  <c:v>44249.25</c:v>
                </c:pt>
                <c:pt idx="6267">
                  <c:v>44249.375</c:v>
                </c:pt>
                <c:pt idx="6268">
                  <c:v>44249.5</c:v>
                </c:pt>
                <c:pt idx="6269">
                  <c:v>44249.625</c:v>
                </c:pt>
                <c:pt idx="6270">
                  <c:v>44249.75</c:v>
                </c:pt>
                <c:pt idx="6271">
                  <c:v>44249.875</c:v>
                </c:pt>
                <c:pt idx="6272">
                  <c:v>44250</c:v>
                </c:pt>
                <c:pt idx="6273">
                  <c:v>44250.125</c:v>
                </c:pt>
                <c:pt idx="6274">
                  <c:v>44250.25</c:v>
                </c:pt>
                <c:pt idx="6275">
                  <c:v>44250.375</c:v>
                </c:pt>
                <c:pt idx="6276">
                  <c:v>44250.5</c:v>
                </c:pt>
                <c:pt idx="6277">
                  <c:v>44250.625</c:v>
                </c:pt>
                <c:pt idx="6278">
                  <c:v>44250.75</c:v>
                </c:pt>
                <c:pt idx="6279">
                  <c:v>44250.875</c:v>
                </c:pt>
                <c:pt idx="6280">
                  <c:v>44251</c:v>
                </c:pt>
                <c:pt idx="6281">
                  <c:v>44251.125</c:v>
                </c:pt>
                <c:pt idx="6282">
                  <c:v>44251.25</c:v>
                </c:pt>
                <c:pt idx="6283">
                  <c:v>44251.375</c:v>
                </c:pt>
                <c:pt idx="6284">
                  <c:v>44251.5</c:v>
                </c:pt>
                <c:pt idx="6285">
                  <c:v>44251.625</c:v>
                </c:pt>
                <c:pt idx="6286">
                  <c:v>44251.75</c:v>
                </c:pt>
                <c:pt idx="6287">
                  <c:v>44251.875</c:v>
                </c:pt>
                <c:pt idx="6288">
                  <c:v>44252</c:v>
                </c:pt>
                <c:pt idx="6289">
                  <c:v>44252.125</c:v>
                </c:pt>
                <c:pt idx="6290">
                  <c:v>44252.25</c:v>
                </c:pt>
                <c:pt idx="6291">
                  <c:v>44252.375</c:v>
                </c:pt>
                <c:pt idx="6292">
                  <c:v>44252.5</c:v>
                </c:pt>
                <c:pt idx="6293">
                  <c:v>44252.625</c:v>
                </c:pt>
                <c:pt idx="6294">
                  <c:v>44252.75</c:v>
                </c:pt>
                <c:pt idx="6295">
                  <c:v>44252.875</c:v>
                </c:pt>
                <c:pt idx="6296">
                  <c:v>44253</c:v>
                </c:pt>
                <c:pt idx="6297">
                  <c:v>44253.125</c:v>
                </c:pt>
                <c:pt idx="6298">
                  <c:v>44253.25</c:v>
                </c:pt>
                <c:pt idx="6299">
                  <c:v>44253.375</c:v>
                </c:pt>
                <c:pt idx="6300">
                  <c:v>44253.5</c:v>
                </c:pt>
                <c:pt idx="6301">
                  <c:v>44253.625</c:v>
                </c:pt>
                <c:pt idx="6302">
                  <c:v>44253.75</c:v>
                </c:pt>
                <c:pt idx="6303">
                  <c:v>44253.875</c:v>
                </c:pt>
                <c:pt idx="6304">
                  <c:v>44254</c:v>
                </c:pt>
                <c:pt idx="6305">
                  <c:v>44254.125</c:v>
                </c:pt>
                <c:pt idx="6306">
                  <c:v>44254.25</c:v>
                </c:pt>
                <c:pt idx="6307">
                  <c:v>44254.375</c:v>
                </c:pt>
                <c:pt idx="6308">
                  <c:v>44254.5</c:v>
                </c:pt>
                <c:pt idx="6309">
                  <c:v>44254.625</c:v>
                </c:pt>
                <c:pt idx="6310">
                  <c:v>44254.75</c:v>
                </c:pt>
                <c:pt idx="6311">
                  <c:v>44254.875</c:v>
                </c:pt>
                <c:pt idx="6312">
                  <c:v>44255</c:v>
                </c:pt>
                <c:pt idx="6313">
                  <c:v>44255.125</c:v>
                </c:pt>
                <c:pt idx="6314">
                  <c:v>44255.25</c:v>
                </c:pt>
                <c:pt idx="6315">
                  <c:v>44255.375</c:v>
                </c:pt>
                <c:pt idx="6316">
                  <c:v>44255.5</c:v>
                </c:pt>
                <c:pt idx="6317">
                  <c:v>44255.625</c:v>
                </c:pt>
                <c:pt idx="6318">
                  <c:v>44255.75</c:v>
                </c:pt>
                <c:pt idx="6319">
                  <c:v>44255.875</c:v>
                </c:pt>
                <c:pt idx="6320">
                  <c:v>44256</c:v>
                </c:pt>
                <c:pt idx="6321">
                  <c:v>44256.125</c:v>
                </c:pt>
                <c:pt idx="6322">
                  <c:v>44256.25</c:v>
                </c:pt>
                <c:pt idx="6323">
                  <c:v>44256.375</c:v>
                </c:pt>
                <c:pt idx="6324">
                  <c:v>44256.5</c:v>
                </c:pt>
                <c:pt idx="6325">
                  <c:v>44256.625</c:v>
                </c:pt>
                <c:pt idx="6326">
                  <c:v>44256.75</c:v>
                </c:pt>
                <c:pt idx="6327">
                  <c:v>44256.875</c:v>
                </c:pt>
                <c:pt idx="6328">
                  <c:v>44257</c:v>
                </c:pt>
                <c:pt idx="6329">
                  <c:v>44257.125</c:v>
                </c:pt>
                <c:pt idx="6330">
                  <c:v>44257.25</c:v>
                </c:pt>
                <c:pt idx="6331">
                  <c:v>44257.375</c:v>
                </c:pt>
                <c:pt idx="6332">
                  <c:v>44257.5</c:v>
                </c:pt>
                <c:pt idx="6333">
                  <c:v>44257.625</c:v>
                </c:pt>
                <c:pt idx="6334">
                  <c:v>44257.75</c:v>
                </c:pt>
                <c:pt idx="6335">
                  <c:v>44257.875</c:v>
                </c:pt>
                <c:pt idx="6336">
                  <c:v>44258</c:v>
                </c:pt>
                <c:pt idx="6337">
                  <c:v>44258.125</c:v>
                </c:pt>
                <c:pt idx="6338">
                  <c:v>44258.25</c:v>
                </c:pt>
                <c:pt idx="6339">
                  <c:v>44258.375</c:v>
                </c:pt>
                <c:pt idx="6340">
                  <c:v>44258.5</c:v>
                </c:pt>
                <c:pt idx="6341">
                  <c:v>44258.625</c:v>
                </c:pt>
                <c:pt idx="6342">
                  <c:v>44258.75</c:v>
                </c:pt>
                <c:pt idx="6343">
                  <c:v>44258.875</c:v>
                </c:pt>
                <c:pt idx="6344">
                  <c:v>44259</c:v>
                </c:pt>
                <c:pt idx="6345">
                  <c:v>44259.125</c:v>
                </c:pt>
                <c:pt idx="6346">
                  <c:v>44259.25</c:v>
                </c:pt>
                <c:pt idx="6347">
                  <c:v>44259.375</c:v>
                </c:pt>
                <c:pt idx="6348">
                  <c:v>44259.5</c:v>
                </c:pt>
                <c:pt idx="6349">
                  <c:v>44259.625</c:v>
                </c:pt>
                <c:pt idx="6350">
                  <c:v>44259.75</c:v>
                </c:pt>
                <c:pt idx="6351">
                  <c:v>44259.875</c:v>
                </c:pt>
                <c:pt idx="6352">
                  <c:v>44260</c:v>
                </c:pt>
                <c:pt idx="6353">
                  <c:v>44260.125</c:v>
                </c:pt>
                <c:pt idx="6354">
                  <c:v>44260.25</c:v>
                </c:pt>
                <c:pt idx="6355">
                  <c:v>44260.375</c:v>
                </c:pt>
                <c:pt idx="6356">
                  <c:v>44260.5</c:v>
                </c:pt>
                <c:pt idx="6357">
                  <c:v>44260.625</c:v>
                </c:pt>
                <c:pt idx="6358">
                  <c:v>44260.75</c:v>
                </c:pt>
                <c:pt idx="6359">
                  <c:v>44260.875</c:v>
                </c:pt>
                <c:pt idx="6360">
                  <c:v>44261</c:v>
                </c:pt>
                <c:pt idx="6361">
                  <c:v>44261.125</c:v>
                </c:pt>
                <c:pt idx="6362">
                  <c:v>44261.25</c:v>
                </c:pt>
                <c:pt idx="6363">
                  <c:v>44261.375</c:v>
                </c:pt>
                <c:pt idx="6364">
                  <c:v>44261.5</c:v>
                </c:pt>
                <c:pt idx="6365">
                  <c:v>44261.625</c:v>
                </c:pt>
                <c:pt idx="6366">
                  <c:v>44261.75</c:v>
                </c:pt>
                <c:pt idx="6367">
                  <c:v>44261.875</c:v>
                </c:pt>
                <c:pt idx="6368">
                  <c:v>44262</c:v>
                </c:pt>
                <c:pt idx="6369">
                  <c:v>44262.125</c:v>
                </c:pt>
                <c:pt idx="6370">
                  <c:v>44262.25</c:v>
                </c:pt>
                <c:pt idx="6371">
                  <c:v>44262.375</c:v>
                </c:pt>
                <c:pt idx="6372">
                  <c:v>44262.5</c:v>
                </c:pt>
                <c:pt idx="6373">
                  <c:v>44262.625</c:v>
                </c:pt>
                <c:pt idx="6374">
                  <c:v>44262.75</c:v>
                </c:pt>
                <c:pt idx="6375">
                  <c:v>44262.875</c:v>
                </c:pt>
                <c:pt idx="6376">
                  <c:v>44263</c:v>
                </c:pt>
                <c:pt idx="6377">
                  <c:v>44263.125</c:v>
                </c:pt>
                <c:pt idx="6378">
                  <c:v>44263.25</c:v>
                </c:pt>
                <c:pt idx="6379">
                  <c:v>44263.375</c:v>
                </c:pt>
                <c:pt idx="6380">
                  <c:v>44263.5</c:v>
                </c:pt>
                <c:pt idx="6381">
                  <c:v>44263.625</c:v>
                </c:pt>
                <c:pt idx="6382">
                  <c:v>44263.75</c:v>
                </c:pt>
                <c:pt idx="6383">
                  <c:v>44263.875</c:v>
                </c:pt>
                <c:pt idx="6384">
                  <c:v>44264</c:v>
                </c:pt>
                <c:pt idx="6385">
                  <c:v>44264.125</c:v>
                </c:pt>
                <c:pt idx="6386">
                  <c:v>44264.25</c:v>
                </c:pt>
                <c:pt idx="6387">
                  <c:v>44264.375</c:v>
                </c:pt>
                <c:pt idx="6388">
                  <c:v>44264.5</c:v>
                </c:pt>
                <c:pt idx="6389">
                  <c:v>44264.625</c:v>
                </c:pt>
                <c:pt idx="6390">
                  <c:v>44264.75</c:v>
                </c:pt>
                <c:pt idx="6391">
                  <c:v>44264.875</c:v>
                </c:pt>
                <c:pt idx="6392">
                  <c:v>44265</c:v>
                </c:pt>
                <c:pt idx="6393">
                  <c:v>44265.125</c:v>
                </c:pt>
                <c:pt idx="6394">
                  <c:v>44265.25</c:v>
                </c:pt>
                <c:pt idx="6395">
                  <c:v>44265.375</c:v>
                </c:pt>
                <c:pt idx="6396">
                  <c:v>44265.5</c:v>
                </c:pt>
                <c:pt idx="6397">
                  <c:v>44265.625</c:v>
                </c:pt>
                <c:pt idx="6398">
                  <c:v>44265.75</c:v>
                </c:pt>
                <c:pt idx="6399">
                  <c:v>44265.875</c:v>
                </c:pt>
                <c:pt idx="6400">
                  <c:v>44266</c:v>
                </c:pt>
                <c:pt idx="6401">
                  <c:v>44266.125</c:v>
                </c:pt>
                <c:pt idx="6402">
                  <c:v>44266.25</c:v>
                </c:pt>
                <c:pt idx="6403">
                  <c:v>44266.375</c:v>
                </c:pt>
                <c:pt idx="6404">
                  <c:v>44266.5</c:v>
                </c:pt>
                <c:pt idx="6405">
                  <c:v>44266.625</c:v>
                </c:pt>
                <c:pt idx="6406">
                  <c:v>44266.75</c:v>
                </c:pt>
                <c:pt idx="6407">
                  <c:v>44266.875</c:v>
                </c:pt>
                <c:pt idx="6408">
                  <c:v>44267</c:v>
                </c:pt>
                <c:pt idx="6409">
                  <c:v>44267.125</c:v>
                </c:pt>
                <c:pt idx="6410">
                  <c:v>44267.25</c:v>
                </c:pt>
                <c:pt idx="6411">
                  <c:v>44267.375</c:v>
                </c:pt>
                <c:pt idx="6412">
                  <c:v>44267.5</c:v>
                </c:pt>
                <c:pt idx="6413">
                  <c:v>44267.625</c:v>
                </c:pt>
                <c:pt idx="6414">
                  <c:v>44267.75</c:v>
                </c:pt>
                <c:pt idx="6415">
                  <c:v>44267.875</c:v>
                </c:pt>
                <c:pt idx="6416">
                  <c:v>44268</c:v>
                </c:pt>
                <c:pt idx="6417">
                  <c:v>44268.125</c:v>
                </c:pt>
                <c:pt idx="6418">
                  <c:v>44268.25</c:v>
                </c:pt>
                <c:pt idx="6419">
                  <c:v>44268.375</c:v>
                </c:pt>
                <c:pt idx="6420">
                  <c:v>44268.5</c:v>
                </c:pt>
                <c:pt idx="6421">
                  <c:v>44268.625</c:v>
                </c:pt>
                <c:pt idx="6422">
                  <c:v>44268.75</c:v>
                </c:pt>
                <c:pt idx="6423">
                  <c:v>44268.875</c:v>
                </c:pt>
                <c:pt idx="6424">
                  <c:v>44269</c:v>
                </c:pt>
                <c:pt idx="6425">
                  <c:v>44269.125</c:v>
                </c:pt>
                <c:pt idx="6426">
                  <c:v>44269.25</c:v>
                </c:pt>
                <c:pt idx="6427">
                  <c:v>44269.375</c:v>
                </c:pt>
                <c:pt idx="6428">
                  <c:v>44269.5</c:v>
                </c:pt>
                <c:pt idx="6429">
                  <c:v>44269.625</c:v>
                </c:pt>
                <c:pt idx="6430">
                  <c:v>44269.75</c:v>
                </c:pt>
                <c:pt idx="6431">
                  <c:v>44269.875</c:v>
                </c:pt>
                <c:pt idx="6432">
                  <c:v>44270</c:v>
                </c:pt>
                <c:pt idx="6433">
                  <c:v>44270.125</c:v>
                </c:pt>
                <c:pt idx="6434">
                  <c:v>44270.25</c:v>
                </c:pt>
                <c:pt idx="6435">
                  <c:v>44270.375</c:v>
                </c:pt>
                <c:pt idx="6436">
                  <c:v>44270.5</c:v>
                </c:pt>
                <c:pt idx="6437">
                  <c:v>44270.625</c:v>
                </c:pt>
                <c:pt idx="6438">
                  <c:v>44270.75</c:v>
                </c:pt>
                <c:pt idx="6439">
                  <c:v>44270.875</c:v>
                </c:pt>
                <c:pt idx="6440">
                  <c:v>44271</c:v>
                </c:pt>
                <c:pt idx="6441">
                  <c:v>44271.125</c:v>
                </c:pt>
                <c:pt idx="6442">
                  <c:v>44271.25</c:v>
                </c:pt>
                <c:pt idx="6443">
                  <c:v>44271.375</c:v>
                </c:pt>
                <c:pt idx="6444">
                  <c:v>44271.5</c:v>
                </c:pt>
                <c:pt idx="6445">
                  <c:v>44271.625</c:v>
                </c:pt>
                <c:pt idx="6446">
                  <c:v>44271.75</c:v>
                </c:pt>
                <c:pt idx="6447">
                  <c:v>44271.875</c:v>
                </c:pt>
                <c:pt idx="6448">
                  <c:v>44272</c:v>
                </c:pt>
                <c:pt idx="6449">
                  <c:v>44272.125</c:v>
                </c:pt>
                <c:pt idx="6450">
                  <c:v>44272.25</c:v>
                </c:pt>
                <c:pt idx="6451">
                  <c:v>44272.375</c:v>
                </c:pt>
                <c:pt idx="6452">
                  <c:v>44272.5</c:v>
                </c:pt>
                <c:pt idx="6453">
                  <c:v>44272.625</c:v>
                </c:pt>
                <c:pt idx="6454">
                  <c:v>44272.75</c:v>
                </c:pt>
                <c:pt idx="6455">
                  <c:v>44272.875</c:v>
                </c:pt>
                <c:pt idx="6456">
                  <c:v>44273</c:v>
                </c:pt>
                <c:pt idx="6457">
                  <c:v>44273.125</c:v>
                </c:pt>
                <c:pt idx="6458">
                  <c:v>44273.25</c:v>
                </c:pt>
                <c:pt idx="6459">
                  <c:v>44273.375</c:v>
                </c:pt>
                <c:pt idx="6460">
                  <c:v>44273.5</c:v>
                </c:pt>
                <c:pt idx="6461">
                  <c:v>44273.625</c:v>
                </c:pt>
                <c:pt idx="6462">
                  <c:v>44273.75</c:v>
                </c:pt>
                <c:pt idx="6463">
                  <c:v>44273.875</c:v>
                </c:pt>
                <c:pt idx="6464">
                  <c:v>44274</c:v>
                </c:pt>
                <c:pt idx="6465">
                  <c:v>44274.125</c:v>
                </c:pt>
                <c:pt idx="6466">
                  <c:v>44274.25</c:v>
                </c:pt>
                <c:pt idx="6467">
                  <c:v>44274.375</c:v>
                </c:pt>
                <c:pt idx="6468">
                  <c:v>44274.5</c:v>
                </c:pt>
                <c:pt idx="6469">
                  <c:v>44274.625</c:v>
                </c:pt>
                <c:pt idx="6470">
                  <c:v>44274.75</c:v>
                </c:pt>
                <c:pt idx="6471">
                  <c:v>44274.875</c:v>
                </c:pt>
                <c:pt idx="6472">
                  <c:v>44275</c:v>
                </c:pt>
                <c:pt idx="6473">
                  <c:v>44275.125</c:v>
                </c:pt>
                <c:pt idx="6474">
                  <c:v>44275.25</c:v>
                </c:pt>
                <c:pt idx="6475">
                  <c:v>44275.375</c:v>
                </c:pt>
                <c:pt idx="6476">
                  <c:v>44275.5</c:v>
                </c:pt>
                <c:pt idx="6477">
                  <c:v>44275.625</c:v>
                </c:pt>
                <c:pt idx="6478">
                  <c:v>44275.75</c:v>
                </c:pt>
                <c:pt idx="6479">
                  <c:v>44275.875</c:v>
                </c:pt>
                <c:pt idx="6480">
                  <c:v>44276</c:v>
                </c:pt>
                <c:pt idx="6481">
                  <c:v>44276.125</c:v>
                </c:pt>
                <c:pt idx="6482">
                  <c:v>44276.25</c:v>
                </c:pt>
                <c:pt idx="6483">
                  <c:v>44276.375</c:v>
                </c:pt>
                <c:pt idx="6484">
                  <c:v>44276.5</c:v>
                </c:pt>
                <c:pt idx="6485">
                  <c:v>44276.625</c:v>
                </c:pt>
                <c:pt idx="6486">
                  <c:v>44276.75</c:v>
                </c:pt>
                <c:pt idx="6487">
                  <c:v>44276.875</c:v>
                </c:pt>
                <c:pt idx="6488">
                  <c:v>44277</c:v>
                </c:pt>
                <c:pt idx="6489">
                  <c:v>44277.125</c:v>
                </c:pt>
                <c:pt idx="6490">
                  <c:v>44277.25</c:v>
                </c:pt>
                <c:pt idx="6491">
                  <c:v>44277.375</c:v>
                </c:pt>
                <c:pt idx="6492">
                  <c:v>44277.5</c:v>
                </c:pt>
                <c:pt idx="6493">
                  <c:v>44277.625</c:v>
                </c:pt>
                <c:pt idx="6494">
                  <c:v>44277.75</c:v>
                </c:pt>
                <c:pt idx="6495">
                  <c:v>44277.875</c:v>
                </c:pt>
                <c:pt idx="6496">
                  <c:v>44278</c:v>
                </c:pt>
                <c:pt idx="6497">
                  <c:v>44278.125</c:v>
                </c:pt>
                <c:pt idx="6498">
                  <c:v>44278.25</c:v>
                </c:pt>
                <c:pt idx="6499">
                  <c:v>44278.375</c:v>
                </c:pt>
                <c:pt idx="6500">
                  <c:v>44278.5</c:v>
                </c:pt>
                <c:pt idx="6501">
                  <c:v>44278.625</c:v>
                </c:pt>
                <c:pt idx="6502">
                  <c:v>44278.75</c:v>
                </c:pt>
                <c:pt idx="6503">
                  <c:v>44278.875</c:v>
                </c:pt>
                <c:pt idx="6504">
                  <c:v>44279</c:v>
                </c:pt>
                <c:pt idx="6505">
                  <c:v>44279.125</c:v>
                </c:pt>
                <c:pt idx="6506">
                  <c:v>44279.25</c:v>
                </c:pt>
                <c:pt idx="6507">
                  <c:v>44279.375</c:v>
                </c:pt>
                <c:pt idx="6508">
                  <c:v>44279.5</c:v>
                </c:pt>
                <c:pt idx="6509">
                  <c:v>44279.625</c:v>
                </c:pt>
                <c:pt idx="6510">
                  <c:v>44279.75</c:v>
                </c:pt>
                <c:pt idx="6511">
                  <c:v>44279.875</c:v>
                </c:pt>
                <c:pt idx="6512">
                  <c:v>44280</c:v>
                </c:pt>
                <c:pt idx="6513">
                  <c:v>44280.125</c:v>
                </c:pt>
                <c:pt idx="6514">
                  <c:v>44280.25</c:v>
                </c:pt>
                <c:pt idx="6515">
                  <c:v>44280.375</c:v>
                </c:pt>
                <c:pt idx="6516">
                  <c:v>44280.5</c:v>
                </c:pt>
                <c:pt idx="6517">
                  <c:v>44280.625</c:v>
                </c:pt>
                <c:pt idx="6518">
                  <c:v>44280.75</c:v>
                </c:pt>
                <c:pt idx="6519">
                  <c:v>44280.875</c:v>
                </c:pt>
                <c:pt idx="6520">
                  <c:v>44281</c:v>
                </c:pt>
                <c:pt idx="6521">
                  <c:v>44281.125</c:v>
                </c:pt>
                <c:pt idx="6522">
                  <c:v>44281.25</c:v>
                </c:pt>
                <c:pt idx="6523">
                  <c:v>44281.375</c:v>
                </c:pt>
                <c:pt idx="6524">
                  <c:v>44281.5</c:v>
                </c:pt>
                <c:pt idx="6525">
                  <c:v>44281.625</c:v>
                </c:pt>
                <c:pt idx="6526">
                  <c:v>44281.75</c:v>
                </c:pt>
                <c:pt idx="6527">
                  <c:v>44281.875</c:v>
                </c:pt>
                <c:pt idx="6528">
                  <c:v>44282</c:v>
                </c:pt>
                <c:pt idx="6529">
                  <c:v>44282.125</c:v>
                </c:pt>
                <c:pt idx="6530">
                  <c:v>44282.25</c:v>
                </c:pt>
                <c:pt idx="6531">
                  <c:v>44282.375</c:v>
                </c:pt>
                <c:pt idx="6532">
                  <c:v>44282.5</c:v>
                </c:pt>
                <c:pt idx="6533">
                  <c:v>44282.625</c:v>
                </c:pt>
                <c:pt idx="6534">
                  <c:v>44282.75</c:v>
                </c:pt>
                <c:pt idx="6535">
                  <c:v>44282.875</c:v>
                </c:pt>
                <c:pt idx="6536">
                  <c:v>44283</c:v>
                </c:pt>
                <c:pt idx="6537">
                  <c:v>44283.125</c:v>
                </c:pt>
                <c:pt idx="6538">
                  <c:v>44283.25</c:v>
                </c:pt>
                <c:pt idx="6539">
                  <c:v>44283.375</c:v>
                </c:pt>
                <c:pt idx="6540">
                  <c:v>44283.5</c:v>
                </c:pt>
                <c:pt idx="6541">
                  <c:v>44283.625</c:v>
                </c:pt>
                <c:pt idx="6542">
                  <c:v>44283.75</c:v>
                </c:pt>
                <c:pt idx="6543">
                  <c:v>44283.875</c:v>
                </c:pt>
                <c:pt idx="6544">
                  <c:v>44284</c:v>
                </c:pt>
                <c:pt idx="6545">
                  <c:v>44284.125</c:v>
                </c:pt>
                <c:pt idx="6546">
                  <c:v>44284.25</c:v>
                </c:pt>
                <c:pt idx="6547">
                  <c:v>44284.375</c:v>
                </c:pt>
                <c:pt idx="6548">
                  <c:v>44284.5</c:v>
                </c:pt>
                <c:pt idx="6549">
                  <c:v>44284.625</c:v>
                </c:pt>
                <c:pt idx="6550">
                  <c:v>44284.75</c:v>
                </c:pt>
                <c:pt idx="6551">
                  <c:v>44284.875</c:v>
                </c:pt>
                <c:pt idx="6552">
                  <c:v>44285</c:v>
                </c:pt>
                <c:pt idx="6553">
                  <c:v>44285.125</c:v>
                </c:pt>
                <c:pt idx="6554">
                  <c:v>44285.25</c:v>
                </c:pt>
                <c:pt idx="6555">
                  <c:v>44285.375</c:v>
                </c:pt>
                <c:pt idx="6556">
                  <c:v>44285.5</c:v>
                </c:pt>
                <c:pt idx="6557">
                  <c:v>44285.625</c:v>
                </c:pt>
                <c:pt idx="6558">
                  <c:v>44285.75</c:v>
                </c:pt>
                <c:pt idx="6559">
                  <c:v>44285.875</c:v>
                </c:pt>
                <c:pt idx="6560">
                  <c:v>44286</c:v>
                </c:pt>
                <c:pt idx="6561">
                  <c:v>44286.125</c:v>
                </c:pt>
                <c:pt idx="6562">
                  <c:v>44286.25</c:v>
                </c:pt>
                <c:pt idx="6563">
                  <c:v>44286.375</c:v>
                </c:pt>
                <c:pt idx="6564">
                  <c:v>44286.5</c:v>
                </c:pt>
                <c:pt idx="6565">
                  <c:v>44286.625</c:v>
                </c:pt>
                <c:pt idx="6566">
                  <c:v>44286.75</c:v>
                </c:pt>
                <c:pt idx="6567">
                  <c:v>44286.875</c:v>
                </c:pt>
                <c:pt idx="6568">
                  <c:v>44287</c:v>
                </c:pt>
                <c:pt idx="6569">
                  <c:v>44287.125</c:v>
                </c:pt>
                <c:pt idx="6570">
                  <c:v>44287.25</c:v>
                </c:pt>
                <c:pt idx="6571">
                  <c:v>44287.375</c:v>
                </c:pt>
                <c:pt idx="6572">
                  <c:v>44287.5</c:v>
                </c:pt>
                <c:pt idx="6573">
                  <c:v>44287.625</c:v>
                </c:pt>
                <c:pt idx="6574">
                  <c:v>44287.75</c:v>
                </c:pt>
                <c:pt idx="6575">
                  <c:v>44287.875</c:v>
                </c:pt>
                <c:pt idx="6576">
                  <c:v>44288</c:v>
                </c:pt>
                <c:pt idx="6577">
                  <c:v>44288.125</c:v>
                </c:pt>
                <c:pt idx="6578">
                  <c:v>44288.25</c:v>
                </c:pt>
                <c:pt idx="6579">
                  <c:v>44288.375</c:v>
                </c:pt>
                <c:pt idx="6580">
                  <c:v>44288.5</c:v>
                </c:pt>
                <c:pt idx="6581">
                  <c:v>44288.625</c:v>
                </c:pt>
                <c:pt idx="6582">
                  <c:v>44288.75</c:v>
                </c:pt>
                <c:pt idx="6583">
                  <c:v>44288.875</c:v>
                </c:pt>
                <c:pt idx="6584">
                  <c:v>44289</c:v>
                </c:pt>
                <c:pt idx="6585">
                  <c:v>44289.125</c:v>
                </c:pt>
                <c:pt idx="6586">
                  <c:v>44289.25</c:v>
                </c:pt>
                <c:pt idx="6587">
                  <c:v>44289.375</c:v>
                </c:pt>
                <c:pt idx="6588">
                  <c:v>44289.5</c:v>
                </c:pt>
                <c:pt idx="6589">
                  <c:v>44289.625</c:v>
                </c:pt>
                <c:pt idx="6590">
                  <c:v>44289.75</c:v>
                </c:pt>
                <c:pt idx="6591">
                  <c:v>44289.875</c:v>
                </c:pt>
                <c:pt idx="6592">
                  <c:v>44290</c:v>
                </c:pt>
                <c:pt idx="6593">
                  <c:v>44290.125</c:v>
                </c:pt>
                <c:pt idx="6594">
                  <c:v>44290.25</c:v>
                </c:pt>
                <c:pt idx="6595">
                  <c:v>44290.375</c:v>
                </c:pt>
                <c:pt idx="6596">
                  <c:v>44290.5</c:v>
                </c:pt>
                <c:pt idx="6597">
                  <c:v>44290.625</c:v>
                </c:pt>
                <c:pt idx="6598">
                  <c:v>44290.75</c:v>
                </c:pt>
                <c:pt idx="6599">
                  <c:v>44290.875</c:v>
                </c:pt>
                <c:pt idx="6600">
                  <c:v>44291</c:v>
                </c:pt>
                <c:pt idx="6601">
                  <c:v>44291.125</c:v>
                </c:pt>
                <c:pt idx="6602">
                  <c:v>44291.25</c:v>
                </c:pt>
                <c:pt idx="6603">
                  <c:v>44291.375</c:v>
                </c:pt>
                <c:pt idx="6604">
                  <c:v>44291.5</c:v>
                </c:pt>
                <c:pt idx="6605">
                  <c:v>44291.625</c:v>
                </c:pt>
                <c:pt idx="6606">
                  <c:v>44291.75</c:v>
                </c:pt>
                <c:pt idx="6607">
                  <c:v>44291.875</c:v>
                </c:pt>
                <c:pt idx="6608">
                  <c:v>44292</c:v>
                </c:pt>
                <c:pt idx="6609">
                  <c:v>44292.125</c:v>
                </c:pt>
                <c:pt idx="6610">
                  <c:v>44292.25</c:v>
                </c:pt>
                <c:pt idx="6611">
                  <c:v>44292.375</c:v>
                </c:pt>
                <c:pt idx="6612">
                  <c:v>44292.5</c:v>
                </c:pt>
                <c:pt idx="6613">
                  <c:v>44292.625</c:v>
                </c:pt>
                <c:pt idx="6614">
                  <c:v>44292.75</c:v>
                </c:pt>
                <c:pt idx="6615">
                  <c:v>44292.875</c:v>
                </c:pt>
                <c:pt idx="6616">
                  <c:v>44293</c:v>
                </c:pt>
                <c:pt idx="6617">
                  <c:v>44293.125</c:v>
                </c:pt>
                <c:pt idx="6618">
                  <c:v>44293.25</c:v>
                </c:pt>
                <c:pt idx="6619">
                  <c:v>44293.375</c:v>
                </c:pt>
                <c:pt idx="6620">
                  <c:v>44293.5</c:v>
                </c:pt>
                <c:pt idx="6621">
                  <c:v>44293.625</c:v>
                </c:pt>
                <c:pt idx="6622">
                  <c:v>44293.75</c:v>
                </c:pt>
                <c:pt idx="6623">
                  <c:v>44293.875</c:v>
                </c:pt>
                <c:pt idx="6624">
                  <c:v>44294</c:v>
                </c:pt>
                <c:pt idx="6625">
                  <c:v>44294.125</c:v>
                </c:pt>
                <c:pt idx="6626">
                  <c:v>44294.25</c:v>
                </c:pt>
                <c:pt idx="6627">
                  <c:v>44294.375</c:v>
                </c:pt>
                <c:pt idx="6628">
                  <c:v>44294.5</c:v>
                </c:pt>
                <c:pt idx="6629">
                  <c:v>44294.625</c:v>
                </c:pt>
                <c:pt idx="6630">
                  <c:v>44294.75</c:v>
                </c:pt>
                <c:pt idx="6631">
                  <c:v>44294.875</c:v>
                </c:pt>
                <c:pt idx="6632">
                  <c:v>44295</c:v>
                </c:pt>
                <c:pt idx="6633">
                  <c:v>44295.125</c:v>
                </c:pt>
                <c:pt idx="6634">
                  <c:v>44295.25</c:v>
                </c:pt>
                <c:pt idx="6635">
                  <c:v>44295.375</c:v>
                </c:pt>
                <c:pt idx="6636">
                  <c:v>44295.5</c:v>
                </c:pt>
                <c:pt idx="6637">
                  <c:v>44295.625</c:v>
                </c:pt>
                <c:pt idx="6638">
                  <c:v>44295.75</c:v>
                </c:pt>
                <c:pt idx="6639">
                  <c:v>44295.875</c:v>
                </c:pt>
                <c:pt idx="6640">
                  <c:v>44296</c:v>
                </c:pt>
                <c:pt idx="6641">
                  <c:v>44296.125</c:v>
                </c:pt>
                <c:pt idx="6642">
                  <c:v>44296.25</c:v>
                </c:pt>
                <c:pt idx="6643">
                  <c:v>44296.375</c:v>
                </c:pt>
                <c:pt idx="6644">
                  <c:v>44296.5</c:v>
                </c:pt>
                <c:pt idx="6645">
                  <c:v>44296.625</c:v>
                </c:pt>
                <c:pt idx="6646">
                  <c:v>44296.75</c:v>
                </c:pt>
                <c:pt idx="6647">
                  <c:v>44296.875</c:v>
                </c:pt>
                <c:pt idx="6648">
                  <c:v>44297</c:v>
                </c:pt>
                <c:pt idx="6649">
                  <c:v>44297.125</c:v>
                </c:pt>
                <c:pt idx="6650">
                  <c:v>44297.25</c:v>
                </c:pt>
                <c:pt idx="6651">
                  <c:v>44297.375</c:v>
                </c:pt>
                <c:pt idx="6652">
                  <c:v>44297.5</c:v>
                </c:pt>
                <c:pt idx="6653">
                  <c:v>44297.625</c:v>
                </c:pt>
                <c:pt idx="6654">
                  <c:v>44297.75</c:v>
                </c:pt>
                <c:pt idx="6655">
                  <c:v>44297.875</c:v>
                </c:pt>
                <c:pt idx="6656">
                  <c:v>44298</c:v>
                </c:pt>
                <c:pt idx="6657">
                  <c:v>44298.125</c:v>
                </c:pt>
                <c:pt idx="6658">
                  <c:v>44298.25</c:v>
                </c:pt>
                <c:pt idx="6659">
                  <c:v>44298.375</c:v>
                </c:pt>
                <c:pt idx="6660">
                  <c:v>44298.5</c:v>
                </c:pt>
                <c:pt idx="6661">
                  <c:v>44298.625</c:v>
                </c:pt>
                <c:pt idx="6662">
                  <c:v>44298.75</c:v>
                </c:pt>
                <c:pt idx="6663">
                  <c:v>44298.875</c:v>
                </c:pt>
                <c:pt idx="6664">
                  <c:v>44299</c:v>
                </c:pt>
                <c:pt idx="6665">
                  <c:v>44299.125</c:v>
                </c:pt>
                <c:pt idx="6666">
                  <c:v>44299.25</c:v>
                </c:pt>
                <c:pt idx="6667">
                  <c:v>44299.375</c:v>
                </c:pt>
                <c:pt idx="6668">
                  <c:v>44299.5</c:v>
                </c:pt>
                <c:pt idx="6669">
                  <c:v>44299.625</c:v>
                </c:pt>
                <c:pt idx="6670">
                  <c:v>44299.75</c:v>
                </c:pt>
                <c:pt idx="6671">
                  <c:v>44299.875</c:v>
                </c:pt>
                <c:pt idx="6672">
                  <c:v>44300</c:v>
                </c:pt>
                <c:pt idx="6673">
                  <c:v>44300.125</c:v>
                </c:pt>
                <c:pt idx="6674">
                  <c:v>44300.25</c:v>
                </c:pt>
                <c:pt idx="6675">
                  <c:v>44300.375</c:v>
                </c:pt>
                <c:pt idx="6676">
                  <c:v>44300.5</c:v>
                </c:pt>
                <c:pt idx="6677">
                  <c:v>44300.625</c:v>
                </c:pt>
                <c:pt idx="6678">
                  <c:v>44300.75</c:v>
                </c:pt>
                <c:pt idx="6679">
                  <c:v>44300.875</c:v>
                </c:pt>
                <c:pt idx="6680">
                  <c:v>44301</c:v>
                </c:pt>
                <c:pt idx="6681">
                  <c:v>44301.125</c:v>
                </c:pt>
                <c:pt idx="6682">
                  <c:v>44301.25</c:v>
                </c:pt>
                <c:pt idx="6683">
                  <c:v>44301.375</c:v>
                </c:pt>
                <c:pt idx="6684">
                  <c:v>44301.5</c:v>
                </c:pt>
                <c:pt idx="6685">
                  <c:v>44301.625</c:v>
                </c:pt>
                <c:pt idx="6686">
                  <c:v>44301.75</c:v>
                </c:pt>
                <c:pt idx="6687">
                  <c:v>44301.875</c:v>
                </c:pt>
                <c:pt idx="6688">
                  <c:v>44302</c:v>
                </c:pt>
                <c:pt idx="6689">
                  <c:v>44302.125</c:v>
                </c:pt>
                <c:pt idx="6690">
                  <c:v>44302.25</c:v>
                </c:pt>
                <c:pt idx="6691">
                  <c:v>44302.375</c:v>
                </c:pt>
                <c:pt idx="6692">
                  <c:v>44302.5</c:v>
                </c:pt>
                <c:pt idx="6693">
                  <c:v>44302.625</c:v>
                </c:pt>
                <c:pt idx="6694">
                  <c:v>44302.75</c:v>
                </c:pt>
                <c:pt idx="6695">
                  <c:v>44302.875</c:v>
                </c:pt>
                <c:pt idx="6696">
                  <c:v>44303</c:v>
                </c:pt>
                <c:pt idx="6697">
                  <c:v>44303.125</c:v>
                </c:pt>
                <c:pt idx="6698">
                  <c:v>44303.25</c:v>
                </c:pt>
                <c:pt idx="6699">
                  <c:v>44303.375</c:v>
                </c:pt>
                <c:pt idx="6700">
                  <c:v>44303.5</c:v>
                </c:pt>
                <c:pt idx="6701">
                  <c:v>44303.625</c:v>
                </c:pt>
                <c:pt idx="6702">
                  <c:v>44303.75</c:v>
                </c:pt>
                <c:pt idx="6703">
                  <c:v>44303.875</c:v>
                </c:pt>
                <c:pt idx="6704">
                  <c:v>44304</c:v>
                </c:pt>
                <c:pt idx="6705">
                  <c:v>44304.125</c:v>
                </c:pt>
                <c:pt idx="6706">
                  <c:v>44304.25</c:v>
                </c:pt>
                <c:pt idx="6707">
                  <c:v>44304.375</c:v>
                </c:pt>
                <c:pt idx="6708">
                  <c:v>44304.5</c:v>
                </c:pt>
                <c:pt idx="6709">
                  <c:v>44304.625</c:v>
                </c:pt>
                <c:pt idx="6710">
                  <c:v>44304.75</c:v>
                </c:pt>
                <c:pt idx="6711">
                  <c:v>44304.875</c:v>
                </c:pt>
                <c:pt idx="6712">
                  <c:v>44305</c:v>
                </c:pt>
                <c:pt idx="6713">
                  <c:v>44305.125</c:v>
                </c:pt>
                <c:pt idx="6714">
                  <c:v>44305.25</c:v>
                </c:pt>
                <c:pt idx="6715">
                  <c:v>44305.375</c:v>
                </c:pt>
                <c:pt idx="6716">
                  <c:v>44305.5</c:v>
                </c:pt>
                <c:pt idx="6717">
                  <c:v>44305.625</c:v>
                </c:pt>
                <c:pt idx="6718">
                  <c:v>44305.75</c:v>
                </c:pt>
                <c:pt idx="6719">
                  <c:v>44305.875</c:v>
                </c:pt>
                <c:pt idx="6720">
                  <c:v>44306</c:v>
                </c:pt>
                <c:pt idx="6721">
                  <c:v>44306.125</c:v>
                </c:pt>
                <c:pt idx="6722">
                  <c:v>44306.25</c:v>
                </c:pt>
                <c:pt idx="6723">
                  <c:v>44306.375</c:v>
                </c:pt>
                <c:pt idx="6724">
                  <c:v>44306.5</c:v>
                </c:pt>
                <c:pt idx="6725">
                  <c:v>44306.625</c:v>
                </c:pt>
                <c:pt idx="6726">
                  <c:v>44306.75</c:v>
                </c:pt>
                <c:pt idx="6727">
                  <c:v>44306.875</c:v>
                </c:pt>
                <c:pt idx="6728">
                  <c:v>44307</c:v>
                </c:pt>
                <c:pt idx="6729">
                  <c:v>44307.125</c:v>
                </c:pt>
                <c:pt idx="6730">
                  <c:v>44307.25</c:v>
                </c:pt>
                <c:pt idx="6731">
                  <c:v>44307.375</c:v>
                </c:pt>
                <c:pt idx="6732">
                  <c:v>44307.5</c:v>
                </c:pt>
                <c:pt idx="6733">
                  <c:v>44307.625</c:v>
                </c:pt>
                <c:pt idx="6734">
                  <c:v>44307.75</c:v>
                </c:pt>
                <c:pt idx="6735">
                  <c:v>44307.875</c:v>
                </c:pt>
                <c:pt idx="6736">
                  <c:v>44308</c:v>
                </c:pt>
                <c:pt idx="6737">
                  <c:v>44308.125</c:v>
                </c:pt>
                <c:pt idx="6738">
                  <c:v>44308.25</c:v>
                </c:pt>
                <c:pt idx="6739">
                  <c:v>44308.375</c:v>
                </c:pt>
                <c:pt idx="6740">
                  <c:v>44308.5</c:v>
                </c:pt>
                <c:pt idx="6741">
                  <c:v>44308.625</c:v>
                </c:pt>
                <c:pt idx="6742">
                  <c:v>44308.75</c:v>
                </c:pt>
                <c:pt idx="6743">
                  <c:v>44308.875</c:v>
                </c:pt>
                <c:pt idx="6744">
                  <c:v>44309</c:v>
                </c:pt>
                <c:pt idx="6745">
                  <c:v>44309.125</c:v>
                </c:pt>
                <c:pt idx="6746">
                  <c:v>44309.25</c:v>
                </c:pt>
                <c:pt idx="6747">
                  <c:v>44309.375</c:v>
                </c:pt>
                <c:pt idx="6748">
                  <c:v>44309.5</c:v>
                </c:pt>
                <c:pt idx="6749">
                  <c:v>44309.625</c:v>
                </c:pt>
                <c:pt idx="6750">
                  <c:v>44309.75</c:v>
                </c:pt>
                <c:pt idx="6751">
                  <c:v>44309.875</c:v>
                </c:pt>
                <c:pt idx="6752">
                  <c:v>44310</c:v>
                </c:pt>
                <c:pt idx="6753">
                  <c:v>44310.125</c:v>
                </c:pt>
                <c:pt idx="6754">
                  <c:v>44310.25</c:v>
                </c:pt>
                <c:pt idx="6755">
                  <c:v>44310.375</c:v>
                </c:pt>
                <c:pt idx="6756">
                  <c:v>44310.5</c:v>
                </c:pt>
                <c:pt idx="6757">
                  <c:v>44310.625</c:v>
                </c:pt>
                <c:pt idx="6758">
                  <c:v>44310.75</c:v>
                </c:pt>
                <c:pt idx="6759">
                  <c:v>44310.875</c:v>
                </c:pt>
                <c:pt idx="6760">
                  <c:v>44311</c:v>
                </c:pt>
                <c:pt idx="6761">
                  <c:v>44311.125</c:v>
                </c:pt>
                <c:pt idx="6762">
                  <c:v>44311.25</c:v>
                </c:pt>
                <c:pt idx="6763">
                  <c:v>44311.375</c:v>
                </c:pt>
                <c:pt idx="6764">
                  <c:v>44311.5</c:v>
                </c:pt>
                <c:pt idx="6765">
                  <c:v>44311.625</c:v>
                </c:pt>
                <c:pt idx="6766">
                  <c:v>44311.75</c:v>
                </c:pt>
                <c:pt idx="6767">
                  <c:v>44311.875</c:v>
                </c:pt>
                <c:pt idx="6768">
                  <c:v>44312</c:v>
                </c:pt>
                <c:pt idx="6769">
                  <c:v>44312.125</c:v>
                </c:pt>
                <c:pt idx="6770">
                  <c:v>44312.25</c:v>
                </c:pt>
                <c:pt idx="6771">
                  <c:v>44312.375</c:v>
                </c:pt>
                <c:pt idx="6772">
                  <c:v>44312.5</c:v>
                </c:pt>
                <c:pt idx="6773">
                  <c:v>44312.625</c:v>
                </c:pt>
                <c:pt idx="6774">
                  <c:v>44312.75</c:v>
                </c:pt>
                <c:pt idx="6775">
                  <c:v>44312.875</c:v>
                </c:pt>
                <c:pt idx="6776">
                  <c:v>44313</c:v>
                </c:pt>
                <c:pt idx="6777">
                  <c:v>44313.125</c:v>
                </c:pt>
                <c:pt idx="6778">
                  <c:v>44313.25</c:v>
                </c:pt>
                <c:pt idx="6779">
                  <c:v>44313.375</c:v>
                </c:pt>
                <c:pt idx="6780">
                  <c:v>44313.5</c:v>
                </c:pt>
                <c:pt idx="6781">
                  <c:v>44313.625</c:v>
                </c:pt>
                <c:pt idx="6782">
                  <c:v>44313.75</c:v>
                </c:pt>
                <c:pt idx="6783">
                  <c:v>44313.875</c:v>
                </c:pt>
                <c:pt idx="6784">
                  <c:v>44314</c:v>
                </c:pt>
                <c:pt idx="6785">
                  <c:v>44314.125</c:v>
                </c:pt>
                <c:pt idx="6786">
                  <c:v>44314.25</c:v>
                </c:pt>
                <c:pt idx="6787">
                  <c:v>44314.375</c:v>
                </c:pt>
                <c:pt idx="6788">
                  <c:v>44314.5</c:v>
                </c:pt>
                <c:pt idx="6789">
                  <c:v>44314.625</c:v>
                </c:pt>
                <c:pt idx="6790">
                  <c:v>44314.75</c:v>
                </c:pt>
                <c:pt idx="6791">
                  <c:v>44314.875</c:v>
                </c:pt>
                <c:pt idx="6792">
                  <c:v>44315</c:v>
                </c:pt>
                <c:pt idx="6793">
                  <c:v>44315.125</c:v>
                </c:pt>
                <c:pt idx="6794">
                  <c:v>44315.25</c:v>
                </c:pt>
                <c:pt idx="6795">
                  <c:v>44315.375</c:v>
                </c:pt>
                <c:pt idx="6796">
                  <c:v>44315.5</c:v>
                </c:pt>
                <c:pt idx="6797">
                  <c:v>44315.625</c:v>
                </c:pt>
                <c:pt idx="6798">
                  <c:v>44315.75</c:v>
                </c:pt>
                <c:pt idx="6799">
                  <c:v>44315.875</c:v>
                </c:pt>
                <c:pt idx="6800">
                  <c:v>44316</c:v>
                </c:pt>
                <c:pt idx="6801">
                  <c:v>44316.125</c:v>
                </c:pt>
                <c:pt idx="6802">
                  <c:v>44316.25</c:v>
                </c:pt>
                <c:pt idx="6803">
                  <c:v>44316.375</c:v>
                </c:pt>
                <c:pt idx="6804">
                  <c:v>44316.5</c:v>
                </c:pt>
                <c:pt idx="6805">
                  <c:v>44316.625</c:v>
                </c:pt>
                <c:pt idx="6806">
                  <c:v>44316.75</c:v>
                </c:pt>
                <c:pt idx="6807">
                  <c:v>44316.875</c:v>
                </c:pt>
                <c:pt idx="6808">
                  <c:v>44317</c:v>
                </c:pt>
                <c:pt idx="6809">
                  <c:v>44317.125</c:v>
                </c:pt>
                <c:pt idx="6810">
                  <c:v>44317.25</c:v>
                </c:pt>
                <c:pt idx="6811">
                  <c:v>44317.375</c:v>
                </c:pt>
                <c:pt idx="6812">
                  <c:v>44317.5</c:v>
                </c:pt>
                <c:pt idx="6813">
                  <c:v>44317.625</c:v>
                </c:pt>
                <c:pt idx="6814">
                  <c:v>44317.75</c:v>
                </c:pt>
                <c:pt idx="6815">
                  <c:v>44317.875</c:v>
                </c:pt>
                <c:pt idx="6816">
                  <c:v>44318</c:v>
                </c:pt>
                <c:pt idx="6817">
                  <c:v>44318.125</c:v>
                </c:pt>
                <c:pt idx="6818">
                  <c:v>44318.25</c:v>
                </c:pt>
                <c:pt idx="6819">
                  <c:v>44318.375</c:v>
                </c:pt>
                <c:pt idx="6820">
                  <c:v>44318.5</c:v>
                </c:pt>
                <c:pt idx="6821">
                  <c:v>44318.625</c:v>
                </c:pt>
                <c:pt idx="6822">
                  <c:v>44318.75</c:v>
                </c:pt>
                <c:pt idx="6823">
                  <c:v>44318.875</c:v>
                </c:pt>
                <c:pt idx="6824">
                  <c:v>44319</c:v>
                </c:pt>
                <c:pt idx="6825">
                  <c:v>44319.125</c:v>
                </c:pt>
                <c:pt idx="6826">
                  <c:v>44319.25</c:v>
                </c:pt>
                <c:pt idx="6827">
                  <c:v>44319.375</c:v>
                </c:pt>
                <c:pt idx="6828">
                  <c:v>44319.5</c:v>
                </c:pt>
                <c:pt idx="6829">
                  <c:v>44319.625</c:v>
                </c:pt>
                <c:pt idx="6830">
                  <c:v>44319.75</c:v>
                </c:pt>
                <c:pt idx="6831">
                  <c:v>44319.875</c:v>
                </c:pt>
                <c:pt idx="6832">
                  <c:v>44320</c:v>
                </c:pt>
                <c:pt idx="6833">
                  <c:v>44320.125</c:v>
                </c:pt>
                <c:pt idx="6834">
                  <c:v>44320.25</c:v>
                </c:pt>
                <c:pt idx="6835">
                  <c:v>44320.375</c:v>
                </c:pt>
                <c:pt idx="6836">
                  <c:v>44320.5</c:v>
                </c:pt>
                <c:pt idx="6837">
                  <c:v>44320.625</c:v>
                </c:pt>
                <c:pt idx="6838">
                  <c:v>44320.75</c:v>
                </c:pt>
                <c:pt idx="6839">
                  <c:v>44320.875</c:v>
                </c:pt>
                <c:pt idx="6840">
                  <c:v>44321</c:v>
                </c:pt>
                <c:pt idx="6841">
                  <c:v>44321.125</c:v>
                </c:pt>
                <c:pt idx="6842">
                  <c:v>44321.25</c:v>
                </c:pt>
                <c:pt idx="6843">
                  <c:v>44321.375</c:v>
                </c:pt>
                <c:pt idx="6844">
                  <c:v>44321.5</c:v>
                </c:pt>
                <c:pt idx="6845">
                  <c:v>44321.625</c:v>
                </c:pt>
                <c:pt idx="6846">
                  <c:v>44321.75</c:v>
                </c:pt>
                <c:pt idx="6847">
                  <c:v>44321.875</c:v>
                </c:pt>
                <c:pt idx="6848">
                  <c:v>44322</c:v>
                </c:pt>
                <c:pt idx="6849">
                  <c:v>44322.125</c:v>
                </c:pt>
                <c:pt idx="6850">
                  <c:v>44322.25</c:v>
                </c:pt>
                <c:pt idx="6851">
                  <c:v>44322.375</c:v>
                </c:pt>
                <c:pt idx="6852">
                  <c:v>44322.5</c:v>
                </c:pt>
                <c:pt idx="6853">
                  <c:v>44322.625</c:v>
                </c:pt>
                <c:pt idx="6854">
                  <c:v>44322.75</c:v>
                </c:pt>
                <c:pt idx="6855">
                  <c:v>44322.875</c:v>
                </c:pt>
                <c:pt idx="6856">
                  <c:v>44323</c:v>
                </c:pt>
                <c:pt idx="6857">
                  <c:v>44323.125</c:v>
                </c:pt>
                <c:pt idx="6858">
                  <c:v>44323.25</c:v>
                </c:pt>
                <c:pt idx="6859">
                  <c:v>44323.375</c:v>
                </c:pt>
                <c:pt idx="6860">
                  <c:v>44323.5</c:v>
                </c:pt>
                <c:pt idx="6861">
                  <c:v>44323.625</c:v>
                </c:pt>
                <c:pt idx="6862">
                  <c:v>44323.75</c:v>
                </c:pt>
                <c:pt idx="6863">
                  <c:v>44323.875</c:v>
                </c:pt>
                <c:pt idx="6864">
                  <c:v>44324</c:v>
                </c:pt>
                <c:pt idx="6865">
                  <c:v>44324.125</c:v>
                </c:pt>
                <c:pt idx="6866">
                  <c:v>44324.25</c:v>
                </c:pt>
                <c:pt idx="6867">
                  <c:v>44324.375</c:v>
                </c:pt>
                <c:pt idx="6868">
                  <c:v>44324.5</c:v>
                </c:pt>
                <c:pt idx="6869">
                  <c:v>44324.625</c:v>
                </c:pt>
                <c:pt idx="6870">
                  <c:v>44324.75</c:v>
                </c:pt>
                <c:pt idx="6871">
                  <c:v>44324.875</c:v>
                </c:pt>
                <c:pt idx="6872">
                  <c:v>44325</c:v>
                </c:pt>
                <c:pt idx="6873">
                  <c:v>44325.125</c:v>
                </c:pt>
                <c:pt idx="6874">
                  <c:v>44325.25</c:v>
                </c:pt>
                <c:pt idx="6875">
                  <c:v>44325.375</c:v>
                </c:pt>
                <c:pt idx="6876">
                  <c:v>44325.5</c:v>
                </c:pt>
                <c:pt idx="6877">
                  <c:v>44325.625</c:v>
                </c:pt>
                <c:pt idx="6878">
                  <c:v>44325.75</c:v>
                </c:pt>
                <c:pt idx="6879">
                  <c:v>44325.875</c:v>
                </c:pt>
                <c:pt idx="6880">
                  <c:v>44326</c:v>
                </c:pt>
                <c:pt idx="6881">
                  <c:v>44326.125</c:v>
                </c:pt>
                <c:pt idx="6882">
                  <c:v>44326.25</c:v>
                </c:pt>
                <c:pt idx="6883">
                  <c:v>44326.375</c:v>
                </c:pt>
                <c:pt idx="6884">
                  <c:v>44326.5</c:v>
                </c:pt>
                <c:pt idx="6885">
                  <c:v>44326.625</c:v>
                </c:pt>
                <c:pt idx="6886">
                  <c:v>44326.75</c:v>
                </c:pt>
                <c:pt idx="6887">
                  <c:v>44326.875</c:v>
                </c:pt>
                <c:pt idx="6888">
                  <c:v>44327</c:v>
                </c:pt>
                <c:pt idx="6889">
                  <c:v>44327.125</c:v>
                </c:pt>
                <c:pt idx="6890">
                  <c:v>44327.25</c:v>
                </c:pt>
                <c:pt idx="6891">
                  <c:v>44327.375</c:v>
                </c:pt>
                <c:pt idx="6892">
                  <c:v>44327.5</c:v>
                </c:pt>
                <c:pt idx="6893">
                  <c:v>44327.625</c:v>
                </c:pt>
                <c:pt idx="6894">
                  <c:v>44327.75</c:v>
                </c:pt>
                <c:pt idx="6895">
                  <c:v>44327.875</c:v>
                </c:pt>
                <c:pt idx="6896">
                  <c:v>44328</c:v>
                </c:pt>
                <c:pt idx="6897">
                  <c:v>44328.125</c:v>
                </c:pt>
                <c:pt idx="6898">
                  <c:v>44328.25</c:v>
                </c:pt>
                <c:pt idx="6899">
                  <c:v>44328.375</c:v>
                </c:pt>
                <c:pt idx="6900">
                  <c:v>44328.5</c:v>
                </c:pt>
                <c:pt idx="6901">
                  <c:v>44328.625</c:v>
                </c:pt>
                <c:pt idx="6902">
                  <c:v>44328.75</c:v>
                </c:pt>
                <c:pt idx="6903">
                  <c:v>44328.875</c:v>
                </c:pt>
                <c:pt idx="6904">
                  <c:v>44329</c:v>
                </c:pt>
                <c:pt idx="6905">
                  <c:v>44329.125</c:v>
                </c:pt>
                <c:pt idx="6906">
                  <c:v>44329.25</c:v>
                </c:pt>
                <c:pt idx="6907">
                  <c:v>44329.375</c:v>
                </c:pt>
                <c:pt idx="6908">
                  <c:v>44329.5</c:v>
                </c:pt>
                <c:pt idx="6909">
                  <c:v>44329.625</c:v>
                </c:pt>
                <c:pt idx="6910">
                  <c:v>44329.75</c:v>
                </c:pt>
                <c:pt idx="6911">
                  <c:v>44329.875</c:v>
                </c:pt>
                <c:pt idx="6912">
                  <c:v>44330</c:v>
                </c:pt>
                <c:pt idx="6913">
                  <c:v>44330.125</c:v>
                </c:pt>
                <c:pt idx="6914">
                  <c:v>44330.25</c:v>
                </c:pt>
                <c:pt idx="6915">
                  <c:v>44330.375</c:v>
                </c:pt>
                <c:pt idx="6916">
                  <c:v>44330.5</c:v>
                </c:pt>
                <c:pt idx="6917">
                  <c:v>44330.625</c:v>
                </c:pt>
                <c:pt idx="6918">
                  <c:v>44330.75</c:v>
                </c:pt>
                <c:pt idx="6919">
                  <c:v>44330.875</c:v>
                </c:pt>
                <c:pt idx="6920">
                  <c:v>44331</c:v>
                </c:pt>
                <c:pt idx="6921">
                  <c:v>44331.125</c:v>
                </c:pt>
                <c:pt idx="6922">
                  <c:v>44331.25</c:v>
                </c:pt>
                <c:pt idx="6923">
                  <c:v>44331.375</c:v>
                </c:pt>
                <c:pt idx="6924">
                  <c:v>44331.5</c:v>
                </c:pt>
                <c:pt idx="6925">
                  <c:v>44331.625</c:v>
                </c:pt>
                <c:pt idx="6926">
                  <c:v>44331.75</c:v>
                </c:pt>
                <c:pt idx="6927">
                  <c:v>44331.875</c:v>
                </c:pt>
                <c:pt idx="6928">
                  <c:v>44332</c:v>
                </c:pt>
                <c:pt idx="6929">
                  <c:v>44332.125</c:v>
                </c:pt>
                <c:pt idx="6930">
                  <c:v>44332.25</c:v>
                </c:pt>
                <c:pt idx="6931">
                  <c:v>44332.375</c:v>
                </c:pt>
                <c:pt idx="6932">
                  <c:v>44332.5</c:v>
                </c:pt>
                <c:pt idx="6933">
                  <c:v>44332.625</c:v>
                </c:pt>
                <c:pt idx="6934">
                  <c:v>44332.75</c:v>
                </c:pt>
                <c:pt idx="6935">
                  <c:v>44332.875</c:v>
                </c:pt>
                <c:pt idx="6936">
                  <c:v>44333</c:v>
                </c:pt>
                <c:pt idx="6937">
                  <c:v>44333.125</c:v>
                </c:pt>
                <c:pt idx="6938">
                  <c:v>44333.25</c:v>
                </c:pt>
                <c:pt idx="6939">
                  <c:v>44333.375</c:v>
                </c:pt>
                <c:pt idx="6940">
                  <c:v>44333.5</c:v>
                </c:pt>
                <c:pt idx="6941">
                  <c:v>44333.625</c:v>
                </c:pt>
                <c:pt idx="6942">
                  <c:v>44333.75</c:v>
                </c:pt>
                <c:pt idx="6943">
                  <c:v>44333.875</c:v>
                </c:pt>
                <c:pt idx="6944">
                  <c:v>44334</c:v>
                </c:pt>
                <c:pt idx="6945">
                  <c:v>44334.125</c:v>
                </c:pt>
                <c:pt idx="6946">
                  <c:v>44334.25</c:v>
                </c:pt>
                <c:pt idx="6947">
                  <c:v>44334.375</c:v>
                </c:pt>
                <c:pt idx="6948">
                  <c:v>44334.5</c:v>
                </c:pt>
                <c:pt idx="6949">
                  <c:v>44334.625</c:v>
                </c:pt>
                <c:pt idx="6950">
                  <c:v>44334.75</c:v>
                </c:pt>
                <c:pt idx="6951">
                  <c:v>44334.875</c:v>
                </c:pt>
                <c:pt idx="6952">
                  <c:v>44335</c:v>
                </c:pt>
                <c:pt idx="6953">
                  <c:v>44335.125</c:v>
                </c:pt>
                <c:pt idx="6954">
                  <c:v>44335.25</c:v>
                </c:pt>
                <c:pt idx="6955">
                  <c:v>44335.375</c:v>
                </c:pt>
                <c:pt idx="6956">
                  <c:v>44335.5</c:v>
                </c:pt>
                <c:pt idx="6957">
                  <c:v>44335.625</c:v>
                </c:pt>
                <c:pt idx="6958">
                  <c:v>44335.75</c:v>
                </c:pt>
                <c:pt idx="6959">
                  <c:v>44335.875</c:v>
                </c:pt>
                <c:pt idx="6960">
                  <c:v>44336</c:v>
                </c:pt>
                <c:pt idx="6961">
                  <c:v>44336.125</c:v>
                </c:pt>
                <c:pt idx="6962">
                  <c:v>44336.25</c:v>
                </c:pt>
                <c:pt idx="6963">
                  <c:v>44336.375</c:v>
                </c:pt>
                <c:pt idx="6964">
                  <c:v>44336.5</c:v>
                </c:pt>
                <c:pt idx="6965">
                  <c:v>44336.625</c:v>
                </c:pt>
                <c:pt idx="6966">
                  <c:v>44336.75</c:v>
                </c:pt>
                <c:pt idx="6967">
                  <c:v>44336.875</c:v>
                </c:pt>
                <c:pt idx="6968">
                  <c:v>44337</c:v>
                </c:pt>
                <c:pt idx="6969">
                  <c:v>44337.125</c:v>
                </c:pt>
                <c:pt idx="6970">
                  <c:v>44337.25</c:v>
                </c:pt>
                <c:pt idx="6971">
                  <c:v>44337.375</c:v>
                </c:pt>
                <c:pt idx="6972">
                  <c:v>44337.5</c:v>
                </c:pt>
                <c:pt idx="6973">
                  <c:v>44337.625</c:v>
                </c:pt>
                <c:pt idx="6974">
                  <c:v>44337.75</c:v>
                </c:pt>
                <c:pt idx="6975">
                  <c:v>44337.875</c:v>
                </c:pt>
                <c:pt idx="6976">
                  <c:v>44338</c:v>
                </c:pt>
                <c:pt idx="6977">
                  <c:v>44338.125</c:v>
                </c:pt>
                <c:pt idx="6978">
                  <c:v>44338.25</c:v>
                </c:pt>
                <c:pt idx="6979">
                  <c:v>44338.375</c:v>
                </c:pt>
                <c:pt idx="6980">
                  <c:v>44338.5</c:v>
                </c:pt>
                <c:pt idx="6981">
                  <c:v>44338.625</c:v>
                </c:pt>
                <c:pt idx="6982">
                  <c:v>44338.75</c:v>
                </c:pt>
                <c:pt idx="6983">
                  <c:v>44338.875</c:v>
                </c:pt>
                <c:pt idx="6984">
                  <c:v>44339</c:v>
                </c:pt>
                <c:pt idx="6985">
                  <c:v>44339.125</c:v>
                </c:pt>
                <c:pt idx="6986">
                  <c:v>44339.25</c:v>
                </c:pt>
                <c:pt idx="6987">
                  <c:v>44339.375</c:v>
                </c:pt>
                <c:pt idx="6988">
                  <c:v>44339.5</c:v>
                </c:pt>
                <c:pt idx="6989">
                  <c:v>44339.625</c:v>
                </c:pt>
                <c:pt idx="6990">
                  <c:v>44339.75</c:v>
                </c:pt>
                <c:pt idx="6991">
                  <c:v>44339.875</c:v>
                </c:pt>
                <c:pt idx="6992">
                  <c:v>44340</c:v>
                </c:pt>
                <c:pt idx="6993">
                  <c:v>44340.125</c:v>
                </c:pt>
                <c:pt idx="6994">
                  <c:v>44340.25</c:v>
                </c:pt>
                <c:pt idx="6995">
                  <c:v>44340.375</c:v>
                </c:pt>
                <c:pt idx="6996">
                  <c:v>44340.5</c:v>
                </c:pt>
                <c:pt idx="6997">
                  <c:v>44340.625</c:v>
                </c:pt>
                <c:pt idx="6998">
                  <c:v>44340.75</c:v>
                </c:pt>
                <c:pt idx="6999">
                  <c:v>44340.875</c:v>
                </c:pt>
                <c:pt idx="7000">
                  <c:v>44341</c:v>
                </c:pt>
                <c:pt idx="7001">
                  <c:v>44341.125</c:v>
                </c:pt>
                <c:pt idx="7002">
                  <c:v>44341.25</c:v>
                </c:pt>
                <c:pt idx="7003">
                  <c:v>44341.375</c:v>
                </c:pt>
                <c:pt idx="7004">
                  <c:v>44341.5</c:v>
                </c:pt>
                <c:pt idx="7005">
                  <c:v>44341.625</c:v>
                </c:pt>
                <c:pt idx="7006">
                  <c:v>44341.75</c:v>
                </c:pt>
                <c:pt idx="7007">
                  <c:v>44341.875</c:v>
                </c:pt>
                <c:pt idx="7008">
                  <c:v>44342</c:v>
                </c:pt>
                <c:pt idx="7009">
                  <c:v>44342.125</c:v>
                </c:pt>
                <c:pt idx="7010">
                  <c:v>44342.25</c:v>
                </c:pt>
                <c:pt idx="7011">
                  <c:v>44342.375</c:v>
                </c:pt>
                <c:pt idx="7012">
                  <c:v>44342.5</c:v>
                </c:pt>
                <c:pt idx="7013">
                  <c:v>44342.625</c:v>
                </c:pt>
                <c:pt idx="7014">
                  <c:v>44342.75</c:v>
                </c:pt>
                <c:pt idx="7015">
                  <c:v>44342.875</c:v>
                </c:pt>
                <c:pt idx="7016">
                  <c:v>44343</c:v>
                </c:pt>
                <c:pt idx="7017">
                  <c:v>44343.125</c:v>
                </c:pt>
                <c:pt idx="7018">
                  <c:v>44343.25</c:v>
                </c:pt>
                <c:pt idx="7019">
                  <c:v>44343.375</c:v>
                </c:pt>
                <c:pt idx="7020">
                  <c:v>44343.5</c:v>
                </c:pt>
                <c:pt idx="7021">
                  <c:v>44343.625</c:v>
                </c:pt>
                <c:pt idx="7022">
                  <c:v>44343.75</c:v>
                </c:pt>
                <c:pt idx="7023">
                  <c:v>44343.875</c:v>
                </c:pt>
                <c:pt idx="7024">
                  <c:v>44344</c:v>
                </c:pt>
                <c:pt idx="7025">
                  <c:v>44344.125</c:v>
                </c:pt>
                <c:pt idx="7026">
                  <c:v>44344.25</c:v>
                </c:pt>
                <c:pt idx="7027">
                  <c:v>44344.375</c:v>
                </c:pt>
                <c:pt idx="7028">
                  <c:v>44344.5</c:v>
                </c:pt>
                <c:pt idx="7029">
                  <c:v>44344.625</c:v>
                </c:pt>
                <c:pt idx="7030">
                  <c:v>44344.75</c:v>
                </c:pt>
                <c:pt idx="7031">
                  <c:v>44344.875</c:v>
                </c:pt>
                <c:pt idx="7032">
                  <c:v>44345</c:v>
                </c:pt>
                <c:pt idx="7033">
                  <c:v>44345.125</c:v>
                </c:pt>
                <c:pt idx="7034">
                  <c:v>44345.25</c:v>
                </c:pt>
                <c:pt idx="7035">
                  <c:v>44345.375</c:v>
                </c:pt>
                <c:pt idx="7036">
                  <c:v>44345.5</c:v>
                </c:pt>
                <c:pt idx="7037">
                  <c:v>44345.625</c:v>
                </c:pt>
                <c:pt idx="7038">
                  <c:v>44345.75</c:v>
                </c:pt>
                <c:pt idx="7039">
                  <c:v>44345.875</c:v>
                </c:pt>
                <c:pt idx="7040">
                  <c:v>44346</c:v>
                </c:pt>
                <c:pt idx="7041">
                  <c:v>44346.125</c:v>
                </c:pt>
                <c:pt idx="7042">
                  <c:v>44346.25</c:v>
                </c:pt>
                <c:pt idx="7043">
                  <c:v>44346.375</c:v>
                </c:pt>
                <c:pt idx="7044">
                  <c:v>44346.5</c:v>
                </c:pt>
                <c:pt idx="7045">
                  <c:v>44346.625</c:v>
                </c:pt>
                <c:pt idx="7046">
                  <c:v>44346.75</c:v>
                </c:pt>
                <c:pt idx="7047">
                  <c:v>44346.875</c:v>
                </c:pt>
                <c:pt idx="7048">
                  <c:v>44347</c:v>
                </c:pt>
                <c:pt idx="7049">
                  <c:v>44347.125</c:v>
                </c:pt>
                <c:pt idx="7050">
                  <c:v>44347.25</c:v>
                </c:pt>
                <c:pt idx="7051">
                  <c:v>44347.375</c:v>
                </c:pt>
                <c:pt idx="7052">
                  <c:v>44347.5</c:v>
                </c:pt>
                <c:pt idx="7053">
                  <c:v>44347.625</c:v>
                </c:pt>
                <c:pt idx="7054">
                  <c:v>44347.75</c:v>
                </c:pt>
                <c:pt idx="7055">
                  <c:v>44347.875</c:v>
                </c:pt>
                <c:pt idx="7056">
                  <c:v>44348</c:v>
                </c:pt>
                <c:pt idx="7057">
                  <c:v>44348.125</c:v>
                </c:pt>
                <c:pt idx="7058">
                  <c:v>44348.25</c:v>
                </c:pt>
                <c:pt idx="7059">
                  <c:v>44348.375</c:v>
                </c:pt>
                <c:pt idx="7060">
                  <c:v>44348.5</c:v>
                </c:pt>
                <c:pt idx="7061">
                  <c:v>44348.625</c:v>
                </c:pt>
                <c:pt idx="7062">
                  <c:v>44348.75</c:v>
                </c:pt>
                <c:pt idx="7063">
                  <c:v>44348.875</c:v>
                </c:pt>
                <c:pt idx="7064">
                  <c:v>44349</c:v>
                </c:pt>
                <c:pt idx="7065">
                  <c:v>44349.125</c:v>
                </c:pt>
                <c:pt idx="7066">
                  <c:v>44349.25</c:v>
                </c:pt>
                <c:pt idx="7067">
                  <c:v>44349.375</c:v>
                </c:pt>
                <c:pt idx="7068">
                  <c:v>44349.5</c:v>
                </c:pt>
                <c:pt idx="7069">
                  <c:v>44349.625</c:v>
                </c:pt>
                <c:pt idx="7070">
                  <c:v>44349.75</c:v>
                </c:pt>
                <c:pt idx="7071">
                  <c:v>44349.875</c:v>
                </c:pt>
                <c:pt idx="7072">
                  <c:v>44350</c:v>
                </c:pt>
                <c:pt idx="7073">
                  <c:v>44350.125</c:v>
                </c:pt>
                <c:pt idx="7074">
                  <c:v>44350.25</c:v>
                </c:pt>
                <c:pt idx="7075">
                  <c:v>44350.375</c:v>
                </c:pt>
                <c:pt idx="7076">
                  <c:v>44350.5</c:v>
                </c:pt>
                <c:pt idx="7077">
                  <c:v>44350.625</c:v>
                </c:pt>
                <c:pt idx="7078">
                  <c:v>44350.75</c:v>
                </c:pt>
                <c:pt idx="7079">
                  <c:v>44350.875</c:v>
                </c:pt>
                <c:pt idx="7080">
                  <c:v>44351</c:v>
                </c:pt>
                <c:pt idx="7081">
                  <c:v>44351.125</c:v>
                </c:pt>
                <c:pt idx="7082">
                  <c:v>44351.25</c:v>
                </c:pt>
                <c:pt idx="7083">
                  <c:v>44351.375</c:v>
                </c:pt>
                <c:pt idx="7084">
                  <c:v>44351.5</c:v>
                </c:pt>
                <c:pt idx="7085">
                  <c:v>44351.625</c:v>
                </c:pt>
                <c:pt idx="7086">
                  <c:v>44351.75</c:v>
                </c:pt>
                <c:pt idx="7087">
                  <c:v>44351.875</c:v>
                </c:pt>
                <c:pt idx="7088">
                  <c:v>44352</c:v>
                </c:pt>
                <c:pt idx="7089">
                  <c:v>44352.125</c:v>
                </c:pt>
                <c:pt idx="7090">
                  <c:v>44352.25</c:v>
                </c:pt>
                <c:pt idx="7091">
                  <c:v>44352.375</c:v>
                </c:pt>
                <c:pt idx="7092">
                  <c:v>44352.5</c:v>
                </c:pt>
                <c:pt idx="7093">
                  <c:v>44352.625</c:v>
                </c:pt>
                <c:pt idx="7094">
                  <c:v>44352.75</c:v>
                </c:pt>
                <c:pt idx="7095">
                  <c:v>44352.875</c:v>
                </c:pt>
                <c:pt idx="7096">
                  <c:v>44353</c:v>
                </c:pt>
                <c:pt idx="7097">
                  <c:v>44353.125</c:v>
                </c:pt>
                <c:pt idx="7098">
                  <c:v>44353.25</c:v>
                </c:pt>
                <c:pt idx="7099">
                  <c:v>44353.375</c:v>
                </c:pt>
                <c:pt idx="7100">
                  <c:v>44353.5</c:v>
                </c:pt>
                <c:pt idx="7101">
                  <c:v>44353.625</c:v>
                </c:pt>
                <c:pt idx="7102">
                  <c:v>44353.75</c:v>
                </c:pt>
                <c:pt idx="7103">
                  <c:v>44353.875</c:v>
                </c:pt>
                <c:pt idx="7104">
                  <c:v>44354</c:v>
                </c:pt>
                <c:pt idx="7105">
                  <c:v>44354.125</c:v>
                </c:pt>
                <c:pt idx="7106">
                  <c:v>44354.25</c:v>
                </c:pt>
                <c:pt idx="7107">
                  <c:v>44354.375</c:v>
                </c:pt>
                <c:pt idx="7108">
                  <c:v>44354.5</c:v>
                </c:pt>
                <c:pt idx="7109">
                  <c:v>44354.625</c:v>
                </c:pt>
                <c:pt idx="7110">
                  <c:v>44354.75</c:v>
                </c:pt>
                <c:pt idx="7111">
                  <c:v>44354.875</c:v>
                </c:pt>
                <c:pt idx="7112">
                  <c:v>44355</c:v>
                </c:pt>
                <c:pt idx="7113">
                  <c:v>44355.125</c:v>
                </c:pt>
                <c:pt idx="7114">
                  <c:v>44355.25</c:v>
                </c:pt>
                <c:pt idx="7115">
                  <c:v>44355.375</c:v>
                </c:pt>
                <c:pt idx="7116">
                  <c:v>44355.5</c:v>
                </c:pt>
                <c:pt idx="7117">
                  <c:v>44355.625</c:v>
                </c:pt>
                <c:pt idx="7118">
                  <c:v>44355.75</c:v>
                </c:pt>
                <c:pt idx="7119">
                  <c:v>44355.875</c:v>
                </c:pt>
                <c:pt idx="7120">
                  <c:v>44356</c:v>
                </c:pt>
                <c:pt idx="7121">
                  <c:v>44356.125</c:v>
                </c:pt>
                <c:pt idx="7122">
                  <c:v>44356.25</c:v>
                </c:pt>
                <c:pt idx="7123">
                  <c:v>44356.375</c:v>
                </c:pt>
                <c:pt idx="7124">
                  <c:v>44356.5</c:v>
                </c:pt>
                <c:pt idx="7125">
                  <c:v>44356.625</c:v>
                </c:pt>
                <c:pt idx="7126">
                  <c:v>44356.75</c:v>
                </c:pt>
                <c:pt idx="7127">
                  <c:v>44356.875</c:v>
                </c:pt>
                <c:pt idx="7128">
                  <c:v>44357</c:v>
                </c:pt>
                <c:pt idx="7129">
                  <c:v>44357.125</c:v>
                </c:pt>
                <c:pt idx="7130">
                  <c:v>44357.25</c:v>
                </c:pt>
                <c:pt idx="7131">
                  <c:v>44357.375</c:v>
                </c:pt>
                <c:pt idx="7132">
                  <c:v>44357.5</c:v>
                </c:pt>
                <c:pt idx="7133">
                  <c:v>44357.625</c:v>
                </c:pt>
                <c:pt idx="7134">
                  <c:v>44357.75</c:v>
                </c:pt>
                <c:pt idx="7135">
                  <c:v>44357.875</c:v>
                </c:pt>
                <c:pt idx="7136">
                  <c:v>44358</c:v>
                </c:pt>
                <c:pt idx="7137">
                  <c:v>44358.125</c:v>
                </c:pt>
                <c:pt idx="7138">
                  <c:v>44358.25</c:v>
                </c:pt>
                <c:pt idx="7139">
                  <c:v>44358.375</c:v>
                </c:pt>
                <c:pt idx="7140">
                  <c:v>44358.5</c:v>
                </c:pt>
                <c:pt idx="7141">
                  <c:v>44358.625</c:v>
                </c:pt>
                <c:pt idx="7142">
                  <c:v>44358.75</c:v>
                </c:pt>
                <c:pt idx="7143">
                  <c:v>44358.875</c:v>
                </c:pt>
                <c:pt idx="7144">
                  <c:v>44359</c:v>
                </c:pt>
                <c:pt idx="7145">
                  <c:v>44359.125</c:v>
                </c:pt>
                <c:pt idx="7146">
                  <c:v>44359.25</c:v>
                </c:pt>
                <c:pt idx="7147">
                  <c:v>44359.375</c:v>
                </c:pt>
                <c:pt idx="7148">
                  <c:v>44359.5</c:v>
                </c:pt>
                <c:pt idx="7149">
                  <c:v>44359.625</c:v>
                </c:pt>
                <c:pt idx="7150">
                  <c:v>44359.75</c:v>
                </c:pt>
                <c:pt idx="7151">
                  <c:v>44359.875</c:v>
                </c:pt>
                <c:pt idx="7152">
                  <c:v>44360</c:v>
                </c:pt>
                <c:pt idx="7153">
                  <c:v>44360.125</c:v>
                </c:pt>
                <c:pt idx="7154">
                  <c:v>44360.25</c:v>
                </c:pt>
                <c:pt idx="7155">
                  <c:v>44360.375</c:v>
                </c:pt>
                <c:pt idx="7156">
                  <c:v>44360.5</c:v>
                </c:pt>
                <c:pt idx="7157">
                  <c:v>44360.625</c:v>
                </c:pt>
                <c:pt idx="7158">
                  <c:v>44360.75</c:v>
                </c:pt>
                <c:pt idx="7159">
                  <c:v>44360.875</c:v>
                </c:pt>
                <c:pt idx="7160">
                  <c:v>44361</c:v>
                </c:pt>
                <c:pt idx="7161">
                  <c:v>44361.125</c:v>
                </c:pt>
                <c:pt idx="7162">
                  <c:v>44361.25</c:v>
                </c:pt>
                <c:pt idx="7163">
                  <c:v>44361.375</c:v>
                </c:pt>
                <c:pt idx="7164">
                  <c:v>44361.5</c:v>
                </c:pt>
                <c:pt idx="7165">
                  <c:v>44361.625</c:v>
                </c:pt>
                <c:pt idx="7166">
                  <c:v>44361.75</c:v>
                </c:pt>
                <c:pt idx="7167">
                  <c:v>44361.875</c:v>
                </c:pt>
                <c:pt idx="7168">
                  <c:v>44362</c:v>
                </c:pt>
                <c:pt idx="7169">
                  <c:v>44362.125</c:v>
                </c:pt>
                <c:pt idx="7170">
                  <c:v>44362.25</c:v>
                </c:pt>
                <c:pt idx="7171">
                  <c:v>44362.375</c:v>
                </c:pt>
                <c:pt idx="7172">
                  <c:v>44362.5</c:v>
                </c:pt>
                <c:pt idx="7173">
                  <c:v>44362.625</c:v>
                </c:pt>
                <c:pt idx="7174">
                  <c:v>44362.75</c:v>
                </c:pt>
                <c:pt idx="7175">
                  <c:v>44362.875</c:v>
                </c:pt>
                <c:pt idx="7176">
                  <c:v>44363</c:v>
                </c:pt>
                <c:pt idx="7177">
                  <c:v>44363.125</c:v>
                </c:pt>
                <c:pt idx="7178">
                  <c:v>44363.25</c:v>
                </c:pt>
                <c:pt idx="7179">
                  <c:v>44363.375</c:v>
                </c:pt>
                <c:pt idx="7180">
                  <c:v>44363.5</c:v>
                </c:pt>
                <c:pt idx="7181">
                  <c:v>44363.625</c:v>
                </c:pt>
                <c:pt idx="7182">
                  <c:v>44363.75</c:v>
                </c:pt>
                <c:pt idx="7183">
                  <c:v>44363.875</c:v>
                </c:pt>
                <c:pt idx="7184">
                  <c:v>44364</c:v>
                </c:pt>
                <c:pt idx="7185">
                  <c:v>44364.125</c:v>
                </c:pt>
                <c:pt idx="7186">
                  <c:v>44364.25</c:v>
                </c:pt>
                <c:pt idx="7187">
                  <c:v>44364.375</c:v>
                </c:pt>
                <c:pt idx="7188">
                  <c:v>44364.5</c:v>
                </c:pt>
                <c:pt idx="7189">
                  <c:v>44364.625</c:v>
                </c:pt>
                <c:pt idx="7190">
                  <c:v>44364.75</c:v>
                </c:pt>
                <c:pt idx="7191">
                  <c:v>44364.875</c:v>
                </c:pt>
                <c:pt idx="7192">
                  <c:v>44365</c:v>
                </c:pt>
                <c:pt idx="7193">
                  <c:v>44365.125</c:v>
                </c:pt>
                <c:pt idx="7194">
                  <c:v>44365.25</c:v>
                </c:pt>
                <c:pt idx="7195">
                  <c:v>44365.375</c:v>
                </c:pt>
                <c:pt idx="7196">
                  <c:v>44365.5</c:v>
                </c:pt>
                <c:pt idx="7197">
                  <c:v>44365.625</c:v>
                </c:pt>
                <c:pt idx="7198">
                  <c:v>44365.75</c:v>
                </c:pt>
                <c:pt idx="7199">
                  <c:v>44365.875</c:v>
                </c:pt>
                <c:pt idx="7200">
                  <c:v>44366</c:v>
                </c:pt>
                <c:pt idx="7201">
                  <c:v>44366.125</c:v>
                </c:pt>
                <c:pt idx="7202">
                  <c:v>44366.25</c:v>
                </c:pt>
                <c:pt idx="7203">
                  <c:v>44366.375</c:v>
                </c:pt>
                <c:pt idx="7204">
                  <c:v>44366.5</c:v>
                </c:pt>
                <c:pt idx="7205">
                  <c:v>44366.625</c:v>
                </c:pt>
                <c:pt idx="7206">
                  <c:v>44366.75</c:v>
                </c:pt>
                <c:pt idx="7207">
                  <c:v>44366.875</c:v>
                </c:pt>
                <c:pt idx="7208">
                  <c:v>44367</c:v>
                </c:pt>
                <c:pt idx="7209">
                  <c:v>44367.125</c:v>
                </c:pt>
                <c:pt idx="7210">
                  <c:v>44367.25</c:v>
                </c:pt>
                <c:pt idx="7211">
                  <c:v>44367.375</c:v>
                </c:pt>
                <c:pt idx="7212">
                  <c:v>44367.5</c:v>
                </c:pt>
                <c:pt idx="7213">
                  <c:v>44367.625</c:v>
                </c:pt>
                <c:pt idx="7214">
                  <c:v>44367.75</c:v>
                </c:pt>
                <c:pt idx="7215">
                  <c:v>44367.875</c:v>
                </c:pt>
                <c:pt idx="7216">
                  <c:v>44368</c:v>
                </c:pt>
                <c:pt idx="7217">
                  <c:v>44368.125</c:v>
                </c:pt>
                <c:pt idx="7218">
                  <c:v>44368.25</c:v>
                </c:pt>
                <c:pt idx="7219">
                  <c:v>44368.375</c:v>
                </c:pt>
                <c:pt idx="7220">
                  <c:v>44368.5</c:v>
                </c:pt>
                <c:pt idx="7221">
                  <c:v>44368.625</c:v>
                </c:pt>
                <c:pt idx="7222">
                  <c:v>44368.75</c:v>
                </c:pt>
                <c:pt idx="7223">
                  <c:v>44368.875</c:v>
                </c:pt>
                <c:pt idx="7224">
                  <c:v>44369</c:v>
                </c:pt>
                <c:pt idx="7225">
                  <c:v>44369.125</c:v>
                </c:pt>
                <c:pt idx="7226">
                  <c:v>44369.25</c:v>
                </c:pt>
                <c:pt idx="7227">
                  <c:v>44369.375</c:v>
                </c:pt>
                <c:pt idx="7228">
                  <c:v>44369.5</c:v>
                </c:pt>
                <c:pt idx="7229">
                  <c:v>44369.625</c:v>
                </c:pt>
                <c:pt idx="7230">
                  <c:v>44369.75</c:v>
                </c:pt>
                <c:pt idx="7231">
                  <c:v>44369.875</c:v>
                </c:pt>
                <c:pt idx="7232">
                  <c:v>44370</c:v>
                </c:pt>
                <c:pt idx="7233">
                  <c:v>44370.125</c:v>
                </c:pt>
                <c:pt idx="7234">
                  <c:v>44370.25</c:v>
                </c:pt>
                <c:pt idx="7235">
                  <c:v>44370.375</c:v>
                </c:pt>
                <c:pt idx="7236">
                  <c:v>44370.5</c:v>
                </c:pt>
                <c:pt idx="7237">
                  <c:v>44370.625</c:v>
                </c:pt>
                <c:pt idx="7238">
                  <c:v>44370.75</c:v>
                </c:pt>
                <c:pt idx="7239">
                  <c:v>44370.875</c:v>
                </c:pt>
                <c:pt idx="7240">
                  <c:v>44371</c:v>
                </c:pt>
                <c:pt idx="7241">
                  <c:v>44371.125</c:v>
                </c:pt>
                <c:pt idx="7242">
                  <c:v>44371.25</c:v>
                </c:pt>
                <c:pt idx="7243">
                  <c:v>44371.375</c:v>
                </c:pt>
                <c:pt idx="7244">
                  <c:v>44371.5</c:v>
                </c:pt>
                <c:pt idx="7245">
                  <c:v>44371.625</c:v>
                </c:pt>
                <c:pt idx="7246">
                  <c:v>44371.75</c:v>
                </c:pt>
                <c:pt idx="7247">
                  <c:v>44371.875</c:v>
                </c:pt>
                <c:pt idx="7248">
                  <c:v>44372</c:v>
                </c:pt>
                <c:pt idx="7249">
                  <c:v>44372.125</c:v>
                </c:pt>
                <c:pt idx="7250">
                  <c:v>44372.25</c:v>
                </c:pt>
                <c:pt idx="7251">
                  <c:v>44372.375</c:v>
                </c:pt>
                <c:pt idx="7252">
                  <c:v>44372.5</c:v>
                </c:pt>
                <c:pt idx="7253">
                  <c:v>44372.625</c:v>
                </c:pt>
                <c:pt idx="7254">
                  <c:v>44372.75</c:v>
                </c:pt>
                <c:pt idx="7255">
                  <c:v>44372.875</c:v>
                </c:pt>
                <c:pt idx="7256">
                  <c:v>44373</c:v>
                </c:pt>
                <c:pt idx="7257">
                  <c:v>44373.125</c:v>
                </c:pt>
                <c:pt idx="7258">
                  <c:v>44373.25</c:v>
                </c:pt>
                <c:pt idx="7259">
                  <c:v>44373.375</c:v>
                </c:pt>
                <c:pt idx="7260">
                  <c:v>44373.5</c:v>
                </c:pt>
                <c:pt idx="7261">
                  <c:v>44373.625</c:v>
                </c:pt>
                <c:pt idx="7262">
                  <c:v>44373.75</c:v>
                </c:pt>
                <c:pt idx="7263">
                  <c:v>44373.875</c:v>
                </c:pt>
                <c:pt idx="7264">
                  <c:v>44374</c:v>
                </c:pt>
                <c:pt idx="7265">
                  <c:v>44374.125</c:v>
                </c:pt>
                <c:pt idx="7266">
                  <c:v>44374.25</c:v>
                </c:pt>
                <c:pt idx="7267">
                  <c:v>44374.375</c:v>
                </c:pt>
                <c:pt idx="7268">
                  <c:v>44374.5</c:v>
                </c:pt>
                <c:pt idx="7269">
                  <c:v>44374.625</c:v>
                </c:pt>
                <c:pt idx="7270">
                  <c:v>44374.75</c:v>
                </c:pt>
                <c:pt idx="7271">
                  <c:v>44374.875</c:v>
                </c:pt>
                <c:pt idx="7272">
                  <c:v>44375</c:v>
                </c:pt>
                <c:pt idx="7273">
                  <c:v>44375.125</c:v>
                </c:pt>
                <c:pt idx="7274">
                  <c:v>44375.25</c:v>
                </c:pt>
                <c:pt idx="7275">
                  <c:v>44375.375</c:v>
                </c:pt>
                <c:pt idx="7276">
                  <c:v>44375.5</c:v>
                </c:pt>
                <c:pt idx="7277">
                  <c:v>44375.625</c:v>
                </c:pt>
                <c:pt idx="7278">
                  <c:v>44375.75</c:v>
                </c:pt>
                <c:pt idx="7279">
                  <c:v>44375.875</c:v>
                </c:pt>
                <c:pt idx="7280">
                  <c:v>44376</c:v>
                </c:pt>
                <c:pt idx="7281">
                  <c:v>44376.125</c:v>
                </c:pt>
                <c:pt idx="7282">
                  <c:v>44376.25</c:v>
                </c:pt>
                <c:pt idx="7283">
                  <c:v>44376.375</c:v>
                </c:pt>
                <c:pt idx="7284">
                  <c:v>44376.5</c:v>
                </c:pt>
                <c:pt idx="7285">
                  <c:v>44376.625</c:v>
                </c:pt>
                <c:pt idx="7286">
                  <c:v>44376.75</c:v>
                </c:pt>
                <c:pt idx="7287">
                  <c:v>44376.875</c:v>
                </c:pt>
                <c:pt idx="7288">
                  <c:v>44377</c:v>
                </c:pt>
                <c:pt idx="7289">
                  <c:v>44377.125</c:v>
                </c:pt>
                <c:pt idx="7290">
                  <c:v>44377.25</c:v>
                </c:pt>
                <c:pt idx="7291">
                  <c:v>44377.375</c:v>
                </c:pt>
                <c:pt idx="7292">
                  <c:v>44377.5</c:v>
                </c:pt>
                <c:pt idx="7293">
                  <c:v>44377.625</c:v>
                </c:pt>
                <c:pt idx="7294">
                  <c:v>44377.75</c:v>
                </c:pt>
                <c:pt idx="7295">
                  <c:v>44377.875</c:v>
                </c:pt>
                <c:pt idx="7296">
                  <c:v>44378</c:v>
                </c:pt>
                <c:pt idx="7297">
                  <c:v>44378.125</c:v>
                </c:pt>
                <c:pt idx="7298">
                  <c:v>44378.25</c:v>
                </c:pt>
                <c:pt idx="7299">
                  <c:v>44378.375</c:v>
                </c:pt>
                <c:pt idx="7300">
                  <c:v>44378.5</c:v>
                </c:pt>
                <c:pt idx="7301">
                  <c:v>44378.625</c:v>
                </c:pt>
                <c:pt idx="7302">
                  <c:v>44378.75</c:v>
                </c:pt>
                <c:pt idx="7303">
                  <c:v>44378.875</c:v>
                </c:pt>
                <c:pt idx="7304">
                  <c:v>44379</c:v>
                </c:pt>
                <c:pt idx="7305">
                  <c:v>44379.125</c:v>
                </c:pt>
                <c:pt idx="7306">
                  <c:v>44379.25</c:v>
                </c:pt>
                <c:pt idx="7307">
                  <c:v>44379.375</c:v>
                </c:pt>
                <c:pt idx="7308">
                  <c:v>44379.5</c:v>
                </c:pt>
                <c:pt idx="7309">
                  <c:v>44379.625</c:v>
                </c:pt>
                <c:pt idx="7310">
                  <c:v>44379.75</c:v>
                </c:pt>
                <c:pt idx="7311">
                  <c:v>44379.875</c:v>
                </c:pt>
                <c:pt idx="7312">
                  <c:v>44380</c:v>
                </c:pt>
                <c:pt idx="7313">
                  <c:v>44380.125</c:v>
                </c:pt>
                <c:pt idx="7314">
                  <c:v>44380.25</c:v>
                </c:pt>
                <c:pt idx="7315">
                  <c:v>44380.375</c:v>
                </c:pt>
                <c:pt idx="7316">
                  <c:v>44380.5</c:v>
                </c:pt>
                <c:pt idx="7317">
                  <c:v>44380.625</c:v>
                </c:pt>
                <c:pt idx="7318">
                  <c:v>44380.75</c:v>
                </c:pt>
                <c:pt idx="7319">
                  <c:v>44380.875</c:v>
                </c:pt>
                <c:pt idx="7320">
                  <c:v>44381</c:v>
                </c:pt>
                <c:pt idx="7321">
                  <c:v>44381.125</c:v>
                </c:pt>
                <c:pt idx="7322">
                  <c:v>44381.25</c:v>
                </c:pt>
                <c:pt idx="7323">
                  <c:v>44381.375</c:v>
                </c:pt>
                <c:pt idx="7324">
                  <c:v>44381.5</c:v>
                </c:pt>
                <c:pt idx="7325">
                  <c:v>44381.625</c:v>
                </c:pt>
                <c:pt idx="7326">
                  <c:v>44381.75</c:v>
                </c:pt>
                <c:pt idx="7327">
                  <c:v>44381.875</c:v>
                </c:pt>
                <c:pt idx="7328">
                  <c:v>44382</c:v>
                </c:pt>
                <c:pt idx="7329">
                  <c:v>44382.125</c:v>
                </c:pt>
                <c:pt idx="7330">
                  <c:v>44382.25</c:v>
                </c:pt>
                <c:pt idx="7331">
                  <c:v>44382.375</c:v>
                </c:pt>
                <c:pt idx="7332">
                  <c:v>44382.5</c:v>
                </c:pt>
                <c:pt idx="7333">
                  <c:v>44382.625</c:v>
                </c:pt>
                <c:pt idx="7334">
                  <c:v>44382.75</c:v>
                </c:pt>
                <c:pt idx="7335">
                  <c:v>44382.875</c:v>
                </c:pt>
                <c:pt idx="7336">
                  <c:v>44383</c:v>
                </c:pt>
                <c:pt idx="7337">
                  <c:v>44383.125</c:v>
                </c:pt>
                <c:pt idx="7338">
                  <c:v>44383.25</c:v>
                </c:pt>
                <c:pt idx="7339">
                  <c:v>44383.375</c:v>
                </c:pt>
                <c:pt idx="7340">
                  <c:v>44383.5</c:v>
                </c:pt>
                <c:pt idx="7341">
                  <c:v>44383.625</c:v>
                </c:pt>
                <c:pt idx="7342">
                  <c:v>44383.75</c:v>
                </c:pt>
                <c:pt idx="7343">
                  <c:v>44383.875</c:v>
                </c:pt>
                <c:pt idx="7344">
                  <c:v>44384</c:v>
                </c:pt>
                <c:pt idx="7345">
                  <c:v>44384.125</c:v>
                </c:pt>
                <c:pt idx="7346">
                  <c:v>44384.25</c:v>
                </c:pt>
                <c:pt idx="7347">
                  <c:v>44384.375</c:v>
                </c:pt>
                <c:pt idx="7348">
                  <c:v>44384.5</c:v>
                </c:pt>
                <c:pt idx="7349">
                  <c:v>44384.625</c:v>
                </c:pt>
                <c:pt idx="7350">
                  <c:v>44384.75</c:v>
                </c:pt>
                <c:pt idx="7351">
                  <c:v>44384.875</c:v>
                </c:pt>
                <c:pt idx="7352">
                  <c:v>44385</c:v>
                </c:pt>
                <c:pt idx="7353">
                  <c:v>44385.125</c:v>
                </c:pt>
                <c:pt idx="7354">
                  <c:v>44385.25</c:v>
                </c:pt>
                <c:pt idx="7355">
                  <c:v>44385.375</c:v>
                </c:pt>
                <c:pt idx="7356">
                  <c:v>44385.5</c:v>
                </c:pt>
                <c:pt idx="7357">
                  <c:v>44385.625</c:v>
                </c:pt>
                <c:pt idx="7358">
                  <c:v>44385.75</c:v>
                </c:pt>
                <c:pt idx="7359">
                  <c:v>44385.875</c:v>
                </c:pt>
                <c:pt idx="7360">
                  <c:v>44386</c:v>
                </c:pt>
                <c:pt idx="7361">
                  <c:v>44386.125</c:v>
                </c:pt>
                <c:pt idx="7362">
                  <c:v>44386.25</c:v>
                </c:pt>
                <c:pt idx="7363">
                  <c:v>44386.375</c:v>
                </c:pt>
                <c:pt idx="7364">
                  <c:v>44386.5</c:v>
                </c:pt>
                <c:pt idx="7365">
                  <c:v>44386.625</c:v>
                </c:pt>
                <c:pt idx="7366">
                  <c:v>44386.75</c:v>
                </c:pt>
                <c:pt idx="7367">
                  <c:v>44386.875</c:v>
                </c:pt>
                <c:pt idx="7368">
                  <c:v>44387</c:v>
                </c:pt>
                <c:pt idx="7369">
                  <c:v>44387.125</c:v>
                </c:pt>
                <c:pt idx="7370">
                  <c:v>44387.25</c:v>
                </c:pt>
                <c:pt idx="7371">
                  <c:v>44387.375</c:v>
                </c:pt>
                <c:pt idx="7372">
                  <c:v>44387.5</c:v>
                </c:pt>
                <c:pt idx="7373">
                  <c:v>44387.625</c:v>
                </c:pt>
                <c:pt idx="7374">
                  <c:v>44387.75</c:v>
                </c:pt>
                <c:pt idx="7375">
                  <c:v>44387.875</c:v>
                </c:pt>
                <c:pt idx="7376">
                  <c:v>44388</c:v>
                </c:pt>
                <c:pt idx="7377">
                  <c:v>44388.125</c:v>
                </c:pt>
                <c:pt idx="7378">
                  <c:v>44388.25</c:v>
                </c:pt>
                <c:pt idx="7379">
                  <c:v>44388.375</c:v>
                </c:pt>
                <c:pt idx="7380">
                  <c:v>44388.5</c:v>
                </c:pt>
                <c:pt idx="7381">
                  <c:v>44388.625</c:v>
                </c:pt>
                <c:pt idx="7382">
                  <c:v>44388.75</c:v>
                </c:pt>
                <c:pt idx="7383">
                  <c:v>44388.875</c:v>
                </c:pt>
                <c:pt idx="7384">
                  <c:v>44389</c:v>
                </c:pt>
                <c:pt idx="7385">
                  <c:v>44389.125</c:v>
                </c:pt>
                <c:pt idx="7386">
                  <c:v>44389.25</c:v>
                </c:pt>
                <c:pt idx="7387">
                  <c:v>44389.375</c:v>
                </c:pt>
                <c:pt idx="7388">
                  <c:v>44389.5</c:v>
                </c:pt>
                <c:pt idx="7389">
                  <c:v>44389.625</c:v>
                </c:pt>
                <c:pt idx="7390">
                  <c:v>44389.75</c:v>
                </c:pt>
                <c:pt idx="7391">
                  <c:v>44389.875</c:v>
                </c:pt>
                <c:pt idx="7392">
                  <c:v>44390</c:v>
                </c:pt>
                <c:pt idx="7393">
                  <c:v>44390.125</c:v>
                </c:pt>
                <c:pt idx="7394">
                  <c:v>44390.25</c:v>
                </c:pt>
                <c:pt idx="7395">
                  <c:v>44390.375</c:v>
                </c:pt>
                <c:pt idx="7396">
                  <c:v>44390.5</c:v>
                </c:pt>
                <c:pt idx="7397">
                  <c:v>44390.625</c:v>
                </c:pt>
                <c:pt idx="7398">
                  <c:v>44390.75</c:v>
                </c:pt>
                <c:pt idx="7399">
                  <c:v>44390.875</c:v>
                </c:pt>
                <c:pt idx="7400">
                  <c:v>44391</c:v>
                </c:pt>
                <c:pt idx="7401">
                  <c:v>44391.125</c:v>
                </c:pt>
                <c:pt idx="7402">
                  <c:v>44391.25</c:v>
                </c:pt>
                <c:pt idx="7403">
                  <c:v>44391.375</c:v>
                </c:pt>
                <c:pt idx="7404">
                  <c:v>44391.5</c:v>
                </c:pt>
                <c:pt idx="7405">
                  <c:v>44391.625</c:v>
                </c:pt>
                <c:pt idx="7406">
                  <c:v>44391.75</c:v>
                </c:pt>
                <c:pt idx="7407">
                  <c:v>44391.875</c:v>
                </c:pt>
                <c:pt idx="7408">
                  <c:v>44392</c:v>
                </c:pt>
                <c:pt idx="7409">
                  <c:v>44392.125</c:v>
                </c:pt>
                <c:pt idx="7410">
                  <c:v>44392.25</c:v>
                </c:pt>
                <c:pt idx="7411">
                  <c:v>44392.375</c:v>
                </c:pt>
                <c:pt idx="7412">
                  <c:v>44392.5</c:v>
                </c:pt>
                <c:pt idx="7413">
                  <c:v>44392.625</c:v>
                </c:pt>
                <c:pt idx="7414">
                  <c:v>44392.75</c:v>
                </c:pt>
                <c:pt idx="7415">
                  <c:v>44392.875</c:v>
                </c:pt>
                <c:pt idx="7416">
                  <c:v>44393</c:v>
                </c:pt>
                <c:pt idx="7417">
                  <c:v>44393.125</c:v>
                </c:pt>
                <c:pt idx="7418">
                  <c:v>44393.25</c:v>
                </c:pt>
                <c:pt idx="7419">
                  <c:v>44393.375</c:v>
                </c:pt>
                <c:pt idx="7420">
                  <c:v>44393.5</c:v>
                </c:pt>
                <c:pt idx="7421">
                  <c:v>44393.625</c:v>
                </c:pt>
                <c:pt idx="7422">
                  <c:v>44393.75</c:v>
                </c:pt>
                <c:pt idx="7423">
                  <c:v>44393.875</c:v>
                </c:pt>
                <c:pt idx="7424">
                  <c:v>44394</c:v>
                </c:pt>
                <c:pt idx="7425">
                  <c:v>44394.125</c:v>
                </c:pt>
                <c:pt idx="7426">
                  <c:v>44394.25</c:v>
                </c:pt>
                <c:pt idx="7427">
                  <c:v>44394.375</c:v>
                </c:pt>
                <c:pt idx="7428">
                  <c:v>44394.5</c:v>
                </c:pt>
                <c:pt idx="7429">
                  <c:v>44394.625</c:v>
                </c:pt>
                <c:pt idx="7430">
                  <c:v>44394.75</c:v>
                </c:pt>
                <c:pt idx="7431">
                  <c:v>44394.875</c:v>
                </c:pt>
                <c:pt idx="7432">
                  <c:v>44395</c:v>
                </c:pt>
                <c:pt idx="7433">
                  <c:v>44395.125</c:v>
                </c:pt>
                <c:pt idx="7434">
                  <c:v>44395.25</c:v>
                </c:pt>
                <c:pt idx="7435">
                  <c:v>44395.375</c:v>
                </c:pt>
                <c:pt idx="7436">
                  <c:v>44395.5</c:v>
                </c:pt>
                <c:pt idx="7437">
                  <c:v>44395.625</c:v>
                </c:pt>
                <c:pt idx="7438">
                  <c:v>44395.75</c:v>
                </c:pt>
                <c:pt idx="7439">
                  <c:v>44395.875</c:v>
                </c:pt>
                <c:pt idx="7440">
                  <c:v>44396</c:v>
                </c:pt>
                <c:pt idx="7441">
                  <c:v>44396.125</c:v>
                </c:pt>
                <c:pt idx="7442">
                  <c:v>44396.25</c:v>
                </c:pt>
                <c:pt idx="7443">
                  <c:v>44396.375</c:v>
                </c:pt>
                <c:pt idx="7444">
                  <c:v>44396.5</c:v>
                </c:pt>
                <c:pt idx="7445">
                  <c:v>44396.625</c:v>
                </c:pt>
                <c:pt idx="7446">
                  <c:v>44396.75</c:v>
                </c:pt>
                <c:pt idx="7447">
                  <c:v>44396.875</c:v>
                </c:pt>
                <c:pt idx="7448">
                  <c:v>44397</c:v>
                </c:pt>
                <c:pt idx="7449">
                  <c:v>44397.125</c:v>
                </c:pt>
                <c:pt idx="7450">
                  <c:v>44397.25</c:v>
                </c:pt>
                <c:pt idx="7451">
                  <c:v>44397.375</c:v>
                </c:pt>
                <c:pt idx="7452">
                  <c:v>44397.5</c:v>
                </c:pt>
                <c:pt idx="7453">
                  <c:v>44397.625</c:v>
                </c:pt>
                <c:pt idx="7454">
                  <c:v>44397.75</c:v>
                </c:pt>
                <c:pt idx="7455">
                  <c:v>44397.875</c:v>
                </c:pt>
                <c:pt idx="7456">
                  <c:v>44398</c:v>
                </c:pt>
                <c:pt idx="7457">
                  <c:v>44398.125</c:v>
                </c:pt>
                <c:pt idx="7458">
                  <c:v>44398.25</c:v>
                </c:pt>
                <c:pt idx="7459">
                  <c:v>44398.375</c:v>
                </c:pt>
                <c:pt idx="7460">
                  <c:v>44398.5</c:v>
                </c:pt>
                <c:pt idx="7461">
                  <c:v>44398.625</c:v>
                </c:pt>
                <c:pt idx="7462">
                  <c:v>44398.75</c:v>
                </c:pt>
                <c:pt idx="7463">
                  <c:v>44398.875</c:v>
                </c:pt>
                <c:pt idx="7464">
                  <c:v>44399</c:v>
                </c:pt>
                <c:pt idx="7465">
                  <c:v>44399.125</c:v>
                </c:pt>
                <c:pt idx="7466">
                  <c:v>44399.25</c:v>
                </c:pt>
                <c:pt idx="7467">
                  <c:v>44399.375</c:v>
                </c:pt>
                <c:pt idx="7468">
                  <c:v>44399.5</c:v>
                </c:pt>
                <c:pt idx="7469">
                  <c:v>44399.625</c:v>
                </c:pt>
                <c:pt idx="7470">
                  <c:v>44399.75</c:v>
                </c:pt>
                <c:pt idx="7471">
                  <c:v>44399.875</c:v>
                </c:pt>
                <c:pt idx="7472">
                  <c:v>44400</c:v>
                </c:pt>
                <c:pt idx="7473">
                  <c:v>44400.125</c:v>
                </c:pt>
                <c:pt idx="7474">
                  <c:v>44400.25</c:v>
                </c:pt>
                <c:pt idx="7475">
                  <c:v>44400.375</c:v>
                </c:pt>
                <c:pt idx="7476">
                  <c:v>44400.5</c:v>
                </c:pt>
                <c:pt idx="7477">
                  <c:v>44400.625</c:v>
                </c:pt>
                <c:pt idx="7478">
                  <c:v>44400.75</c:v>
                </c:pt>
                <c:pt idx="7479">
                  <c:v>44400.875</c:v>
                </c:pt>
                <c:pt idx="7480">
                  <c:v>44401</c:v>
                </c:pt>
                <c:pt idx="7481">
                  <c:v>44401.125</c:v>
                </c:pt>
                <c:pt idx="7482">
                  <c:v>44401.25</c:v>
                </c:pt>
                <c:pt idx="7483">
                  <c:v>44401.375</c:v>
                </c:pt>
                <c:pt idx="7484">
                  <c:v>44401.5</c:v>
                </c:pt>
                <c:pt idx="7485">
                  <c:v>44401.625</c:v>
                </c:pt>
                <c:pt idx="7486">
                  <c:v>44401.75</c:v>
                </c:pt>
                <c:pt idx="7487">
                  <c:v>44401.875</c:v>
                </c:pt>
                <c:pt idx="7488">
                  <c:v>44402</c:v>
                </c:pt>
                <c:pt idx="7489">
                  <c:v>44402.125</c:v>
                </c:pt>
                <c:pt idx="7490">
                  <c:v>44402.25</c:v>
                </c:pt>
                <c:pt idx="7491">
                  <c:v>44402.375</c:v>
                </c:pt>
                <c:pt idx="7492">
                  <c:v>44402.5</c:v>
                </c:pt>
                <c:pt idx="7493">
                  <c:v>44402.625</c:v>
                </c:pt>
                <c:pt idx="7494">
                  <c:v>44402.75</c:v>
                </c:pt>
                <c:pt idx="7495">
                  <c:v>44402.875</c:v>
                </c:pt>
                <c:pt idx="7496">
                  <c:v>44403</c:v>
                </c:pt>
                <c:pt idx="7497">
                  <c:v>44403.125</c:v>
                </c:pt>
                <c:pt idx="7498">
                  <c:v>44403.25</c:v>
                </c:pt>
                <c:pt idx="7499">
                  <c:v>44403.375</c:v>
                </c:pt>
                <c:pt idx="7500">
                  <c:v>44403.5</c:v>
                </c:pt>
                <c:pt idx="7501">
                  <c:v>44403.625</c:v>
                </c:pt>
                <c:pt idx="7502">
                  <c:v>44403.75</c:v>
                </c:pt>
                <c:pt idx="7503">
                  <c:v>44403.875</c:v>
                </c:pt>
                <c:pt idx="7504">
                  <c:v>44404</c:v>
                </c:pt>
                <c:pt idx="7505">
                  <c:v>44404.125</c:v>
                </c:pt>
                <c:pt idx="7506">
                  <c:v>44404.25</c:v>
                </c:pt>
                <c:pt idx="7507">
                  <c:v>44404.375</c:v>
                </c:pt>
                <c:pt idx="7508">
                  <c:v>44404.5</c:v>
                </c:pt>
                <c:pt idx="7509">
                  <c:v>44404.625</c:v>
                </c:pt>
                <c:pt idx="7510">
                  <c:v>44404.75</c:v>
                </c:pt>
                <c:pt idx="7511">
                  <c:v>44404.875</c:v>
                </c:pt>
                <c:pt idx="7512">
                  <c:v>44405</c:v>
                </c:pt>
                <c:pt idx="7513">
                  <c:v>44405.125</c:v>
                </c:pt>
                <c:pt idx="7514">
                  <c:v>44405.25</c:v>
                </c:pt>
                <c:pt idx="7515">
                  <c:v>44405.375</c:v>
                </c:pt>
                <c:pt idx="7516">
                  <c:v>44405.5</c:v>
                </c:pt>
                <c:pt idx="7517">
                  <c:v>44405.625</c:v>
                </c:pt>
                <c:pt idx="7518">
                  <c:v>44405.75</c:v>
                </c:pt>
                <c:pt idx="7519">
                  <c:v>44405.875</c:v>
                </c:pt>
                <c:pt idx="7520">
                  <c:v>44406</c:v>
                </c:pt>
                <c:pt idx="7521">
                  <c:v>44406.125</c:v>
                </c:pt>
                <c:pt idx="7522">
                  <c:v>44406.25</c:v>
                </c:pt>
                <c:pt idx="7523">
                  <c:v>44406.375</c:v>
                </c:pt>
                <c:pt idx="7524">
                  <c:v>44406.5</c:v>
                </c:pt>
                <c:pt idx="7525">
                  <c:v>44406.625</c:v>
                </c:pt>
                <c:pt idx="7526">
                  <c:v>44406.75</c:v>
                </c:pt>
                <c:pt idx="7527">
                  <c:v>44406.875</c:v>
                </c:pt>
                <c:pt idx="7528">
                  <c:v>44407</c:v>
                </c:pt>
                <c:pt idx="7529">
                  <c:v>44407.125</c:v>
                </c:pt>
                <c:pt idx="7530">
                  <c:v>44407.25</c:v>
                </c:pt>
                <c:pt idx="7531">
                  <c:v>44407.375</c:v>
                </c:pt>
                <c:pt idx="7532">
                  <c:v>44407.5</c:v>
                </c:pt>
                <c:pt idx="7533">
                  <c:v>44407.625</c:v>
                </c:pt>
                <c:pt idx="7534">
                  <c:v>44407.75</c:v>
                </c:pt>
                <c:pt idx="7535">
                  <c:v>44407.875</c:v>
                </c:pt>
                <c:pt idx="7536">
                  <c:v>44408</c:v>
                </c:pt>
                <c:pt idx="7537">
                  <c:v>44408.125</c:v>
                </c:pt>
                <c:pt idx="7538">
                  <c:v>44408.25</c:v>
                </c:pt>
                <c:pt idx="7539">
                  <c:v>44408.375</c:v>
                </c:pt>
                <c:pt idx="7540">
                  <c:v>44408.5</c:v>
                </c:pt>
                <c:pt idx="7541">
                  <c:v>44408.625</c:v>
                </c:pt>
                <c:pt idx="7542">
                  <c:v>44408.75</c:v>
                </c:pt>
                <c:pt idx="7543">
                  <c:v>44408.875</c:v>
                </c:pt>
                <c:pt idx="7544">
                  <c:v>44409</c:v>
                </c:pt>
                <c:pt idx="7545">
                  <c:v>44409.125</c:v>
                </c:pt>
                <c:pt idx="7546">
                  <c:v>44409.25</c:v>
                </c:pt>
                <c:pt idx="7547">
                  <c:v>44409.375</c:v>
                </c:pt>
                <c:pt idx="7548">
                  <c:v>44409.5</c:v>
                </c:pt>
                <c:pt idx="7549">
                  <c:v>44409.625</c:v>
                </c:pt>
                <c:pt idx="7550">
                  <c:v>44409.75</c:v>
                </c:pt>
                <c:pt idx="7551">
                  <c:v>44409.875</c:v>
                </c:pt>
                <c:pt idx="7552">
                  <c:v>44410</c:v>
                </c:pt>
                <c:pt idx="7553">
                  <c:v>44410.125</c:v>
                </c:pt>
                <c:pt idx="7554">
                  <c:v>44410.25</c:v>
                </c:pt>
                <c:pt idx="7555">
                  <c:v>44410.375</c:v>
                </c:pt>
                <c:pt idx="7556">
                  <c:v>44410.5</c:v>
                </c:pt>
                <c:pt idx="7557">
                  <c:v>44410.625</c:v>
                </c:pt>
                <c:pt idx="7558">
                  <c:v>44410.75</c:v>
                </c:pt>
                <c:pt idx="7559">
                  <c:v>44410.875</c:v>
                </c:pt>
                <c:pt idx="7560">
                  <c:v>44411</c:v>
                </c:pt>
                <c:pt idx="7561">
                  <c:v>44411.125</c:v>
                </c:pt>
                <c:pt idx="7562">
                  <c:v>44411.25</c:v>
                </c:pt>
                <c:pt idx="7563">
                  <c:v>44411.375</c:v>
                </c:pt>
                <c:pt idx="7564">
                  <c:v>44411.5</c:v>
                </c:pt>
                <c:pt idx="7565">
                  <c:v>44411.625</c:v>
                </c:pt>
                <c:pt idx="7566">
                  <c:v>44411.75</c:v>
                </c:pt>
                <c:pt idx="7567">
                  <c:v>44411.875</c:v>
                </c:pt>
                <c:pt idx="7568">
                  <c:v>44412</c:v>
                </c:pt>
                <c:pt idx="7569">
                  <c:v>44412.125</c:v>
                </c:pt>
                <c:pt idx="7570">
                  <c:v>44412.25</c:v>
                </c:pt>
                <c:pt idx="7571">
                  <c:v>44412.375</c:v>
                </c:pt>
                <c:pt idx="7572">
                  <c:v>44412.5</c:v>
                </c:pt>
                <c:pt idx="7573">
                  <c:v>44412.625</c:v>
                </c:pt>
                <c:pt idx="7574">
                  <c:v>44412.75</c:v>
                </c:pt>
                <c:pt idx="7575">
                  <c:v>44412.875</c:v>
                </c:pt>
                <c:pt idx="7576">
                  <c:v>44413</c:v>
                </c:pt>
                <c:pt idx="7577">
                  <c:v>44413.125</c:v>
                </c:pt>
                <c:pt idx="7578">
                  <c:v>44413.25</c:v>
                </c:pt>
                <c:pt idx="7579">
                  <c:v>44413.375</c:v>
                </c:pt>
                <c:pt idx="7580">
                  <c:v>44413.5</c:v>
                </c:pt>
                <c:pt idx="7581">
                  <c:v>44413.625</c:v>
                </c:pt>
                <c:pt idx="7582">
                  <c:v>44413.75</c:v>
                </c:pt>
                <c:pt idx="7583">
                  <c:v>44413.875</c:v>
                </c:pt>
                <c:pt idx="7584">
                  <c:v>44414</c:v>
                </c:pt>
                <c:pt idx="7585">
                  <c:v>44414.125</c:v>
                </c:pt>
                <c:pt idx="7586">
                  <c:v>44414.25</c:v>
                </c:pt>
                <c:pt idx="7587">
                  <c:v>44414.375</c:v>
                </c:pt>
                <c:pt idx="7588">
                  <c:v>44414.5</c:v>
                </c:pt>
                <c:pt idx="7589">
                  <c:v>44414.625</c:v>
                </c:pt>
                <c:pt idx="7590">
                  <c:v>44414.75</c:v>
                </c:pt>
                <c:pt idx="7591">
                  <c:v>44414.875</c:v>
                </c:pt>
                <c:pt idx="7592">
                  <c:v>44415</c:v>
                </c:pt>
                <c:pt idx="7593">
                  <c:v>44415.125</c:v>
                </c:pt>
                <c:pt idx="7594">
                  <c:v>44415.25</c:v>
                </c:pt>
                <c:pt idx="7595">
                  <c:v>44415.375</c:v>
                </c:pt>
                <c:pt idx="7596">
                  <c:v>44415.5</c:v>
                </c:pt>
                <c:pt idx="7597">
                  <c:v>44415.625</c:v>
                </c:pt>
                <c:pt idx="7598">
                  <c:v>44415.75</c:v>
                </c:pt>
                <c:pt idx="7599">
                  <c:v>44415.875</c:v>
                </c:pt>
                <c:pt idx="7600">
                  <c:v>44416</c:v>
                </c:pt>
                <c:pt idx="7601">
                  <c:v>44416.125</c:v>
                </c:pt>
                <c:pt idx="7602">
                  <c:v>44416.25</c:v>
                </c:pt>
                <c:pt idx="7603">
                  <c:v>44416.375</c:v>
                </c:pt>
                <c:pt idx="7604">
                  <c:v>44416.5</c:v>
                </c:pt>
                <c:pt idx="7605">
                  <c:v>44416.625</c:v>
                </c:pt>
                <c:pt idx="7606">
                  <c:v>44416.75</c:v>
                </c:pt>
                <c:pt idx="7607">
                  <c:v>44416.875</c:v>
                </c:pt>
                <c:pt idx="7608">
                  <c:v>44417</c:v>
                </c:pt>
                <c:pt idx="7609">
                  <c:v>44417.125</c:v>
                </c:pt>
                <c:pt idx="7610">
                  <c:v>44417.25</c:v>
                </c:pt>
                <c:pt idx="7611">
                  <c:v>44417.375</c:v>
                </c:pt>
                <c:pt idx="7612">
                  <c:v>44417.5</c:v>
                </c:pt>
                <c:pt idx="7613">
                  <c:v>44417.625</c:v>
                </c:pt>
                <c:pt idx="7614">
                  <c:v>44417.75</c:v>
                </c:pt>
                <c:pt idx="7615">
                  <c:v>44417.875</c:v>
                </c:pt>
                <c:pt idx="7616">
                  <c:v>44418</c:v>
                </c:pt>
                <c:pt idx="7617">
                  <c:v>44418.125</c:v>
                </c:pt>
                <c:pt idx="7618">
                  <c:v>44418.25</c:v>
                </c:pt>
                <c:pt idx="7619">
                  <c:v>44418.375</c:v>
                </c:pt>
                <c:pt idx="7620">
                  <c:v>44418.5</c:v>
                </c:pt>
                <c:pt idx="7621">
                  <c:v>44418.625</c:v>
                </c:pt>
                <c:pt idx="7622">
                  <c:v>44418.75</c:v>
                </c:pt>
                <c:pt idx="7623">
                  <c:v>44418.875</c:v>
                </c:pt>
                <c:pt idx="7624">
                  <c:v>44419</c:v>
                </c:pt>
                <c:pt idx="7625">
                  <c:v>44419.125</c:v>
                </c:pt>
                <c:pt idx="7626">
                  <c:v>44419.25</c:v>
                </c:pt>
                <c:pt idx="7627">
                  <c:v>44419.375</c:v>
                </c:pt>
                <c:pt idx="7628">
                  <c:v>44419.5</c:v>
                </c:pt>
                <c:pt idx="7629">
                  <c:v>44419.625</c:v>
                </c:pt>
                <c:pt idx="7630">
                  <c:v>44419.75</c:v>
                </c:pt>
                <c:pt idx="7631">
                  <c:v>44419.875</c:v>
                </c:pt>
                <c:pt idx="7632">
                  <c:v>44420</c:v>
                </c:pt>
                <c:pt idx="7633">
                  <c:v>44420.125</c:v>
                </c:pt>
                <c:pt idx="7634">
                  <c:v>44420.25</c:v>
                </c:pt>
                <c:pt idx="7635">
                  <c:v>44420.375</c:v>
                </c:pt>
                <c:pt idx="7636">
                  <c:v>44420.5</c:v>
                </c:pt>
                <c:pt idx="7637">
                  <c:v>44420.625</c:v>
                </c:pt>
                <c:pt idx="7638">
                  <c:v>44420.75</c:v>
                </c:pt>
                <c:pt idx="7639">
                  <c:v>44420.875</c:v>
                </c:pt>
                <c:pt idx="7640">
                  <c:v>44421</c:v>
                </c:pt>
                <c:pt idx="7641">
                  <c:v>44421.125</c:v>
                </c:pt>
                <c:pt idx="7642">
                  <c:v>44421.25</c:v>
                </c:pt>
                <c:pt idx="7643">
                  <c:v>44421.375</c:v>
                </c:pt>
                <c:pt idx="7644">
                  <c:v>44421.5</c:v>
                </c:pt>
                <c:pt idx="7645">
                  <c:v>44421.625</c:v>
                </c:pt>
                <c:pt idx="7646">
                  <c:v>44421.75</c:v>
                </c:pt>
                <c:pt idx="7647">
                  <c:v>44421.875</c:v>
                </c:pt>
                <c:pt idx="7648">
                  <c:v>44422</c:v>
                </c:pt>
                <c:pt idx="7649">
                  <c:v>44422.125</c:v>
                </c:pt>
                <c:pt idx="7650">
                  <c:v>44422.25</c:v>
                </c:pt>
                <c:pt idx="7651">
                  <c:v>44422.375</c:v>
                </c:pt>
                <c:pt idx="7652">
                  <c:v>44422.5</c:v>
                </c:pt>
                <c:pt idx="7653">
                  <c:v>44422.625</c:v>
                </c:pt>
                <c:pt idx="7654">
                  <c:v>44422.75</c:v>
                </c:pt>
                <c:pt idx="7655">
                  <c:v>44422.875</c:v>
                </c:pt>
                <c:pt idx="7656">
                  <c:v>44423</c:v>
                </c:pt>
                <c:pt idx="7657">
                  <c:v>44423.125</c:v>
                </c:pt>
                <c:pt idx="7658">
                  <c:v>44423.25</c:v>
                </c:pt>
                <c:pt idx="7659">
                  <c:v>44423.375</c:v>
                </c:pt>
                <c:pt idx="7660">
                  <c:v>44423.5</c:v>
                </c:pt>
                <c:pt idx="7661">
                  <c:v>44423.625</c:v>
                </c:pt>
                <c:pt idx="7662">
                  <c:v>44423.75</c:v>
                </c:pt>
                <c:pt idx="7663">
                  <c:v>44423.875</c:v>
                </c:pt>
                <c:pt idx="7664">
                  <c:v>44424</c:v>
                </c:pt>
                <c:pt idx="7665">
                  <c:v>44424.125</c:v>
                </c:pt>
                <c:pt idx="7666">
                  <c:v>44424.25</c:v>
                </c:pt>
                <c:pt idx="7667">
                  <c:v>44424.375</c:v>
                </c:pt>
                <c:pt idx="7668">
                  <c:v>44424.5</c:v>
                </c:pt>
                <c:pt idx="7669">
                  <c:v>44424.625</c:v>
                </c:pt>
                <c:pt idx="7670">
                  <c:v>44424.75</c:v>
                </c:pt>
                <c:pt idx="7671">
                  <c:v>44424.875</c:v>
                </c:pt>
                <c:pt idx="7672">
                  <c:v>44425</c:v>
                </c:pt>
                <c:pt idx="7673">
                  <c:v>44425.125</c:v>
                </c:pt>
                <c:pt idx="7674">
                  <c:v>44425.25</c:v>
                </c:pt>
                <c:pt idx="7675">
                  <c:v>44425.375</c:v>
                </c:pt>
                <c:pt idx="7676">
                  <c:v>44425.5</c:v>
                </c:pt>
                <c:pt idx="7677">
                  <c:v>44425.625</c:v>
                </c:pt>
                <c:pt idx="7678">
                  <c:v>44425.75</c:v>
                </c:pt>
                <c:pt idx="7679">
                  <c:v>44425.875</c:v>
                </c:pt>
                <c:pt idx="7680">
                  <c:v>44426</c:v>
                </c:pt>
                <c:pt idx="7681">
                  <c:v>44426.125</c:v>
                </c:pt>
                <c:pt idx="7682">
                  <c:v>44426.25</c:v>
                </c:pt>
                <c:pt idx="7683">
                  <c:v>44426.375</c:v>
                </c:pt>
                <c:pt idx="7684">
                  <c:v>44426.5</c:v>
                </c:pt>
                <c:pt idx="7685">
                  <c:v>44426.625</c:v>
                </c:pt>
                <c:pt idx="7686">
                  <c:v>44426.75</c:v>
                </c:pt>
                <c:pt idx="7687">
                  <c:v>44426.875</c:v>
                </c:pt>
                <c:pt idx="7688">
                  <c:v>44427</c:v>
                </c:pt>
                <c:pt idx="7689">
                  <c:v>44427.125</c:v>
                </c:pt>
                <c:pt idx="7690">
                  <c:v>44427.25</c:v>
                </c:pt>
                <c:pt idx="7691">
                  <c:v>44427.375</c:v>
                </c:pt>
                <c:pt idx="7692">
                  <c:v>44427.5</c:v>
                </c:pt>
                <c:pt idx="7693">
                  <c:v>44427.625</c:v>
                </c:pt>
                <c:pt idx="7694">
                  <c:v>44427.75</c:v>
                </c:pt>
                <c:pt idx="7695">
                  <c:v>44427.875</c:v>
                </c:pt>
                <c:pt idx="7696">
                  <c:v>44428</c:v>
                </c:pt>
                <c:pt idx="7697">
                  <c:v>44428.125</c:v>
                </c:pt>
                <c:pt idx="7698">
                  <c:v>44428.25</c:v>
                </c:pt>
                <c:pt idx="7699">
                  <c:v>44428.375</c:v>
                </c:pt>
                <c:pt idx="7700">
                  <c:v>44428.5</c:v>
                </c:pt>
                <c:pt idx="7701">
                  <c:v>44428.625</c:v>
                </c:pt>
                <c:pt idx="7702">
                  <c:v>44428.75</c:v>
                </c:pt>
                <c:pt idx="7703">
                  <c:v>44428.875</c:v>
                </c:pt>
                <c:pt idx="7704">
                  <c:v>44429</c:v>
                </c:pt>
                <c:pt idx="7705">
                  <c:v>44429.125</c:v>
                </c:pt>
                <c:pt idx="7706">
                  <c:v>44429.25</c:v>
                </c:pt>
                <c:pt idx="7707">
                  <c:v>44429.375</c:v>
                </c:pt>
                <c:pt idx="7708">
                  <c:v>44429.5</c:v>
                </c:pt>
                <c:pt idx="7709">
                  <c:v>44429.625</c:v>
                </c:pt>
                <c:pt idx="7710">
                  <c:v>44429.75</c:v>
                </c:pt>
                <c:pt idx="7711">
                  <c:v>44429.875</c:v>
                </c:pt>
                <c:pt idx="7712">
                  <c:v>44430</c:v>
                </c:pt>
                <c:pt idx="7713">
                  <c:v>44430.125</c:v>
                </c:pt>
                <c:pt idx="7714">
                  <c:v>44430.25</c:v>
                </c:pt>
                <c:pt idx="7715">
                  <c:v>44430.375</c:v>
                </c:pt>
                <c:pt idx="7716">
                  <c:v>44430.5</c:v>
                </c:pt>
                <c:pt idx="7717">
                  <c:v>44430.625</c:v>
                </c:pt>
                <c:pt idx="7718">
                  <c:v>44430.75</c:v>
                </c:pt>
                <c:pt idx="7719">
                  <c:v>44430.875</c:v>
                </c:pt>
                <c:pt idx="7720">
                  <c:v>44431</c:v>
                </c:pt>
                <c:pt idx="7721">
                  <c:v>44431.125</c:v>
                </c:pt>
                <c:pt idx="7722">
                  <c:v>44431.25</c:v>
                </c:pt>
                <c:pt idx="7723">
                  <c:v>44431.375</c:v>
                </c:pt>
                <c:pt idx="7724">
                  <c:v>44431.5</c:v>
                </c:pt>
                <c:pt idx="7725">
                  <c:v>44431.625</c:v>
                </c:pt>
                <c:pt idx="7726">
                  <c:v>44431.75</c:v>
                </c:pt>
                <c:pt idx="7727">
                  <c:v>44431.875</c:v>
                </c:pt>
                <c:pt idx="7728">
                  <c:v>44432</c:v>
                </c:pt>
                <c:pt idx="7729">
                  <c:v>44432.125</c:v>
                </c:pt>
                <c:pt idx="7730">
                  <c:v>44432.25</c:v>
                </c:pt>
                <c:pt idx="7731">
                  <c:v>44432.375</c:v>
                </c:pt>
                <c:pt idx="7732">
                  <c:v>44432.5</c:v>
                </c:pt>
                <c:pt idx="7733">
                  <c:v>44432.625</c:v>
                </c:pt>
                <c:pt idx="7734">
                  <c:v>44432.75</c:v>
                </c:pt>
                <c:pt idx="7735">
                  <c:v>44432.875</c:v>
                </c:pt>
                <c:pt idx="7736">
                  <c:v>44433</c:v>
                </c:pt>
                <c:pt idx="7737">
                  <c:v>44433.125</c:v>
                </c:pt>
                <c:pt idx="7738">
                  <c:v>44433.25</c:v>
                </c:pt>
                <c:pt idx="7739">
                  <c:v>44433.375</c:v>
                </c:pt>
                <c:pt idx="7740">
                  <c:v>44433.5</c:v>
                </c:pt>
                <c:pt idx="7741">
                  <c:v>44433.625</c:v>
                </c:pt>
                <c:pt idx="7742">
                  <c:v>44433.75</c:v>
                </c:pt>
                <c:pt idx="7743">
                  <c:v>44433.875</c:v>
                </c:pt>
                <c:pt idx="7744">
                  <c:v>44434</c:v>
                </c:pt>
                <c:pt idx="7745">
                  <c:v>44434.125</c:v>
                </c:pt>
                <c:pt idx="7746">
                  <c:v>44434.25</c:v>
                </c:pt>
                <c:pt idx="7747">
                  <c:v>44434.375</c:v>
                </c:pt>
                <c:pt idx="7748">
                  <c:v>44434.5</c:v>
                </c:pt>
                <c:pt idx="7749">
                  <c:v>44434.625</c:v>
                </c:pt>
                <c:pt idx="7750">
                  <c:v>44434.75</c:v>
                </c:pt>
                <c:pt idx="7751">
                  <c:v>44434.875</c:v>
                </c:pt>
                <c:pt idx="7752">
                  <c:v>44435</c:v>
                </c:pt>
                <c:pt idx="7753">
                  <c:v>44435.125</c:v>
                </c:pt>
                <c:pt idx="7754">
                  <c:v>44435.25</c:v>
                </c:pt>
                <c:pt idx="7755">
                  <c:v>44435.375</c:v>
                </c:pt>
                <c:pt idx="7756">
                  <c:v>44435.5</c:v>
                </c:pt>
                <c:pt idx="7757">
                  <c:v>44435.625</c:v>
                </c:pt>
                <c:pt idx="7758">
                  <c:v>44435.75</c:v>
                </c:pt>
                <c:pt idx="7759">
                  <c:v>44435.875</c:v>
                </c:pt>
                <c:pt idx="7760">
                  <c:v>44436</c:v>
                </c:pt>
                <c:pt idx="7761">
                  <c:v>44436.125</c:v>
                </c:pt>
                <c:pt idx="7762">
                  <c:v>44436.25</c:v>
                </c:pt>
                <c:pt idx="7763">
                  <c:v>44436.375</c:v>
                </c:pt>
                <c:pt idx="7764">
                  <c:v>44436.5</c:v>
                </c:pt>
                <c:pt idx="7765">
                  <c:v>44436.625</c:v>
                </c:pt>
                <c:pt idx="7766">
                  <c:v>44436.75</c:v>
                </c:pt>
                <c:pt idx="7767">
                  <c:v>44436.875</c:v>
                </c:pt>
                <c:pt idx="7768">
                  <c:v>44437</c:v>
                </c:pt>
                <c:pt idx="7769">
                  <c:v>44437.125</c:v>
                </c:pt>
                <c:pt idx="7770">
                  <c:v>44437.25</c:v>
                </c:pt>
                <c:pt idx="7771">
                  <c:v>44437.375</c:v>
                </c:pt>
                <c:pt idx="7772">
                  <c:v>44437.5</c:v>
                </c:pt>
                <c:pt idx="7773">
                  <c:v>44437.625</c:v>
                </c:pt>
                <c:pt idx="7774">
                  <c:v>44437.75</c:v>
                </c:pt>
                <c:pt idx="7775">
                  <c:v>44437.875</c:v>
                </c:pt>
                <c:pt idx="7776">
                  <c:v>44438</c:v>
                </c:pt>
                <c:pt idx="7777">
                  <c:v>44438.125</c:v>
                </c:pt>
                <c:pt idx="7778">
                  <c:v>44438.25</c:v>
                </c:pt>
                <c:pt idx="7779">
                  <c:v>44438.375</c:v>
                </c:pt>
                <c:pt idx="7780">
                  <c:v>44438.5</c:v>
                </c:pt>
                <c:pt idx="7781">
                  <c:v>44438.625</c:v>
                </c:pt>
                <c:pt idx="7782">
                  <c:v>44438.75</c:v>
                </c:pt>
                <c:pt idx="7783">
                  <c:v>44438.875</c:v>
                </c:pt>
                <c:pt idx="7784">
                  <c:v>44439</c:v>
                </c:pt>
                <c:pt idx="7785">
                  <c:v>44439.125</c:v>
                </c:pt>
                <c:pt idx="7786">
                  <c:v>44439.25</c:v>
                </c:pt>
                <c:pt idx="7787">
                  <c:v>44439.375</c:v>
                </c:pt>
                <c:pt idx="7788">
                  <c:v>44439.5</c:v>
                </c:pt>
                <c:pt idx="7789">
                  <c:v>44439.625</c:v>
                </c:pt>
                <c:pt idx="7790">
                  <c:v>44439.75</c:v>
                </c:pt>
                <c:pt idx="7791">
                  <c:v>44439.875</c:v>
                </c:pt>
                <c:pt idx="7792">
                  <c:v>44440</c:v>
                </c:pt>
                <c:pt idx="7793">
                  <c:v>44440.125</c:v>
                </c:pt>
                <c:pt idx="7794">
                  <c:v>44440.25</c:v>
                </c:pt>
                <c:pt idx="7795">
                  <c:v>44440.375</c:v>
                </c:pt>
                <c:pt idx="7796">
                  <c:v>44440.5</c:v>
                </c:pt>
                <c:pt idx="7797">
                  <c:v>44440.625</c:v>
                </c:pt>
                <c:pt idx="7798">
                  <c:v>44440.75</c:v>
                </c:pt>
                <c:pt idx="7799">
                  <c:v>44440.875</c:v>
                </c:pt>
                <c:pt idx="7800">
                  <c:v>44441</c:v>
                </c:pt>
                <c:pt idx="7801">
                  <c:v>44441.125</c:v>
                </c:pt>
                <c:pt idx="7802">
                  <c:v>44441.25</c:v>
                </c:pt>
                <c:pt idx="7803">
                  <c:v>44441.375</c:v>
                </c:pt>
                <c:pt idx="7804">
                  <c:v>44441.5</c:v>
                </c:pt>
                <c:pt idx="7805">
                  <c:v>44441.625</c:v>
                </c:pt>
                <c:pt idx="7806">
                  <c:v>44441.75</c:v>
                </c:pt>
                <c:pt idx="7807">
                  <c:v>44441.875</c:v>
                </c:pt>
                <c:pt idx="7808">
                  <c:v>44442</c:v>
                </c:pt>
                <c:pt idx="7809">
                  <c:v>44442.125</c:v>
                </c:pt>
                <c:pt idx="7810">
                  <c:v>44442.25</c:v>
                </c:pt>
                <c:pt idx="7811">
                  <c:v>44442.375</c:v>
                </c:pt>
                <c:pt idx="7812">
                  <c:v>44442.5</c:v>
                </c:pt>
                <c:pt idx="7813">
                  <c:v>44442.625</c:v>
                </c:pt>
                <c:pt idx="7814">
                  <c:v>44442.75</c:v>
                </c:pt>
                <c:pt idx="7815">
                  <c:v>44442.875</c:v>
                </c:pt>
                <c:pt idx="7816">
                  <c:v>44443</c:v>
                </c:pt>
                <c:pt idx="7817">
                  <c:v>44443.125</c:v>
                </c:pt>
                <c:pt idx="7818">
                  <c:v>44443.25</c:v>
                </c:pt>
                <c:pt idx="7819">
                  <c:v>44443.375</c:v>
                </c:pt>
                <c:pt idx="7820">
                  <c:v>44443.5</c:v>
                </c:pt>
                <c:pt idx="7821">
                  <c:v>44443.625</c:v>
                </c:pt>
                <c:pt idx="7822">
                  <c:v>44443.75</c:v>
                </c:pt>
                <c:pt idx="7823">
                  <c:v>44443.875</c:v>
                </c:pt>
                <c:pt idx="7824">
                  <c:v>44444</c:v>
                </c:pt>
                <c:pt idx="7825">
                  <c:v>44444.125</c:v>
                </c:pt>
                <c:pt idx="7826">
                  <c:v>44444.25</c:v>
                </c:pt>
                <c:pt idx="7827">
                  <c:v>44444.375</c:v>
                </c:pt>
                <c:pt idx="7828">
                  <c:v>44444.5</c:v>
                </c:pt>
                <c:pt idx="7829">
                  <c:v>44444.625</c:v>
                </c:pt>
                <c:pt idx="7830">
                  <c:v>44444.75</c:v>
                </c:pt>
                <c:pt idx="7831">
                  <c:v>44444.875</c:v>
                </c:pt>
                <c:pt idx="7832">
                  <c:v>44445</c:v>
                </c:pt>
                <c:pt idx="7833">
                  <c:v>44445.125</c:v>
                </c:pt>
                <c:pt idx="7834">
                  <c:v>44445.25</c:v>
                </c:pt>
                <c:pt idx="7835">
                  <c:v>44445.375</c:v>
                </c:pt>
                <c:pt idx="7836">
                  <c:v>44445.5</c:v>
                </c:pt>
                <c:pt idx="7837">
                  <c:v>44445.625</c:v>
                </c:pt>
                <c:pt idx="7838">
                  <c:v>44445.75</c:v>
                </c:pt>
                <c:pt idx="7839">
                  <c:v>44445.875</c:v>
                </c:pt>
                <c:pt idx="7840">
                  <c:v>44446</c:v>
                </c:pt>
                <c:pt idx="7841">
                  <c:v>44446.125</c:v>
                </c:pt>
                <c:pt idx="7842">
                  <c:v>44446.25</c:v>
                </c:pt>
                <c:pt idx="7843">
                  <c:v>44446.375</c:v>
                </c:pt>
                <c:pt idx="7844">
                  <c:v>44446.5</c:v>
                </c:pt>
                <c:pt idx="7845">
                  <c:v>44446.625</c:v>
                </c:pt>
                <c:pt idx="7846">
                  <c:v>44446.75</c:v>
                </c:pt>
                <c:pt idx="7847">
                  <c:v>44446.875</c:v>
                </c:pt>
                <c:pt idx="7848">
                  <c:v>44447</c:v>
                </c:pt>
                <c:pt idx="7849">
                  <c:v>44447.125</c:v>
                </c:pt>
                <c:pt idx="7850">
                  <c:v>44447.25</c:v>
                </c:pt>
                <c:pt idx="7851">
                  <c:v>44447.375</c:v>
                </c:pt>
                <c:pt idx="7852">
                  <c:v>44447.5</c:v>
                </c:pt>
                <c:pt idx="7853">
                  <c:v>44447.625</c:v>
                </c:pt>
                <c:pt idx="7854">
                  <c:v>44447.75</c:v>
                </c:pt>
                <c:pt idx="7855">
                  <c:v>44447.875</c:v>
                </c:pt>
                <c:pt idx="7856">
                  <c:v>44448</c:v>
                </c:pt>
                <c:pt idx="7857">
                  <c:v>44448.125</c:v>
                </c:pt>
                <c:pt idx="7858">
                  <c:v>44448.25</c:v>
                </c:pt>
                <c:pt idx="7859">
                  <c:v>44448.375</c:v>
                </c:pt>
                <c:pt idx="7860">
                  <c:v>44448.5</c:v>
                </c:pt>
                <c:pt idx="7861">
                  <c:v>44448.625</c:v>
                </c:pt>
                <c:pt idx="7862">
                  <c:v>44448.75</c:v>
                </c:pt>
                <c:pt idx="7863">
                  <c:v>44448.875</c:v>
                </c:pt>
                <c:pt idx="7864">
                  <c:v>44449</c:v>
                </c:pt>
                <c:pt idx="7865">
                  <c:v>44449.125</c:v>
                </c:pt>
                <c:pt idx="7866">
                  <c:v>44449.25</c:v>
                </c:pt>
                <c:pt idx="7867">
                  <c:v>44449.375</c:v>
                </c:pt>
                <c:pt idx="7868">
                  <c:v>44449.5</c:v>
                </c:pt>
                <c:pt idx="7869">
                  <c:v>44449.625</c:v>
                </c:pt>
                <c:pt idx="7870">
                  <c:v>44449.75</c:v>
                </c:pt>
                <c:pt idx="7871">
                  <c:v>44449.875</c:v>
                </c:pt>
                <c:pt idx="7872">
                  <c:v>44450</c:v>
                </c:pt>
                <c:pt idx="7873">
                  <c:v>44450.125</c:v>
                </c:pt>
                <c:pt idx="7874">
                  <c:v>44450.25</c:v>
                </c:pt>
                <c:pt idx="7875">
                  <c:v>44450.375</c:v>
                </c:pt>
                <c:pt idx="7876">
                  <c:v>44450.5</c:v>
                </c:pt>
                <c:pt idx="7877">
                  <c:v>44450.625</c:v>
                </c:pt>
                <c:pt idx="7878">
                  <c:v>44450.75</c:v>
                </c:pt>
                <c:pt idx="7879">
                  <c:v>44450.875</c:v>
                </c:pt>
                <c:pt idx="7880">
                  <c:v>44451</c:v>
                </c:pt>
                <c:pt idx="7881">
                  <c:v>44451.125</c:v>
                </c:pt>
                <c:pt idx="7882">
                  <c:v>44451.25</c:v>
                </c:pt>
                <c:pt idx="7883">
                  <c:v>44451.375</c:v>
                </c:pt>
                <c:pt idx="7884">
                  <c:v>44451.5</c:v>
                </c:pt>
                <c:pt idx="7885">
                  <c:v>44451.625</c:v>
                </c:pt>
                <c:pt idx="7886">
                  <c:v>44451.75</c:v>
                </c:pt>
                <c:pt idx="7887">
                  <c:v>44451.875</c:v>
                </c:pt>
                <c:pt idx="7888">
                  <c:v>44452</c:v>
                </c:pt>
                <c:pt idx="7889">
                  <c:v>44452.125</c:v>
                </c:pt>
                <c:pt idx="7890">
                  <c:v>44452.25</c:v>
                </c:pt>
                <c:pt idx="7891">
                  <c:v>44452.375</c:v>
                </c:pt>
                <c:pt idx="7892">
                  <c:v>44452.5</c:v>
                </c:pt>
                <c:pt idx="7893">
                  <c:v>44452.625</c:v>
                </c:pt>
                <c:pt idx="7894">
                  <c:v>44452.75</c:v>
                </c:pt>
                <c:pt idx="7895">
                  <c:v>44452.875</c:v>
                </c:pt>
                <c:pt idx="7896">
                  <c:v>44453</c:v>
                </c:pt>
                <c:pt idx="7897">
                  <c:v>44453.125</c:v>
                </c:pt>
                <c:pt idx="7898">
                  <c:v>44453.25</c:v>
                </c:pt>
                <c:pt idx="7899">
                  <c:v>44453.375</c:v>
                </c:pt>
                <c:pt idx="7900">
                  <c:v>44453.5</c:v>
                </c:pt>
                <c:pt idx="7901">
                  <c:v>44453.625</c:v>
                </c:pt>
                <c:pt idx="7902">
                  <c:v>44453.75</c:v>
                </c:pt>
                <c:pt idx="7903">
                  <c:v>44453.875</c:v>
                </c:pt>
                <c:pt idx="7904">
                  <c:v>44454</c:v>
                </c:pt>
                <c:pt idx="7905">
                  <c:v>44454.125</c:v>
                </c:pt>
                <c:pt idx="7906">
                  <c:v>44454.25</c:v>
                </c:pt>
                <c:pt idx="7907">
                  <c:v>44454.375</c:v>
                </c:pt>
                <c:pt idx="7908">
                  <c:v>44454.5</c:v>
                </c:pt>
                <c:pt idx="7909">
                  <c:v>44454.625</c:v>
                </c:pt>
                <c:pt idx="7910">
                  <c:v>44454.75</c:v>
                </c:pt>
                <c:pt idx="7911">
                  <c:v>44454.875</c:v>
                </c:pt>
                <c:pt idx="7912">
                  <c:v>44455</c:v>
                </c:pt>
                <c:pt idx="7913">
                  <c:v>44455.125</c:v>
                </c:pt>
                <c:pt idx="7914">
                  <c:v>44455.25</c:v>
                </c:pt>
                <c:pt idx="7915">
                  <c:v>44455.375</c:v>
                </c:pt>
                <c:pt idx="7916">
                  <c:v>44455.5</c:v>
                </c:pt>
                <c:pt idx="7917">
                  <c:v>44455.625</c:v>
                </c:pt>
                <c:pt idx="7918">
                  <c:v>44455.75</c:v>
                </c:pt>
                <c:pt idx="7919">
                  <c:v>44455.875</c:v>
                </c:pt>
                <c:pt idx="7920">
                  <c:v>44456</c:v>
                </c:pt>
                <c:pt idx="7921">
                  <c:v>44456.125</c:v>
                </c:pt>
                <c:pt idx="7922">
                  <c:v>44456.25</c:v>
                </c:pt>
                <c:pt idx="7923">
                  <c:v>44456.375</c:v>
                </c:pt>
                <c:pt idx="7924">
                  <c:v>44456.5</c:v>
                </c:pt>
                <c:pt idx="7925">
                  <c:v>44456.625</c:v>
                </c:pt>
                <c:pt idx="7926">
                  <c:v>44456.75</c:v>
                </c:pt>
                <c:pt idx="7927">
                  <c:v>44456.875</c:v>
                </c:pt>
                <c:pt idx="7928">
                  <c:v>44457</c:v>
                </c:pt>
                <c:pt idx="7929">
                  <c:v>44457.125</c:v>
                </c:pt>
                <c:pt idx="7930">
                  <c:v>44457.25</c:v>
                </c:pt>
                <c:pt idx="7931">
                  <c:v>44457.375</c:v>
                </c:pt>
                <c:pt idx="7932">
                  <c:v>44457.5</c:v>
                </c:pt>
                <c:pt idx="7933">
                  <c:v>44457.625</c:v>
                </c:pt>
                <c:pt idx="7934">
                  <c:v>44457.75</c:v>
                </c:pt>
                <c:pt idx="7935">
                  <c:v>44457.875</c:v>
                </c:pt>
                <c:pt idx="7936">
                  <c:v>44458</c:v>
                </c:pt>
                <c:pt idx="7937">
                  <c:v>44458.125</c:v>
                </c:pt>
                <c:pt idx="7938">
                  <c:v>44458.25</c:v>
                </c:pt>
                <c:pt idx="7939">
                  <c:v>44458.375</c:v>
                </c:pt>
                <c:pt idx="7940">
                  <c:v>44458.5</c:v>
                </c:pt>
                <c:pt idx="7941">
                  <c:v>44458.625</c:v>
                </c:pt>
                <c:pt idx="7942">
                  <c:v>44458.75</c:v>
                </c:pt>
                <c:pt idx="7943">
                  <c:v>44458.875</c:v>
                </c:pt>
                <c:pt idx="7944">
                  <c:v>44459</c:v>
                </c:pt>
                <c:pt idx="7945">
                  <c:v>44459.125</c:v>
                </c:pt>
                <c:pt idx="7946">
                  <c:v>44459.25</c:v>
                </c:pt>
                <c:pt idx="7947">
                  <c:v>44459.375</c:v>
                </c:pt>
                <c:pt idx="7948">
                  <c:v>44459.5</c:v>
                </c:pt>
                <c:pt idx="7949">
                  <c:v>44459.625</c:v>
                </c:pt>
                <c:pt idx="7950">
                  <c:v>44459.75</c:v>
                </c:pt>
                <c:pt idx="7951">
                  <c:v>44459.875</c:v>
                </c:pt>
                <c:pt idx="7952">
                  <c:v>44460</c:v>
                </c:pt>
                <c:pt idx="7953">
                  <c:v>44460.125</c:v>
                </c:pt>
                <c:pt idx="7954">
                  <c:v>44460.25</c:v>
                </c:pt>
                <c:pt idx="7955">
                  <c:v>44460.375</c:v>
                </c:pt>
                <c:pt idx="7956">
                  <c:v>44460.5</c:v>
                </c:pt>
                <c:pt idx="7957">
                  <c:v>44460.625</c:v>
                </c:pt>
                <c:pt idx="7958">
                  <c:v>44460.75</c:v>
                </c:pt>
                <c:pt idx="7959">
                  <c:v>44460.875</c:v>
                </c:pt>
                <c:pt idx="7960">
                  <c:v>44461</c:v>
                </c:pt>
                <c:pt idx="7961">
                  <c:v>44461.125</c:v>
                </c:pt>
                <c:pt idx="7962">
                  <c:v>44461.25</c:v>
                </c:pt>
                <c:pt idx="7963">
                  <c:v>44461.375</c:v>
                </c:pt>
                <c:pt idx="7964">
                  <c:v>44461.5</c:v>
                </c:pt>
                <c:pt idx="7965">
                  <c:v>44461.625</c:v>
                </c:pt>
                <c:pt idx="7966">
                  <c:v>44461.75</c:v>
                </c:pt>
                <c:pt idx="7967">
                  <c:v>44461.875</c:v>
                </c:pt>
                <c:pt idx="7968">
                  <c:v>44462</c:v>
                </c:pt>
                <c:pt idx="7969">
                  <c:v>44462.125</c:v>
                </c:pt>
                <c:pt idx="7970">
                  <c:v>44462.25</c:v>
                </c:pt>
                <c:pt idx="7971">
                  <c:v>44462.375</c:v>
                </c:pt>
                <c:pt idx="7972">
                  <c:v>44462.5</c:v>
                </c:pt>
                <c:pt idx="7973">
                  <c:v>44462.625</c:v>
                </c:pt>
                <c:pt idx="7974">
                  <c:v>44462.75</c:v>
                </c:pt>
                <c:pt idx="7975">
                  <c:v>44462.875</c:v>
                </c:pt>
                <c:pt idx="7976">
                  <c:v>44463</c:v>
                </c:pt>
                <c:pt idx="7977">
                  <c:v>44463.125</c:v>
                </c:pt>
                <c:pt idx="7978">
                  <c:v>44463.25</c:v>
                </c:pt>
                <c:pt idx="7979">
                  <c:v>44463.375</c:v>
                </c:pt>
                <c:pt idx="7980">
                  <c:v>44463.5</c:v>
                </c:pt>
                <c:pt idx="7981">
                  <c:v>44463.625</c:v>
                </c:pt>
                <c:pt idx="7982">
                  <c:v>44463.75</c:v>
                </c:pt>
                <c:pt idx="7983">
                  <c:v>44463.875</c:v>
                </c:pt>
                <c:pt idx="7984">
                  <c:v>44464</c:v>
                </c:pt>
                <c:pt idx="7985">
                  <c:v>44464.125</c:v>
                </c:pt>
                <c:pt idx="7986">
                  <c:v>44464.25</c:v>
                </c:pt>
                <c:pt idx="7987">
                  <c:v>44464.375</c:v>
                </c:pt>
                <c:pt idx="7988">
                  <c:v>44464.5</c:v>
                </c:pt>
                <c:pt idx="7989">
                  <c:v>44464.625</c:v>
                </c:pt>
                <c:pt idx="7990">
                  <c:v>44464.75</c:v>
                </c:pt>
                <c:pt idx="7991">
                  <c:v>44464.875</c:v>
                </c:pt>
                <c:pt idx="7992">
                  <c:v>44465</c:v>
                </c:pt>
                <c:pt idx="7993">
                  <c:v>44465.125</c:v>
                </c:pt>
                <c:pt idx="7994">
                  <c:v>44465.25</c:v>
                </c:pt>
                <c:pt idx="7995">
                  <c:v>44465.375</c:v>
                </c:pt>
                <c:pt idx="7996">
                  <c:v>44465.5</c:v>
                </c:pt>
                <c:pt idx="7997">
                  <c:v>44465.625</c:v>
                </c:pt>
                <c:pt idx="7998">
                  <c:v>44465.75</c:v>
                </c:pt>
                <c:pt idx="7999">
                  <c:v>44465.875</c:v>
                </c:pt>
                <c:pt idx="8000">
                  <c:v>44466</c:v>
                </c:pt>
                <c:pt idx="8001">
                  <c:v>44466.125</c:v>
                </c:pt>
                <c:pt idx="8002">
                  <c:v>44466.25</c:v>
                </c:pt>
                <c:pt idx="8003">
                  <c:v>44466.375</c:v>
                </c:pt>
                <c:pt idx="8004">
                  <c:v>44466.5</c:v>
                </c:pt>
                <c:pt idx="8005">
                  <c:v>44466.625</c:v>
                </c:pt>
                <c:pt idx="8006">
                  <c:v>44466.75</c:v>
                </c:pt>
                <c:pt idx="8007">
                  <c:v>44466.875</c:v>
                </c:pt>
                <c:pt idx="8008">
                  <c:v>44467</c:v>
                </c:pt>
                <c:pt idx="8009">
                  <c:v>44467.125</c:v>
                </c:pt>
                <c:pt idx="8010">
                  <c:v>44467.25</c:v>
                </c:pt>
                <c:pt idx="8011">
                  <c:v>44467.375</c:v>
                </c:pt>
                <c:pt idx="8012">
                  <c:v>44467.5</c:v>
                </c:pt>
                <c:pt idx="8013">
                  <c:v>44467.625</c:v>
                </c:pt>
                <c:pt idx="8014">
                  <c:v>44467.75</c:v>
                </c:pt>
                <c:pt idx="8015">
                  <c:v>44467.875</c:v>
                </c:pt>
                <c:pt idx="8016">
                  <c:v>44468</c:v>
                </c:pt>
                <c:pt idx="8017">
                  <c:v>44468.125</c:v>
                </c:pt>
                <c:pt idx="8018">
                  <c:v>44468.25</c:v>
                </c:pt>
                <c:pt idx="8019">
                  <c:v>44468.375</c:v>
                </c:pt>
                <c:pt idx="8020">
                  <c:v>44468.5</c:v>
                </c:pt>
                <c:pt idx="8021">
                  <c:v>44468.625</c:v>
                </c:pt>
                <c:pt idx="8022">
                  <c:v>44468.75</c:v>
                </c:pt>
                <c:pt idx="8023">
                  <c:v>44468.875</c:v>
                </c:pt>
                <c:pt idx="8024">
                  <c:v>44469</c:v>
                </c:pt>
                <c:pt idx="8025">
                  <c:v>44469.125</c:v>
                </c:pt>
                <c:pt idx="8026">
                  <c:v>44469.25</c:v>
                </c:pt>
                <c:pt idx="8027">
                  <c:v>44469.375</c:v>
                </c:pt>
                <c:pt idx="8028">
                  <c:v>44469.5</c:v>
                </c:pt>
                <c:pt idx="8029">
                  <c:v>44469.625</c:v>
                </c:pt>
                <c:pt idx="8030">
                  <c:v>44469.75</c:v>
                </c:pt>
                <c:pt idx="8031">
                  <c:v>44469.875</c:v>
                </c:pt>
                <c:pt idx="8032">
                  <c:v>44470</c:v>
                </c:pt>
                <c:pt idx="8033">
                  <c:v>44470.125</c:v>
                </c:pt>
                <c:pt idx="8034">
                  <c:v>44470.25</c:v>
                </c:pt>
                <c:pt idx="8035">
                  <c:v>44470.375</c:v>
                </c:pt>
                <c:pt idx="8036">
                  <c:v>44470.5</c:v>
                </c:pt>
                <c:pt idx="8037">
                  <c:v>44470.625</c:v>
                </c:pt>
                <c:pt idx="8038">
                  <c:v>44470.75</c:v>
                </c:pt>
                <c:pt idx="8039">
                  <c:v>44470.875</c:v>
                </c:pt>
                <c:pt idx="8040">
                  <c:v>44471</c:v>
                </c:pt>
                <c:pt idx="8041">
                  <c:v>44471.125</c:v>
                </c:pt>
                <c:pt idx="8042">
                  <c:v>44471.25</c:v>
                </c:pt>
                <c:pt idx="8043">
                  <c:v>44471.375</c:v>
                </c:pt>
                <c:pt idx="8044">
                  <c:v>44471.5</c:v>
                </c:pt>
                <c:pt idx="8045">
                  <c:v>44471.625</c:v>
                </c:pt>
                <c:pt idx="8046">
                  <c:v>44471.75</c:v>
                </c:pt>
                <c:pt idx="8047">
                  <c:v>44471.875</c:v>
                </c:pt>
                <c:pt idx="8048">
                  <c:v>44472</c:v>
                </c:pt>
                <c:pt idx="8049">
                  <c:v>44472.125</c:v>
                </c:pt>
                <c:pt idx="8050">
                  <c:v>44472.25</c:v>
                </c:pt>
                <c:pt idx="8051">
                  <c:v>44472.375</c:v>
                </c:pt>
                <c:pt idx="8052">
                  <c:v>44472.5</c:v>
                </c:pt>
                <c:pt idx="8053">
                  <c:v>44472.625</c:v>
                </c:pt>
                <c:pt idx="8054">
                  <c:v>44472.75</c:v>
                </c:pt>
                <c:pt idx="8055">
                  <c:v>44472.875</c:v>
                </c:pt>
                <c:pt idx="8056">
                  <c:v>44473</c:v>
                </c:pt>
                <c:pt idx="8057">
                  <c:v>44473.125</c:v>
                </c:pt>
                <c:pt idx="8058">
                  <c:v>44473.25</c:v>
                </c:pt>
                <c:pt idx="8059">
                  <c:v>44473.375</c:v>
                </c:pt>
                <c:pt idx="8060">
                  <c:v>44473.5</c:v>
                </c:pt>
                <c:pt idx="8061">
                  <c:v>44473.625</c:v>
                </c:pt>
                <c:pt idx="8062">
                  <c:v>44473.75</c:v>
                </c:pt>
                <c:pt idx="8063">
                  <c:v>44473.875</c:v>
                </c:pt>
                <c:pt idx="8064">
                  <c:v>44474</c:v>
                </c:pt>
                <c:pt idx="8065">
                  <c:v>44474.125</c:v>
                </c:pt>
                <c:pt idx="8066">
                  <c:v>44474.25</c:v>
                </c:pt>
                <c:pt idx="8067">
                  <c:v>44474.375</c:v>
                </c:pt>
                <c:pt idx="8068">
                  <c:v>44474.5</c:v>
                </c:pt>
                <c:pt idx="8069">
                  <c:v>44474.625</c:v>
                </c:pt>
                <c:pt idx="8070">
                  <c:v>44474.75</c:v>
                </c:pt>
                <c:pt idx="8071">
                  <c:v>44474.875</c:v>
                </c:pt>
                <c:pt idx="8072">
                  <c:v>44475</c:v>
                </c:pt>
                <c:pt idx="8073">
                  <c:v>44475.125</c:v>
                </c:pt>
                <c:pt idx="8074">
                  <c:v>44475.25</c:v>
                </c:pt>
                <c:pt idx="8075">
                  <c:v>44475.375</c:v>
                </c:pt>
                <c:pt idx="8076">
                  <c:v>44475.5</c:v>
                </c:pt>
                <c:pt idx="8077">
                  <c:v>44475.625</c:v>
                </c:pt>
                <c:pt idx="8078">
                  <c:v>44475.75</c:v>
                </c:pt>
                <c:pt idx="8079">
                  <c:v>44475.875</c:v>
                </c:pt>
                <c:pt idx="8080">
                  <c:v>44476</c:v>
                </c:pt>
                <c:pt idx="8081">
                  <c:v>44476.125</c:v>
                </c:pt>
                <c:pt idx="8082">
                  <c:v>44476.25</c:v>
                </c:pt>
                <c:pt idx="8083">
                  <c:v>44476.375</c:v>
                </c:pt>
                <c:pt idx="8084">
                  <c:v>44476.5</c:v>
                </c:pt>
                <c:pt idx="8085">
                  <c:v>44476.625</c:v>
                </c:pt>
                <c:pt idx="8086">
                  <c:v>44476.75</c:v>
                </c:pt>
                <c:pt idx="8087">
                  <c:v>44476.875</c:v>
                </c:pt>
                <c:pt idx="8088">
                  <c:v>44477</c:v>
                </c:pt>
                <c:pt idx="8089">
                  <c:v>44477.125</c:v>
                </c:pt>
                <c:pt idx="8090">
                  <c:v>44477.25</c:v>
                </c:pt>
                <c:pt idx="8091">
                  <c:v>44477.375</c:v>
                </c:pt>
                <c:pt idx="8092">
                  <c:v>44477.5</c:v>
                </c:pt>
                <c:pt idx="8093">
                  <c:v>44477.625</c:v>
                </c:pt>
                <c:pt idx="8094">
                  <c:v>44477.75</c:v>
                </c:pt>
                <c:pt idx="8095">
                  <c:v>44477.875</c:v>
                </c:pt>
                <c:pt idx="8096">
                  <c:v>44478</c:v>
                </c:pt>
                <c:pt idx="8097">
                  <c:v>44478.125</c:v>
                </c:pt>
                <c:pt idx="8098">
                  <c:v>44478.25</c:v>
                </c:pt>
                <c:pt idx="8099">
                  <c:v>44478.375</c:v>
                </c:pt>
                <c:pt idx="8100">
                  <c:v>44478.5</c:v>
                </c:pt>
                <c:pt idx="8101">
                  <c:v>44478.625</c:v>
                </c:pt>
                <c:pt idx="8102">
                  <c:v>44478.75</c:v>
                </c:pt>
                <c:pt idx="8103">
                  <c:v>44478.875</c:v>
                </c:pt>
                <c:pt idx="8104">
                  <c:v>44479</c:v>
                </c:pt>
                <c:pt idx="8105">
                  <c:v>44479.125</c:v>
                </c:pt>
                <c:pt idx="8106">
                  <c:v>44479.25</c:v>
                </c:pt>
                <c:pt idx="8107">
                  <c:v>44479.375</c:v>
                </c:pt>
                <c:pt idx="8108">
                  <c:v>44479.5</c:v>
                </c:pt>
                <c:pt idx="8109">
                  <c:v>44479.625</c:v>
                </c:pt>
                <c:pt idx="8110">
                  <c:v>44479.75</c:v>
                </c:pt>
                <c:pt idx="8111">
                  <c:v>44479.875</c:v>
                </c:pt>
                <c:pt idx="8112">
                  <c:v>44480</c:v>
                </c:pt>
                <c:pt idx="8113">
                  <c:v>44480.125</c:v>
                </c:pt>
                <c:pt idx="8114">
                  <c:v>44480.25</c:v>
                </c:pt>
                <c:pt idx="8115">
                  <c:v>44480.375</c:v>
                </c:pt>
                <c:pt idx="8116">
                  <c:v>44480.5</c:v>
                </c:pt>
                <c:pt idx="8117">
                  <c:v>44480.625</c:v>
                </c:pt>
                <c:pt idx="8118">
                  <c:v>44480.75</c:v>
                </c:pt>
                <c:pt idx="8119">
                  <c:v>44480.875</c:v>
                </c:pt>
                <c:pt idx="8120">
                  <c:v>44481</c:v>
                </c:pt>
                <c:pt idx="8121">
                  <c:v>44481.125</c:v>
                </c:pt>
                <c:pt idx="8122">
                  <c:v>44481.25</c:v>
                </c:pt>
                <c:pt idx="8123">
                  <c:v>44481.375</c:v>
                </c:pt>
                <c:pt idx="8124">
                  <c:v>44481.5</c:v>
                </c:pt>
                <c:pt idx="8125">
                  <c:v>44481.625</c:v>
                </c:pt>
                <c:pt idx="8126">
                  <c:v>44481.75</c:v>
                </c:pt>
                <c:pt idx="8127">
                  <c:v>44481.875</c:v>
                </c:pt>
                <c:pt idx="8128">
                  <c:v>44482</c:v>
                </c:pt>
                <c:pt idx="8129">
                  <c:v>44482.125</c:v>
                </c:pt>
                <c:pt idx="8130">
                  <c:v>44482.25</c:v>
                </c:pt>
                <c:pt idx="8131">
                  <c:v>44482.375</c:v>
                </c:pt>
                <c:pt idx="8132">
                  <c:v>44482.5</c:v>
                </c:pt>
                <c:pt idx="8133">
                  <c:v>44482.625</c:v>
                </c:pt>
                <c:pt idx="8134">
                  <c:v>44482.75</c:v>
                </c:pt>
                <c:pt idx="8135">
                  <c:v>44482.875</c:v>
                </c:pt>
                <c:pt idx="8136">
                  <c:v>44483</c:v>
                </c:pt>
                <c:pt idx="8137">
                  <c:v>44483.125</c:v>
                </c:pt>
                <c:pt idx="8138">
                  <c:v>44483.25</c:v>
                </c:pt>
                <c:pt idx="8139">
                  <c:v>44483.375</c:v>
                </c:pt>
                <c:pt idx="8140">
                  <c:v>44483.5</c:v>
                </c:pt>
                <c:pt idx="8141">
                  <c:v>44483.625</c:v>
                </c:pt>
                <c:pt idx="8142">
                  <c:v>44483.75</c:v>
                </c:pt>
                <c:pt idx="8143">
                  <c:v>44483.875</c:v>
                </c:pt>
                <c:pt idx="8144">
                  <c:v>44484</c:v>
                </c:pt>
                <c:pt idx="8145">
                  <c:v>44484.125</c:v>
                </c:pt>
                <c:pt idx="8146">
                  <c:v>44484.25</c:v>
                </c:pt>
                <c:pt idx="8147">
                  <c:v>44484.375</c:v>
                </c:pt>
                <c:pt idx="8148">
                  <c:v>44484.5</c:v>
                </c:pt>
                <c:pt idx="8149">
                  <c:v>44484.625</c:v>
                </c:pt>
                <c:pt idx="8150">
                  <c:v>44484.75</c:v>
                </c:pt>
                <c:pt idx="8151">
                  <c:v>44484.875</c:v>
                </c:pt>
                <c:pt idx="8152">
                  <c:v>44485</c:v>
                </c:pt>
                <c:pt idx="8153">
                  <c:v>44485.125</c:v>
                </c:pt>
                <c:pt idx="8154">
                  <c:v>44485.25</c:v>
                </c:pt>
                <c:pt idx="8155">
                  <c:v>44485.375</c:v>
                </c:pt>
                <c:pt idx="8156">
                  <c:v>44485.5</c:v>
                </c:pt>
                <c:pt idx="8157">
                  <c:v>44485.625</c:v>
                </c:pt>
                <c:pt idx="8158">
                  <c:v>44485.75</c:v>
                </c:pt>
                <c:pt idx="8159">
                  <c:v>44485.875</c:v>
                </c:pt>
                <c:pt idx="8160">
                  <c:v>44486</c:v>
                </c:pt>
                <c:pt idx="8161">
                  <c:v>44486.125</c:v>
                </c:pt>
                <c:pt idx="8162">
                  <c:v>44486.25</c:v>
                </c:pt>
                <c:pt idx="8163">
                  <c:v>44486.375</c:v>
                </c:pt>
                <c:pt idx="8164">
                  <c:v>44486.5</c:v>
                </c:pt>
                <c:pt idx="8165">
                  <c:v>44486.625</c:v>
                </c:pt>
                <c:pt idx="8166">
                  <c:v>44486.75</c:v>
                </c:pt>
                <c:pt idx="8167">
                  <c:v>44486.875</c:v>
                </c:pt>
                <c:pt idx="8168">
                  <c:v>44487</c:v>
                </c:pt>
                <c:pt idx="8169">
                  <c:v>44487.125</c:v>
                </c:pt>
                <c:pt idx="8170">
                  <c:v>44487.25</c:v>
                </c:pt>
                <c:pt idx="8171">
                  <c:v>44487.375</c:v>
                </c:pt>
                <c:pt idx="8172">
                  <c:v>44487.5</c:v>
                </c:pt>
                <c:pt idx="8173">
                  <c:v>44487.625</c:v>
                </c:pt>
                <c:pt idx="8174">
                  <c:v>44487.75</c:v>
                </c:pt>
                <c:pt idx="8175">
                  <c:v>44487.875</c:v>
                </c:pt>
                <c:pt idx="8176">
                  <c:v>44488</c:v>
                </c:pt>
                <c:pt idx="8177">
                  <c:v>44488.125</c:v>
                </c:pt>
                <c:pt idx="8178">
                  <c:v>44488.25</c:v>
                </c:pt>
                <c:pt idx="8179">
                  <c:v>44488.375</c:v>
                </c:pt>
                <c:pt idx="8180">
                  <c:v>44488.5</c:v>
                </c:pt>
                <c:pt idx="8181">
                  <c:v>44488.625</c:v>
                </c:pt>
                <c:pt idx="8182">
                  <c:v>44488.75</c:v>
                </c:pt>
                <c:pt idx="8183">
                  <c:v>44488.875</c:v>
                </c:pt>
                <c:pt idx="8184">
                  <c:v>44489</c:v>
                </c:pt>
                <c:pt idx="8185">
                  <c:v>44489.125</c:v>
                </c:pt>
                <c:pt idx="8186">
                  <c:v>44489.25</c:v>
                </c:pt>
                <c:pt idx="8187">
                  <c:v>44489.375</c:v>
                </c:pt>
                <c:pt idx="8188">
                  <c:v>44489.5</c:v>
                </c:pt>
                <c:pt idx="8189">
                  <c:v>44489.625</c:v>
                </c:pt>
                <c:pt idx="8190">
                  <c:v>44489.75</c:v>
                </c:pt>
                <c:pt idx="8191">
                  <c:v>44489.875</c:v>
                </c:pt>
                <c:pt idx="8192">
                  <c:v>44490</c:v>
                </c:pt>
                <c:pt idx="8193">
                  <c:v>44490.125</c:v>
                </c:pt>
                <c:pt idx="8194">
                  <c:v>44490.25</c:v>
                </c:pt>
                <c:pt idx="8195">
                  <c:v>44490.375</c:v>
                </c:pt>
                <c:pt idx="8196">
                  <c:v>44490.5</c:v>
                </c:pt>
                <c:pt idx="8197">
                  <c:v>44490.625</c:v>
                </c:pt>
                <c:pt idx="8198">
                  <c:v>44490.75</c:v>
                </c:pt>
                <c:pt idx="8199">
                  <c:v>44490.875</c:v>
                </c:pt>
                <c:pt idx="8200">
                  <c:v>44491</c:v>
                </c:pt>
                <c:pt idx="8201">
                  <c:v>44491.125</c:v>
                </c:pt>
                <c:pt idx="8202">
                  <c:v>44491.25</c:v>
                </c:pt>
                <c:pt idx="8203">
                  <c:v>44491.375</c:v>
                </c:pt>
                <c:pt idx="8204">
                  <c:v>44491.5</c:v>
                </c:pt>
                <c:pt idx="8205">
                  <c:v>44491.625</c:v>
                </c:pt>
                <c:pt idx="8206">
                  <c:v>44491.75</c:v>
                </c:pt>
                <c:pt idx="8207">
                  <c:v>44491.875</c:v>
                </c:pt>
                <c:pt idx="8208">
                  <c:v>44492</c:v>
                </c:pt>
                <c:pt idx="8209">
                  <c:v>44492.125</c:v>
                </c:pt>
                <c:pt idx="8210">
                  <c:v>44492.25</c:v>
                </c:pt>
                <c:pt idx="8211">
                  <c:v>44492.375</c:v>
                </c:pt>
                <c:pt idx="8212">
                  <c:v>44492.5</c:v>
                </c:pt>
                <c:pt idx="8213">
                  <c:v>44492.625</c:v>
                </c:pt>
                <c:pt idx="8214">
                  <c:v>44492.75</c:v>
                </c:pt>
                <c:pt idx="8215">
                  <c:v>44492.875</c:v>
                </c:pt>
                <c:pt idx="8216">
                  <c:v>44493</c:v>
                </c:pt>
                <c:pt idx="8217">
                  <c:v>44493.125</c:v>
                </c:pt>
                <c:pt idx="8218">
                  <c:v>44493.25</c:v>
                </c:pt>
                <c:pt idx="8219">
                  <c:v>44493.375</c:v>
                </c:pt>
                <c:pt idx="8220">
                  <c:v>44493.5</c:v>
                </c:pt>
                <c:pt idx="8221">
                  <c:v>44493.625</c:v>
                </c:pt>
                <c:pt idx="8222">
                  <c:v>44493.75</c:v>
                </c:pt>
                <c:pt idx="8223">
                  <c:v>44493.875</c:v>
                </c:pt>
                <c:pt idx="8224">
                  <c:v>44494</c:v>
                </c:pt>
                <c:pt idx="8225">
                  <c:v>44494.125</c:v>
                </c:pt>
                <c:pt idx="8226">
                  <c:v>44494.25</c:v>
                </c:pt>
                <c:pt idx="8227">
                  <c:v>44494.375</c:v>
                </c:pt>
                <c:pt idx="8228">
                  <c:v>44494.5</c:v>
                </c:pt>
                <c:pt idx="8229">
                  <c:v>44494.625</c:v>
                </c:pt>
                <c:pt idx="8230">
                  <c:v>44494.75</c:v>
                </c:pt>
                <c:pt idx="8231">
                  <c:v>44494.875</c:v>
                </c:pt>
                <c:pt idx="8232">
                  <c:v>44495</c:v>
                </c:pt>
                <c:pt idx="8233">
                  <c:v>44495.125</c:v>
                </c:pt>
                <c:pt idx="8234">
                  <c:v>44495.25</c:v>
                </c:pt>
                <c:pt idx="8235">
                  <c:v>44495.375</c:v>
                </c:pt>
                <c:pt idx="8236">
                  <c:v>44495.5</c:v>
                </c:pt>
                <c:pt idx="8237">
                  <c:v>44495.625</c:v>
                </c:pt>
                <c:pt idx="8238">
                  <c:v>44495.75</c:v>
                </c:pt>
                <c:pt idx="8239">
                  <c:v>44495.875</c:v>
                </c:pt>
                <c:pt idx="8240">
                  <c:v>44496</c:v>
                </c:pt>
                <c:pt idx="8241">
                  <c:v>44496.125</c:v>
                </c:pt>
                <c:pt idx="8242">
                  <c:v>44496.25</c:v>
                </c:pt>
                <c:pt idx="8243">
                  <c:v>44496.375</c:v>
                </c:pt>
                <c:pt idx="8244">
                  <c:v>44496.5</c:v>
                </c:pt>
                <c:pt idx="8245">
                  <c:v>44496.625</c:v>
                </c:pt>
                <c:pt idx="8246">
                  <c:v>44496.75</c:v>
                </c:pt>
                <c:pt idx="8247">
                  <c:v>44496.875</c:v>
                </c:pt>
                <c:pt idx="8248">
                  <c:v>44497</c:v>
                </c:pt>
                <c:pt idx="8249">
                  <c:v>44497.125</c:v>
                </c:pt>
                <c:pt idx="8250">
                  <c:v>44497.25</c:v>
                </c:pt>
                <c:pt idx="8251">
                  <c:v>44497.375</c:v>
                </c:pt>
                <c:pt idx="8252">
                  <c:v>44497.5</c:v>
                </c:pt>
                <c:pt idx="8253">
                  <c:v>44497.625</c:v>
                </c:pt>
                <c:pt idx="8254">
                  <c:v>44497.75</c:v>
                </c:pt>
                <c:pt idx="8255">
                  <c:v>44497.875</c:v>
                </c:pt>
                <c:pt idx="8256">
                  <c:v>44498</c:v>
                </c:pt>
                <c:pt idx="8257">
                  <c:v>44498.125</c:v>
                </c:pt>
                <c:pt idx="8258">
                  <c:v>44498.25</c:v>
                </c:pt>
                <c:pt idx="8259">
                  <c:v>44498.375</c:v>
                </c:pt>
                <c:pt idx="8260">
                  <c:v>44498.5</c:v>
                </c:pt>
                <c:pt idx="8261">
                  <c:v>44498.625</c:v>
                </c:pt>
                <c:pt idx="8262">
                  <c:v>44498.75</c:v>
                </c:pt>
                <c:pt idx="8263">
                  <c:v>44498.875</c:v>
                </c:pt>
                <c:pt idx="8264">
                  <c:v>44499</c:v>
                </c:pt>
                <c:pt idx="8265">
                  <c:v>44499.125</c:v>
                </c:pt>
                <c:pt idx="8266">
                  <c:v>44499.25</c:v>
                </c:pt>
                <c:pt idx="8267">
                  <c:v>44499.375</c:v>
                </c:pt>
                <c:pt idx="8268">
                  <c:v>44499.5</c:v>
                </c:pt>
                <c:pt idx="8269">
                  <c:v>44499.625</c:v>
                </c:pt>
                <c:pt idx="8270">
                  <c:v>44499.75</c:v>
                </c:pt>
                <c:pt idx="8271">
                  <c:v>44499.875</c:v>
                </c:pt>
                <c:pt idx="8272">
                  <c:v>44500</c:v>
                </c:pt>
                <c:pt idx="8273">
                  <c:v>44500.125</c:v>
                </c:pt>
                <c:pt idx="8274">
                  <c:v>44500.25</c:v>
                </c:pt>
                <c:pt idx="8275">
                  <c:v>44500.375</c:v>
                </c:pt>
                <c:pt idx="8276">
                  <c:v>44500.5</c:v>
                </c:pt>
                <c:pt idx="8277">
                  <c:v>44500.625</c:v>
                </c:pt>
                <c:pt idx="8278">
                  <c:v>44500.75</c:v>
                </c:pt>
                <c:pt idx="8279">
                  <c:v>44500.875</c:v>
                </c:pt>
                <c:pt idx="8280">
                  <c:v>44501</c:v>
                </c:pt>
                <c:pt idx="8281">
                  <c:v>44501.125</c:v>
                </c:pt>
                <c:pt idx="8282">
                  <c:v>44501.25</c:v>
                </c:pt>
                <c:pt idx="8283">
                  <c:v>44501.375</c:v>
                </c:pt>
                <c:pt idx="8284">
                  <c:v>44501.5</c:v>
                </c:pt>
                <c:pt idx="8285">
                  <c:v>44501.625</c:v>
                </c:pt>
                <c:pt idx="8286">
                  <c:v>44501.75</c:v>
                </c:pt>
                <c:pt idx="8287">
                  <c:v>44501.875</c:v>
                </c:pt>
                <c:pt idx="8288">
                  <c:v>44502</c:v>
                </c:pt>
                <c:pt idx="8289">
                  <c:v>44502.125</c:v>
                </c:pt>
                <c:pt idx="8290">
                  <c:v>44502.25</c:v>
                </c:pt>
                <c:pt idx="8291">
                  <c:v>44502.375</c:v>
                </c:pt>
                <c:pt idx="8292">
                  <c:v>44502.5</c:v>
                </c:pt>
                <c:pt idx="8293">
                  <c:v>44502.625</c:v>
                </c:pt>
                <c:pt idx="8294">
                  <c:v>44502.75</c:v>
                </c:pt>
                <c:pt idx="8295">
                  <c:v>44502.875</c:v>
                </c:pt>
                <c:pt idx="8296">
                  <c:v>44503</c:v>
                </c:pt>
                <c:pt idx="8297">
                  <c:v>44503.125</c:v>
                </c:pt>
                <c:pt idx="8298">
                  <c:v>44503.25</c:v>
                </c:pt>
                <c:pt idx="8299">
                  <c:v>44503.375</c:v>
                </c:pt>
                <c:pt idx="8300">
                  <c:v>44503.5</c:v>
                </c:pt>
                <c:pt idx="8301">
                  <c:v>44503.625</c:v>
                </c:pt>
                <c:pt idx="8302">
                  <c:v>44503.75</c:v>
                </c:pt>
                <c:pt idx="8303">
                  <c:v>44503.875</c:v>
                </c:pt>
                <c:pt idx="8304">
                  <c:v>44504</c:v>
                </c:pt>
                <c:pt idx="8305">
                  <c:v>44504.125</c:v>
                </c:pt>
                <c:pt idx="8306">
                  <c:v>44504.25</c:v>
                </c:pt>
                <c:pt idx="8307">
                  <c:v>44504.375</c:v>
                </c:pt>
                <c:pt idx="8308">
                  <c:v>44504.5</c:v>
                </c:pt>
                <c:pt idx="8309">
                  <c:v>44504.625</c:v>
                </c:pt>
                <c:pt idx="8310">
                  <c:v>44504.75</c:v>
                </c:pt>
                <c:pt idx="8311">
                  <c:v>44504.875</c:v>
                </c:pt>
                <c:pt idx="8312">
                  <c:v>44505</c:v>
                </c:pt>
                <c:pt idx="8313">
                  <c:v>44505.125</c:v>
                </c:pt>
                <c:pt idx="8314">
                  <c:v>44505.25</c:v>
                </c:pt>
                <c:pt idx="8315">
                  <c:v>44505.375</c:v>
                </c:pt>
                <c:pt idx="8316">
                  <c:v>44505.5</c:v>
                </c:pt>
                <c:pt idx="8317">
                  <c:v>44505.625</c:v>
                </c:pt>
                <c:pt idx="8318">
                  <c:v>44505.75</c:v>
                </c:pt>
                <c:pt idx="8319">
                  <c:v>44505.875</c:v>
                </c:pt>
                <c:pt idx="8320">
                  <c:v>44506</c:v>
                </c:pt>
                <c:pt idx="8321">
                  <c:v>44506.125</c:v>
                </c:pt>
                <c:pt idx="8322">
                  <c:v>44506.25</c:v>
                </c:pt>
                <c:pt idx="8323">
                  <c:v>44506.375</c:v>
                </c:pt>
                <c:pt idx="8324">
                  <c:v>44506.5</c:v>
                </c:pt>
                <c:pt idx="8325">
                  <c:v>44506.625</c:v>
                </c:pt>
                <c:pt idx="8326">
                  <c:v>44506.75</c:v>
                </c:pt>
                <c:pt idx="8327">
                  <c:v>44506.875</c:v>
                </c:pt>
                <c:pt idx="8328">
                  <c:v>44507</c:v>
                </c:pt>
                <c:pt idx="8329">
                  <c:v>44507.125</c:v>
                </c:pt>
                <c:pt idx="8330">
                  <c:v>44507.25</c:v>
                </c:pt>
                <c:pt idx="8331">
                  <c:v>44507.375</c:v>
                </c:pt>
                <c:pt idx="8332">
                  <c:v>44507.5</c:v>
                </c:pt>
                <c:pt idx="8333">
                  <c:v>44507.625</c:v>
                </c:pt>
                <c:pt idx="8334">
                  <c:v>44507.75</c:v>
                </c:pt>
                <c:pt idx="8335">
                  <c:v>44507.875</c:v>
                </c:pt>
                <c:pt idx="8336">
                  <c:v>44508</c:v>
                </c:pt>
                <c:pt idx="8337">
                  <c:v>44508.125</c:v>
                </c:pt>
                <c:pt idx="8338">
                  <c:v>44508.25</c:v>
                </c:pt>
                <c:pt idx="8339">
                  <c:v>44508.375</c:v>
                </c:pt>
                <c:pt idx="8340">
                  <c:v>44508.5</c:v>
                </c:pt>
                <c:pt idx="8341">
                  <c:v>44508.625</c:v>
                </c:pt>
                <c:pt idx="8342">
                  <c:v>44508.75</c:v>
                </c:pt>
                <c:pt idx="8343">
                  <c:v>44508.875</c:v>
                </c:pt>
                <c:pt idx="8344">
                  <c:v>44509</c:v>
                </c:pt>
                <c:pt idx="8345">
                  <c:v>44509.125</c:v>
                </c:pt>
                <c:pt idx="8346">
                  <c:v>44509.25</c:v>
                </c:pt>
                <c:pt idx="8347">
                  <c:v>44509.375</c:v>
                </c:pt>
                <c:pt idx="8348">
                  <c:v>44509.5</c:v>
                </c:pt>
                <c:pt idx="8349">
                  <c:v>44509.625</c:v>
                </c:pt>
                <c:pt idx="8350">
                  <c:v>44509.75</c:v>
                </c:pt>
                <c:pt idx="8351">
                  <c:v>44509.875</c:v>
                </c:pt>
                <c:pt idx="8352">
                  <c:v>44510</c:v>
                </c:pt>
                <c:pt idx="8353">
                  <c:v>44510.125</c:v>
                </c:pt>
                <c:pt idx="8354">
                  <c:v>44510.25</c:v>
                </c:pt>
                <c:pt idx="8355">
                  <c:v>44510.375</c:v>
                </c:pt>
                <c:pt idx="8356">
                  <c:v>44510.5</c:v>
                </c:pt>
                <c:pt idx="8357">
                  <c:v>44510.625</c:v>
                </c:pt>
                <c:pt idx="8358">
                  <c:v>44510.75</c:v>
                </c:pt>
                <c:pt idx="8359">
                  <c:v>44510.875</c:v>
                </c:pt>
                <c:pt idx="8360">
                  <c:v>44511</c:v>
                </c:pt>
                <c:pt idx="8361">
                  <c:v>44511.125</c:v>
                </c:pt>
                <c:pt idx="8362">
                  <c:v>44511.25</c:v>
                </c:pt>
                <c:pt idx="8363">
                  <c:v>44511.375</c:v>
                </c:pt>
                <c:pt idx="8364">
                  <c:v>44511.5</c:v>
                </c:pt>
                <c:pt idx="8365">
                  <c:v>44511.625</c:v>
                </c:pt>
                <c:pt idx="8366">
                  <c:v>44511.75</c:v>
                </c:pt>
                <c:pt idx="8367">
                  <c:v>44511.875</c:v>
                </c:pt>
                <c:pt idx="8368">
                  <c:v>44512</c:v>
                </c:pt>
                <c:pt idx="8369">
                  <c:v>44512.125</c:v>
                </c:pt>
                <c:pt idx="8370">
                  <c:v>44512.25</c:v>
                </c:pt>
                <c:pt idx="8371">
                  <c:v>44512.375</c:v>
                </c:pt>
                <c:pt idx="8372">
                  <c:v>44512.5</c:v>
                </c:pt>
                <c:pt idx="8373">
                  <c:v>44512.625</c:v>
                </c:pt>
                <c:pt idx="8374">
                  <c:v>44512.75</c:v>
                </c:pt>
                <c:pt idx="8375">
                  <c:v>44512.875</c:v>
                </c:pt>
                <c:pt idx="8376">
                  <c:v>44513</c:v>
                </c:pt>
                <c:pt idx="8377">
                  <c:v>44513.125</c:v>
                </c:pt>
                <c:pt idx="8378">
                  <c:v>44513.25</c:v>
                </c:pt>
                <c:pt idx="8379">
                  <c:v>44513.375</c:v>
                </c:pt>
                <c:pt idx="8380">
                  <c:v>44513.5</c:v>
                </c:pt>
                <c:pt idx="8381">
                  <c:v>44513.625</c:v>
                </c:pt>
                <c:pt idx="8382">
                  <c:v>44513.75</c:v>
                </c:pt>
                <c:pt idx="8383">
                  <c:v>44513.875</c:v>
                </c:pt>
                <c:pt idx="8384">
                  <c:v>44514</c:v>
                </c:pt>
                <c:pt idx="8385">
                  <c:v>44514.125</c:v>
                </c:pt>
                <c:pt idx="8386">
                  <c:v>44514.25</c:v>
                </c:pt>
                <c:pt idx="8387">
                  <c:v>44514.375</c:v>
                </c:pt>
                <c:pt idx="8388">
                  <c:v>44514.5</c:v>
                </c:pt>
                <c:pt idx="8389">
                  <c:v>44514.625</c:v>
                </c:pt>
                <c:pt idx="8390">
                  <c:v>44514.75</c:v>
                </c:pt>
                <c:pt idx="8391">
                  <c:v>44514.875</c:v>
                </c:pt>
                <c:pt idx="8392">
                  <c:v>44515</c:v>
                </c:pt>
                <c:pt idx="8393">
                  <c:v>44515.125</c:v>
                </c:pt>
                <c:pt idx="8394">
                  <c:v>44515.25</c:v>
                </c:pt>
                <c:pt idx="8395">
                  <c:v>44515.375</c:v>
                </c:pt>
                <c:pt idx="8396">
                  <c:v>44515.5</c:v>
                </c:pt>
                <c:pt idx="8397">
                  <c:v>44515.625</c:v>
                </c:pt>
                <c:pt idx="8398">
                  <c:v>44515.75</c:v>
                </c:pt>
                <c:pt idx="8399">
                  <c:v>44515.875</c:v>
                </c:pt>
                <c:pt idx="8400">
                  <c:v>44516</c:v>
                </c:pt>
                <c:pt idx="8401">
                  <c:v>44516.125</c:v>
                </c:pt>
                <c:pt idx="8402">
                  <c:v>44516.25</c:v>
                </c:pt>
                <c:pt idx="8403">
                  <c:v>44516.375</c:v>
                </c:pt>
                <c:pt idx="8404">
                  <c:v>44516.5</c:v>
                </c:pt>
                <c:pt idx="8405">
                  <c:v>44516.625</c:v>
                </c:pt>
                <c:pt idx="8406">
                  <c:v>44516.75</c:v>
                </c:pt>
                <c:pt idx="8407">
                  <c:v>44516.875</c:v>
                </c:pt>
                <c:pt idx="8408">
                  <c:v>44517</c:v>
                </c:pt>
                <c:pt idx="8409">
                  <c:v>44517.125</c:v>
                </c:pt>
                <c:pt idx="8410">
                  <c:v>44517.25</c:v>
                </c:pt>
                <c:pt idx="8411">
                  <c:v>44517.375</c:v>
                </c:pt>
                <c:pt idx="8412">
                  <c:v>44517.5</c:v>
                </c:pt>
                <c:pt idx="8413">
                  <c:v>44517.625</c:v>
                </c:pt>
                <c:pt idx="8414">
                  <c:v>44517.75</c:v>
                </c:pt>
                <c:pt idx="8415">
                  <c:v>44517.875</c:v>
                </c:pt>
                <c:pt idx="8416">
                  <c:v>44518</c:v>
                </c:pt>
                <c:pt idx="8417">
                  <c:v>44518.125</c:v>
                </c:pt>
                <c:pt idx="8418">
                  <c:v>44518.25</c:v>
                </c:pt>
                <c:pt idx="8419">
                  <c:v>44518.375</c:v>
                </c:pt>
                <c:pt idx="8420">
                  <c:v>44518.5</c:v>
                </c:pt>
                <c:pt idx="8421">
                  <c:v>44518.625</c:v>
                </c:pt>
                <c:pt idx="8422">
                  <c:v>44518.75</c:v>
                </c:pt>
                <c:pt idx="8423">
                  <c:v>44518.875</c:v>
                </c:pt>
                <c:pt idx="8424">
                  <c:v>44519</c:v>
                </c:pt>
                <c:pt idx="8425">
                  <c:v>44519.125</c:v>
                </c:pt>
                <c:pt idx="8426">
                  <c:v>44519.25</c:v>
                </c:pt>
                <c:pt idx="8427">
                  <c:v>44519.375</c:v>
                </c:pt>
                <c:pt idx="8428">
                  <c:v>44519.5</c:v>
                </c:pt>
                <c:pt idx="8429">
                  <c:v>44519.625</c:v>
                </c:pt>
                <c:pt idx="8430">
                  <c:v>44519.75</c:v>
                </c:pt>
                <c:pt idx="8431">
                  <c:v>44519.875</c:v>
                </c:pt>
                <c:pt idx="8432">
                  <c:v>44520</c:v>
                </c:pt>
                <c:pt idx="8433">
                  <c:v>44520.125</c:v>
                </c:pt>
                <c:pt idx="8434">
                  <c:v>44520.25</c:v>
                </c:pt>
                <c:pt idx="8435">
                  <c:v>44520.375</c:v>
                </c:pt>
                <c:pt idx="8436">
                  <c:v>44520.5</c:v>
                </c:pt>
                <c:pt idx="8437">
                  <c:v>44520.625</c:v>
                </c:pt>
                <c:pt idx="8438">
                  <c:v>44520.75</c:v>
                </c:pt>
                <c:pt idx="8439">
                  <c:v>44520.875</c:v>
                </c:pt>
                <c:pt idx="8440">
                  <c:v>44521</c:v>
                </c:pt>
                <c:pt idx="8441">
                  <c:v>44521.125</c:v>
                </c:pt>
                <c:pt idx="8442">
                  <c:v>44521.25</c:v>
                </c:pt>
                <c:pt idx="8443">
                  <c:v>44521.375</c:v>
                </c:pt>
                <c:pt idx="8444">
                  <c:v>44521.5</c:v>
                </c:pt>
                <c:pt idx="8445">
                  <c:v>44521.625</c:v>
                </c:pt>
                <c:pt idx="8446">
                  <c:v>44521.75</c:v>
                </c:pt>
                <c:pt idx="8447">
                  <c:v>44521.875</c:v>
                </c:pt>
                <c:pt idx="8448">
                  <c:v>44522</c:v>
                </c:pt>
                <c:pt idx="8449">
                  <c:v>44522.125</c:v>
                </c:pt>
                <c:pt idx="8450">
                  <c:v>44522.25</c:v>
                </c:pt>
                <c:pt idx="8451">
                  <c:v>44522.375</c:v>
                </c:pt>
                <c:pt idx="8452">
                  <c:v>44522.5</c:v>
                </c:pt>
                <c:pt idx="8453">
                  <c:v>44522.625</c:v>
                </c:pt>
                <c:pt idx="8454">
                  <c:v>44522.75</c:v>
                </c:pt>
                <c:pt idx="8455">
                  <c:v>44522.875</c:v>
                </c:pt>
                <c:pt idx="8456">
                  <c:v>44523</c:v>
                </c:pt>
                <c:pt idx="8457">
                  <c:v>44523.125</c:v>
                </c:pt>
                <c:pt idx="8458">
                  <c:v>44523.25</c:v>
                </c:pt>
                <c:pt idx="8459">
                  <c:v>44523.375</c:v>
                </c:pt>
                <c:pt idx="8460">
                  <c:v>44523.5</c:v>
                </c:pt>
                <c:pt idx="8461">
                  <c:v>44523.625</c:v>
                </c:pt>
                <c:pt idx="8462">
                  <c:v>44523.75</c:v>
                </c:pt>
                <c:pt idx="8463">
                  <c:v>44523.875</c:v>
                </c:pt>
                <c:pt idx="8464">
                  <c:v>44524</c:v>
                </c:pt>
                <c:pt idx="8465">
                  <c:v>44524.125</c:v>
                </c:pt>
                <c:pt idx="8466">
                  <c:v>44524.25</c:v>
                </c:pt>
                <c:pt idx="8467">
                  <c:v>44524.375</c:v>
                </c:pt>
                <c:pt idx="8468">
                  <c:v>44524.5</c:v>
                </c:pt>
                <c:pt idx="8469">
                  <c:v>44524.625</c:v>
                </c:pt>
                <c:pt idx="8470">
                  <c:v>44524.75</c:v>
                </c:pt>
                <c:pt idx="8471">
                  <c:v>44524.875</c:v>
                </c:pt>
                <c:pt idx="8472">
                  <c:v>44525</c:v>
                </c:pt>
                <c:pt idx="8473">
                  <c:v>44525.125</c:v>
                </c:pt>
                <c:pt idx="8474">
                  <c:v>44525.25</c:v>
                </c:pt>
                <c:pt idx="8475">
                  <c:v>44525.375</c:v>
                </c:pt>
                <c:pt idx="8476">
                  <c:v>44525.5</c:v>
                </c:pt>
                <c:pt idx="8477">
                  <c:v>44525.625</c:v>
                </c:pt>
                <c:pt idx="8478">
                  <c:v>44525.75</c:v>
                </c:pt>
                <c:pt idx="8479">
                  <c:v>44525.875</c:v>
                </c:pt>
                <c:pt idx="8480">
                  <c:v>44526</c:v>
                </c:pt>
                <c:pt idx="8481">
                  <c:v>44526.125</c:v>
                </c:pt>
                <c:pt idx="8482">
                  <c:v>44526.25</c:v>
                </c:pt>
                <c:pt idx="8483">
                  <c:v>44526.375</c:v>
                </c:pt>
                <c:pt idx="8484">
                  <c:v>44526.5</c:v>
                </c:pt>
                <c:pt idx="8485">
                  <c:v>44526.625</c:v>
                </c:pt>
                <c:pt idx="8486">
                  <c:v>44526.75</c:v>
                </c:pt>
                <c:pt idx="8487">
                  <c:v>44526.875</c:v>
                </c:pt>
                <c:pt idx="8488">
                  <c:v>44527</c:v>
                </c:pt>
                <c:pt idx="8489">
                  <c:v>44527.125</c:v>
                </c:pt>
                <c:pt idx="8490">
                  <c:v>44527.25</c:v>
                </c:pt>
                <c:pt idx="8491">
                  <c:v>44527.375</c:v>
                </c:pt>
                <c:pt idx="8492">
                  <c:v>44527.5</c:v>
                </c:pt>
                <c:pt idx="8493">
                  <c:v>44527.625</c:v>
                </c:pt>
                <c:pt idx="8494">
                  <c:v>44527.75</c:v>
                </c:pt>
                <c:pt idx="8495">
                  <c:v>44527.875</c:v>
                </c:pt>
                <c:pt idx="8496">
                  <c:v>44528</c:v>
                </c:pt>
                <c:pt idx="8497">
                  <c:v>44528.125</c:v>
                </c:pt>
                <c:pt idx="8498">
                  <c:v>44528.25</c:v>
                </c:pt>
                <c:pt idx="8499">
                  <c:v>44528.375</c:v>
                </c:pt>
                <c:pt idx="8500">
                  <c:v>44528.5</c:v>
                </c:pt>
                <c:pt idx="8501">
                  <c:v>44528.625</c:v>
                </c:pt>
                <c:pt idx="8502">
                  <c:v>44528.75</c:v>
                </c:pt>
                <c:pt idx="8503">
                  <c:v>44528.875</c:v>
                </c:pt>
                <c:pt idx="8504">
                  <c:v>44529</c:v>
                </c:pt>
                <c:pt idx="8505">
                  <c:v>44529.125</c:v>
                </c:pt>
                <c:pt idx="8506">
                  <c:v>44529.25</c:v>
                </c:pt>
                <c:pt idx="8507">
                  <c:v>44529.375</c:v>
                </c:pt>
                <c:pt idx="8508">
                  <c:v>44529.5</c:v>
                </c:pt>
                <c:pt idx="8509">
                  <c:v>44529.625</c:v>
                </c:pt>
                <c:pt idx="8510">
                  <c:v>44529.75</c:v>
                </c:pt>
                <c:pt idx="8511">
                  <c:v>44529.875</c:v>
                </c:pt>
                <c:pt idx="8512">
                  <c:v>44530</c:v>
                </c:pt>
                <c:pt idx="8513">
                  <c:v>44530.125</c:v>
                </c:pt>
                <c:pt idx="8514">
                  <c:v>44530.25</c:v>
                </c:pt>
                <c:pt idx="8515">
                  <c:v>44530.375</c:v>
                </c:pt>
                <c:pt idx="8516">
                  <c:v>44530.5</c:v>
                </c:pt>
                <c:pt idx="8517">
                  <c:v>44530.625</c:v>
                </c:pt>
                <c:pt idx="8518">
                  <c:v>44530.75</c:v>
                </c:pt>
                <c:pt idx="8519">
                  <c:v>44530.875</c:v>
                </c:pt>
                <c:pt idx="8520">
                  <c:v>44531</c:v>
                </c:pt>
                <c:pt idx="8521">
                  <c:v>44531.125</c:v>
                </c:pt>
                <c:pt idx="8522">
                  <c:v>44531.25</c:v>
                </c:pt>
                <c:pt idx="8523">
                  <c:v>44531.375</c:v>
                </c:pt>
                <c:pt idx="8524">
                  <c:v>44531.5</c:v>
                </c:pt>
                <c:pt idx="8525">
                  <c:v>44531.625</c:v>
                </c:pt>
                <c:pt idx="8526">
                  <c:v>44531.75</c:v>
                </c:pt>
                <c:pt idx="8527">
                  <c:v>44531.875</c:v>
                </c:pt>
                <c:pt idx="8528">
                  <c:v>44532</c:v>
                </c:pt>
                <c:pt idx="8529">
                  <c:v>44532.125</c:v>
                </c:pt>
                <c:pt idx="8530">
                  <c:v>44532.25</c:v>
                </c:pt>
                <c:pt idx="8531">
                  <c:v>44532.375</c:v>
                </c:pt>
                <c:pt idx="8532">
                  <c:v>44532.5</c:v>
                </c:pt>
                <c:pt idx="8533">
                  <c:v>44532.625</c:v>
                </c:pt>
                <c:pt idx="8534">
                  <c:v>44532.75</c:v>
                </c:pt>
                <c:pt idx="8535">
                  <c:v>44532.875</c:v>
                </c:pt>
                <c:pt idx="8536">
                  <c:v>44533</c:v>
                </c:pt>
                <c:pt idx="8537">
                  <c:v>44533.125</c:v>
                </c:pt>
                <c:pt idx="8538">
                  <c:v>44533.25</c:v>
                </c:pt>
                <c:pt idx="8539">
                  <c:v>44533.375</c:v>
                </c:pt>
                <c:pt idx="8540">
                  <c:v>44533.5</c:v>
                </c:pt>
                <c:pt idx="8541">
                  <c:v>44533.625</c:v>
                </c:pt>
                <c:pt idx="8542">
                  <c:v>44533.75</c:v>
                </c:pt>
                <c:pt idx="8543">
                  <c:v>44533.875</c:v>
                </c:pt>
                <c:pt idx="8544">
                  <c:v>44534</c:v>
                </c:pt>
                <c:pt idx="8545">
                  <c:v>44534.125</c:v>
                </c:pt>
                <c:pt idx="8546">
                  <c:v>44534.25</c:v>
                </c:pt>
                <c:pt idx="8547">
                  <c:v>44534.375</c:v>
                </c:pt>
                <c:pt idx="8548">
                  <c:v>44534.5</c:v>
                </c:pt>
                <c:pt idx="8549">
                  <c:v>44534.625</c:v>
                </c:pt>
                <c:pt idx="8550">
                  <c:v>44534.75</c:v>
                </c:pt>
                <c:pt idx="8551">
                  <c:v>44534.875</c:v>
                </c:pt>
                <c:pt idx="8552">
                  <c:v>44535</c:v>
                </c:pt>
                <c:pt idx="8553">
                  <c:v>44535.125</c:v>
                </c:pt>
                <c:pt idx="8554">
                  <c:v>44535.25</c:v>
                </c:pt>
                <c:pt idx="8555">
                  <c:v>44535.375</c:v>
                </c:pt>
                <c:pt idx="8556">
                  <c:v>44535.5</c:v>
                </c:pt>
                <c:pt idx="8557">
                  <c:v>44535.625</c:v>
                </c:pt>
                <c:pt idx="8558">
                  <c:v>44535.75</c:v>
                </c:pt>
                <c:pt idx="8559">
                  <c:v>44535.875</c:v>
                </c:pt>
                <c:pt idx="8560">
                  <c:v>44536</c:v>
                </c:pt>
                <c:pt idx="8561">
                  <c:v>44536.125</c:v>
                </c:pt>
                <c:pt idx="8562">
                  <c:v>44536.25</c:v>
                </c:pt>
                <c:pt idx="8563">
                  <c:v>44536.375</c:v>
                </c:pt>
                <c:pt idx="8564">
                  <c:v>44536.5</c:v>
                </c:pt>
                <c:pt idx="8565">
                  <c:v>44536.625</c:v>
                </c:pt>
                <c:pt idx="8566">
                  <c:v>44536.75</c:v>
                </c:pt>
                <c:pt idx="8567">
                  <c:v>44536.875</c:v>
                </c:pt>
                <c:pt idx="8568">
                  <c:v>44537</c:v>
                </c:pt>
                <c:pt idx="8569">
                  <c:v>44537.125</c:v>
                </c:pt>
                <c:pt idx="8570">
                  <c:v>44537.25</c:v>
                </c:pt>
                <c:pt idx="8571">
                  <c:v>44537.375</c:v>
                </c:pt>
                <c:pt idx="8572">
                  <c:v>44537.5</c:v>
                </c:pt>
                <c:pt idx="8573">
                  <c:v>44537.625</c:v>
                </c:pt>
                <c:pt idx="8574">
                  <c:v>44537.75</c:v>
                </c:pt>
                <c:pt idx="8575">
                  <c:v>44537.875</c:v>
                </c:pt>
                <c:pt idx="8576">
                  <c:v>44538</c:v>
                </c:pt>
                <c:pt idx="8577">
                  <c:v>44538.125</c:v>
                </c:pt>
                <c:pt idx="8578">
                  <c:v>44538.25</c:v>
                </c:pt>
                <c:pt idx="8579">
                  <c:v>44538.375</c:v>
                </c:pt>
                <c:pt idx="8580">
                  <c:v>44538.5</c:v>
                </c:pt>
                <c:pt idx="8581">
                  <c:v>44538.625</c:v>
                </c:pt>
                <c:pt idx="8582">
                  <c:v>44538.75</c:v>
                </c:pt>
                <c:pt idx="8583">
                  <c:v>44538.875</c:v>
                </c:pt>
                <c:pt idx="8584">
                  <c:v>44539</c:v>
                </c:pt>
                <c:pt idx="8585">
                  <c:v>44539.125</c:v>
                </c:pt>
                <c:pt idx="8586">
                  <c:v>44539.25</c:v>
                </c:pt>
                <c:pt idx="8587">
                  <c:v>44539.375</c:v>
                </c:pt>
                <c:pt idx="8588">
                  <c:v>44539.5</c:v>
                </c:pt>
                <c:pt idx="8589">
                  <c:v>44539.625</c:v>
                </c:pt>
                <c:pt idx="8590">
                  <c:v>44539.75</c:v>
                </c:pt>
                <c:pt idx="8591">
                  <c:v>44539.875</c:v>
                </c:pt>
                <c:pt idx="8592">
                  <c:v>44540</c:v>
                </c:pt>
                <c:pt idx="8593">
                  <c:v>44540.125</c:v>
                </c:pt>
                <c:pt idx="8594">
                  <c:v>44540.25</c:v>
                </c:pt>
                <c:pt idx="8595">
                  <c:v>44540.375</c:v>
                </c:pt>
                <c:pt idx="8596">
                  <c:v>44540.5</c:v>
                </c:pt>
                <c:pt idx="8597">
                  <c:v>44540.625</c:v>
                </c:pt>
                <c:pt idx="8598">
                  <c:v>44540.75</c:v>
                </c:pt>
                <c:pt idx="8599">
                  <c:v>44540.875</c:v>
                </c:pt>
                <c:pt idx="8600">
                  <c:v>44541</c:v>
                </c:pt>
                <c:pt idx="8601">
                  <c:v>44541.125</c:v>
                </c:pt>
                <c:pt idx="8602">
                  <c:v>44541.25</c:v>
                </c:pt>
                <c:pt idx="8603">
                  <c:v>44541.375</c:v>
                </c:pt>
                <c:pt idx="8604">
                  <c:v>44541.5</c:v>
                </c:pt>
                <c:pt idx="8605">
                  <c:v>44541.625</c:v>
                </c:pt>
                <c:pt idx="8606">
                  <c:v>44541.75</c:v>
                </c:pt>
                <c:pt idx="8607">
                  <c:v>44541.875</c:v>
                </c:pt>
                <c:pt idx="8608">
                  <c:v>44542</c:v>
                </c:pt>
                <c:pt idx="8609">
                  <c:v>44542.125</c:v>
                </c:pt>
                <c:pt idx="8610">
                  <c:v>44542.25</c:v>
                </c:pt>
                <c:pt idx="8611">
                  <c:v>44542.375</c:v>
                </c:pt>
                <c:pt idx="8612">
                  <c:v>44542.5</c:v>
                </c:pt>
                <c:pt idx="8613">
                  <c:v>44542.625</c:v>
                </c:pt>
                <c:pt idx="8614">
                  <c:v>44542.75</c:v>
                </c:pt>
                <c:pt idx="8615">
                  <c:v>44542.875</c:v>
                </c:pt>
                <c:pt idx="8616">
                  <c:v>44543</c:v>
                </c:pt>
                <c:pt idx="8617">
                  <c:v>44543.125</c:v>
                </c:pt>
                <c:pt idx="8618">
                  <c:v>44543.25</c:v>
                </c:pt>
                <c:pt idx="8619">
                  <c:v>44543.375</c:v>
                </c:pt>
                <c:pt idx="8620">
                  <c:v>44543.5</c:v>
                </c:pt>
                <c:pt idx="8621">
                  <c:v>44543.625</c:v>
                </c:pt>
                <c:pt idx="8622">
                  <c:v>44543.75</c:v>
                </c:pt>
                <c:pt idx="8623">
                  <c:v>44543.875</c:v>
                </c:pt>
                <c:pt idx="8624">
                  <c:v>44544</c:v>
                </c:pt>
                <c:pt idx="8625">
                  <c:v>44544.125</c:v>
                </c:pt>
                <c:pt idx="8626">
                  <c:v>44544.25</c:v>
                </c:pt>
                <c:pt idx="8627">
                  <c:v>44544.375</c:v>
                </c:pt>
                <c:pt idx="8628">
                  <c:v>44544.5</c:v>
                </c:pt>
                <c:pt idx="8629">
                  <c:v>44544.625</c:v>
                </c:pt>
                <c:pt idx="8630">
                  <c:v>44544.75</c:v>
                </c:pt>
                <c:pt idx="8631">
                  <c:v>44544.875</c:v>
                </c:pt>
                <c:pt idx="8632">
                  <c:v>44545</c:v>
                </c:pt>
                <c:pt idx="8633">
                  <c:v>44545.125</c:v>
                </c:pt>
                <c:pt idx="8634">
                  <c:v>44545.25</c:v>
                </c:pt>
                <c:pt idx="8635">
                  <c:v>44545.375</c:v>
                </c:pt>
                <c:pt idx="8636">
                  <c:v>44545.5</c:v>
                </c:pt>
                <c:pt idx="8637">
                  <c:v>44545.625</c:v>
                </c:pt>
                <c:pt idx="8638">
                  <c:v>44545.75</c:v>
                </c:pt>
                <c:pt idx="8639">
                  <c:v>44545.875</c:v>
                </c:pt>
                <c:pt idx="8640">
                  <c:v>44546</c:v>
                </c:pt>
                <c:pt idx="8641">
                  <c:v>44546.125</c:v>
                </c:pt>
                <c:pt idx="8642">
                  <c:v>44546.25</c:v>
                </c:pt>
                <c:pt idx="8643">
                  <c:v>44546.375</c:v>
                </c:pt>
                <c:pt idx="8644">
                  <c:v>44546.5</c:v>
                </c:pt>
                <c:pt idx="8645">
                  <c:v>44546.625</c:v>
                </c:pt>
                <c:pt idx="8646">
                  <c:v>44546.75</c:v>
                </c:pt>
                <c:pt idx="8647">
                  <c:v>44546.875</c:v>
                </c:pt>
                <c:pt idx="8648">
                  <c:v>44547</c:v>
                </c:pt>
                <c:pt idx="8649">
                  <c:v>44547.125</c:v>
                </c:pt>
                <c:pt idx="8650">
                  <c:v>44547.25</c:v>
                </c:pt>
                <c:pt idx="8651">
                  <c:v>44547.375</c:v>
                </c:pt>
                <c:pt idx="8652">
                  <c:v>44547.5</c:v>
                </c:pt>
                <c:pt idx="8653">
                  <c:v>44547.625</c:v>
                </c:pt>
                <c:pt idx="8654">
                  <c:v>44547.75</c:v>
                </c:pt>
                <c:pt idx="8655">
                  <c:v>44547.875</c:v>
                </c:pt>
                <c:pt idx="8656">
                  <c:v>44548</c:v>
                </c:pt>
                <c:pt idx="8657">
                  <c:v>44548.125</c:v>
                </c:pt>
                <c:pt idx="8658">
                  <c:v>44548.25</c:v>
                </c:pt>
                <c:pt idx="8659">
                  <c:v>44548.375</c:v>
                </c:pt>
                <c:pt idx="8660">
                  <c:v>44548.5</c:v>
                </c:pt>
                <c:pt idx="8661">
                  <c:v>44548.625</c:v>
                </c:pt>
                <c:pt idx="8662">
                  <c:v>44548.75</c:v>
                </c:pt>
                <c:pt idx="8663">
                  <c:v>44548.875</c:v>
                </c:pt>
                <c:pt idx="8664">
                  <c:v>44549</c:v>
                </c:pt>
                <c:pt idx="8665">
                  <c:v>44549.125</c:v>
                </c:pt>
                <c:pt idx="8666">
                  <c:v>44549.25</c:v>
                </c:pt>
                <c:pt idx="8667">
                  <c:v>44549.375</c:v>
                </c:pt>
                <c:pt idx="8668">
                  <c:v>44549.5</c:v>
                </c:pt>
                <c:pt idx="8669">
                  <c:v>44549.625</c:v>
                </c:pt>
                <c:pt idx="8670">
                  <c:v>44549.75</c:v>
                </c:pt>
                <c:pt idx="8671">
                  <c:v>44549.875</c:v>
                </c:pt>
                <c:pt idx="8672">
                  <c:v>44550</c:v>
                </c:pt>
                <c:pt idx="8673">
                  <c:v>44550.125</c:v>
                </c:pt>
                <c:pt idx="8674">
                  <c:v>44550.25</c:v>
                </c:pt>
                <c:pt idx="8675">
                  <c:v>44550.375</c:v>
                </c:pt>
                <c:pt idx="8676">
                  <c:v>44550.5</c:v>
                </c:pt>
                <c:pt idx="8677">
                  <c:v>44550.625</c:v>
                </c:pt>
                <c:pt idx="8678">
                  <c:v>44550.75</c:v>
                </c:pt>
                <c:pt idx="8679">
                  <c:v>44550.875</c:v>
                </c:pt>
                <c:pt idx="8680">
                  <c:v>44551</c:v>
                </c:pt>
                <c:pt idx="8681">
                  <c:v>44551.125</c:v>
                </c:pt>
                <c:pt idx="8682">
                  <c:v>44551.25</c:v>
                </c:pt>
                <c:pt idx="8683">
                  <c:v>44551.375</c:v>
                </c:pt>
                <c:pt idx="8684">
                  <c:v>44551.5</c:v>
                </c:pt>
                <c:pt idx="8685">
                  <c:v>44551.625</c:v>
                </c:pt>
                <c:pt idx="8686">
                  <c:v>44551.75</c:v>
                </c:pt>
                <c:pt idx="8687">
                  <c:v>44551.875</c:v>
                </c:pt>
                <c:pt idx="8688">
                  <c:v>44552</c:v>
                </c:pt>
                <c:pt idx="8689">
                  <c:v>44552.125</c:v>
                </c:pt>
                <c:pt idx="8690">
                  <c:v>44552.25</c:v>
                </c:pt>
                <c:pt idx="8691">
                  <c:v>44552.375</c:v>
                </c:pt>
                <c:pt idx="8692">
                  <c:v>44552.5</c:v>
                </c:pt>
                <c:pt idx="8693">
                  <c:v>44552.625</c:v>
                </c:pt>
                <c:pt idx="8694">
                  <c:v>44552.75</c:v>
                </c:pt>
                <c:pt idx="8695">
                  <c:v>44552.875</c:v>
                </c:pt>
                <c:pt idx="8696">
                  <c:v>44553</c:v>
                </c:pt>
                <c:pt idx="8697">
                  <c:v>44553.125</c:v>
                </c:pt>
                <c:pt idx="8698">
                  <c:v>44553.25</c:v>
                </c:pt>
                <c:pt idx="8699">
                  <c:v>44553.375</c:v>
                </c:pt>
                <c:pt idx="8700">
                  <c:v>44553.5</c:v>
                </c:pt>
                <c:pt idx="8701">
                  <c:v>44553.625</c:v>
                </c:pt>
                <c:pt idx="8702">
                  <c:v>44553.75</c:v>
                </c:pt>
                <c:pt idx="8703">
                  <c:v>44553.875</c:v>
                </c:pt>
                <c:pt idx="8704">
                  <c:v>44554</c:v>
                </c:pt>
                <c:pt idx="8705">
                  <c:v>44554.125</c:v>
                </c:pt>
                <c:pt idx="8706">
                  <c:v>44554.25</c:v>
                </c:pt>
                <c:pt idx="8707">
                  <c:v>44554.375</c:v>
                </c:pt>
                <c:pt idx="8708">
                  <c:v>44554.5</c:v>
                </c:pt>
                <c:pt idx="8709">
                  <c:v>44554.625</c:v>
                </c:pt>
                <c:pt idx="8710">
                  <c:v>44554.75</c:v>
                </c:pt>
                <c:pt idx="8711">
                  <c:v>44554.875</c:v>
                </c:pt>
                <c:pt idx="8712">
                  <c:v>44555</c:v>
                </c:pt>
                <c:pt idx="8713">
                  <c:v>44555.125</c:v>
                </c:pt>
                <c:pt idx="8714">
                  <c:v>44555.25</c:v>
                </c:pt>
                <c:pt idx="8715">
                  <c:v>44555.375</c:v>
                </c:pt>
                <c:pt idx="8716">
                  <c:v>44555.5</c:v>
                </c:pt>
                <c:pt idx="8717">
                  <c:v>44555.625</c:v>
                </c:pt>
                <c:pt idx="8718">
                  <c:v>44555.75</c:v>
                </c:pt>
                <c:pt idx="8719">
                  <c:v>44555.875</c:v>
                </c:pt>
                <c:pt idx="8720">
                  <c:v>44556</c:v>
                </c:pt>
                <c:pt idx="8721">
                  <c:v>44556.125</c:v>
                </c:pt>
                <c:pt idx="8722">
                  <c:v>44556.25</c:v>
                </c:pt>
                <c:pt idx="8723">
                  <c:v>44556.375</c:v>
                </c:pt>
                <c:pt idx="8724">
                  <c:v>44556.5</c:v>
                </c:pt>
                <c:pt idx="8725">
                  <c:v>44556.625</c:v>
                </c:pt>
                <c:pt idx="8726">
                  <c:v>44556.75</c:v>
                </c:pt>
                <c:pt idx="8727">
                  <c:v>44556.875</c:v>
                </c:pt>
                <c:pt idx="8728">
                  <c:v>44557</c:v>
                </c:pt>
                <c:pt idx="8729">
                  <c:v>44557.125</c:v>
                </c:pt>
                <c:pt idx="8730">
                  <c:v>44557.25</c:v>
                </c:pt>
                <c:pt idx="8731">
                  <c:v>44557.375</c:v>
                </c:pt>
                <c:pt idx="8732">
                  <c:v>44557.5</c:v>
                </c:pt>
                <c:pt idx="8733">
                  <c:v>44557.625</c:v>
                </c:pt>
                <c:pt idx="8734">
                  <c:v>44557.75</c:v>
                </c:pt>
                <c:pt idx="8735">
                  <c:v>44557.875</c:v>
                </c:pt>
                <c:pt idx="8736">
                  <c:v>44558</c:v>
                </c:pt>
                <c:pt idx="8737">
                  <c:v>44558.125</c:v>
                </c:pt>
                <c:pt idx="8738">
                  <c:v>44558.25</c:v>
                </c:pt>
                <c:pt idx="8739">
                  <c:v>44558.375</c:v>
                </c:pt>
                <c:pt idx="8740">
                  <c:v>44558.5</c:v>
                </c:pt>
                <c:pt idx="8741">
                  <c:v>44558.625</c:v>
                </c:pt>
                <c:pt idx="8742">
                  <c:v>44558.75</c:v>
                </c:pt>
                <c:pt idx="8743">
                  <c:v>44558.875</c:v>
                </c:pt>
                <c:pt idx="8744">
                  <c:v>44559</c:v>
                </c:pt>
                <c:pt idx="8745">
                  <c:v>44559.125</c:v>
                </c:pt>
                <c:pt idx="8746">
                  <c:v>44559.25</c:v>
                </c:pt>
                <c:pt idx="8747">
                  <c:v>44559.375</c:v>
                </c:pt>
                <c:pt idx="8748">
                  <c:v>44559.5</c:v>
                </c:pt>
                <c:pt idx="8749">
                  <c:v>44559.625</c:v>
                </c:pt>
                <c:pt idx="8750">
                  <c:v>44559.75</c:v>
                </c:pt>
                <c:pt idx="8751">
                  <c:v>44559.875</c:v>
                </c:pt>
                <c:pt idx="8752">
                  <c:v>44560</c:v>
                </c:pt>
                <c:pt idx="8753">
                  <c:v>44560.125</c:v>
                </c:pt>
                <c:pt idx="8754">
                  <c:v>44560.25</c:v>
                </c:pt>
                <c:pt idx="8755">
                  <c:v>44560.375</c:v>
                </c:pt>
                <c:pt idx="8756">
                  <c:v>44560.5</c:v>
                </c:pt>
                <c:pt idx="8757">
                  <c:v>44560.625</c:v>
                </c:pt>
                <c:pt idx="8758">
                  <c:v>44560.75</c:v>
                </c:pt>
                <c:pt idx="8759">
                  <c:v>44560.875</c:v>
                </c:pt>
                <c:pt idx="8760">
                  <c:v>44561</c:v>
                </c:pt>
                <c:pt idx="8761">
                  <c:v>44561.125</c:v>
                </c:pt>
                <c:pt idx="8762">
                  <c:v>44561.25</c:v>
                </c:pt>
                <c:pt idx="8763">
                  <c:v>44561.375</c:v>
                </c:pt>
                <c:pt idx="8764">
                  <c:v>44561.5</c:v>
                </c:pt>
                <c:pt idx="8765">
                  <c:v>44561.625</c:v>
                </c:pt>
                <c:pt idx="8766">
                  <c:v>44561.75</c:v>
                </c:pt>
                <c:pt idx="8767">
                  <c:v>44561.875</c:v>
                </c:pt>
                <c:pt idx="8768">
                  <c:v>44562</c:v>
                </c:pt>
                <c:pt idx="8769">
                  <c:v>44562.125</c:v>
                </c:pt>
                <c:pt idx="8770">
                  <c:v>44562.25</c:v>
                </c:pt>
                <c:pt idx="8771">
                  <c:v>44562.375</c:v>
                </c:pt>
                <c:pt idx="8772">
                  <c:v>44562.5</c:v>
                </c:pt>
                <c:pt idx="8773">
                  <c:v>44562.625</c:v>
                </c:pt>
                <c:pt idx="8774">
                  <c:v>44562.75</c:v>
                </c:pt>
                <c:pt idx="8775">
                  <c:v>44562.875</c:v>
                </c:pt>
                <c:pt idx="8776">
                  <c:v>44563</c:v>
                </c:pt>
                <c:pt idx="8777">
                  <c:v>44563.125</c:v>
                </c:pt>
                <c:pt idx="8778">
                  <c:v>44563.25</c:v>
                </c:pt>
                <c:pt idx="8779">
                  <c:v>44563.375</c:v>
                </c:pt>
                <c:pt idx="8780">
                  <c:v>44563.5</c:v>
                </c:pt>
                <c:pt idx="8781">
                  <c:v>44563.625</c:v>
                </c:pt>
                <c:pt idx="8782">
                  <c:v>44563.75</c:v>
                </c:pt>
                <c:pt idx="8783">
                  <c:v>44563.875</c:v>
                </c:pt>
                <c:pt idx="8784">
                  <c:v>44564</c:v>
                </c:pt>
                <c:pt idx="8785">
                  <c:v>44564.125</c:v>
                </c:pt>
                <c:pt idx="8786">
                  <c:v>44564.25</c:v>
                </c:pt>
                <c:pt idx="8787">
                  <c:v>44564.375</c:v>
                </c:pt>
                <c:pt idx="8788">
                  <c:v>44564.5</c:v>
                </c:pt>
                <c:pt idx="8789">
                  <c:v>44564.625</c:v>
                </c:pt>
                <c:pt idx="8790">
                  <c:v>44564.75</c:v>
                </c:pt>
                <c:pt idx="8791">
                  <c:v>44564.875</c:v>
                </c:pt>
                <c:pt idx="8792">
                  <c:v>44565</c:v>
                </c:pt>
                <c:pt idx="8793">
                  <c:v>44565.125</c:v>
                </c:pt>
                <c:pt idx="8794">
                  <c:v>44565.25</c:v>
                </c:pt>
                <c:pt idx="8795">
                  <c:v>44565.375</c:v>
                </c:pt>
                <c:pt idx="8796">
                  <c:v>44565.5</c:v>
                </c:pt>
                <c:pt idx="8797">
                  <c:v>44565.625</c:v>
                </c:pt>
                <c:pt idx="8798">
                  <c:v>44565.75</c:v>
                </c:pt>
                <c:pt idx="8799">
                  <c:v>44565.875</c:v>
                </c:pt>
                <c:pt idx="8800">
                  <c:v>44566</c:v>
                </c:pt>
                <c:pt idx="8801">
                  <c:v>44566.125</c:v>
                </c:pt>
                <c:pt idx="8802">
                  <c:v>44566.25</c:v>
                </c:pt>
                <c:pt idx="8803">
                  <c:v>44566.375</c:v>
                </c:pt>
                <c:pt idx="8804">
                  <c:v>44566.5</c:v>
                </c:pt>
                <c:pt idx="8805">
                  <c:v>44566.625</c:v>
                </c:pt>
                <c:pt idx="8806">
                  <c:v>44566.75</c:v>
                </c:pt>
                <c:pt idx="8807">
                  <c:v>44566.875</c:v>
                </c:pt>
                <c:pt idx="8808">
                  <c:v>44567</c:v>
                </c:pt>
                <c:pt idx="8809">
                  <c:v>44567.125</c:v>
                </c:pt>
                <c:pt idx="8810">
                  <c:v>44567.25</c:v>
                </c:pt>
                <c:pt idx="8811">
                  <c:v>44567.375</c:v>
                </c:pt>
                <c:pt idx="8812">
                  <c:v>44567.5</c:v>
                </c:pt>
                <c:pt idx="8813">
                  <c:v>44567.625</c:v>
                </c:pt>
                <c:pt idx="8814">
                  <c:v>44567.75</c:v>
                </c:pt>
                <c:pt idx="8815">
                  <c:v>44567.875</c:v>
                </c:pt>
                <c:pt idx="8816">
                  <c:v>44568</c:v>
                </c:pt>
                <c:pt idx="8817">
                  <c:v>44568.125</c:v>
                </c:pt>
                <c:pt idx="8818">
                  <c:v>44568.25</c:v>
                </c:pt>
                <c:pt idx="8819">
                  <c:v>44568.375</c:v>
                </c:pt>
                <c:pt idx="8820">
                  <c:v>44568.5</c:v>
                </c:pt>
                <c:pt idx="8821">
                  <c:v>44568.625</c:v>
                </c:pt>
                <c:pt idx="8822">
                  <c:v>44568.75</c:v>
                </c:pt>
                <c:pt idx="8823">
                  <c:v>44568.875</c:v>
                </c:pt>
                <c:pt idx="8824">
                  <c:v>44569</c:v>
                </c:pt>
                <c:pt idx="8825">
                  <c:v>44569.125</c:v>
                </c:pt>
                <c:pt idx="8826">
                  <c:v>44569.25</c:v>
                </c:pt>
                <c:pt idx="8827">
                  <c:v>44569.375</c:v>
                </c:pt>
                <c:pt idx="8828">
                  <c:v>44569.5</c:v>
                </c:pt>
                <c:pt idx="8829">
                  <c:v>44569.625</c:v>
                </c:pt>
                <c:pt idx="8830">
                  <c:v>44569.75</c:v>
                </c:pt>
                <c:pt idx="8831">
                  <c:v>44569.875</c:v>
                </c:pt>
                <c:pt idx="8832">
                  <c:v>44570</c:v>
                </c:pt>
                <c:pt idx="8833">
                  <c:v>44570.125</c:v>
                </c:pt>
                <c:pt idx="8834">
                  <c:v>44570.25</c:v>
                </c:pt>
                <c:pt idx="8835">
                  <c:v>44570.375</c:v>
                </c:pt>
                <c:pt idx="8836">
                  <c:v>44570.5</c:v>
                </c:pt>
                <c:pt idx="8837">
                  <c:v>44570.625</c:v>
                </c:pt>
                <c:pt idx="8838">
                  <c:v>44570.75</c:v>
                </c:pt>
                <c:pt idx="8839">
                  <c:v>44570.875</c:v>
                </c:pt>
                <c:pt idx="8840">
                  <c:v>44571</c:v>
                </c:pt>
                <c:pt idx="8841">
                  <c:v>44571.125</c:v>
                </c:pt>
                <c:pt idx="8842">
                  <c:v>44571.25</c:v>
                </c:pt>
                <c:pt idx="8843">
                  <c:v>44571.375</c:v>
                </c:pt>
                <c:pt idx="8844">
                  <c:v>44571.5</c:v>
                </c:pt>
                <c:pt idx="8845">
                  <c:v>44571.625</c:v>
                </c:pt>
                <c:pt idx="8846">
                  <c:v>44571.75</c:v>
                </c:pt>
                <c:pt idx="8847">
                  <c:v>44571.875</c:v>
                </c:pt>
                <c:pt idx="8848">
                  <c:v>44572</c:v>
                </c:pt>
                <c:pt idx="8849">
                  <c:v>44572.125</c:v>
                </c:pt>
                <c:pt idx="8850">
                  <c:v>44572.25</c:v>
                </c:pt>
                <c:pt idx="8851">
                  <c:v>44572.375</c:v>
                </c:pt>
                <c:pt idx="8852">
                  <c:v>44572.5</c:v>
                </c:pt>
                <c:pt idx="8853">
                  <c:v>44572.625</c:v>
                </c:pt>
                <c:pt idx="8854">
                  <c:v>44572.75</c:v>
                </c:pt>
                <c:pt idx="8855">
                  <c:v>44572.875</c:v>
                </c:pt>
                <c:pt idx="8856">
                  <c:v>44573</c:v>
                </c:pt>
                <c:pt idx="8857">
                  <c:v>44573.125</c:v>
                </c:pt>
                <c:pt idx="8858">
                  <c:v>44573.25</c:v>
                </c:pt>
                <c:pt idx="8859">
                  <c:v>44573.375</c:v>
                </c:pt>
                <c:pt idx="8860">
                  <c:v>44573.5</c:v>
                </c:pt>
                <c:pt idx="8861">
                  <c:v>44573.625</c:v>
                </c:pt>
                <c:pt idx="8862">
                  <c:v>44573.75</c:v>
                </c:pt>
                <c:pt idx="8863">
                  <c:v>44573.875</c:v>
                </c:pt>
                <c:pt idx="8864">
                  <c:v>44574</c:v>
                </c:pt>
                <c:pt idx="8865">
                  <c:v>44574.125</c:v>
                </c:pt>
                <c:pt idx="8866">
                  <c:v>44574.25</c:v>
                </c:pt>
                <c:pt idx="8867">
                  <c:v>44574.375</c:v>
                </c:pt>
                <c:pt idx="8868">
                  <c:v>44574.5</c:v>
                </c:pt>
                <c:pt idx="8869">
                  <c:v>44574.625</c:v>
                </c:pt>
                <c:pt idx="8870">
                  <c:v>44574.75</c:v>
                </c:pt>
                <c:pt idx="8871">
                  <c:v>44574.875</c:v>
                </c:pt>
                <c:pt idx="8872">
                  <c:v>44575</c:v>
                </c:pt>
                <c:pt idx="8873">
                  <c:v>44575.125</c:v>
                </c:pt>
                <c:pt idx="8874">
                  <c:v>44575.25</c:v>
                </c:pt>
                <c:pt idx="8875">
                  <c:v>44575.375</c:v>
                </c:pt>
                <c:pt idx="8876">
                  <c:v>44575.5</c:v>
                </c:pt>
                <c:pt idx="8877">
                  <c:v>44575.625</c:v>
                </c:pt>
                <c:pt idx="8878">
                  <c:v>44575.75</c:v>
                </c:pt>
                <c:pt idx="8879">
                  <c:v>44575.875</c:v>
                </c:pt>
                <c:pt idx="8880">
                  <c:v>44576</c:v>
                </c:pt>
                <c:pt idx="8881">
                  <c:v>44576.125</c:v>
                </c:pt>
                <c:pt idx="8882">
                  <c:v>44576.25</c:v>
                </c:pt>
                <c:pt idx="8883">
                  <c:v>44576.375</c:v>
                </c:pt>
                <c:pt idx="8884">
                  <c:v>44576.5</c:v>
                </c:pt>
                <c:pt idx="8885">
                  <c:v>44576.625</c:v>
                </c:pt>
                <c:pt idx="8886">
                  <c:v>44576.75</c:v>
                </c:pt>
                <c:pt idx="8887">
                  <c:v>44576.875</c:v>
                </c:pt>
                <c:pt idx="8888">
                  <c:v>44577</c:v>
                </c:pt>
                <c:pt idx="8889">
                  <c:v>44577.125</c:v>
                </c:pt>
                <c:pt idx="8890">
                  <c:v>44577.25</c:v>
                </c:pt>
                <c:pt idx="8891">
                  <c:v>44577.375</c:v>
                </c:pt>
                <c:pt idx="8892">
                  <c:v>44577.5</c:v>
                </c:pt>
                <c:pt idx="8893">
                  <c:v>44577.625</c:v>
                </c:pt>
                <c:pt idx="8894">
                  <c:v>44577.75</c:v>
                </c:pt>
                <c:pt idx="8895">
                  <c:v>44577.875</c:v>
                </c:pt>
                <c:pt idx="8896">
                  <c:v>44578</c:v>
                </c:pt>
                <c:pt idx="8897">
                  <c:v>44578.125</c:v>
                </c:pt>
                <c:pt idx="8898">
                  <c:v>44578.25</c:v>
                </c:pt>
                <c:pt idx="8899">
                  <c:v>44578.375</c:v>
                </c:pt>
                <c:pt idx="8900">
                  <c:v>44578.5</c:v>
                </c:pt>
                <c:pt idx="8901">
                  <c:v>44578.625</c:v>
                </c:pt>
                <c:pt idx="8902">
                  <c:v>44578.75</c:v>
                </c:pt>
                <c:pt idx="8903">
                  <c:v>44578.875</c:v>
                </c:pt>
                <c:pt idx="8904">
                  <c:v>44579</c:v>
                </c:pt>
                <c:pt idx="8905">
                  <c:v>44579.125</c:v>
                </c:pt>
                <c:pt idx="8906">
                  <c:v>44579.25</c:v>
                </c:pt>
                <c:pt idx="8907">
                  <c:v>44579.375</c:v>
                </c:pt>
                <c:pt idx="8908">
                  <c:v>44579.5</c:v>
                </c:pt>
                <c:pt idx="8909">
                  <c:v>44579.625</c:v>
                </c:pt>
                <c:pt idx="8910">
                  <c:v>44579.75</c:v>
                </c:pt>
                <c:pt idx="8911">
                  <c:v>44579.875</c:v>
                </c:pt>
                <c:pt idx="8912">
                  <c:v>44580</c:v>
                </c:pt>
                <c:pt idx="8913">
                  <c:v>44580.125</c:v>
                </c:pt>
                <c:pt idx="8914">
                  <c:v>44580.25</c:v>
                </c:pt>
                <c:pt idx="8915">
                  <c:v>44580.375</c:v>
                </c:pt>
                <c:pt idx="8916">
                  <c:v>44580.5</c:v>
                </c:pt>
                <c:pt idx="8917">
                  <c:v>44580.625</c:v>
                </c:pt>
                <c:pt idx="8918">
                  <c:v>44580.75</c:v>
                </c:pt>
                <c:pt idx="8919">
                  <c:v>44580.875</c:v>
                </c:pt>
                <c:pt idx="8920">
                  <c:v>44581</c:v>
                </c:pt>
                <c:pt idx="8921">
                  <c:v>44581.125</c:v>
                </c:pt>
                <c:pt idx="8922">
                  <c:v>44581.25</c:v>
                </c:pt>
                <c:pt idx="8923">
                  <c:v>44581.375</c:v>
                </c:pt>
                <c:pt idx="8924">
                  <c:v>44581.5</c:v>
                </c:pt>
                <c:pt idx="8925">
                  <c:v>44581.625</c:v>
                </c:pt>
                <c:pt idx="8926">
                  <c:v>44581.75</c:v>
                </c:pt>
                <c:pt idx="8927">
                  <c:v>44581.875</c:v>
                </c:pt>
                <c:pt idx="8928">
                  <c:v>44582</c:v>
                </c:pt>
                <c:pt idx="8929">
                  <c:v>44582.125</c:v>
                </c:pt>
                <c:pt idx="8930">
                  <c:v>44582.25</c:v>
                </c:pt>
                <c:pt idx="8931">
                  <c:v>44582.375</c:v>
                </c:pt>
                <c:pt idx="8932">
                  <c:v>44582.5</c:v>
                </c:pt>
                <c:pt idx="8933">
                  <c:v>44582.625</c:v>
                </c:pt>
                <c:pt idx="8934">
                  <c:v>44582.75</c:v>
                </c:pt>
                <c:pt idx="8935">
                  <c:v>44582.875</c:v>
                </c:pt>
                <c:pt idx="8936">
                  <c:v>44583</c:v>
                </c:pt>
                <c:pt idx="8937">
                  <c:v>44583.125</c:v>
                </c:pt>
                <c:pt idx="8938">
                  <c:v>44583.25</c:v>
                </c:pt>
                <c:pt idx="8939">
                  <c:v>44583.375</c:v>
                </c:pt>
                <c:pt idx="8940">
                  <c:v>44583.5</c:v>
                </c:pt>
                <c:pt idx="8941">
                  <c:v>44583.625</c:v>
                </c:pt>
                <c:pt idx="8942">
                  <c:v>44583.75</c:v>
                </c:pt>
                <c:pt idx="8943">
                  <c:v>44583.875</c:v>
                </c:pt>
                <c:pt idx="8944">
                  <c:v>44584</c:v>
                </c:pt>
                <c:pt idx="8945">
                  <c:v>44584.125</c:v>
                </c:pt>
                <c:pt idx="8946">
                  <c:v>44584.25</c:v>
                </c:pt>
                <c:pt idx="8947">
                  <c:v>44584.375</c:v>
                </c:pt>
                <c:pt idx="8948">
                  <c:v>44584.5</c:v>
                </c:pt>
                <c:pt idx="8949">
                  <c:v>44584.625</c:v>
                </c:pt>
                <c:pt idx="8950">
                  <c:v>44584.75</c:v>
                </c:pt>
                <c:pt idx="8951">
                  <c:v>44584.875</c:v>
                </c:pt>
                <c:pt idx="8952">
                  <c:v>44585</c:v>
                </c:pt>
                <c:pt idx="8953">
                  <c:v>44585.125</c:v>
                </c:pt>
                <c:pt idx="8954">
                  <c:v>44585.25</c:v>
                </c:pt>
                <c:pt idx="8955">
                  <c:v>44585.375</c:v>
                </c:pt>
                <c:pt idx="8956">
                  <c:v>44585.5</c:v>
                </c:pt>
                <c:pt idx="8957">
                  <c:v>44585.625</c:v>
                </c:pt>
                <c:pt idx="8958">
                  <c:v>44585.75</c:v>
                </c:pt>
                <c:pt idx="8959">
                  <c:v>44585.875</c:v>
                </c:pt>
                <c:pt idx="8960">
                  <c:v>44586</c:v>
                </c:pt>
                <c:pt idx="8961">
                  <c:v>44586.125</c:v>
                </c:pt>
                <c:pt idx="8962">
                  <c:v>44586.25</c:v>
                </c:pt>
                <c:pt idx="8963">
                  <c:v>44586.375</c:v>
                </c:pt>
                <c:pt idx="8964">
                  <c:v>44586.5</c:v>
                </c:pt>
                <c:pt idx="8965">
                  <c:v>44586.625</c:v>
                </c:pt>
                <c:pt idx="8966">
                  <c:v>44586.75</c:v>
                </c:pt>
                <c:pt idx="8967">
                  <c:v>44586.875</c:v>
                </c:pt>
                <c:pt idx="8968">
                  <c:v>44587</c:v>
                </c:pt>
                <c:pt idx="8969">
                  <c:v>44587.125</c:v>
                </c:pt>
                <c:pt idx="8970">
                  <c:v>44587.25</c:v>
                </c:pt>
                <c:pt idx="8971">
                  <c:v>44587.375</c:v>
                </c:pt>
                <c:pt idx="8972">
                  <c:v>44587.5</c:v>
                </c:pt>
                <c:pt idx="8973">
                  <c:v>44587.625</c:v>
                </c:pt>
                <c:pt idx="8974">
                  <c:v>44587.75</c:v>
                </c:pt>
                <c:pt idx="8975">
                  <c:v>44587.875</c:v>
                </c:pt>
                <c:pt idx="8976">
                  <c:v>44588</c:v>
                </c:pt>
                <c:pt idx="8977">
                  <c:v>44588.125</c:v>
                </c:pt>
                <c:pt idx="8978">
                  <c:v>44588.25</c:v>
                </c:pt>
                <c:pt idx="8979">
                  <c:v>44588.375</c:v>
                </c:pt>
                <c:pt idx="8980">
                  <c:v>44588.5</c:v>
                </c:pt>
                <c:pt idx="8981">
                  <c:v>44588.625</c:v>
                </c:pt>
                <c:pt idx="8982">
                  <c:v>44588.75</c:v>
                </c:pt>
                <c:pt idx="8983">
                  <c:v>44588.875</c:v>
                </c:pt>
                <c:pt idx="8984">
                  <c:v>44589</c:v>
                </c:pt>
                <c:pt idx="8985">
                  <c:v>44589.125</c:v>
                </c:pt>
                <c:pt idx="8986">
                  <c:v>44589.25</c:v>
                </c:pt>
                <c:pt idx="8987">
                  <c:v>44589.375</c:v>
                </c:pt>
                <c:pt idx="8988">
                  <c:v>44589.5</c:v>
                </c:pt>
                <c:pt idx="8989">
                  <c:v>44589.625</c:v>
                </c:pt>
                <c:pt idx="8990">
                  <c:v>44589.75</c:v>
                </c:pt>
                <c:pt idx="8991">
                  <c:v>44589.875</c:v>
                </c:pt>
                <c:pt idx="8992">
                  <c:v>44590</c:v>
                </c:pt>
                <c:pt idx="8993">
                  <c:v>44590.125</c:v>
                </c:pt>
                <c:pt idx="8994">
                  <c:v>44590.25</c:v>
                </c:pt>
                <c:pt idx="8995">
                  <c:v>44590.375</c:v>
                </c:pt>
                <c:pt idx="8996">
                  <c:v>44590.5</c:v>
                </c:pt>
                <c:pt idx="8997">
                  <c:v>44590.625</c:v>
                </c:pt>
                <c:pt idx="8998">
                  <c:v>44590.75</c:v>
                </c:pt>
                <c:pt idx="8999">
                  <c:v>44590.875</c:v>
                </c:pt>
                <c:pt idx="9000">
                  <c:v>44591</c:v>
                </c:pt>
                <c:pt idx="9001">
                  <c:v>44591.125</c:v>
                </c:pt>
                <c:pt idx="9002">
                  <c:v>44591.25</c:v>
                </c:pt>
                <c:pt idx="9003">
                  <c:v>44591.375</c:v>
                </c:pt>
                <c:pt idx="9004">
                  <c:v>44591.5</c:v>
                </c:pt>
                <c:pt idx="9005">
                  <c:v>44591.625</c:v>
                </c:pt>
                <c:pt idx="9006">
                  <c:v>44591.75</c:v>
                </c:pt>
                <c:pt idx="9007">
                  <c:v>44591.875</c:v>
                </c:pt>
                <c:pt idx="9008">
                  <c:v>44592</c:v>
                </c:pt>
                <c:pt idx="9009">
                  <c:v>44592.125</c:v>
                </c:pt>
                <c:pt idx="9010">
                  <c:v>44592.25</c:v>
                </c:pt>
                <c:pt idx="9011">
                  <c:v>44592.375</c:v>
                </c:pt>
                <c:pt idx="9012">
                  <c:v>44592.5</c:v>
                </c:pt>
                <c:pt idx="9013">
                  <c:v>44592.625</c:v>
                </c:pt>
                <c:pt idx="9014">
                  <c:v>44592.75</c:v>
                </c:pt>
                <c:pt idx="9015">
                  <c:v>44592.875</c:v>
                </c:pt>
                <c:pt idx="9016">
                  <c:v>44593</c:v>
                </c:pt>
                <c:pt idx="9017">
                  <c:v>44593.125</c:v>
                </c:pt>
                <c:pt idx="9018">
                  <c:v>44593.25</c:v>
                </c:pt>
                <c:pt idx="9019">
                  <c:v>44593.375</c:v>
                </c:pt>
                <c:pt idx="9020">
                  <c:v>44593.5</c:v>
                </c:pt>
                <c:pt idx="9021">
                  <c:v>44593.625</c:v>
                </c:pt>
                <c:pt idx="9022">
                  <c:v>44593.75</c:v>
                </c:pt>
                <c:pt idx="9023">
                  <c:v>44593.875</c:v>
                </c:pt>
                <c:pt idx="9024">
                  <c:v>44594</c:v>
                </c:pt>
                <c:pt idx="9025">
                  <c:v>44594.125</c:v>
                </c:pt>
                <c:pt idx="9026">
                  <c:v>44594.25</c:v>
                </c:pt>
                <c:pt idx="9027">
                  <c:v>44594.375</c:v>
                </c:pt>
                <c:pt idx="9028">
                  <c:v>44594.5</c:v>
                </c:pt>
                <c:pt idx="9029">
                  <c:v>44594.625</c:v>
                </c:pt>
                <c:pt idx="9030">
                  <c:v>44594.75</c:v>
                </c:pt>
                <c:pt idx="9031">
                  <c:v>44594.875</c:v>
                </c:pt>
                <c:pt idx="9032">
                  <c:v>44595</c:v>
                </c:pt>
                <c:pt idx="9033">
                  <c:v>44595.125</c:v>
                </c:pt>
                <c:pt idx="9034">
                  <c:v>44595.25</c:v>
                </c:pt>
                <c:pt idx="9035">
                  <c:v>44595.375</c:v>
                </c:pt>
                <c:pt idx="9036">
                  <c:v>44595.5</c:v>
                </c:pt>
                <c:pt idx="9037">
                  <c:v>44595.625</c:v>
                </c:pt>
                <c:pt idx="9038">
                  <c:v>44595.75</c:v>
                </c:pt>
                <c:pt idx="9039">
                  <c:v>44595.875</c:v>
                </c:pt>
                <c:pt idx="9040">
                  <c:v>44596</c:v>
                </c:pt>
                <c:pt idx="9041">
                  <c:v>44596.125</c:v>
                </c:pt>
                <c:pt idx="9042">
                  <c:v>44596.25</c:v>
                </c:pt>
                <c:pt idx="9043">
                  <c:v>44596.375</c:v>
                </c:pt>
                <c:pt idx="9044">
                  <c:v>44596.5</c:v>
                </c:pt>
                <c:pt idx="9045">
                  <c:v>44596.625</c:v>
                </c:pt>
                <c:pt idx="9046">
                  <c:v>44596.75</c:v>
                </c:pt>
                <c:pt idx="9047">
                  <c:v>44596.875</c:v>
                </c:pt>
                <c:pt idx="9048">
                  <c:v>44597</c:v>
                </c:pt>
                <c:pt idx="9049">
                  <c:v>44597.125</c:v>
                </c:pt>
                <c:pt idx="9050">
                  <c:v>44597.25</c:v>
                </c:pt>
                <c:pt idx="9051">
                  <c:v>44597.375</c:v>
                </c:pt>
                <c:pt idx="9052">
                  <c:v>44597.5</c:v>
                </c:pt>
                <c:pt idx="9053">
                  <c:v>44597.625</c:v>
                </c:pt>
                <c:pt idx="9054">
                  <c:v>44597.75</c:v>
                </c:pt>
                <c:pt idx="9055">
                  <c:v>44597.875</c:v>
                </c:pt>
                <c:pt idx="9056">
                  <c:v>44598</c:v>
                </c:pt>
                <c:pt idx="9057">
                  <c:v>44598.125</c:v>
                </c:pt>
                <c:pt idx="9058">
                  <c:v>44598.25</c:v>
                </c:pt>
                <c:pt idx="9059">
                  <c:v>44598.375</c:v>
                </c:pt>
                <c:pt idx="9060">
                  <c:v>44598.5</c:v>
                </c:pt>
                <c:pt idx="9061">
                  <c:v>44598.625</c:v>
                </c:pt>
                <c:pt idx="9062">
                  <c:v>44598.75</c:v>
                </c:pt>
                <c:pt idx="9063">
                  <c:v>44598.875</c:v>
                </c:pt>
                <c:pt idx="9064">
                  <c:v>44599</c:v>
                </c:pt>
                <c:pt idx="9065">
                  <c:v>44599.125</c:v>
                </c:pt>
                <c:pt idx="9066">
                  <c:v>44599.25</c:v>
                </c:pt>
                <c:pt idx="9067">
                  <c:v>44599.375</c:v>
                </c:pt>
                <c:pt idx="9068">
                  <c:v>44599.5</c:v>
                </c:pt>
                <c:pt idx="9069">
                  <c:v>44599.625</c:v>
                </c:pt>
                <c:pt idx="9070">
                  <c:v>44599.75</c:v>
                </c:pt>
                <c:pt idx="9071">
                  <c:v>44599.875</c:v>
                </c:pt>
                <c:pt idx="9072">
                  <c:v>44600</c:v>
                </c:pt>
                <c:pt idx="9073">
                  <c:v>44600.125</c:v>
                </c:pt>
                <c:pt idx="9074">
                  <c:v>44600.25</c:v>
                </c:pt>
                <c:pt idx="9075">
                  <c:v>44600.375</c:v>
                </c:pt>
                <c:pt idx="9076">
                  <c:v>44600.5</c:v>
                </c:pt>
                <c:pt idx="9077">
                  <c:v>44600.625</c:v>
                </c:pt>
                <c:pt idx="9078">
                  <c:v>44600.75</c:v>
                </c:pt>
                <c:pt idx="9079">
                  <c:v>44600.875</c:v>
                </c:pt>
                <c:pt idx="9080">
                  <c:v>44601</c:v>
                </c:pt>
                <c:pt idx="9081">
                  <c:v>44601.125</c:v>
                </c:pt>
                <c:pt idx="9082">
                  <c:v>44601.25</c:v>
                </c:pt>
                <c:pt idx="9083">
                  <c:v>44601.375</c:v>
                </c:pt>
                <c:pt idx="9084">
                  <c:v>44601.5</c:v>
                </c:pt>
                <c:pt idx="9085">
                  <c:v>44601.625</c:v>
                </c:pt>
                <c:pt idx="9086">
                  <c:v>44601.75</c:v>
                </c:pt>
                <c:pt idx="9087">
                  <c:v>44601.875</c:v>
                </c:pt>
                <c:pt idx="9088">
                  <c:v>44602</c:v>
                </c:pt>
                <c:pt idx="9089">
                  <c:v>44602.125</c:v>
                </c:pt>
                <c:pt idx="9090">
                  <c:v>44602.25</c:v>
                </c:pt>
                <c:pt idx="9091">
                  <c:v>44602.375</c:v>
                </c:pt>
                <c:pt idx="9092">
                  <c:v>44602.5</c:v>
                </c:pt>
                <c:pt idx="9093">
                  <c:v>44602.625</c:v>
                </c:pt>
                <c:pt idx="9094">
                  <c:v>44602.75</c:v>
                </c:pt>
                <c:pt idx="9095">
                  <c:v>44602.875</c:v>
                </c:pt>
                <c:pt idx="9096">
                  <c:v>44603</c:v>
                </c:pt>
                <c:pt idx="9097">
                  <c:v>44603.125</c:v>
                </c:pt>
                <c:pt idx="9098">
                  <c:v>44603.25</c:v>
                </c:pt>
                <c:pt idx="9099">
                  <c:v>44603.375</c:v>
                </c:pt>
                <c:pt idx="9100">
                  <c:v>44603.5</c:v>
                </c:pt>
                <c:pt idx="9101">
                  <c:v>44603.625</c:v>
                </c:pt>
                <c:pt idx="9102">
                  <c:v>44603.75</c:v>
                </c:pt>
                <c:pt idx="9103">
                  <c:v>44603.875</c:v>
                </c:pt>
                <c:pt idx="9104">
                  <c:v>44604</c:v>
                </c:pt>
                <c:pt idx="9105">
                  <c:v>44604.125</c:v>
                </c:pt>
                <c:pt idx="9106">
                  <c:v>44604.25</c:v>
                </c:pt>
                <c:pt idx="9107">
                  <c:v>44604.375</c:v>
                </c:pt>
                <c:pt idx="9108">
                  <c:v>44604.5</c:v>
                </c:pt>
                <c:pt idx="9109">
                  <c:v>44604.625</c:v>
                </c:pt>
                <c:pt idx="9110">
                  <c:v>44604.75</c:v>
                </c:pt>
                <c:pt idx="9111">
                  <c:v>44604.875</c:v>
                </c:pt>
                <c:pt idx="9112">
                  <c:v>44605</c:v>
                </c:pt>
                <c:pt idx="9113">
                  <c:v>44605.125</c:v>
                </c:pt>
                <c:pt idx="9114">
                  <c:v>44605.25</c:v>
                </c:pt>
                <c:pt idx="9115">
                  <c:v>44605.375</c:v>
                </c:pt>
                <c:pt idx="9116">
                  <c:v>44605.5</c:v>
                </c:pt>
                <c:pt idx="9117">
                  <c:v>44605.625</c:v>
                </c:pt>
                <c:pt idx="9118">
                  <c:v>44605.75</c:v>
                </c:pt>
                <c:pt idx="9119">
                  <c:v>44605.875</c:v>
                </c:pt>
                <c:pt idx="9120">
                  <c:v>44606</c:v>
                </c:pt>
                <c:pt idx="9121">
                  <c:v>44606.125</c:v>
                </c:pt>
                <c:pt idx="9122">
                  <c:v>44606.25</c:v>
                </c:pt>
                <c:pt idx="9123">
                  <c:v>44606.375</c:v>
                </c:pt>
                <c:pt idx="9124">
                  <c:v>44606.5</c:v>
                </c:pt>
                <c:pt idx="9125">
                  <c:v>44606.625</c:v>
                </c:pt>
                <c:pt idx="9126">
                  <c:v>44606.75</c:v>
                </c:pt>
                <c:pt idx="9127">
                  <c:v>44606.875</c:v>
                </c:pt>
                <c:pt idx="9128">
                  <c:v>44607</c:v>
                </c:pt>
                <c:pt idx="9129">
                  <c:v>44607.125</c:v>
                </c:pt>
                <c:pt idx="9130">
                  <c:v>44607.25</c:v>
                </c:pt>
                <c:pt idx="9131">
                  <c:v>44607.375</c:v>
                </c:pt>
                <c:pt idx="9132">
                  <c:v>44607.5</c:v>
                </c:pt>
                <c:pt idx="9133">
                  <c:v>44607.625</c:v>
                </c:pt>
                <c:pt idx="9134">
                  <c:v>44607.75</c:v>
                </c:pt>
                <c:pt idx="9135">
                  <c:v>44607.875</c:v>
                </c:pt>
                <c:pt idx="9136">
                  <c:v>44608</c:v>
                </c:pt>
                <c:pt idx="9137">
                  <c:v>44608.125</c:v>
                </c:pt>
                <c:pt idx="9138">
                  <c:v>44608.25</c:v>
                </c:pt>
                <c:pt idx="9139">
                  <c:v>44608.375</c:v>
                </c:pt>
                <c:pt idx="9140">
                  <c:v>44608.5</c:v>
                </c:pt>
                <c:pt idx="9141">
                  <c:v>44608.625</c:v>
                </c:pt>
                <c:pt idx="9142">
                  <c:v>44608.75</c:v>
                </c:pt>
                <c:pt idx="9143">
                  <c:v>44608.875</c:v>
                </c:pt>
                <c:pt idx="9144">
                  <c:v>44609</c:v>
                </c:pt>
                <c:pt idx="9145">
                  <c:v>44609.125</c:v>
                </c:pt>
                <c:pt idx="9146">
                  <c:v>44609.25</c:v>
                </c:pt>
                <c:pt idx="9147">
                  <c:v>44609.375</c:v>
                </c:pt>
                <c:pt idx="9148">
                  <c:v>44609.5</c:v>
                </c:pt>
                <c:pt idx="9149">
                  <c:v>44609.625</c:v>
                </c:pt>
                <c:pt idx="9150">
                  <c:v>44609.75</c:v>
                </c:pt>
                <c:pt idx="9151">
                  <c:v>44609.875</c:v>
                </c:pt>
                <c:pt idx="9152">
                  <c:v>44610</c:v>
                </c:pt>
                <c:pt idx="9153">
                  <c:v>44610.125</c:v>
                </c:pt>
                <c:pt idx="9154">
                  <c:v>44610.25</c:v>
                </c:pt>
                <c:pt idx="9155">
                  <c:v>44610.375</c:v>
                </c:pt>
                <c:pt idx="9156">
                  <c:v>44610.5</c:v>
                </c:pt>
                <c:pt idx="9157">
                  <c:v>44610.625</c:v>
                </c:pt>
                <c:pt idx="9158">
                  <c:v>44610.75</c:v>
                </c:pt>
                <c:pt idx="9159">
                  <c:v>44610.875</c:v>
                </c:pt>
                <c:pt idx="9160">
                  <c:v>44611</c:v>
                </c:pt>
                <c:pt idx="9161">
                  <c:v>44611.125</c:v>
                </c:pt>
                <c:pt idx="9162">
                  <c:v>44611.25</c:v>
                </c:pt>
                <c:pt idx="9163">
                  <c:v>44611.375</c:v>
                </c:pt>
                <c:pt idx="9164">
                  <c:v>44611.5</c:v>
                </c:pt>
                <c:pt idx="9165">
                  <c:v>44611.625</c:v>
                </c:pt>
                <c:pt idx="9166">
                  <c:v>44611.75</c:v>
                </c:pt>
                <c:pt idx="9167">
                  <c:v>44611.875</c:v>
                </c:pt>
                <c:pt idx="9168">
                  <c:v>44612</c:v>
                </c:pt>
                <c:pt idx="9169">
                  <c:v>44612.125</c:v>
                </c:pt>
                <c:pt idx="9170">
                  <c:v>44612.25</c:v>
                </c:pt>
                <c:pt idx="9171">
                  <c:v>44612.375</c:v>
                </c:pt>
                <c:pt idx="9172">
                  <c:v>44612.5</c:v>
                </c:pt>
                <c:pt idx="9173">
                  <c:v>44612.625</c:v>
                </c:pt>
                <c:pt idx="9174">
                  <c:v>44612.75</c:v>
                </c:pt>
                <c:pt idx="9175">
                  <c:v>44612.875</c:v>
                </c:pt>
                <c:pt idx="9176">
                  <c:v>44613</c:v>
                </c:pt>
                <c:pt idx="9177">
                  <c:v>44613.125</c:v>
                </c:pt>
                <c:pt idx="9178">
                  <c:v>44613.25</c:v>
                </c:pt>
                <c:pt idx="9179">
                  <c:v>44613.375</c:v>
                </c:pt>
                <c:pt idx="9180">
                  <c:v>44613.5</c:v>
                </c:pt>
                <c:pt idx="9181">
                  <c:v>44613.625</c:v>
                </c:pt>
                <c:pt idx="9182">
                  <c:v>44613.75</c:v>
                </c:pt>
                <c:pt idx="9183">
                  <c:v>44613.875</c:v>
                </c:pt>
                <c:pt idx="9184">
                  <c:v>44614</c:v>
                </c:pt>
                <c:pt idx="9185">
                  <c:v>44614.125</c:v>
                </c:pt>
                <c:pt idx="9186">
                  <c:v>44614.25</c:v>
                </c:pt>
                <c:pt idx="9187">
                  <c:v>44614.375</c:v>
                </c:pt>
                <c:pt idx="9188">
                  <c:v>44614.5</c:v>
                </c:pt>
                <c:pt idx="9189">
                  <c:v>44614.625</c:v>
                </c:pt>
                <c:pt idx="9190">
                  <c:v>44614.75</c:v>
                </c:pt>
                <c:pt idx="9191">
                  <c:v>44614.875</c:v>
                </c:pt>
                <c:pt idx="9192">
                  <c:v>44615</c:v>
                </c:pt>
                <c:pt idx="9193">
                  <c:v>44615.125</c:v>
                </c:pt>
                <c:pt idx="9194">
                  <c:v>44615.25</c:v>
                </c:pt>
                <c:pt idx="9195">
                  <c:v>44615.375</c:v>
                </c:pt>
                <c:pt idx="9196">
                  <c:v>44615.5</c:v>
                </c:pt>
                <c:pt idx="9197">
                  <c:v>44615.625</c:v>
                </c:pt>
                <c:pt idx="9198">
                  <c:v>44615.75</c:v>
                </c:pt>
                <c:pt idx="9199">
                  <c:v>44615.875</c:v>
                </c:pt>
                <c:pt idx="9200">
                  <c:v>44616</c:v>
                </c:pt>
                <c:pt idx="9201">
                  <c:v>44616.125</c:v>
                </c:pt>
                <c:pt idx="9202">
                  <c:v>44616.25</c:v>
                </c:pt>
                <c:pt idx="9203">
                  <c:v>44616.375</c:v>
                </c:pt>
                <c:pt idx="9204">
                  <c:v>44616.5</c:v>
                </c:pt>
                <c:pt idx="9205">
                  <c:v>44616.625</c:v>
                </c:pt>
                <c:pt idx="9206">
                  <c:v>44616.75</c:v>
                </c:pt>
                <c:pt idx="9207">
                  <c:v>44616.875</c:v>
                </c:pt>
                <c:pt idx="9208">
                  <c:v>44617</c:v>
                </c:pt>
                <c:pt idx="9209">
                  <c:v>44617.125</c:v>
                </c:pt>
                <c:pt idx="9210">
                  <c:v>44617.25</c:v>
                </c:pt>
                <c:pt idx="9211">
                  <c:v>44617.375</c:v>
                </c:pt>
                <c:pt idx="9212">
                  <c:v>44617.5</c:v>
                </c:pt>
                <c:pt idx="9213">
                  <c:v>44617.625</c:v>
                </c:pt>
                <c:pt idx="9214">
                  <c:v>44617.75</c:v>
                </c:pt>
                <c:pt idx="9215">
                  <c:v>44617.875</c:v>
                </c:pt>
                <c:pt idx="9216">
                  <c:v>44618</c:v>
                </c:pt>
                <c:pt idx="9217">
                  <c:v>44618.125</c:v>
                </c:pt>
                <c:pt idx="9218">
                  <c:v>44618.25</c:v>
                </c:pt>
                <c:pt idx="9219">
                  <c:v>44618.375</c:v>
                </c:pt>
                <c:pt idx="9220">
                  <c:v>44618.5</c:v>
                </c:pt>
                <c:pt idx="9221">
                  <c:v>44618.625</c:v>
                </c:pt>
                <c:pt idx="9222">
                  <c:v>44618.75</c:v>
                </c:pt>
                <c:pt idx="9223">
                  <c:v>44618.875</c:v>
                </c:pt>
                <c:pt idx="9224">
                  <c:v>44619</c:v>
                </c:pt>
                <c:pt idx="9225">
                  <c:v>44619.125</c:v>
                </c:pt>
                <c:pt idx="9226">
                  <c:v>44619.25</c:v>
                </c:pt>
                <c:pt idx="9227">
                  <c:v>44619.375</c:v>
                </c:pt>
                <c:pt idx="9228">
                  <c:v>44619.5</c:v>
                </c:pt>
                <c:pt idx="9229">
                  <c:v>44619.625</c:v>
                </c:pt>
                <c:pt idx="9230">
                  <c:v>44619.75</c:v>
                </c:pt>
                <c:pt idx="9231">
                  <c:v>44619.875</c:v>
                </c:pt>
                <c:pt idx="9232">
                  <c:v>44620</c:v>
                </c:pt>
                <c:pt idx="9233">
                  <c:v>44620.125</c:v>
                </c:pt>
                <c:pt idx="9234">
                  <c:v>44620.25</c:v>
                </c:pt>
                <c:pt idx="9235">
                  <c:v>44620.375</c:v>
                </c:pt>
                <c:pt idx="9236">
                  <c:v>44620.5</c:v>
                </c:pt>
                <c:pt idx="9237">
                  <c:v>44620.625</c:v>
                </c:pt>
                <c:pt idx="9238">
                  <c:v>44620.75</c:v>
                </c:pt>
                <c:pt idx="9239">
                  <c:v>44620.875</c:v>
                </c:pt>
                <c:pt idx="9240">
                  <c:v>44621</c:v>
                </c:pt>
                <c:pt idx="9241">
                  <c:v>44621.125</c:v>
                </c:pt>
                <c:pt idx="9242">
                  <c:v>44621.25</c:v>
                </c:pt>
                <c:pt idx="9243">
                  <c:v>44621.375</c:v>
                </c:pt>
                <c:pt idx="9244">
                  <c:v>44621.5</c:v>
                </c:pt>
                <c:pt idx="9245">
                  <c:v>44621.625</c:v>
                </c:pt>
                <c:pt idx="9246">
                  <c:v>44621.75</c:v>
                </c:pt>
                <c:pt idx="9247">
                  <c:v>44621.875</c:v>
                </c:pt>
                <c:pt idx="9248">
                  <c:v>44622</c:v>
                </c:pt>
                <c:pt idx="9249">
                  <c:v>44622.125</c:v>
                </c:pt>
                <c:pt idx="9250">
                  <c:v>44622.25</c:v>
                </c:pt>
                <c:pt idx="9251">
                  <c:v>44622.375</c:v>
                </c:pt>
                <c:pt idx="9252">
                  <c:v>44622.5</c:v>
                </c:pt>
                <c:pt idx="9253">
                  <c:v>44622.625</c:v>
                </c:pt>
                <c:pt idx="9254">
                  <c:v>44622.75</c:v>
                </c:pt>
                <c:pt idx="9255">
                  <c:v>44622.875</c:v>
                </c:pt>
                <c:pt idx="9256">
                  <c:v>44623</c:v>
                </c:pt>
                <c:pt idx="9257">
                  <c:v>44623.125</c:v>
                </c:pt>
                <c:pt idx="9258">
                  <c:v>44623.25</c:v>
                </c:pt>
                <c:pt idx="9259">
                  <c:v>44623.375</c:v>
                </c:pt>
                <c:pt idx="9260">
                  <c:v>44623.5</c:v>
                </c:pt>
                <c:pt idx="9261">
                  <c:v>44623.625</c:v>
                </c:pt>
                <c:pt idx="9262">
                  <c:v>44623.75</c:v>
                </c:pt>
                <c:pt idx="9263">
                  <c:v>44623.875</c:v>
                </c:pt>
                <c:pt idx="9264">
                  <c:v>44624</c:v>
                </c:pt>
                <c:pt idx="9265">
                  <c:v>44624.125</c:v>
                </c:pt>
                <c:pt idx="9266">
                  <c:v>44624.25</c:v>
                </c:pt>
                <c:pt idx="9267">
                  <c:v>44624.375</c:v>
                </c:pt>
                <c:pt idx="9268">
                  <c:v>44624.5</c:v>
                </c:pt>
                <c:pt idx="9269">
                  <c:v>44624.625</c:v>
                </c:pt>
                <c:pt idx="9270">
                  <c:v>44624.75</c:v>
                </c:pt>
                <c:pt idx="9271">
                  <c:v>44624.875</c:v>
                </c:pt>
                <c:pt idx="9272">
                  <c:v>44625</c:v>
                </c:pt>
                <c:pt idx="9273">
                  <c:v>44625.125</c:v>
                </c:pt>
                <c:pt idx="9274">
                  <c:v>44625.25</c:v>
                </c:pt>
                <c:pt idx="9275">
                  <c:v>44625.375</c:v>
                </c:pt>
                <c:pt idx="9276">
                  <c:v>44625.5</c:v>
                </c:pt>
                <c:pt idx="9277">
                  <c:v>44625.625</c:v>
                </c:pt>
                <c:pt idx="9278">
                  <c:v>44625.75</c:v>
                </c:pt>
                <c:pt idx="9279">
                  <c:v>44625.875</c:v>
                </c:pt>
                <c:pt idx="9280">
                  <c:v>44626</c:v>
                </c:pt>
                <c:pt idx="9281">
                  <c:v>44626.125</c:v>
                </c:pt>
                <c:pt idx="9282">
                  <c:v>44626.25</c:v>
                </c:pt>
                <c:pt idx="9283">
                  <c:v>44626.375</c:v>
                </c:pt>
                <c:pt idx="9284">
                  <c:v>44626.5</c:v>
                </c:pt>
                <c:pt idx="9285">
                  <c:v>44626.625</c:v>
                </c:pt>
                <c:pt idx="9286">
                  <c:v>44626.75</c:v>
                </c:pt>
                <c:pt idx="9287">
                  <c:v>44626.875</c:v>
                </c:pt>
                <c:pt idx="9288">
                  <c:v>44627</c:v>
                </c:pt>
                <c:pt idx="9289">
                  <c:v>44627.125</c:v>
                </c:pt>
                <c:pt idx="9290">
                  <c:v>44627.25</c:v>
                </c:pt>
                <c:pt idx="9291">
                  <c:v>44627.375</c:v>
                </c:pt>
                <c:pt idx="9292">
                  <c:v>44627.5</c:v>
                </c:pt>
                <c:pt idx="9293">
                  <c:v>44627.625</c:v>
                </c:pt>
                <c:pt idx="9294">
                  <c:v>44627.75</c:v>
                </c:pt>
                <c:pt idx="9295">
                  <c:v>44627.875</c:v>
                </c:pt>
                <c:pt idx="9296">
                  <c:v>44628</c:v>
                </c:pt>
                <c:pt idx="9297">
                  <c:v>44628.125</c:v>
                </c:pt>
                <c:pt idx="9298">
                  <c:v>44628.25</c:v>
                </c:pt>
                <c:pt idx="9299">
                  <c:v>44628.375</c:v>
                </c:pt>
                <c:pt idx="9300">
                  <c:v>44628.5</c:v>
                </c:pt>
                <c:pt idx="9301">
                  <c:v>44628.625</c:v>
                </c:pt>
                <c:pt idx="9302">
                  <c:v>44628.75</c:v>
                </c:pt>
                <c:pt idx="9303">
                  <c:v>44628.875</c:v>
                </c:pt>
                <c:pt idx="9304">
                  <c:v>44629</c:v>
                </c:pt>
                <c:pt idx="9305">
                  <c:v>44629.125</c:v>
                </c:pt>
                <c:pt idx="9306">
                  <c:v>44629.25</c:v>
                </c:pt>
                <c:pt idx="9307">
                  <c:v>44629.375</c:v>
                </c:pt>
                <c:pt idx="9308">
                  <c:v>44629.5</c:v>
                </c:pt>
                <c:pt idx="9309">
                  <c:v>44629.625</c:v>
                </c:pt>
                <c:pt idx="9310">
                  <c:v>44629.75</c:v>
                </c:pt>
                <c:pt idx="9311">
                  <c:v>44629.875</c:v>
                </c:pt>
                <c:pt idx="9312">
                  <c:v>44630</c:v>
                </c:pt>
                <c:pt idx="9313">
                  <c:v>44630.125</c:v>
                </c:pt>
                <c:pt idx="9314">
                  <c:v>44630.25</c:v>
                </c:pt>
                <c:pt idx="9315">
                  <c:v>44630.375</c:v>
                </c:pt>
                <c:pt idx="9316">
                  <c:v>44630.5</c:v>
                </c:pt>
                <c:pt idx="9317">
                  <c:v>44630.625</c:v>
                </c:pt>
                <c:pt idx="9318">
                  <c:v>44630.75</c:v>
                </c:pt>
                <c:pt idx="9319">
                  <c:v>44630.875</c:v>
                </c:pt>
                <c:pt idx="9320">
                  <c:v>44631</c:v>
                </c:pt>
                <c:pt idx="9321">
                  <c:v>44631.125</c:v>
                </c:pt>
                <c:pt idx="9322">
                  <c:v>44631.25</c:v>
                </c:pt>
                <c:pt idx="9323">
                  <c:v>44631.375</c:v>
                </c:pt>
                <c:pt idx="9324">
                  <c:v>44631.5</c:v>
                </c:pt>
                <c:pt idx="9325">
                  <c:v>44631.625</c:v>
                </c:pt>
                <c:pt idx="9326">
                  <c:v>44631.75</c:v>
                </c:pt>
                <c:pt idx="9327">
                  <c:v>44631.875</c:v>
                </c:pt>
                <c:pt idx="9328">
                  <c:v>44632</c:v>
                </c:pt>
                <c:pt idx="9329">
                  <c:v>44632.125</c:v>
                </c:pt>
                <c:pt idx="9330">
                  <c:v>44632.25</c:v>
                </c:pt>
                <c:pt idx="9331">
                  <c:v>44632.375</c:v>
                </c:pt>
                <c:pt idx="9332">
                  <c:v>44632.5</c:v>
                </c:pt>
                <c:pt idx="9333">
                  <c:v>44632.625</c:v>
                </c:pt>
                <c:pt idx="9334">
                  <c:v>44632.75</c:v>
                </c:pt>
                <c:pt idx="9335">
                  <c:v>44632.875</c:v>
                </c:pt>
                <c:pt idx="9336">
                  <c:v>44633</c:v>
                </c:pt>
                <c:pt idx="9337">
                  <c:v>44633.125</c:v>
                </c:pt>
                <c:pt idx="9338">
                  <c:v>44633.25</c:v>
                </c:pt>
                <c:pt idx="9339">
                  <c:v>44633.375</c:v>
                </c:pt>
                <c:pt idx="9340">
                  <c:v>44633.5</c:v>
                </c:pt>
                <c:pt idx="9341">
                  <c:v>44633.625</c:v>
                </c:pt>
                <c:pt idx="9342">
                  <c:v>44633.75</c:v>
                </c:pt>
                <c:pt idx="9343">
                  <c:v>44633.875</c:v>
                </c:pt>
                <c:pt idx="9344">
                  <c:v>44634</c:v>
                </c:pt>
                <c:pt idx="9345">
                  <c:v>44634.125</c:v>
                </c:pt>
                <c:pt idx="9346">
                  <c:v>44634.25</c:v>
                </c:pt>
                <c:pt idx="9347">
                  <c:v>44634.375</c:v>
                </c:pt>
                <c:pt idx="9348">
                  <c:v>44634.5</c:v>
                </c:pt>
                <c:pt idx="9349">
                  <c:v>44634.625</c:v>
                </c:pt>
                <c:pt idx="9350">
                  <c:v>44634.75</c:v>
                </c:pt>
                <c:pt idx="9351">
                  <c:v>44634.875</c:v>
                </c:pt>
                <c:pt idx="9352">
                  <c:v>44635</c:v>
                </c:pt>
                <c:pt idx="9353">
                  <c:v>44635.125</c:v>
                </c:pt>
                <c:pt idx="9354">
                  <c:v>44635.25</c:v>
                </c:pt>
                <c:pt idx="9355">
                  <c:v>44635.375</c:v>
                </c:pt>
                <c:pt idx="9356">
                  <c:v>44635.5</c:v>
                </c:pt>
                <c:pt idx="9357">
                  <c:v>44635.625</c:v>
                </c:pt>
                <c:pt idx="9358">
                  <c:v>44635.75</c:v>
                </c:pt>
                <c:pt idx="9359">
                  <c:v>44635.875</c:v>
                </c:pt>
                <c:pt idx="9360">
                  <c:v>44636</c:v>
                </c:pt>
                <c:pt idx="9361">
                  <c:v>44636.125</c:v>
                </c:pt>
                <c:pt idx="9362">
                  <c:v>44636.25</c:v>
                </c:pt>
                <c:pt idx="9363">
                  <c:v>44636.375</c:v>
                </c:pt>
                <c:pt idx="9364">
                  <c:v>44636.5</c:v>
                </c:pt>
                <c:pt idx="9365">
                  <c:v>44636.625</c:v>
                </c:pt>
                <c:pt idx="9366">
                  <c:v>44636.75</c:v>
                </c:pt>
                <c:pt idx="9367">
                  <c:v>44636.875</c:v>
                </c:pt>
                <c:pt idx="9368">
                  <c:v>44637</c:v>
                </c:pt>
                <c:pt idx="9369">
                  <c:v>44637.125</c:v>
                </c:pt>
                <c:pt idx="9370">
                  <c:v>44637.25</c:v>
                </c:pt>
                <c:pt idx="9371">
                  <c:v>44637.375</c:v>
                </c:pt>
                <c:pt idx="9372">
                  <c:v>44637.5</c:v>
                </c:pt>
                <c:pt idx="9373">
                  <c:v>44637.625</c:v>
                </c:pt>
                <c:pt idx="9374">
                  <c:v>44637.75</c:v>
                </c:pt>
                <c:pt idx="9375">
                  <c:v>44637.875</c:v>
                </c:pt>
                <c:pt idx="9376">
                  <c:v>44638</c:v>
                </c:pt>
                <c:pt idx="9377">
                  <c:v>44638.125</c:v>
                </c:pt>
                <c:pt idx="9378">
                  <c:v>44638.25</c:v>
                </c:pt>
                <c:pt idx="9379">
                  <c:v>44638.375</c:v>
                </c:pt>
                <c:pt idx="9380">
                  <c:v>44638.5</c:v>
                </c:pt>
                <c:pt idx="9381">
                  <c:v>44638.625</c:v>
                </c:pt>
                <c:pt idx="9382">
                  <c:v>44638.75</c:v>
                </c:pt>
                <c:pt idx="9383">
                  <c:v>44638.875</c:v>
                </c:pt>
                <c:pt idx="9384">
                  <c:v>44639</c:v>
                </c:pt>
                <c:pt idx="9385">
                  <c:v>44639.125</c:v>
                </c:pt>
                <c:pt idx="9386">
                  <c:v>44639.25</c:v>
                </c:pt>
                <c:pt idx="9387">
                  <c:v>44639.375</c:v>
                </c:pt>
                <c:pt idx="9388">
                  <c:v>44639.5</c:v>
                </c:pt>
                <c:pt idx="9389">
                  <c:v>44639.625</c:v>
                </c:pt>
                <c:pt idx="9390">
                  <c:v>44639.75</c:v>
                </c:pt>
                <c:pt idx="9391">
                  <c:v>44639.875</c:v>
                </c:pt>
                <c:pt idx="9392">
                  <c:v>44640</c:v>
                </c:pt>
                <c:pt idx="9393">
                  <c:v>44640.125</c:v>
                </c:pt>
                <c:pt idx="9394">
                  <c:v>44640.25</c:v>
                </c:pt>
                <c:pt idx="9395">
                  <c:v>44640.375</c:v>
                </c:pt>
                <c:pt idx="9396">
                  <c:v>44640.5</c:v>
                </c:pt>
                <c:pt idx="9397">
                  <c:v>44640.625</c:v>
                </c:pt>
                <c:pt idx="9398">
                  <c:v>44640.75</c:v>
                </c:pt>
                <c:pt idx="9399">
                  <c:v>44640.875</c:v>
                </c:pt>
                <c:pt idx="9400">
                  <c:v>44641</c:v>
                </c:pt>
                <c:pt idx="9401">
                  <c:v>44641.125</c:v>
                </c:pt>
                <c:pt idx="9402">
                  <c:v>44641.25</c:v>
                </c:pt>
                <c:pt idx="9403">
                  <c:v>44641.375</c:v>
                </c:pt>
                <c:pt idx="9404">
                  <c:v>44641.5</c:v>
                </c:pt>
                <c:pt idx="9405">
                  <c:v>44641.625</c:v>
                </c:pt>
                <c:pt idx="9406">
                  <c:v>44641.75</c:v>
                </c:pt>
                <c:pt idx="9407">
                  <c:v>44641.875</c:v>
                </c:pt>
                <c:pt idx="9408">
                  <c:v>44642</c:v>
                </c:pt>
                <c:pt idx="9409">
                  <c:v>44642.125</c:v>
                </c:pt>
                <c:pt idx="9410">
                  <c:v>44642.25</c:v>
                </c:pt>
                <c:pt idx="9411">
                  <c:v>44642.375</c:v>
                </c:pt>
                <c:pt idx="9412">
                  <c:v>44642.5</c:v>
                </c:pt>
                <c:pt idx="9413">
                  <c:v>44642.625</c:v>
                </c:pt>
                <c:pt idx="9414">
                  <c:v>44642.75</c:v>
                </c:pt>
                <c:pt idx="9415">
                  <c:v>44642.875</c:v>
                </c:pt>
                <c:pt idx="9416">
                  <c:v>44643</c:v>
                </c:pt>
                <c:pt idx="9417">
                  <c:v>44643.125</c:v>
                </c:pt>
                <c:pt idx="9418">
                  <c:v>44643.25</c:v>
                </c:pt>
                <c:pt idx="9419">
                  <c:v>44643.375</c:v>
                </c:pt>
                <c:pt idx="9420">
                  <c:v>44643.5</c:v>
                </c:pt>
                <c:pt idx="9421">
                  <c:v>44643.625</c:v>
                </c:pt>
                <c:pt idx="9422">
                  <c:v>44643.75</c:v>
                </c:pt>
                <c:pt idx="9423">
                  <c:v>44643.875</c:v>
                </c:pt>
                <c:pt idx="9424">
                  <c:v>44644</c:v>
                </c:pt>
                <c:pt idx="9425">
                  <c:v>44644.125</c:v>
                </c:pt>
                <c:pt idx="9426">
                  <c:v>44644.25</c:v>
                </c:pt>
                <c:pt idx="9427">
                  <c:v>44644.375</c:v>
                </c:pt>
                <c:pt idx="9428">
                  <c:v>44644.5</c:v>
                </c:pt>
                <c:pt idx="9429">
                  <c:v>44644.625</c:v>
                </c:pt>
                <c:pt idx="9430">
                  <c:v>44644.75</c:v>
                </c:pt>
                <c:pt idx="9431">
                  <c:v>44644.875</c:v>
                </c:pt>
                <c:pt idx="9432">
                  <c:v>44645</c:v>
                </c:pt>
                <c:pt idx="9433">
                  <c:v>44645.125</c:v>
                </c:pt>
                <c:pt idx="9434">
                  <c:v>44645.25</c:v>
                </c:pt>
                <c:pt idx="9435">
                  <c:v>44645.375</c:v>
                </c:pt>
                <c:pt idx="9436">
                  <c:v>44645.5</c:v>
                </c:pt>
                <c:pt idx="9437">
                  <c:v>44645.625</c:v>
                </c:pt>
                <c:pt idx="9438">
                  <c:v>44645.75</c:v>
                </c:pt>
                <c:pt idx="9439">
                  <c:v>44645.875</c:v>
                </c:pt>
                <c:pt idx="9440">
                  <c:v>44646</c:v>
                </c:pt>
                <c:pt idx="9441">
                  <c:v>44646.125</c:v>
                </c:pt>
                <c:pt idx="9442">
                  <c:v>44646.25</c:v>
                </c:pt>
                <c:pt idx="9443">
                  <c:v>44646.375</c:v>
                </c:pt>
                <c:pt idx="9444">
                  <c:v>44646.5</c:v>
                </c:pt>
                <c:pt idx="9445">
                  <c:v>44646.625</c:v>
                </c:pt>
                <c:pt idx="9446">
                  <c:v>44646.75</c:v>
                </c:pt>
                <c:pt idx="9447">
                  <c:v>44646.875</c:v>
                </c:pt>
                <c:pt idx="9448">
                  <c:v>44647</c:v>
                </c:pt>
                <c:pt idx="9449">
                  <c:v>44647.125</c:v>
                </c:pt>
                <c:pt idx="9450">
                  <c:v>44647.25</c:v>
                </c:pt>
                <c:pt idx="9451">
                  <c:v>44647.375</c:v>
                </c:pt>
                <c:pt idx="9452">
                  <c:v>44647.5</c:v>
                </c:pt>
                <c:pt idx="9453">
                  <c:v>44647.625</c:v>
                </c:pt>
                <c:pt idx="9454">
                  <c:v>44647.75</c:v>
                </c:pt>
                <c:pt idx="9455">
                  <c:v>44647.875</c:v>
                </c:pt>
                <c:pt idx="9456">
                  <c:v>44648</c:v>
                </c:pt>
                <c:pt idx="9457">
                  <c:v>44648.125</c:v>
                </c:pt>
                <c:pt idx="9458">
                  <c:v>44648.25</c:v>
                </c:pt>
                <c:pt idx="9459">
                  <c:v>44648.375</c:v>
                </c:pt>
                <c:pt idx="9460">
                  <c:v>44648.5</c:v>
                </c:pt>
                <c:pt idx="9461">
                  <c:v>44648.625</c:v>
                </c:pt>
                <c:pt idx="9462">
                  <c:v>44648.75</c:v>
                </c:pt>
                <c:pt idx="9463">
                  <c:v>44648.875</c:v>
                </c:pt>
                <c:pt idx="9464">
                  <c:v>44649</c:v>
                </c:pt>
                <c:pt idx="9465">
                  <c:v>44649.125</c:v>
                </c:pt>
                <c:pt idx="9466">
                  <c:v>44649.25</c:v>
                </c:pt>
                <c:pt idx="9467">
                  <c:v>44649.375</c:v>
                </c:pt>
                <c:pt idx="9468">
                  <c:v>44649.5</c:v>
                </c:pt>
                <c:pt idx="9469">
                  <c:v>44649.625</c:v>
                </c:pt>
                <c:pt idx="9470">
                  <c:v>44649.75</c:v>
                </c:pt>
                <c:pt idx="9471">
                  <c:v>44649.875</c:v>
                </c:pt>
                <c:pt idx="9472">
                  <c:v>44650</c:v>
                </c:pt>
                <c:pt idx="9473">
                  <c:v>44650.125</c:v>
                </c:pt>
                <c:pt idx="9474">
                  <c:v>44650.25</c:v>
                </c:pt>
                <c:pt idx="9475">
                  <c:v>44650.375</c:v>
                </c:pt>
                <c:pt idx="9476">
                  <c:v>44650.5</c:v>
                </c:pt>
                <c:pt idx="9477">
                  <c:v>44650.625</c:v>
                </c:pt>
                <c:pt idx="9478">
                  <c:v>44650.75</c:v>
                </c:pt>
                <c:pt idx="9479">
                  <c:v>44650.875</c:v>
                </c:pt>
                <c:pt idx="9480">
                  <c:v>44651</c:v>
                </c:pt>
                <c:pt idx="9481">
                  <c:v>44651.125</c:v>
                </c:pt>
                <c:pt idx="9482">
                  <c:v>44651.25</c:v>
                </c:pt>
                <c:pt idx="9483">
                  <c:v>44651.375</c:v>
                </c:pt>
                <c:pt idx="9484">
                  <c:v>44651.5</c:v>
                </c:pt>
                <c:pt idx="9485">
                  <c:v>44651.625</c:v>
                </c:pt>
                <c:pt idx="9486">
                  <c:v>44651.75</c:v>
                </c:pt>
                <c:pt idx="9487">
                  <c:v>44651.875</c:v>
                </c:pt>
                <c:pt idx="9488">
                  <c:v>44652</c:v>
                </c:pt>
                <c:pt idx="9489">
                  <c:v>44652.125</c:v>
                </c:pt>
                <c:pt idx="9490">
                  <c:v>44652.25</c:v>
                </c:pt>
                <c:pt idx="9491">
                  <c:v>44652.375</c:v>
                </c:pt>
                <c:pt idx="9492">
                  <c:v>44652.5</c:v>
                </c:pt>
                <c:pt idx="9493">
                  <c:v>44652.625</c:v>
                </c:pt>
                <c:pt idx="9494">
                  <c:v>44652.75</c:v>
                </c:pt>
                <c:pt idx="9495">
                  <c:v>44652.875</c:v>
                </c:pt>
                <c:pt idx="9496">
                  <c:v>44653</c:v>
                </c:pt>
                <c:pt idx="9497">
                  <c:v>44653.125</c:v>
                </c:pt>
                <c:pt idx="9498">
                  <c:v>44653.25</c:v>
                </c:pt>
                <c:pt idx="9499">
                  <c:v>44653.375</c:v>
                </c:pt>
                <c:pt idx="9500">
                  <c:v>44653.5</c:v>
                </c:pt>
                <c:pt idx="9501">
                  <c:v>44653.625</c:v>
                </c:pt>
                <c:pt idx="9502">
                  <c:v>44653.75</c:v>
                </c:pt>
                <c:pt idx="9503">
                  <c:v>44653.875</c:v>
                </c:pt>
                <c:pt idx="9504">
                  <c:v>44654</c:v>
                </c:pt>
                <c:pt idx="9505">
                  <c:v>44654.125</c:v>
                </c:pt>
                <c:pt idx="9506">
                  <c:v>44654.25</c:v>
                </c:pt>
                <c:pt idx="9507">
                  <c:v>44654.375</c:v>
                </c:pt>
                <c:pt idx="9508">
                  <c:v>44654.5</c:v>
                </c:pt>
                <c:pt idx="9509">
                  <c:v>44654.625</c:v>
                </c:pt>
                <c:pt idx="9510">
                  <c:v>44654.75</c:v>
                </c:pt>
                <c:pt idx="9511">
                  <c:v>44654.875</c:v>
                </c:pt>
                <c:pt idx="9512">
                  <c:v>44655</c:v>
                </c:pt>
                <c:pt idx="9513">
                  <c:v>44655.125</c:v>
                </c:pt>
                <c:pt idx="9514">
                  <c:v>44655.25</c:v>
                </c:pt>
                <c:pt idx="9515">
                  <c:v>44655.375</c:v>
                </c:pt>
                <c:pt idx="9516">
                  <c:v>44655.5</c:v>
                </c:pt>
                <c:pt idx="9517">
                  <c:v>44655.625</c:v>
                </c:pt>
                <c:pt idx="9518">
                  <c:v>44655.75</c:v>
                </c:pt>
                <c:pt idx="9519">
                  <c:v>44655.875</c:v>
                </c:pt>
                <c:pt idx="9520">
                  <c:v>44656</c:v>
                </c:pt>
                <c:pt idx="9521">
                  <c:v>44656.125</c:v>
                </c:pt>
                <c:pt idx="9522">
                  <c:v>44656.25</c:v>
                </c:pt>
                <c:pt idx="9523">
                  <c:v>44656.375</c:v>
                </c:pt>
                <c:pt idx="9524">
                  <c:v>44656.5</c:v>
                </c:pt>
                <c:pt idx="9525">
                  <c:v>44656.625</c:v>
                </c:pt>
                <c:pt idx="9526">
                  <c:v>44656.75</c:v>
                </c:pt>
                <c:pt idx="9527">
                  <c:v>44656.875</c:v>
                </c:pt>
                <c:pt idx="9528">
                  <c:v>44657</c:v>
                </c:pt>
                <c:pt idx="9529">
                  <c:v>44657.125</c:v>
                </c:pt>
                <c:pt idx="9530">
                  <c:v>44657.25</c:v>
                </c:pt>
                <c:pt idx="9531">
                  <c:v>44657.375</c:v>
                </c:pt>
                <c:pt idx="9532">
                  <c:v>44657.5</c:v>
                </c:pt>
                <c:pt idx="9533">
                  <c:v>44657.625</c:v>
                </c:pt>
                <c:pt idx="9534">
                  <c:v>44657.75</c:v>
                </c:pt>
                <c:pt idx="9535">
                  <c:v>44657.875</c:v>
                </c:pt>
                <c:pt idx="9536">
                  <c:v>44658</c:v>
                </c:pt>
                <c:pt idx="9537">
                  <c:v>44658.125</c:v>
                </c:pt>
                <c:pt idx="9538">
                  <c:v>44658.25</c:v>
                </c:pt>
                <c:pt idx="9539">
                  <c:v>44658.375</c:v>
                </c:pt>
                <c:pt idx="9540">
                  <c:v>44658.5</c:v>
                </c:pt>
                <c:pt idx="9541">
                  <c:v>44658.625</c:v>
                </c:pt>
                <c:pt idx="9542">
                  <c:v>44658.75</c:v>
                </c:pt>
                <c:pt idx="9543">
                  <c:v>44658.875</c:v>
                </c:pt>
                <c:pt idx="9544">
                  <c:v>44659</c:v>
                </c:pt>
                <c:pt idx="9545">
                  <c:v>44659.125</c:v>
                </c:pt>
                <c:pt idx="9546">
                  <c:v>44659.25</c:v>
                </c:pt>
                <c:pt idx="9547">
                  <c:v>44659.375</c:v>
                </c:pt>
                <c:pt idx="9548">
                  <c:v>44659.5</c:v>
                </c:pt>
                <c:pt idx="9549">
                  <c:v>44659.625</c:v>
                </c:pt>
                <c:pt idx="9550">
                  <c:v>44659.75</c:v>
                </c:pt>
                <c:pt idx="9551">
                  <c:v>44659.875</c:v>
                </c:pt>
                <c:pt idx="9552">
                  <c:v>44660</c:v>
                </c:pt>
                <c:pt idx="9553">
                  <c:v>44660.125</c:v>
                </c:pt>
                <c:pt idx="9554">
                  <c:v>44660.25</c:v>
                </c:pt>
                <c:pt idx="9555">
                  <c:v>44660.375</c:v>
                </c:pt>
                <c:pt idx="9556">
                  <c:v>44660.5</c:v>
                </c:pt>
                <c:pt idx="9557">
                  <c:v>44660.625</c:v>
                </c:pt>
                <c:pt idx="9558">
                  <c:v>44660.75</c:v>
                </c:pt>
                <c:pt idx="9559">
                  <c:v>44660.875</c:v>
                </c:pt>
                <c:pt idx="9560">
                  <c:v>44661</c:v>
                </c:pt>
                <c:pt idx="9561">
                  <c:v>44661.125</c:v>
                </c:pt>
                <c:pt idx="9562">
                  <c:v>44661.25</c:v>
                </c:pt>
                <c:pt idx="9563">
                  <c:v>44661.375</c:v>
                </c:pt>
                <c:pt idx="9564">
                  <c:v>44661.5</c:v>
                </c:pt>
                <c:pt idx="9565">
                  <c:v>44661.625</c:v>
                </c:pt>
                <c:pt idx="9566">
                  <c:v>44661.75</c:v>
                </c:pt>
                <c:pt idx="9567">
                  <c:v>44661.875</c:v>
                </c:pt>
                <c:pt idx="9568">
                  <c:v>44662</c:v>
                </c:pt>
                <c:pt idx="9569">
                  <c:v>44662.125</c:v>
                </c:pt>
                <c:pt idx="9570">
                  <c:v>44662.25</c:v>
                </c:pt>
                <c:pt idx="9571">
                  <c:v>44662.375</c:v>
                </c:pt>
                <c:pt idx="9572">
                  <c:v>44662.5</c:v>
                </c:pt>
                <c:pt idx="9573">
                  <c:v>44662.625</c:v>
                </c:pt>
                <c:pt idx="9574">
                  <c:v>44662.75</c:v>
                </c:pt>
                <c:pt idx="9575">
                  <c:v>44662.875</c:v>
                </c:pt>
                <c:pt idx="9576">
                  <c:v>44663</c:v>
                </c:pt>
                <c:pt idx="9577">
                  <c:v>44663.125</c:v>
                </c:pt>
                <c:pt idx="9578">
                  <c:v>44663.25</c:v>
                </c:pt>
                <c:pt idx="9579">
                  <c:v>44663.375</c:v>
                </c:pt>
                <c:pt idx="9580">
                  <c:v>44663.5</c:v>
                </c:pt>
                <c:pt idx="9581">
                  <c:v>44663.625</c:v>
                </c:pt>
                <c:pt idx="9582">
                  <c:v>44663.75</c:v>
                </c:pt>
                <c:pt idx="9583">
                  <c:v>44663.875</c:v>
                </c:pt>
                <c:pt idx="9584">
                  <c:v>44664</c:v>
                </c:pt>
                <c:pt idx="9585">
                  <c:v>44664.125</c:v>
                </c:pt>
                <c:pt idx="9586">
                  <c:v>44664.25</c:v>
                </c:pt>
                <c:pt idx="9587">
                  <c:v>44664.375</c:v>
                </c:pt>
                <c:pt idx="9588">
                  <c:v>44664.5</c:v>
                </c:pt>
                <c:pt idx="9589">
                  <c:v>44664.625</c:v>
                </c:pt>
                <c:pt idx="9590">
                  <c:v>44664.75</c:v>
                </c:pt>
                <c:pt idx="9591">
                  <c:v>44664.875</c:v>
                </c:pt>
                <c:pt idx="9592">
                  <c:v>44665</c:v>
                </c:pt>
                <c:pt idx="9593">
                  <c:v>44665.125</c:v>
                </c:pt>
                <c:pt idx="9594">
                  <c:v>44665.25</c:v>
                </c:pt>
                <c:pt idx="9595">
                  <c:v>44665.375</c:v>
                </c:pt>
                <c:pt idx="9596">
                  <c:v>44665.5</c:v>
                </c:pt>
                <c:pt idx="9597">
                  <c:v>44665.625</c:v>
                </c:pt>
                <c:pt idx="9598">
                  <c:v>44665.75</c:v>
                </c:pt>
                <c:pt idx="9599">
                  <c:v>44665.875</c:v>
                </c:pt>
                <c:pt idx="9600">
                  <c:v>44666</c:v>
                </c:pt>
                <c:pt idx="9601">
                  <c:v>44666.125</c:v>
                </c:pt>
                <c:pt idx="9602">
                  <c:v>44666.25</c:v>
                </c:pt>
                <c:pt idx="9603">
                  <c:v>44666.375</c:v>
                </c:pt>
                <c:pt idx="9604">
                  <c:v>44666.5</c:v>
                </c:pt>
                <c:pt idx="9605">
                  <c:v>44666.625</c:v>
                </c:pt>
                <c:pt idx="9606">
                  <c:v>44666.75</c:v>
                </c:pt>
                <c:pt idx="9607">
                  <c:v>44666.875</c:v>
                </c:pt>
                <c:pt idx="9608">
                  <c:v>44667</c:v>
                </c:pt>
                <c:pt idx="9609">
                  <c:v>44667.125</c:v>
                </c:pt>
                <c:pt idx="9610">
                  <c:v>44667.25</c:v>
                </c:pt>
                <c:pt idx="9611">
                  <c:v>44667.375</c:v>
                </c:pt>
                <c:pt idx="9612">
                  <c:v>44667.5</c:v>
                </c:pt>
                <c:pt idx="9613">
                  <c:v>44667.625</c:v>
                </c:pt>
                <c:pt idx="9614">
                  <c:v>44667.75</c:v>
                </c:pt>
                <c:pt idx="9615">
                  <c:v>44667.875</c:v>
                </c:pt>
                <c:pt idx="9616">
                  <c:v>44668</c:v>
                </c:pt>
                <c:pt idx="9617">
                  <c:v>44668.125</c:v>
                </c:pt>
                <c:pt idx="9618">
                  <c:v>44668.25</c:v>
                </c:pt>
                <c:pt idx="9619">
                  <c:v>44668.375</c:v>
                </c:pt>
                <c:pt idx="9620">
                  <c:v>44668.5</c:v>
                </c:pt>
                <c:pt idx="9621">
                  <c:v>44668.625</c:v>
                </c:pt>
                <c:pt idx="9622">
                  <c:v>44668.75</c:v>
                </c:pt>
                <c:pt idx="9623">
                  <c:v>44668.875</c:v>
                </c:pt>
                <c:pt idx="9624">
                  <c:v>44669</c:v>
                </c:pt>
                <c:pt idx="9625">
                  <c:v>44669.125</c:v>
                </c:pt>
                <c:pt idx="9626">
                  <c:v>44669.25</c:v>
                </c:pt>
                <c:pt idx="9627">
                  <c:v>44669.375</c:v>
                </c:pt>
                <c:pt idx="9628">
                  <c:v>44669.5</c:v>
                </c:pt>
                <c:pt idx="9629">
                  <c:v>44669.625</c:v>
                </c:pt>
                <c:pt idx="9630">
                  <c:v>44669.75</c:v>
                </c:pt>
                <c:pt idx="9631">
                  <c:v>44669.875</c:v>
                </c:pt>
                <c:pt idx="9632">
                  <c:v>44670</c:v>
                </c:pt>
                <c:pt idx="9633">
                  <c:v>44670.125</c:v>
                </c:pt>
                <c:pt idx="9634">
                  <c:v>44670.25</c:v>
                </c:pt>
                <c:pt idx="9635">
                  <c:v>44670.375</c:v>
                </c:pt>
                <c:pt idx="9636">
                  <c:v>44670.5</c:v>
                </c:pt>
                <c:pt idx="9637">
                  <c:v>44670.625</c:v>
                </c:pt>
                <c:pt idx="9638">
                  <c:v>44670.75</c:v>
                </c:pt>
                <c:pt idx="9639">
                  <c:v>44670.875</c:v>
                </c:pt>
                <c:pt idx="9640">
                  <c:v>44671</c:v>
                </c:pt>
                <c:pt idx="9641">
                  <c:v>44671.125</c:v>
                </c:pt>
                <c:pt idx="9642">
                  <c:v>44671.25</c:v>
                </c:pt>
                <c:pt idx="9643">
                  <c:v>44671.375</c:v>
                </c:pt>
                <c:pt idx="9644">
                  <c:v>44671.5</c:v>
                </c:pt>
                <c:pt idx="9645">
                  <c:v>44671.625</c:v>
                </c:pt>
                <c:pt idx="9646">
                  <c:v>44671.75</c:v>
                </c:pt>
                <c:pt idx="9647">
                  <c:v>44671.875</c:v>
                </c:pt>
                <c:pt idx="9648">
                  <c:v>44672</c:v>
                </c:pt>
                <c:pt idx="9649">
                  <c:v>44672.125</c:v>
                </c:pt>
                <c:pt idx="9650">
                  <c:v>44672.25</c:v>
                </c:pt>
                <c:pt idx="9651">
                  <c:v>44672.375</c:v>
                </c:pt>
                <c:pt idx="9652">
                  <c:v>44672.5</c:v>
                </c:pt>
                <c:pt idx="9653">
                  <c:v>44672.625</c:v>
                </c:pt>
                <c:pt idx="9654">
                  <c:v>44672.75</c:v>
                </c:pt>
                <c:pt idx="9655">
                  <c:v>44672.875</c:v>
                </c:pt>
                <c:pt idx="9656">
                  <c:v>44673</c:v>
                </c:pt>
                <c:pt idx="9657">
                  <c:v>44673.125</c:v>
                </c:pt>
                <c:pt idx="9658">
                  <c:v>44673.25</c:v>
                </c:pt>
                <c:pt idx="9659">
                  <c:v>44673.375</c:v>
                </c:pt>
                <c:pt idx="9660">
                  <c:v>44673.5</c:v>
                </c:pt>
                <c:pt idx="9661">
                  <c:v>44673.625</c:v>
                </c:pt>
                <c:pt idx="9662">
                  <c:v>44673.75</c:v>
                </c:pt>
                <c:pt idx="9663">
                  <c:v>44673.875</c:v>
                </c:pt>
                <c:pt idx="9664">
                  <c:v>44674</c:v>
                </c:pt>
                <c:pt idx="9665">
                  <c:v>44674.125</c:v>
                </c:pt>
                <c:pt idx="9666">
                  <c:v>44674.25</c:v>
                </c:pt>
                <c:pt idx="9667">
                  <c:v>44674.375</c:v>
                </c:pt>
                <c:pt idx="9668">
                  <c:v>44674.5</c:v>
                </c:pt>
                <c:pt idx="9669">
                  <c:v>44674.625</c:v>
                </c:pt>
                <c:pt idx="9670">
                  <c:v>44674.75</c:v>
                </c:pt>
                <c:pt idx="9671">
                  <c:v>44674.875</c:v>
                </c:pt>
                <c:pt idx="9672">
                  <c:v>44675</c:v>
                </c:pt>
                <c:pt idx="9673">
                  <c:v>44675.125</c:v>
                </c:pt>
                <c:pt idx="9674">
                  <c:v>44675.25</c:v>
                </c:pt>
                <c:pt idx="9675">
                  <c:v>44675.375</c:v>
                </c:pt>
                <c:pt idx="9676">
                  <c:v>44675.5</c:v>
                </c:pt>
                <c:pt idx="9677">
                  <c:v>44675.625</c:v>
                </c:pt>
                <c:pt idx="9678">
                  <c:v>44675.75</c:v>
                </c:pt>
                <c:pt idx="9679">
                  <c:v>44675.875</c:v>
                </c:pt>
                <c:pt idx="9680">
                  <c:v>44676</c:v>
                </c:pt>
                <c:pt idx="9681">
                  <c:v>44676.125</c:v>
                </c:pt>
                <c:pt idx="9682">
                  <c:v>44676.25</c:v>
                </c:pt>
                <c:pt idx="9683">
                  <c:v>44676.375</c:v>
                </c:pt>
                <c:pt idx="9684">
                  <c:v>44676.5</c:v>
                </c:pt>
                <c:pt idx="9685">
                  <c:v>44676.625</c:v>
                </c:pt>
                <c:pt idx="9686">
                  <c:v>44676.75</c:v>
                </c:pt>
                <c:pt idx="9687">
                  <c:v>44676.875</c:v>
                </c:pt>
                <c:pt idx="9688">
                  <c:v>44677</c:v>
                </c:pt>
                <c:pt idx="9689">
                  <c:v>44677.125</c:v>
                </c:pt>
                <c:pt idx="9690">
                  <c:v>44677.25</c:v>
                </c:pt>
                <c:pt idx="9691">
                  <c:v>44677.375</c:v>
                </c:pt>
                <c:pt idx="9692">
                  <c:v>44677.5</c:v>
                </c:pt>
                <c:pt idx="9693">
                  <c:v>44677.625</c:v>
                </c:pt>
                <c:pt idx="9694">
                  <c:v>44677.75</c:v>
                </c:pt>
                <c:pt idx="9695">
                  <c:v>44677.875</c:v>
                </c:pt>
                <c:pt idx="9696">
                  <c:v>44678</c:v>
                </c:pt>
                <c:pt idx="9697">
                  <c:v>44678.125</c:v>
                </c:pt>
                <c:pt idx="9698">
                  <c:v>44678.25</c:v>
                </c:pt>
                <c:pt idx="9699">
                  <c:v>44678.375</c:v>
                </c:pt>
                <c:pt idx="9700">
                  <c:v>44678.5</c:v>
                </c:pt>
                <c:pt idx="9701">
                  <c:v>44678.625</c:v>
                </c:pt>
                <c:pt idx="9702">
                  <c:v>44678.75</c:v>
                </c:pt>
                <c:pt idx="9703">
                  <c:v>44678.875</c:v>
                </c:pt>
                <c:pt idx="9704">
                  <c:v>44679</c:v>
                </c:pt>
                <c:pt idx="9705">
                  <c:v>44679.125</c:v>
                </c:pt>
                <c:pt idx="9706">
                  <c:v>44679.25</c:v>
                </c:pt>
                <c:pt idx="9707">
                  <c:v>44679.375</c:v>
                </c:pt>
                <c:pt idx="9708">
                  <c:v>44679.5</c:v>
                </c:pt>
                <c:pt idx="9709">
                  <c:v>44679.625</c:v>
                </c:pt>
                <c:pt idx="9710">
                  <c:v>44679.75</c:v>
                </c:pt>
                <c:pt idx="9711">
                  <c:v>44679.875</c:v>
                </c:pt>
                <c:pt idx="9712">
                  <c:v>44680</c:v>
                </c:pt>
                <c:pt idx="9713">
                  <c:v>44680.125</c:v>
                </c:pt>
                <c:pt idx="9714">
                  <c:v>44680.25</c:v>
                </c:pt>
                <c:pt idx="9715">
                  <c:v>44680.375</c:v>
                </c:pt>
                <c:pt idx="9716">
                  <c:v>44680.5</c:v>
                </c:pt>
                <c:pt idx="9717">
                  <c:v>44680.625</c:v>
                </c:pt>
                <c:pt idx="9718">
                  <c:v>44680.75</c:v>
                </c:pt>
                <c:pt idx="9719">
                  <c:v>44680.875</c:v>
                </c:pt>
                <c:pt idx="9720">
                  <c:v>44681</c:v>
                </c:pt>
                <c:pt idx="9721">
                  <c:v>44681.125</c:v>
                </c:pt>
                <c:pt idx="9722">
                  <c:v>44681.25</c:v>
                </c:pt>
                <c:pt idx="9723">
                  <c:v>44681.375</c:v>
                </c:pt>
                <c:pt idx="9724">
                  <c:v>44681.5</c:v>
                </c:pt>
                <c:pt idx="9725">
                  <c:v>44681.625</c:v>
                </c:pt>
                <c:pt idx="9726">
                  <c:v>44681.75</c:v>
                </c:pt>
                <c:pt idx="9727">
                  <c:v>44681.875</c:v>
                </c:pt>
                <c:pt idx="9728">
                  <c:v>44682</c:v>
                </c:pt>
                <c:pt idx="9729">
                  <c:v>44682.125</c:v>
                </c:pt>
                <c:pt idx="9730">
                  <c:v>44682.25</c:v>
                </c:pt>
                <c:pt idx="9731">
                  <c:v>44682.375</c:v>
                </c:pt>
                <c:pt idx="9732">
                  <c:v>44682.5</c:v>
                </c:pt>
                <c:pt idx="9733">
                  <c:v>44682.625</c:v>
                </c:pt>
                <c:pt idx="9734">
                  <c:v>44682.75</c:v>
                </c:pt>
                <c:pt idx="9735">
                  <c:v>44682.875</c:v>
                </c:pt>
                <c:pt idx="9736">
                  <c:v>44683</c:v>
                </c:pt>
                <c:pt idx="9737">
                  <c:v>44683.125</c:v>
                </c:pt>
                <c:pt idx="9738">
                  <c:v>44683.25</c:v>
                </c:pt>
                <c:pt idx="9739">
                  <c:v>44683.375</c:v>
                </c:pt>
                <c:pt idx="9740">
                  <c:v>44683.5</c:v>
                </c:pt>
                <c:pt idx="9741">
                  <c:v>44683.625</c:v>
                </c:pt>
                <c:pt idx="9742">
                  <c:v>44683.75</c:v>
                </c:pt>
                <c:pt idx="9743">
                  <c:v>44683.875</c:v>
                </c:pt>
                <c:pt idx="9744">
                  <c:v>44684</c:v>
                </c:pt>
                <c:pt idx="9745">
                  <c:v>44684.125</c:v>
                </c:pt>
                <c:pt idx="9746">
                  <c:v>44684.25</c:v>
                </c:pt>
                <c:pt idx="9747">
                  <c:v>44684.375</c:v>
                </c:pt>
                <c:pt idx="9748">
                  <c:v>44684.5</c:v>
                </c:pt>
                <c:pt idx="9749">
                  <c:v>44684.625</c:v>
                </c:pt>
                <c:pt idx="9750">
                  <c:v>44684.75</c:v>
                </c:pt>
                <c:pt idx="9751">
                  <c:v>44684.875</c:v>
                </c:pt>
                <c:pt idx="9752">
                  <c:v>44685</c:v>
                </c:pt>
                <c:pt idx="9753">
                  <c:v>44685.125</c:v>
                </c:pt>
                <c:pt idx="9754">
                  <c:v>44685.25</c:v>
                </c:pt>
                <c:pt idx="9755">
                  <c:v>44685.375</c:v>
                </c:pt>
                <c:pt idx="9756">
                  <c:v>44685.5</c:v>
                </c:pt>
                <c:pt idx="9757">
                  <c:v>44685.625</c:v>
                </c:pt>
                <c:pt idx="9758">
                  <c:v>44685.75</c:v>
                </c:pt>
                <c:pt idx="9759">
                  <c:v>44685.875</c:v>
                </c:pt>
                <c:pt idx="9760">
                  <c:v>44686</c:v>
                </c:pt>
                <c:pt idx="9761">
                  <c:v>44686.125</c:v>
                </c:pt>
                <c:pt idx="9762">
                  <c:v>44686.25</c:v>
                </c:pt>
                <c:pt idx="9763">
                  <c:v>44686.375</c:v>
                </c:pt>
                <c:pt idx="9764">
                  <c:v>44686.5</c:v>
                </c:pt>
                <c:pt idx="9765">
                  <c:v>44686.625</c:v>
                </c:pt>
                <c:pt idx="9766">
                  <c:v>44686.75</c:v>
                </c:pt>
                <c:pt idx="9767">
                  <c:v>44686.875</c:v>
                </c:pt>
                <c:pt idx="9768">
                  <c:v>44687</c:v>
                </c:pt>
                <c:pt idx="9769">
                  <c:v>44687.125</c:v>
                </c:pt>
                <c:pt idx="9770">
                  <c:v>44687.25</c:v>
                </c:pt>
                <c:pt idx="9771">
                  <c:v>44687.375</c:v>
                </c:pt>
                <c:pt idx="9772">
                  <c:v>44687.5</c:v>
                </c:pt>
                <c:pt idx="9773">
                  <c:v>44687.625</c:v>
                </c:pt>
                <c:pt idx="9774">
                  <c:v>44687.75</c:v>
                </c:pt>
                <c:pt idx="9775">
                  <c:v>44687.875</c:v>
                </c:pt>
                <c:pt idx="9776">
                  <c:v>44688</c:v>
                </c:pt>
                <c:pt idx="9777">
                  <c:v>44688.125</c:v>
                </c:pt>
                <c:pt idx="9778">
                  <c:v>44688.25</c:v>
                </c:pt>
                <c:pt idx="9779">
                  <c:v>44688.375</c:v>
                </c:pt>
                <c:pt idx="9780">
                  <c:v>44688.5</c:v>
                </c:pt>
                <c:pt idx="9781">
                  <c:v>44688.625</c:v>
                </c:pt>
                <c:pt idx="9782">
                  <c:v>44688.75</c:v>
                </c:pt>
                <c:pt idx="9783">
                  <c:v>44688.875</c:v>
                </c:pt>
                <c:pt idx="9784">
                  <c:v>44689</c:v>
                </c:pt>
                <c:pt idx="9785">
                  <c:v>44689.125</c:v>
                </c:pt>
                <c:pt idx="9786">
                  <c:v>44689.25</c:v>
                </c:pt>
                <c:pt idx="9787">
                  <c:v>44689.375</c:v>
                </c:pt>
                <c:pt idx="9788">
                  <c:v>44689.5</c:v>
                </c:pt>
                <c:pt idx="9789">
                  <c:v>44689.625</c:v>
                </c:pt>
                <c:pt idx="9790">
                  <c:v>44689.75</c:v>
                </c:pt>
                <c:pt idx="9791">
                  <c:v>44689.875</c:v>
                </c:pt>
                <c:pt idx="9792">
                  <c:v>44690</c:v>
                </c:pt>
                <c:pt idx="9793">
                  <c:v>44690.125</c:v>
                </c:pt>
                <c:pt idx="9794">
                  <c:v>44690.25</c:v>
                </c:pt>
                <c:pt idx="9795">
                  <c:v>44690.375</c:v>
                </c:pt>
                <c:pt idx="9796">
                  <c:v>44690.5</c:v>
                </c:pt>
                <c:pt idx="9797">
                  <c:v>44690.625</c:v>
                </c:pt>
                <c:pt idx="9798">
                  <c:v>44690.75</c:v>
                </c:pt>
                <c:pt idx="9799">
                  <c:v>44690.875</c:v>
                </c:pt>
                <c:pt idx="9800">
                  <c:v>44691</c:v>
                </c:pt>
                <c:pt idx="9801">
                  <c:v>44691.125</c:v>
                </c:pt>
                <c:pt idx="9802">
                  <c:v>44691.25</c:v>
                </c:pt>
                <c:pt idx="9803">
                  <c:v>44691.375</c:v>
                </c:pt>
                <c:pt idx="9804">
                  <c:v>44691.5</c:v>
                </c:pt>
                <c:pt idx="9805">
                  <c:v>44691.625</c:v>
                </c:pt>
                <c:pt idx="9806">
                  <c:v>44691.75</c:v>
                </c:pt>
                <c:pt idx="9807">
                  <c:v>44691.875</c:v>
                </c:pt>
                <c:pt idx="9808">
                  <c:v>44692</c:v>
                </c:pt>
                <c:pt idx="9809">
                  <c:v>44692.125</c:v>
                </c:pt>
                <c:pt idx="9810">
                  <c:v>44692.25</c:v>
                </c:pt>
                <c:pt idx="9811">
                  <c:v>44692.375</c:v>
                </c:pt>
                <c:pt idx="9812">
                  <c:v>44692.5</c:v>
                </c:pt>
                <c:pt idx="9813">
                  <c:v>44692.625</c:v>
                </c:pt>
                <c:pt idx="9814">
                  <c:v>44692.75</c:v>
                </c:pt>
                <c:pt idx="9815">
                  <c:v>44692.875</c:v>
                </c:pt>
                <c:pt idx="9816">
                  <c:v>44693</c:v>
                </c:pt>
                <c:pt idx="9817">
                  <c:v>44693.125</c:v>
                </c:pt>
                <c:pt idx="9818">
                  <c:v>44693.25</c:v>
                </c:pt>
                <c:pt idx="9819">
                  <c:v>44693.375</c:v>
                </c:pt>
                <c:pt idx="9820">
                  <c:v>44693.5</c:v>
                </c:pt>
                <c:pt idx="9821">
                  <c:v>44693.625</c:v>
                </c:pt>
                <c:pt idx="9822">
                  <c:v>44693.75</c:v>
                </c:pt>
                <c:pt idx="9823">
                  <c:v>44693.875</c:v>
                </c:pt>
                <c:pt idx="9824">
                  <c:v>44694</c:v>
                </c:pt>
                <c:pt idx="9825">
                  <c:v>44694.125</c:v>
                </c:pt>
                <c:pt idx="9826">
                  <c:v>44694.25</c:v>
                </c:pt>
                <c:pt idx="9827">
                  <c:v>44694.375</c:v>
                </c:pt>
                <c:pt idx="9828">
                  <c:v>44694.5</c:v>
                </c:pt>
                <c:pt idx="9829">
                  <c:v>44694.625</c:v>
                </c:pt>
                <c:pt idx="9830">
                  <c:v>44694.75</c:v>
                </c:pt>
                <c:pt idx="9831">
                  <c:v>44694.875</c:v>
                </c:pt>
                <c:pt idx="9832">
                  <c:v>44695</c:v>
                </c:pt>
                <c:pt idx="9833">
                  <c:v>44695.125</c:v>
                </c:pt>
                <c:pt idx="9834">
                  <c:v>44695.25</c:v>
                </c:pt>
                <c:pt idx="9835">
                  <c:v>44695.375</c:v>
                </c:pt>
                <c:pt idx="9836">
                  <c:v>44695.5</c:v>
                </c:pt>
                <c:pt idx="9837">
                  <c:v>44695.625</c:v>
                </c:pt>
                <c:pt idx="9838">
                  <c:v>44695.75</c:v>
                </c:pt>
                <c:pt idx="9839">
                  <c:v>44695.875</c:v>
                </c:pt>
                <c:pt idx="9840">
                  <c:v>44696</c:v>
                </c:pt>
                <c:pt idx="9841">
                  <c:v>44696.125</c:v>
                </c:pt>
                <c:pt idx="9842">
                  <c:v>44696.25</c:v>
                </c:pt>
                <c:pt idx="9843">
                  <c:v>44696.375</c:v>
                </c:pt>
                <c:pt idx="9844">
                  <c:v>44696.5</c:v>
                </c:pt>
                <c:pt idx="9845">
                  <c:v>44696.625</c:v>
                </c:pt>
                <c:pt idx="9846">
                  <c:v>44696.75</c:v>
                </c:pt>
                <c:pt idx="9847">
                  <c:v>44696.875</c:v>
                </c:pt>
                <c:pt idx="9848">
                  <c:v>44697</c:v>
                </c:pt>
                <c:pt idx="9849">
                  <c:v>44697.125</c:v>
                </c:pt>
                <c:pt idx="9850">
                  <c:v>44697.25</c:v>
                </c:pt>
                <c:pt idx="9851">
                  <c:v>44697.375</c:v>
                </c:pt>
                <c:pt idx="9852">
                  <c:v>44697.5</c:v>
                </c:pt>
                <c:pt idx="9853">
                  <c:v>44697.625</c:v>
                </c:pt>
                <c:pt idx="9854">
                  <c:v>44697.75</c:v>
                </c:pt>
                <c:pt idx="9855">
                  <c:v>44697.875</c:v>
                </c:pt>
                <c:pt idx="9856">
                  <c:v>44698</c:v>
                </c:pt>
                <c:pt idx="9857">
                  <c:v>44698.125</c:v>
                </c:pt>
                <c:pt idx="9858">
                  <c:v>44698.25</c:v>
                </c:pt>
                <c:pt idx="9859">
                  <c:v>44698.375</c:v>
                </c:pt>
                <c:pt idx="9860">
                  <c:v>44698.5</c:v>
                </c:pt>
                <c:pt idx="9861">
                  <c:v>44698.625</c:v>
                </c:pt>
                <c:pt idx="9862">
                  <c:v>44698.75</c:v>
                </c:pt>
                <c:pt idx="9863">
                  <c:v>44698.875</c:v>
                </c:pt>
                <c:pt idx="9864">
                  <c:v>44699</c:v>
                </c:pt>
                <c:pt idx="9865">
                  <c:v>44699.125</c:v>
                </c:pt>
                <c:pt idx="9866">
                  <c:v>44699.25</c:v>
                </c:pt>
                <c:pt idx="9867">
                  <c:v>44699.375</c:v>
                </c:pt>
                <c:pt idx="9868">
                  <c:v>44699.5</c:v>
                </c:pt>
                <c:pt idx="9869">
                  <c:v>44699.625</c:v>
                </c:pt>
                <c:pt idx="9870">
                  <c:v>44699.75</c:v>
                </c:pt>
                <c:pt idx="9871">
                  <c:v>44699.875</c:v>
                </c:pt>
                <c:pt idx="9872">
                  <c:v>44700</c:v>
                </c:pt>
                <c:pt idx="9873">
                  <c:v>44700.125</c:v>
                </c:pt>
                <c:pt idx="9874">
                  <c:v>44700.25</c:v>
                </c:pt>
                <c:pt idx="9875">
                  <c:v>44700.375</c:v>
                </c:pt>
                <c:pt idx="9876">
                  <c:v>44700.5</c:v>
                </c:pt>
                <c:pt idx="9877">
                  <c:v>44700.625</c:v>
                </c:pt>
                <c:pt idx="9878">
                  <c:v>44700.75</c:v>
                </c:pt>
                <c:pt idx="9879">
                  <c:v>44700.875</c:v>
                </c:pt>
                <c:pt idx="9880">
                  <c:v>44701</c:v>
                </c:pt>
                <c:pt idx="9881">
                  <c:v>44701.125</c:v>
                </c:pt>
                <c:pt idx="9882">
                  <c:v>44701.25</c:v>
                </c:pt>
                <c:pt idx="9883">
                  <c:v>44701.375</c:v>
                </c:pt>
                <c:pt idx="9884">
                  <c:v>44701.5</c:v>
                </c:pt>
                <c:pt idx="9885">
                  <c:v>44701.625</c:v>
                </c:pt>
                <c:pt idx="9886">
                  <c:v>44701.75</c:v>
                </c:pt>
                <c:pt idx="9887">
                  <c:v>44701.875</c:v>
                </c:pt>
                <c:pt idx="9888">
                  <c:v>44702</c:v>
                </c:pt>
                <c:pt idx="9889">
                  <c:v>44702.125</c:v>
                </c:pt>
                <c:pt idx="9890">
                  <c:v>44702.25</c:v>
                </c:pt>
                <c:pt idx="9891">
                  <c:v>44702.375</c:v>
                </c:pt>
                <c:pt idx="9892">
                  <c:v>44702.5</c:v>
                </c:pt>
                <c:pt idx="9893">
                  <c:v>44702.625</c:v>
                </c:pt>
                <c:pt idx="9894">
                  <c:v>44702.75</c:v>
                </c:pt>
                <c:pt idx="9895">
                  <c:v>44702.875</c:v>
                </c:pt>
                <c:pt idx="9896">
                  <c:v>44703</c:v>
                </c:pt>
                <c:pt idx="9897">
                  <c:v>44703.125</c:v>
                </c:pt>
                <c:pt idx="9898">
                  <c:v>44703.25</c:v>
                </c:pt>
                <c:pt idx="9899">
                  <c:v>44703.375</c:v>
                </c:pt>
                <c:pt idx="9900">
                  <c:v>44703.5</c:v>
                </c:pt>
                <c:pt idx="9901">
                  <c:v>44703.625</c:v>
                </c:pt>
                <c:pt idx="9902">
                  <c:v>44703.75</c:v>
                </c:pt>
                <c:pt idx="9903">
                  <c:v>44703.875</c:v>
                </c:pt>
                <c:pt idx="9904">
                  <c:v>44704</c:v>
                </c:pt>
                <c:pt idx="9905">
                  <c:v>44704.125</c:v>
                </c:pt>
                <c:pt idx="9906">
                  <c:v>44704.25</c:v>
                </c:pt>
                <c:pt idx="9907">
                  <c:v>44704.375</c:v>
                </c:pt>
                <c:pt idx="9908">
                  <c:v>44704.5</c:v>
                </c:pt>
                <c:pt idx="9909">
                  <c:v>44704.625</c:v>
                </c:pt>
                <c:pt idx="9910">
                  <c:v>44704.75</c:v>
                </c:pt>
                <c:pt idx="9911">
                  <c:v>44704.875</c:v>
                </c:pt>
                <c:pt idx="9912">
                  <c:v>44705</c:v>
                </c:pt>
                <c:pt idx="9913">
                  <c:v>44705.125</c:v>
                </c:pt>
                <c:pt idx="9914">
                  <c:v>44705.25</c:v>
                </c:pt>
                <c:pt idx="9915">
                  <c:v>44705.375</c:v>
                </c:pt>
                <c:pt idx="9916">
                  <c:v>44705.5</c:v>
                </c:pt>
                <c:pt idx="9917">
                  <c:v>44705.625</c:v>
                </c:pt>
                <c:pt idx="9918">
                  <c:v>44705.75</c:v>
                </c:pt>
                <c:pt idx="9919">
                  <c:v>44705.875</c:v>
                </c:pt>
                <c:pt idx="9920">
                  <c:v>44706</c:v>
                </c:pt>
                <c:pt idx="9921">
                  <c:v>44706.125</c:v>
                </c:pt>
                <c:pt idx="9922">
                  <c:v>44706.25</c:v>
                </c:pt>
                <c:pt idx="9923">
                  <c:v>44706.375</c:v>
                </c:pt>
                <c:pt idx="9924">
                  <c:v>44706.5</c:v>
                </c:pt>
                <c:pt idx="9925">
                  <c:v>44706.625</c:v>
                </c:pt>
                <c:pt idx="9926">
                  <c:v>44706.75</c:v>
                </c:pt>
                <c:pt idx="9927">
                  <c:v>44706.875</c:v>
                </c:pt>
                <c:pt idx="9928">
                  <c:v>44707</c:v>
                </c:pt>
                <c:pt idx="9929">
                  <c:v>44707.125</c:v>
                </c:pt>
                <c:pt idx="9930">
                  <c:v>44707.25</c:v>
                </c:pt>
                <c:pt idx="9931">
                  <c:v>44707.375</c:v>
                </c:pt>
                <c:pt idx="9932">
                  <c:v>44707.5</c:v>
                </c:pt>
                <c:pt idx="9933">
                  <c:v>44707.625</c:v>
                </c:pt>
                <c:pt idx="9934">
                  <c:v>44707.75</c:v>
                </c:pt>
                <c:pt idx="9935">
                  <c:v>44707.875</c:v>
                </c:pt>
                <c:pt idx="9936">
                  <c:v>44708</c:v>
                </c:pt>
                <c:pt idx="9937">
                  <c:v>44708.125</c:v>
                </c:pt>
                <c:pt idx="9938">
                  <c:v>44708.25</c:v>
                </c:pt>
                <c:pt idx="9939">
                  <c:v>44708.375</c:v>
                </c:pt>
                <c:pt idx="9940">
                  <c:v>44708.5</c:v>
                </c:pt>
                <c:pt idx="9941">
                  <c:v>44708.625</c:v>
                </c:pt>
                <c:pt idx="9942">
                  <c:v>44708.75</c:v>
                </c:pt>
                <c:pt idx="9943">
                  <c:v>44708.875</c:v>
                </c:pt>
                <c:pt idx="9944">
                  <c:v>44709</c:v>
                </c:pt>
                <c:pt idx="9945">
                  <c:v>44709.125</c:v>
                </c:pt>
                <c:pt idx="9946">
                  <c:v>44709.25</c:v>
                </c:pt>
                <c:pt idx="9947">
                  <c:v>44709.375</c:v>
                </c:pt>
                <c:pt idx="9948">
                  <c:v>44709.5</c:v>
                </c:pt>
                <c:pt idx="9949">
                  <c:v>44709.625</c:v>
                </c:pt>
                <c:pt idx="9950">
                  <c:v>44709.75</c:v>
                </c:pt>
                <c:pt idx="9951">
                  <c:v>44709.875</c:v>
                </c:pt>
                <c:pt idx="9952">
                  <c:v>44710</c:v>
                </c:pt>
                <c:pt idx="9953">
                  <c:v>44710.125</c:v>
                </c:pt>
                <c:pt idx="9954">
                  <c:v>44710.25</c:v>
                </c:pt>
                <c:pt idx="9955">
                  <c:v>44710.375</c:v>
                </c:pt>
                <c:pt idx="9956">
                  <c:v>44710.5</c:v>
                </c:pt>
                <c:pt idx="9957">
                  <c:v>44710.625</c:v>
                </c:pt>
                <c:pt idx="9958">
                  <c:v>44710.75</c:v>
                </c:pt>
                <c:pt idx="9959">
                  <c:v>44710.875</c:v>
                </c:pt>
                <c:pt idx="9960">
                  <c:v>44711</c:v>
                </c:pt>
                <c:pt idx="9961">
                  <c:v>44711.125</c:v>
                </c:pt>
                <c:pt idx="9962">
                  <c:v>44711.25</c:v>
                </c:pt>
                <c:pt idx="9963">
                  <c:v>44711.375</c:v>
                </c:pt>
                <c:pt idx="9964">
                  <c:v>44711.5</c:v>
                </c:pt>
                <c:pt idx="9965">
                  <c:v>44711.625</c:v>
                </c:pt>
                <c:pt idx="9966">
                  <c:v>44711.75</c:v>
                </c:pt>
                <c:pt idx="9967">
                  <c:v>44711.875</c:v>
                </c:pt>
                <c:pt idx="9968">
                  <c:v>44712</c:v>
                </c:pt>
                <c:pt idx="9969">
                  <c:v>44712.125</c:v>
                </c:pt>
                <c:pt idx="9970">
                  <c:v>44712.25</c:v>
                </c:pt>
                <c:pt idx="9971">
                  <c:v>44712.375</c:v>
                </c:pt>
                <c:pt idx="9972">
                  <c:v>44712.5</c:v>
                </c:pt>
                <c:pt idx="9973">
                  <c:v>44712.625</c:v>
                </c:pt>
                <c:pt idx="9974">
                  <c:v>44712.75</c:v>
                </c:pt>
                <c:pt idx="9975">
                  <c:v>44712.875</c:v>
                </c:pt>
                <c:pt idx="9976">
                  <c:v>44713</c:v>
                </c:pt>
                <c:pt idx="9977">
                  <c:v>44713.125</c:v>
                </c:pt>
                <c:pt idx="9978">
                  <c:v>44713.25</c:v>
                </c:pt>
                <c:pt idx="9979">
                  <c:v>44713.375</c:v>
                </c:pt>
                <c:pt idx="9980">
                  <c:v>44713.5</c:v>
                </c:pt>
                <c:pt idx="9981">
                  <c:v>44713.625</c:v>
                </c:pt>
                <c:pt idx="9982">
                  <c:v>44713.75</c:v>
                </c:pt>
                <c:pt idx="9983">
                  <c:v>44713.875</c:v>
                </c:pt>
                <c:pt idx="9984">
                  <c:v>44714</c:v>
                </c:pt>
                <c:pt idx="9985">
                  <c:v>44714.125</c:v>
                </c:pt>
                <c:pt idx="9986">
                  <c:v>44714.25</c:v>
                </c:pt>
                <c:pt idx="9987">
                  <c:v>44714.375</c:v>
                </c:pt>
                <c:pt idx="9988">
                  <c:v>44714.5</c:v>
                </c:pt>
                <c:pt idx="9989">
                  <c:v>44714.625</c:v>
                </c:pt>
                <c:pt idx="9990">
                  <c:v>44714.75</c:v>
                </c:pt>
                <c:pt idx="9991">
                  <c:v>44714.875</c:v>
                </c:pt>
                <c:pt idx="9992">
                  <c:v>44715</c:v>
                </c:pt>
                <c:pt idx="9993">
                  <c:v>44715.125</c:v>
                </c:pt>
                <c:pt idx="9994">
                  <c:v>44715.25</c:v>
                </c:pt>
                <c:pt idx="9995">
                  <c:v>44715.375</c:v>
                </c:pt>
                <c:pt idx="9996">
                  <c:v>44715.5</c:v>
                </c:pt>
                <c:pt idx="9997">
                  <c:v>44715.625</c:v>
                </c:pt>
                <c:pt idx="9998">
                  <c:v>44715.75</c:v>
                </c:pt>
                <c:pt idx="9999">
                  <c:v>44715.875</c:v>
                </c:pt>
                <c:pt idx="10000">
                  <c:v>44716</c:v>
                </c:pt>
                <c:pt idx="10001">
                  <c:v>44716.125</c:v>
                </c:pt>
                <c:pt idx="10002">
                  <c:v>44716.25</c:v>
                </c:pt>
                <c:pt idx="10003">
                  <c:v>44716.375</c:v>
                </c:pt>
                <c:pt idx="10004">
                  <c:v>44716.5</c:v>
                </c:pt>
                <c:pt idx="10005">
                  <c:v>44716.625</c:v>
                </c:pt>
                <c:pt idx="10006">
                  <c:v>44716.75</c:v>
                </c:pt>
                <c:pt idx="10007">
                  <c:v>44716.875</c:v>
                </c:pt>
                <c:pt idx="10008">
                  <c:v>44717</c:v>
                </c:pt>
                <c:pt idx="10009">
                  <c:v>44717.125</c:v>
                </c:pt>
                <c:pt idx="10010">
                  <c:v>44717.25</c:v>
                </c:pt>
                <c:pt idx="10011">
                  <c:v>44717.375</c:v>
                </c:pt>
                <c:pt idx="10012">
                  <c:v>44717.5</c:v>
                </c:pt>
                <c:pt idx="10013">
                  <c:v>44717.625</c:v>
                </c:pt>
                <c:pt idx="10014">
                  <c:v>44717.75</c:v>
                </c:pt>
                <c:pt idx="10015">
                  <c:v>44717.875</c:v>
                </c:pt>
                <c:pt idx="10016">
                  <c:v>44718</c:v>
                </c:pt>
                <c:pt idx="10017">
                  <c:v>44718.125</c:v>
                </c:pt>
                <c:pt idx="10018">
                  <c:v>44718.25</c:v>
                </c:pt>
                <c:pt idx="10019">
                  <c:v>44718.375</c:v>
                </c:pt>
                <c:pt idx="10020">
                  <c:v>44718.5</c:v>
                </c:pt>
                <c:pt idx="10021">
                  <c:v>44718.625</c:v>
                </c:pt>
                <c:pt idx="10022">
                  <c:v>44718.75</c:v>
                </c:pt>
                <c:pt idx="10023">
                  <c:v>44718.875</c:v>
                </c:pt>
                <c:pt idx="10024">
                  <c:v>44719</c:v>
                </c:pt>
                <c:pt idx="10025">
                  <c:v>44719.125</c:v>
                </c:pt>
                <c:pt idx="10026">
                  <c:v>44719.25</c:v>
                </c:pt>
                <c:pt idx="10027">
                  <c:v>44719.375</c:v>
                </c:pt>
                <c:pt idx="10028">
                  <c:v>44719.5</c:v>
                </c:pt>
                <c:pt idx="10029">
                  <c:v>44719.625</c:v>
                </c:pt>
                <c:pt idx="10030">
                  <c:v>44719.75</c:v>
                </c:pt>
                <c:pt idx="10031">
                  <c:v>44719.875</c:v>
                </c:pt>
                <c:pt idx="10032">
                  <c:v>44720</c:v>
                </c:pt>
                <c:pt idx="10033">
                  <c:v>44720.125</c:v>
                </c:pt>
                <c:pt idx="10034">
                  <c:v>44720.25</c:v>
                </c:pt>
                <c:pt idx="10035">
                  <c:v>44720.375</c:v>
                </c:pt>
                <c:pt idx="10036">
                  <c:v>44720.5</c:v>
                </c:pt>
                <c:pt idx="10037">
                  <c:v>44720.625</c:v>
                </c:pt>
                <c:pt idx="10038">
                  <c:v>44720.75</c:v>
                </c:pt>
                <c:pt idx="10039">
                  <c:v>44720.875</c:v>
                </c:pt>
                <c:pt idx="10040">
                  <c:v>44721</c:v>
                </c:pt>
                <c:pt idx="10041">
                  <c:v>44721.125</c:v>
                </c:pt>
                <c:pt idx="10042">
                  <c:v>44721.25</c:v>
                </c:pt>
                <c:pt idx="10043">
                  <c:v>44721.375</c:v>
                </c:pt>
                <c:pt idx="10044">
                  <c:v>44721.5</c:v>
                </c:pt>
                <c:pt idx="10045">
                  <c:v>44721.625</c:v>
                </c:pt>
                <c:pt idx="10046">
                  <c:v>44721.75</c:v>
                </c:pt>
                <c:pt idx="10047">
                  <c:v>44721.875</c:v>
                </c:pt>
                <c:pt idx="10048">
                  <c:v>44722</c:v>
                </c:pt>
                <c:pt idx="10049">
                  <c:v>44722.125</c:v>
                </c:pt>
                <c:pt idx="10050">
                  <c:v>44722.25</c:v>
                </c:pt>
                <c:pt idx="10051">
                  <c:v>44722.375</c:v>
                </c:pt>
                <c:pt idx="10052">
                  <c:v>44722.5</c:v>
                </c:pt>
                <c:pt idx="10053">
                  <c:v>44722.625</c:v>
                </c:pt>
                <c:pt idx="10054">
                  <c:v>44722.75</c:v>
                </c:pt>
                <c:pt idx="10055">
                  <c:v>44722.875</c:v>
                </c:pt>
                <c:pt idx="10056">
                  <c:v>44723</c:v>
                </c:pt>
                <c:pt idx="10057">
                  <c:v>44723.125</c:v>
                </c:pt>
                <c:pt idx="10058">
                  <c:v>44723.25</c:v>
                </c:pt>
                <c:pt idx="10059">
                  <c:v>44723.375</c:v>
                </c:pt>
                <c:pt idx="10060">
                  <c:v>44723.5</c:v>
                </c:pt>
                <c:pt idx="10061">
                  <c:v>44723.625</c:v>
                </c:pt>
                <c:pt idx="10062">
                  <c:v>44723.75</c:v>
                </c:pt>
                <c:pt idx="10063">
                  <c:v>44723.875</c:v>
                </c:pt>
                <c:pt idx="10064">
                  <c:v>44724</c:v>
                </c:pt>
                <c:pt idx="10065">
                  <c:v>44724.125</c:v>
                </c:pt>
                <c:pt idx="10066">
                  <c:v>44724.25</c:v>
                </c:pt>
                <c:pt idx="10067">
                  <c:v>44724.375</c:v>
                </c:pt>
                <c:pt idx="10068">
                  <c:v>44724.5</c:v>
                </c:pt>
                <c:pt idx="10069">
                  <c:v>44724.625</c:v>
                </c:pt>
                <c:pt idx="10070">
                  <c:v>44724.75</c:v>
                </c:pt>
                <c:pt idx="10071">
                  <c:v>44724.875</c:v>
                </c:pt>
                <c:pt idx="10072">
                  <c:v>44725</c:v>
                </c:pt>
                <c:pt idx="10073">
                  <c:v>44725.125</c:v>
                </c:pt>
                <c:pt idx="10074">
                  <c:v>44725.25</c:v>
                </c:pt>
                <c:pt idx="10075">
                  <c:v>44725.375</c:v>
                </c:pt>
                <c:pt idx="10076">
                  <c:v>44725.5</c:v>
                </c:pt>
                <c:pt idx="10077">
                  <c:v>44725.625</c:v>
                </c:pt>
                <c:pt idx="10078">
                  <c:v>44725.75</c:v>
                </c:pt>
                <c:pt idx="10079">
                  <c:v>44725.875</c:v>
                </c:pt>
                <c:pt idx="10080">
                  <c:v>44726</c:v>
                </c:pt>
                <c:pt idx="10081">
                  <c:v>44726.125</c:v>
                </c:pt>
                <c:pt idx="10082">
                  <c:v>44726.25</c:v>
                </c:pt>
                <c:pt idx="10083">
                  <c:v>44726.375</c:v>
                </c:pt>
                <c:pt idx="10084">
                  <c:v>44726.5</c:v>
                </c:pt>
                <c:pt idx="10085">
                  <c:v>44726.625</c:v>
                </c:pt>
                <c:pt idx="10086">
                  <c:v>44726.75</c:v>
                </c:pt>
                <c:pt idx="10087">
                  <c:v>44726.875</c:v>
                </c:pt>
                <c:pt idx="10088">
                  <c:v>44727</c:v>
                </c:pt>
                <c:pt idx="10089">
                  <c:v>44727.125</c:v>
                </c:pt>
                <c:pt idx="10090">
                  <c:v>44727.25</c:v>
                </c:pt>
                <c:pt idx="10091">
                  <c:v>44727.375</c:v>
                </c:pt>
                <c:pt idx="10092">
                  <c:v>44727.5</c:v>
                </c:pt>
                <c:pt idx="10093">
                  <c:v>44727.625</c:v>
                </c:pt>
                <c:pt idx="10094">
                  <c:v>44727.75</c:v>
                </c:pt>
                <c:pt idx="10095">
                  <c:v>44727.875</c:v>
                </c:pt>
                <c:pt idx="10096">
                  <c:v>44728</c:v>
                </c:pt>
                <c:pt idx="10097">
                  <c:v>44728.125</c:v>
                </c:pt>
                <c:pt idx="10098">
                  <c:v>44728.25</c:v>
                </c:pt>
                <c:pt idx="10099">
                  <c:v>44728.375</c:v>
                </c:pt>
                <c:pt idx="10100">
                  <c:v>44728.5</c:v>
                </c:pt>
                <c:pt idx="10101">
                  <c:v>44728.625</c:v>
                </c:pt>
                <c:pt idx="10102">
                  <c:v>44728.75</c:v>
                </c:pt>
                <c:pt idx="10103">
                  <c:v>44728.875</c:v>
                </c:pt>
                <c:pt idx="10104">
                  <c:v>44729</c:v>
                </c:pt>
                <c:pt idx="10105">
                  <c:v>44729.125</c:v>
                </c:pt>
                <c:pt idx="10106">
                  <c:v>44729.25</c:v>
                </c:pt>
                <c:pt idx="10107">
                  <c:v>44729.375</c:v>
                </c:pt>
                <c:pt idx="10108">
                  <c:v>44729.5</c:v>
                </c:pt>
                <c:pt idx="10109">
                  <c:v>44729.625</c:v>
                </c:pt>
                <c:pt idx="10110">
                  <c:v>44729.75</c:v>
                </c:pt>
                <c:pt idx="10111">
                  <c:v>44729.875</c:v>
                </c:pt>
                <c:pt idx="10112">
                  <c:v>44730</c:v>
                </c:pt>
                <c:pt idx="10113">
                  <c:v>44730.125</c:v>
                </c:pt>
                <c:pt idx="10114">
                  <c:v>44730.25</c:v>
                </c:pt>
                <c:pt idx="10115">
                  <c:v>44730.375</c:v>
                </c:pt>
                <c:pt idx="10116">
                  <c:v>44730.5</c:v>
                </c:pt>
                <c:pt idx="10117">
                  <c:v>44730.625</c:v>
                </c:pt>
                <c:pt idx="10118">
                  <c:v>44730.75</c:v>
                </c:pt>
                <c:pt idx="10119">
                  <c:v>44730.875</c:v>
                </c:pt>
                <c:pt idx="10120">
                  <c:v>44731</c:v>
                </c:pt>
                <c:pt idx="10121">
                  <c:v>44731.125</c:v>
                </c:pt>
                <c:pt idx="10122">
                  <c:v>44731.25</c:v>
                </c:pt>
                <c:pt idx="10123">
                  <c:v>44731.375</c:v>
                </c:pt>
                <c:pt idx="10124">
                  <c:v>44731.5</c:v>
                </c:pt>
                <c:pt idx="10125">
                  <c:v>44731.625</c:v>
                </c:pt>
                <c:pt idx="10126">
                  <c:v>44731.75</c:v>
                </c:pt>
                <c:pt idx="10127">
                  <c:v>44731.875</c:v>
                </c:pt>
                <c:pt idx="10128">
                  <c:v>44732</c:v>
                </c:pt>
                <c:pt idx="10129">
                  <c:v>44732.125</c:v>
                </c:pt>
                <c:pt idx="10130">
                  <c:v>44732.25</c:v>
                </c:pt>
                <c:pt idx="10131">
                  <c:v>44732.375</c:v>
                </c:pt>
                <c:pt idx="10132">
                  <c:v>44732.5</c:v>
                </c:pt>
                <c:pt idx="10133">
                  <c:v>44732.625</c:v>
                </c:pt>
                <c:pt idx="10134">
                  <c:v>44732.75</c:v>
                </c:pt>
                <c:pt idx="10135">
                  <c:v>44732.875</c:v>
                </c:pt>
                <c:pt idx="10136">
                  <c:v>44733</c:v>
                </c:pt>
                <c:pt idx="10137">
                  <c:v>44733.125</c:v>
                </c:pt>
                <c:pt idx="10138">
                  <c:v>44733.25</c:v>
                </c:pt>
                <c:pt idx="10139">
                  <c:v>44733.375</c:v>
                </c:pt>
                <c:pt idx="10140">
                  <c:v>44733.5</c:v>
                </c:pt>
                <c:pt idx="10141">
                  <c:v>44733.625</c:v>
                </c:pt>
                <c:pt idx="10142">
                  <c:v>44733.75</c:v>
                </c:pt>
                <c:pt idx="10143">
                  <c:v>44733.875</c:v>
                </c:pt>
                <c:pt idx="10144">
                  <c:v>44734</c:v>
                </c:pt>
                <c:pt idx="10145">
                  <c:v>44734.125</c:v>
                </c:pt>
                <c:pt idx="10146">
                  <c:v>44734.25</c:v>
                </c:pt>
                <c:pt idx="10147">
                  <c:v>44734.375</c:v>
                </c:pt>
                <c:pt idx="10148">
                  <c:v>44734.5</c:v>
                </c:pt>
                <c:pt idx="10149">
                  <c:v>44734.625</c:v>
                </c:pt>
                <c:pt idx="10150">
                  <c:v>44734.75</c:v>
                </c:pt>
                <c:pt idx="10151">
                  <c:v>44734.875</c:v>
                </c:pt>
                <c:pt idx="10152">
                  <c:v>44735</c:v>
                </c:pt>
                <c:pt idx="10153">
                  <c:v>44735.125</c:v>
                </c:pt>
                <c:pt idx="10154">
                  <c:v>44735.25</c:v>
                </c:pt>
                <c:pt idx="10155">
                  <c:v>44735.375</c:v>
                </c:pt>
                <c:pt idx="10156">
                  <c:v>44735.5</c:v>
                </c:pt>
                <c:pt idx="10157">
                  <c:v>44735.625</c:v>
                </c:pt>
                <c:pt idx="10158">
                  <c:v>44735.75</c:v>
                </c:pt>
                <c:pt idx="10159">
                  <c:v>44735.875</c:v>
                </c:pt>
                <c:pt idx="10160">
                  <c:v>44736</c:v>
                </c:pt>
                <c:pt idx="10161">
                  <c:v>44736.125</c:v>
                </c:pt>
                <c:pt idx="10162">
                  <c:v>44736.25</c:v>
                </c:pt>
                <c:pt idx="10163">
                  <c:v>44736.375</c:v>
                </c:pt>
                <c:pt idx="10164">
                  <c:v>44736.5</c:v>
                </c:pt>
                <c:pt idx="10165">
                  <c:v>44736.625</c:v>
                </c:pt>
                <c:pt idx="10166">
                  <c:v>44736.75</c:v>
                </c:pt>
                <c:pt idx="10167">
                  <c:v>44736.875</c:v>
                </c:pt>
                <c:pt idx="10168">
                  <c:v>44737</c:v>
                </c:pt>
                <c:pt idx="10169">
                  <c:v>44737.125</c:v>
                </c:pt>
                <c:pt idx="10170">
                  <c:v>44737.25</c:v>
                </c:pt>
                <c:pt idx="10171">
                  <c:v>44737.375</c:v>
                </c:pt>
                <c:pt idx="10172">
                  <c:v>44737.5</c:v>
                </c:pt>
                <c:pt idx="10173">
                  <c:v>44737.625</c:v>
                </c:pt>
                <c:pt idx="10174">
                  <c:v>44737.75</c:v>
                </c:pt>
                <c:pt idx="10175">
                  <c:v>44737.875</c:v>
                </c:pt>
                <c:pt idx="10176">
                  <c:v>44738</c:v>
                </c:pt>
                <c:pt idx="10177">
                  <c:v>44738.125</c:v>
                </c:pt>
                <c:pt idx="10178">
                  <c:v>44738.25</c:v>
                </c:pt>
                <c:pt idx="10179">
                  <c:v>44738.375</c:v>
                </c:pt>
                <c:pt idx="10180">
                  <c:v>44738.5</c:v>
                </c:pt>
                <c:pt idx="10181">
                  <c:v>44738.625</c:v>
                </c:pt>
                <c:pt idx="10182">
                  <c:v>44738.75</c:v>
                </c:pt>
                <c:pt idx="10183">
                  <c:v>44738.875</c:v>
                </c:pt>
                <c:pt idx="10184">
                  <c:v>44739</c:v>
                </c:pt>
                <c:pt idx="10185">
                  <c:v>44739.125</c:v>
                </c:pt>
                <c:pt idx="10186">
                  <c:v>44739.25</c:v>
                </c:pt>
                <c:pt idx="10187">
                  <c:v>44739.375</c:v>
                </c:pt>
                <c:pt idx="10188">
                  <c:v>44739.5</c:v>
                </c:pt>
                <c:pt idx="10189">
                  <c:v>44739.625</c:v>
                </c:pt>
                <c:pt idx="10190">
                  <c:v>44739.75</c:v>
                </c:pt>
                <c:pt idx="10191">
                  <c:v>44739.875</c:v>
                </c:pt>
                <c:pt idx="10192">
                  <c:v>44740</c:v>
                </c:pt>
                <c:pt idx="10193">
                  <c:v>44740.125</c:v>
                </c:pt>
                <c:pt idx="10194">
                  <c:v>44740.25</c:v>
                </c:pt>
                <c:pt idx="10195">
                  <c:v>44740.375</c:v>
                </c:pt>
                <c:pt idx="10196">
                  <c:v>44740.5</c:v>
                </c:pt>
                <c:pt idx="10197">
                  <c:v>44740.625</c:v>
                </c:pt>
                <c:pt idx="10198">
                  <c:v>44740.75</c:v>
                </c:pt>
                <c:pt idx="10199">
                  <c:v>44740.875</c:v>
                </c:pt>
                <c:pt idx="10200">
                  <c:v>44741</c:v>
                </c:pt>
                <c:pt idx="10201">
                  <c:v>44741.125</c:v>
                </c:pt>
                <c:pt idx="10202">
                  <c:v>44741.25</c:v>
                </c:pt>
                <c:pt idx="10203">
                  <c:v>44741.375</c:v>
                </c:pt>
                <c:pt idx="10204">
                  <c:v>44741.5</c:v>
                </c:pt>
                <c:pt idx="10205">
                  <c:v>44741.625</c:v>
                </c:pt>
                <c:pt idx="10206">
                  <c:v>44741.75</c:v>
                </c:pt>
                <c:pt idx="10207">
                  <c:v>44741.875</c:v>
                </c:pt>
                <c:pt idx="10208">
                  <c:v>44742</c:v>
                </c:pt>
                <c:pt idx="10209">
                  <c:v>44742.125</c:v>
                </c:pt>
                <c:pt idx="10210">
                  <c:v>44742.25</c:v>
                </c:pt>
                <c:pt idx="10211">
                  <c:v>44742.375</c:v>
                </c:pt>
                <c:pt idx="10212">
                  <c:v>44742.5</c:v>
                </c:pt>
                <c:pt idx="10213">
                  <c:v>44742.625</c:v>
                </c:pt>
                <c:pt idx="10214">
                  <c:v>44742.75</c:v>
                </c:pt>
                <c:pt idx="10215">
                  <c:v>44742.875</c:v>
                </c:pt>
                <c:pt idx="10216">
                  <c:v>44743</c:v>
                </c:pt>
                <c:pt idx="10217">
                  <c:v>44743.125</c:v>
                </c:pt>
                <c:pt idx="10218">
                  <c:v>44743.25</c:v>
                </c:pt>
                <c:pt idx="10219">
                  <c:v>44743.375</c:v>
                </c:pt>
                <c:pt idx="10220">
                  <c:v>44743.5</c:v>
                </c:pt>
                <c:pt idx="10221">
                  <c:v>44743.625</c:v>
                </c:pt>
                <c:pt idx="10222">
                  <c:v>44743.75</c:v>
                </c:pt>
                <c:pt idx="10223">
                  <c:v>44743.875</c:v>
                </c:pt>
                <c:pt idx="10224">
                  <c:v>44744</c:v>
                </c:pt>
                <c:pt idx="10225">
                  <c:v>44744.125</c:v>
                </c:pt>
                <c:pt idx="10226">
                  <c:v>44744.25</c:v>
                </c:pt>
                <c:pt idx="10227">
                  <c:v>44744.375</c:v>
                </c:pt>
                <c:pt idx="10228">
                  <c:v>44744.5</c:v>
                </c:pt>
                <c:pt idx="10229">
                  <c:v>44744.625</c:v>
                </c:pt>
                <c:pt idx="10230">
                  <c:v>44744.75</c:v>
                </c:pt>
                <c:pt idx="10231">
                  <c:v>44744.875</c:v>
                </c:pt>
                <c:pt idx="10232">
                  <c:v>44745</c:v>
                </c:pt>
                <c:pt idx="10233">
                  <c:v>44745.125</c:v>
                </c:pt>
                <c:pt idx="10234">
                  <c:v>44745.25</c:v>
                </c:pt>
                <c:pt idx="10235">
                  <c:v>44745.375</c:v>
                </c:pt>
                <c:pt idx="10236">
                  <c:v>44745.5</c:v>
                </c:pt>
                <c:pt idx="10237">
                  <c:v>44745.625</c:v>
                </c:pt>
                <c:pt idx="10238">
                  <c:v>44745.75</c:v>
                </c:pt>
                <c:pt idx="10239">
                  <c:v>44745.875</c:v>
                </c:pt>
                <c:pt idx="10240">
                  <c:v>44746</c:v>
                </c:pt>
                <c:pt idx="10241">
                  <c:v>44746.125</c:v>
                </c:pt>
                <c:pt idx="10242">
                  <c:v>44746.25</c:v>
                </c:pt>
                <c:pt idx="10243">
                  <c:v>44746.375</c:v>
                </c:pt>
                <c:pt idx="10244">
                  <c:v>44746.5</c:v>
                </c:pt>
                <c:pt idx="10245">
                  <c:v>44746.625</c:v>
                </c:pt>
                <c:pt idx="10246">
                  <c:v>44746.75</c:v>
                </c:pt>
                <c:pt idx="10247">
                  <c:v>44746.875</c:v>
                </c:pt>
                <c:pt idx="10248">
                  <c:v>44747</c:v>
                </c:pt>
                <c:pt idx="10249">
                  <c:v>44747.125</c:v>
                </c:pt>
                <c:pt idx="10250">
                  <c:v>44747.25</c:v>
                </c:pt>
                <c:pt idx="10251">
                  <c:v>44747.375</c:v>
                </c:pt>
                <c:pt idx="10252">
                  <c:v>44747.5</c:v>
                </c:pt>
                <c:pt idx="10253">
                  <c:v>44747.625</c:v>
                </c:pt>
                <c:pt idx="10254">
                  <c:v>44747.75</c:v>
                </c:pt>
                <c:pt idx="10255">
                  <c:v>44747.875</c:v>
                </c:pt>
                <c:pt idx="10256">
                  <c:v>44748</c:v>
                </c:pt>
                <c:pt idx="10257">
                  <c:v>44748.125</c:v>
                </c:pt>
                <c:pt idx="10258">
                  <c:v>44748.25</c:v>
                </c:pt>
                <c:pt idx="10259">
                  <c:v>44748.375</c:v>
                </c:pt>
                <c:pt idx="10260">
                  <c:v>44748.5</c:v>
                </c:pt>
                <c:pt idx="10261">
                  <c:v>44748.625</c:v>
                </c:pt>
                <c:pt idx="10262">
                  <c:v>44748.75</c:v>
                </c:pt>
                <c:pt idx="10263">
                  <c:v>44748.875</c:v>
                </c:pt>
                <c:pt idx="10264">
                  <c:v>44749</c:v>
                </c:pt>
                <c:pt idx="10265">
                  <c:v>44749.125</c:v>
                </c:pt>
                <c:pt idx="10266">
                  <c:v>44749.25</c:v>
                </c:pt>
                <c:pt idx="10267">
                  <c:v>44749.375</c:v>
                </c:pt>
                <c:pt idx="10268">
                  <c:v>44749.5</c:v>
                </c:pt>
                <c:pt idx="10269">
                  <c:v>44749.625</c:v>
                </c:pt>
                <c:pt idx="10270">
                  <c:v>44749.75</c:v>
                </c:pt>
                <c:pt idx="10271">
                  <c:v>44749.875</c:v>
                </c:pt>
                <c:pt idx="10272">
                  <c:v>44750</c:v>
                </c:pt>
                <c:pt idx="10273">
                  <c:v>44750.125</c:v>
                </c:pt>
                <c:pt idx="10274">
                  <c:v>44750.25</c:v>
                </c:pt>
                <c:pt idx="10275">
                  <c:v>44750.375</c:v>
                </c:pt>
                <c:pt idx="10276">
                  <c:v>44750.5</c:v>
                </c:pt>
                <c:pt idx="10277">
                  <c:v>44750.625</c:v>
                </c:pt>
                <c:pt idx="10278">
                  <c:v>44750.75</c:v>
                </c:pt>
                <c:pt idx="10279">
                  <c:v>44750.875</c:v>
                </c:pt>
                <c:pt idx="10280">
                  <c:v>44751</c:v>
                </c:pt>
                <c:pt idx="10281">
                  <c:v>44751.125</c:v>
                </c:pt>
                <c:pt idx="10282">
                  <c:v>44751.25</c:v>
                </c:pt>
                <c:pt idx="10283">
                  <c:v>44751.375</c:v>
                </c:pt>
                <c:pt idx="10284">
                  <c:v>44751.5</c:v>
                </c:pt>
                <c:pt idx="10285">
                  <c:v>44751.625</c:v>
                </c:pt>
                <c:pt idx="10286">
                  <c:v>44751.75</c:v>
                </c:pt>
                <c:pt idx="10287">
                  <c:v>44751.875</c:v>
                </c:pt>
                <c:pt idx="10288">
                  <c:v>44752</c:v>
                </c:pt>
                <c:pt idx="10289">
                  <c:v>44752.125</c:v>
                </c:pt>
                <c:pt idx="10290">
                  <c:v>44752.25</c:v>
                </c:pt>
                <c:pt idx="10291">
                  <c:v>44752.375</c:v>
                </c:pt>
                <c:pt idx="10292">
                  <c:v>44752.5</c:v>
                </c:pt>
                <c:pt idx="10293">
                  <c:v>44752.625</c:v>
                </c:pt>
                <c:pt idx="10294">
                  <c:v>44752.75</c:v>
                </c:pt>
                <c:pt idx="10295">
                  <c:v>44752.875</c:v>
                </c:pt>
                <c:pt idx="10296">
                  <c:v>44753</c:v>
                </c:pt>
                <c:pt idx="10297">
                  <c:v>44753.125</c:v>
                </c:pt>
                <c:pt idx="10298">
                  <c:v>44753.25</c:v>
                </c:pt>
                <c:pt idx="10299">
                  <c:v>44753.375</c:v>
                </c:pt>
                <c:pt idx="10300">
                  <c:v>44753.5</c:v>
                </c:pt>
                <c:pt idx="10301">
                  <c:v>44753.625</c:v>
                </c:pt>
                <c:pt idx="10302">
                  <c:v>44753.75</c:v>
                </c:pt>
                <c:pt idx="10303">
                  <c:v>44753.875</c:v>
                </c:pt>
                <c:pt idx="10304">
                  <c:v>44754</c:v>
                </c:pt>
                <c:pt idx="10305">
                  <c:v>44754.125</c:v>
                </c:pt>
                <c:pt idx="10306">
                  <c:v>44754.25</c:v>
                </c:pt>
                <c:pt idx="10307">
                  <c:v>44754.375</c:v>
                </c:pt>
                <c:pt idx="10308">
                  <c:v>44754.5</c:v>
                </c:pt>
                <c:pt idx="10309">
                  <c:v>44754.625</c:v>
                </c:pt>
                <c:pt idx="10310">
                  <c:v>44754.75</c:v>
                </c:pt>
                <c:pt idx="10311">
                  <c:v>44754.875</c:v>
                </c:pt>
                <c:pt idx="10312">
                  <c:v>44755</c:v>
                </c:pt>
                <c:pt idx="10313">
                  <c:v>44755.125</c:v>
                </c:pt>
                <c:pt idx="10314">
                  <c:v>44755.25</c:v>
                </c:pt>
                <c:pt idx="10315">
                  <c:v>44755.375</c:v>
                </c:pt>
                <c:pt idx="10316">
                  <c:v>44755.5</c:v>
                </c:pt>
                <c:pt idx="10317">
                  <c:v>44755.625</c:v>
                </c:pt>
                <c:pt idx="10318">
                  <c:v>44755.75</c:v>
                </c:pt>
                <c:pt idx="10319">
                  <c:v>44755.875</c:v>
                </c:pt>
                <c:pt idx="10320">
                  <c:v>44756</c:v>
                </c:pt>
                <c:pt idx="10321">
                  <c:v>44756.125</c:v>
                </c:pt>
                <c:pt idx="10322">
                  <c:v>44756.25</c:v>
                </c:pt>
                <c:pt idx="10323">
                  <c:v>44756.375</c:v>
                </c:pt>
                <c:pt idx="10324">
                  <c:v>44756.5</c:v>
                </c:pt>
                <c:pt idx="10325">
                  <c:v>44756.625</c:v>
                </c:pt>
                <c:pt idx="10326">
                  <c:v>44756.75</c:v>
                </c:pt>
                <c:pt idx="10327">
                  <c:v>44756.875</c:v>
                </c:pt>
                <c:pt idx="10328">
                  <c:v>44757</c:v>
                </c:pt>
                <c:pt idx="10329">
                  <c:v>44757.125</c:v>
                </c:pt>
                <c:pt idx="10330">
                  <c:v>44757.25</c:v>
                </c:pt>
                <c:pt idx="10331">
                  <c:v>44757.375</c:v>
                </c:pt>
                <c:pt idx="10332">
                  <c:v>44757.5</c:v>
                </c:pt>
                <c:pt idx="10333">
                  <c:v>44757.625</c:v>
                </c:pt>
                <c:pt idx="10334">
                  <c:v>44757.75</c:v>
                </c:pt>
                <c:pt idx="10335">
                  <c:v>44757.875</c:v>
                </c:pt>
                <c:pt idx="10336">
                  <c:v>44758</c:v>
                </c:pt>
                <c:pt idx="10337">
                  <c:v>44758.125</c:v>
                </c:pt>
                <c:pt idx="10338">
                  <c:v>44758.25</c:v>
                </c:pt>
                <c:pt idx="10339">
                  <c:v>44758.375</c:v>
                </c:pt>
                <c:pt idx="10340">
                  <c:v>44758.5</c:v>
                </c:pt>
                <c:pt idx="10341">
                  <c:v>44758.625</c:v>
                </c:pt>
                <c:pt idx="10342">
                  <c:v>44758.75</c:v>
                </c:pt>
                <c:pt idx="10343">
                  <c:v>44758.875</c:v>
                </c:pt>
                <c:pt idx="10344">
                  <c:v>44759</c:v>
                </c:pt>
                <c:pt idx="10345">
                  <c:v>44759.125</c:v>
                </c:pt>
                <c:pt idx="10346">
                  <c:v>44759.25</c:v>
                </c:pt>
                <c:pt idx="10347">
                  <c:v>44759.375</c:v>
                </c:pt>
                <c:pt idx="10348">
                  <c:v>44759.5</c:v>
                </c:pt>
                <c:pt idx="10349">
                  <c:v>44759.625</c:v>
                </c:pt>
                <c:pt idx="10350">
                  <c:v>44759.75</c:v>
                </c:pt>
                <c:pt idx="10351">
                  <c:v>44759.875</c:v>
                </c:pt>
                <c:pt idx="10352">
                  <c:v>44760</c:v>
                </c:pt>
                <c:pt idx="10353">
                  <c:v>44760.125</c:v>
                </c:pt>
                <c:pt idx="10354">
                  <c:v>44760.25</c:v>
                </c:pt>
                <c:pt idx="10355">
                  <c:v>44760.375</c:v>
                </c:pt>
                <c:pt idx="10356">
                  <c:v>44760.5</c:v>
                </c:pt>
                <c:pt idx="10357">
                  <c:v>44760.625</c:v>
                </c:pt>
                <c:pt idx="10358">
                  <c:v>44760.75</c:v>
                </c:pt>
                <c:pt idx="10359">
                  <c:v>44760.875</c:v>
                </c:pt>
                <c:pt idx="10360">
                  <c:v>44761</c:v>
                </c:pt>
                <c:pt idx="10361">
                  <c:v>44761.125</c:v>
                </c:pt>
                <c:pt idx="10362">
                  <c:v>44761.25</c:v>
                </c:pt>
                <c:pt idx="10363">
                  <c:v>44761.375</c:v>
                </c:pt>
                <c:pt idx="10364">
                  <c:v>44761.5</c:v>
                </c:pt>
                <c:pt idx="10365">
                  <c:v>44761.625</c:v>
                </c:pt>
                <c:pt idx="10366">
                  <c:v>44761.75</c:v>
                </c:pt>
                <c:pt idx="10367">
                  <c:v>44761.875</c:v>
                </c:pt>
                <c:pt idx="10368">
                  <c:v>44762</c:v>
                </c:pt>
                <c:pt idx="10369">
                  <c:v>44762.125</c:v>
                </c:pt>
                <c:pt idx="10370">
                  <c:v>44762.25</c:v>
                </c:pt>
                <c:pt idx="10371">
                  <c:v>44762.375</c:v>
                </c:pt>
                <c:pt idx="10372">
                  <c:v>44762.5</c:v>
                </c:pt>
                <c:pt idx="10373">
                  <c:v>44762.625</c:v>
                </c:pt>
                <c:pt idx="10374">
                  <c:v>44762.75</c:v>
                </c:pt>
                <c:pt idx="10375">
                  <c:v>44762.875</c:v>
                </c:pt>
                <c:pt idx="10376">
                  <c:v>44763</c:v>
                </c:pt>
                <c:pt idx="10377">
                  <c:v>44763.125</c:v>
                </c:pt>
                <c:pt idx="10378">
                  <c:v>44763.25</c:v>
                </c:pt>
                <c:pt idx="10379">
                  <c:v>44763.375</c:v>
                </c:pt>
                <c:pt idx="10380">
                  <c:v>44763.5</c:v>
                </c:pt>
                <c:pt idx="10381">
                  <c:v>44763.625</c:v>
                </c:pt>
                <c:pt idx="10382">
                  <c:v>44763.75</c:v>
                </c:pt>
                <c:pt idx="10383">
                  <c:v>44763.875</c:v>
                </c:pt>
                <c:pt idx="10384">
                  <c:v>44764</c:v>
                </c:pt>
                <c:pt idx="10385">
                  <c:v>44764.125</c:v>
                </c:pt>
                <c:pt idx="10386">
                  <c:v>44764.25</c:v>
                </c:pt>
                <c:pt idx="10387">
                  <c:v>44764.375</c:v>
                </c:pt>
                <c:pt idx="10388">
                  <c:v>44764.5</c:v>
                </c:pt>
                <c:pt idx="10389">
                  <c:v>44764.625</c:v>
                </c:pt>
                <c:pt idx="10390">
                  <c:v>44764.75</c:v>
                </c:pt>
                <c:pt idx="10391">
                  <c:v>44764.875</c:v>
                </c:pt>
                <c:pt idx="10392">
                  <c:v>44765</c:v>
                </c:pt>
                <c:pt idx="10393">
                  <c:v>44765.125</c:v>
                </c:pt>
                <c:pt idx="10394">
                  <c:v>44765.25</c:v>
                </c:pt>
                <c:pt idx="10395">
                  <c:v>44765.375</c:v>
                </c:pt>
                <c:pt idx="10396">
                  <c:v>44765.5</c:v>
                </c:pt>
                <c:pt idx="10397">
                  <c:v>44765.625</c:v>
                </c:pt>
                <c:pt idx="10398">
                  <c:v>44765.75</c:v>
                </c:pt>
                <c:pt idx="10399">
                  <c:v>44765.875</c:v>
                </c:pt>
                <c:pt idx="10400">
                  <c:v>44766</c:v>
                </c:pt>
                <c:pt idx="10401">
                  <c:v>44766.125</c:v>
                </c:pt>
                <c:pt idx="10402">
                  <c:v>44766.25</c:v>
                </c:pt>
                <c:pt idx="10403">
                  <c:v>44766.375</c:v>
                </c:pt>
                <c:pt idx="10404">
                  <c:v>44766.5</c:v>
                </c:pt>
                <c:pt idx="10405">
                  <c:v>44766.625</c:v>
                </c:pt>
                <c:pt idx="10406">
                  <c:v>44766.75</c:v>
                </c:pt>
                <c:pt idx="10407">
                  <c:v>44766.875</c:v>
                </c:pt>
                <c:pt idx="10408">
                  <c:v>44767</c:v>
                </c:pt>
                <c:pt idx="10409">
                  <c:v>44767.125</c:v>
                </c:pt>
                <c:pt idx="10410">
                  <c:v>44767.25</c:v>
                </c:pt>
                <c:pt idx="10411">
                  <c:v>44767.375</c:v>
                </c:pt>
                <c:pt idx="10412">
                  <c:v>44767.5</c:v>
                </c:pt>
                <c:pt idx="10413">
                  <c:v>44767.625</c:v>
                </c:pt>
                <c:pt idx="10414">
                  <c:v>44767.75</c:v>
                </c:pt>
                <c:pt idx="10415">
                  <c:v>44767.875</c:v>
                </c:pt>
                <c:pt idx="10416">
                  <c:v>44768</c:v>
                </c:pt>
                <c:pt idx="10417">
                  <c:v>44768.125</c:v>
                </c:pt>
                <c:pt idx="10418">
                  <c:v>44768.25</c:v>
                </c:pt>
                <c:pt idx="10419">
                  <c:v>44768.375</c:v>
                </c:pt>
                <c:pt idx="10420">
                  <c:v>44768.5</c:v>
                </c:pt>
                <c:pt idx="10421">
                  <c:v>44768.625</c:v>
                </c:pt>
                <c:pt idx="10422">
                  <c:v>44768.75</c:v>
                </c:pt>
                <c:pt idx="10423">
                  <c:v>44768.875</c:v>
                </c:pt>
                <c:pt idx="10424">
                  <c:v>44769</c:v>
                </c:pt>
                <c:pt idx="10425">
                  <c:v>44769.125</c:v>
                </c:pt>
                <c:pt idx="10426">
                  <c:v>44769.25</c:v>
                </c:pt>
                <c:pt idx="10427">
                  <c:v>44769.375</c:v>
                </c:pt>
                <c:pt idx="10428">
                  <c:v>44769.5</c:v>
                </c:pt>
                <c:pt idx="10429">
                  <c:v>44769.625</c:v>
                </c:pt>
                <c:pt idx="10430">
                  <c:v>44769.75</c:v>
                </c:pt>
                <c:pt idx="10431">
                  <c:v>44769.875</c:v>
                </c:pt>
                <c:pt idx="10432">
                  <c:v>44770</c:v>
                </c:pt>
                <c:pt idx="10433">
                  <c:v>44770.125</c:v>
                </c:pt>
                <c:pt idx="10434">
                  <c:v>44770.25</c:v>
                </c:pt>
                <c:pt idx="10435">
                  <c:v>44770.375</c:v>
                </c:pt>
                <c:pt idx="10436">
                  <c:v>44770.5</c:v>
                </c:pt>
                <c:pt idx="10437">
                  <c:v>44770.625</c:v>
                </c:pt>
                <c:pt idx="10438">
                  <c:v>44770.75</c:v>
                </c:pt>
                <c:pt idx="10439">
                  <c:v>44770.875</c:v>
                </c:pt>
                <c:pt idx="10440">
                  <c:v>44771</c:v>
                </c:pt>
                <c:pt idx="10441">
                  <c:v>44771.125</c:v>
                </c:pt>
                <c:pt idx="10442">
                  <c:v>44771.25</c:v>
                </c:pt>
                <c:pt idx="10443">
                  <c:v>44771.375</c:v>
                </c:pt>
                <c:pt idx="10444">
                  <c:v>44771.5</c:v>
                </c:pt>
                <c:pt idx="10445">
                  <c:v>44771.625</c:v>
                </c:pt>
                <c:pt idx="10446">
                  <c:v>44771.75</c:v>
                </c:pt>
                <c:pt idx="10447">
                  <c:v>44771.875</c:v>
                </c:pt>
                <c:pt idx="10448">
                  <c:v>44772</c:v>
                </c:pt>
                <c:pt idx="10449">
                  <c:v>44772.125</c:v>
                </c:pt>
                <c:pt idx="10450">
                  <c:v>44772.25</c:v>
                </c:pt>
                <c:pt idx="10451">
                  <c:v>44772.375</c:v>
                </c:pt>
                <c:pt idx="10452">
                  <c:v>44772.5</c:v>
                </c:pt>
                <c:pt idx="10453">
                  <c:v>44772.625</c:v>
                </c:pt>
                <c:pt idx="10454">
                  <c:v>44772.75</c:v>
                </c:pt>
                <c:pt idx="10455">
                  <c:v>44772.875</c:v>
                </c:pt>
                <c:pt idx="10456">
                  <c:v>44773</c:v>
                </c:pt>
                <c:pt idx="10457">
                  <c:v>44773.125</c:v>
                </c:pt>
                <c:pt idx="10458">
                  <c:v>44773.25</c:v>
                </c:pt>
                <c:pt idx="10459">
                  <c:v>44773.375</c:v>
                </c:pt>
                <c:pt idx="10460">
                  <c:v>44773.5</c:v>
                </c:pt>
                <c:pt idx="10461">
                  <c:v>44773.625</c:v>
                </c:pt>
                <c:pt idx="10462">
                  <c:v>44773.75</c:v>
                </c:pt>
                <c:pt idx="10463">
                  <c:v>44773.875</c:v>
                </c:pt>
                <c:pt idx="10464">
                  <c:v>44774</c:v>
                </c:pt>
                <c:pt idx="10465">
                  <c:v>44774.125</c:v>
                </c:pt>
                <c:pt idx="10466">
                  <c:v>44774.25</c:v>
                </c:pt>
                <c:pt idx="10467">
                  <c:v>44774.375</c:v>
                </c:pt>
                <c:pt idx="10468">
                  <c:v>44774.5</c:v>
                </c:pt>
                <c:pt idx="10469">
                  <c:v>44774.625</c:v>
                </c:pt>
                <c:pt idx="10470">
                  <c:v>44774.75</c:v>
                </c:pt>
                <c:pt idx="10471">
                  <c:v>44774.875</c:v>
                </c:pt>
                <c:pt idx="10472">
                  <c:v>44775</c:v>
                </c:pt>
                <c:pt idx="10473">
                  <c:v>44775.125</c:v>
                </c:pt>
                <c:pt idx="10474">
                  <c:v>44775.25</c:v>
                </c:pt>
                <c:pt idx="10475">
                  <c:v>44775.375</c:v>
                </c:pt>
                <c:pt idx="10476">
                  <c:v>44775.5</c:v>
                </c:pt>
                <c:pt idx="10477">
                  <c:v>44775.625</c:v>
                </c:pt>
                <c:pt idx="10478">
                  <c:v>44775.75</c:v>
                </c:pt>
                <c:pt idx="10479">
                  <c:v>44775.875</c:v>
                </c:pt>
                <c:pt idx="10480">
                  <c:v>44776</c:v>
                </c:pt>
                <c:pt idx="10481">
                  <c:v>44776.125</c:v>
                </c:pt>
                <c:pt idx="10482">
                  <c:v>44776.25</c:v>
                </c:pt>
                <c:pt idx="10483">
                  <c:v>44776.375</c:v>
                </c:pt>
                <c:pt idx="10484">
                  <c:v>44776.5</c:v>
                </c:pt>
                <c:pt idx="10485">
                  <c:v>44776.625</c:v>
                </c:pt>
                <c:pt idx="10486">
                  <c:v>44776.75</c:v>
                </c:pt>
                <c:pt idx="10487">
                  <c:v>44776.875</c:v>
                </c:pt>
                <c:pt idx="10488">
                  <c:v>44777</c:v>
                </c:pt>
                <c:pt idx="10489">
                  <c:v>44777.125</c:v>
                </c:pt>
                <c:pt idx="10490">
                  <c:v>44777.25</c:v>
                </c:pt>
                <c:pt idx="10491">
                  <c:v>44777.375</c:v>
                </c:pt>
                <c:pt idx="10492">
                  <c:v>44777.5</c:v>
                </c:pt>
                <c:pt idx="10493">
                  <c:v>44777.625</c:v>
                </c:pt>
                <c:pt idx="10494">
                  <c:v>44777.75</c:v>
                </c:pt>
                <c:pt idx="10495">
                  <c:v>44777.875</c:v>
                </c:pt>
                <c:pt idx="10496">
                  <c:v>44778</c:v>
                </c:pt>
                <c:pt idx="10497">
                  <c:v>44778.125</c:v>
                </c:pt>
                <c:pt idx="10498">
                  <c:v>44778.25</c:v>
                </c:pt>
                <c:pt idx="10499">
                  <c:v>44778.375</c:v>
                </c:pt>
                <c:pt idx="10500">
                  <c:v>44778.5</c:v>
                </c:pt>
                <c:pt idx="10501">
                  <c:v>44778.625</c:v>
                </c:pt>
                <c:pt idx="10502">
                  <c:v>44778.75</c:v>
                </c:pt>
                <c:pt idx="10503">
                  <c:v>44778.875</c:v>
                </c:pt>
                <c:pt idx="10504">
                  <c:v>44779</c:v>
                </c:pt>
                <c:pt idx="10505">
                  <c:v>44779.125</c:v>
                </c:pt>
                <c:pt idx="10506">
                  <c:v>44779.25</c:v>
                </c:pt>
                <c:pt idx="10507">
                  <c:v>44779.375</c:v>
                </c:pt>
                <c:pt idx="10508">
                  <c:v>44779.5</c:v>
                </c:pt>
                <c:pt idx="10509">
                  <c:v>44779.625</c:v>
                </c:pt>
                <c:pt idx="10510">
                  <c:v>44779.75</c:v>
                </c:pt>
                <c:pt idx="10511">
                  <c:v>44779.875</c:v>
                </c:pt>
                <c:pt idx="10512">
                  <c:v>44780</c:v>
                </c:pt>
                <c:pt idx="10513">
                  <c:v>44780.125</c:v>
                </c:pt>
                <c:pt idx="10514">
                  <c:v>44780.25</c:v>
                </c:pt>
                <c:pt idx="10515">
                  <c:v>44780.375</c:v>
                </c:pt>
                <c:pt idx="10516">
                  <c:v>44780.5</c:v>
                </c:pt>
                <c:pt idx="10517">
                  <c:v>44780.625</c:v>
                </c:pt>
                <c:pt idx="10518">
                  <c:v>44780.75</c:v>
                </c:pt>
                <c:pt idx="10519">
                  <c:v>44780.875</c:v>
                </c:pt>
                <c:pt idx="10520">
                  <c:v>44781</c:v>
                </c:pt>
                <c:pt idx="10521">
                  <c:v>44781.125</c:v>
                </c:pt>
                <c:pt idx="10522">
                  <c:v>44781.25</c:v>
                </c:pt>
                <c:pt idx="10523">
                  <c:v>44781.375</c:v>
                </c:pt>
                <c:pt idx="10524">
                  <c:v>44781.5</c:v>
                </c:pt>
                <c:pt idx="10525">
                  <c:v>44781.625</c:v>
                </c:pt>
                <c:pt idx="10526">
                  <c:v>44781.75</c:v>
                </c:pt>
                <c:pt idx="10527">
                  <c:v>44781.875</c:v>
                </c:pt>
                <c:pt idx="10528">
                  <c:v>44782</c:v>
                </c:pt>
                <c:pt idx="10529">
                  <c:v>44782.125</c:v>
                </c:pt>
                <c:pt idx="10530">
                  <c:v>44782.25</c:v>
                </c:pt>
                <c:pt idx="10531">
                  <c:v>44782.375</c:v>
                </c:pt>
                <c:pt idx="10532">
                  <c:v>44782.5</c:v>
                </c:pt>
                <c:pt idx="10533">
                  <c:v>44782.625</c:v>
                </c:pt>
                <c:pt idx="10534">
                  <c:v>44782.75</c:v>
                </c:pt>
                <c:pt idx="10535">
                  <c:v>44782.875</c:v>
                </c:pt>
                <c:pt idx="10536">
                  <c:v>44783</c:v>
                </c:pt>
                <c:pt idx="10537">
                  <c:v>44783.125</c:v>
                </c:pt>
                <c:pt idx="10538">
                  <c:v>44783.25</c:v>
                </c:pt>
                <c:pt idx="10539">
                  <c:v>44783.375</c:v>
                </c:pt>
                <c:pt idx="10540">
                  <c:v>44783.5</c:v>
                </c:pt>
                <c:pt idx="10541">
                  <c:v>44783.625</c:v>
                </c:pt>
                <c:pt idx="10542">
                  <c:v>44783.75</c:v>
                </c:pt>
                <c:pt idx="10543">
                  <c:v>44783.875</c:v>
                </c:pt>
                <c:pt idx="10544">
                  <c:v>44784</c:v>
                </c:pt>
                <c:pt idx="10545">
                  <c:v>44784.125</c:v>
                </c:pt>
                <c:pt idx="10546">
                  <c:v>44784.25</c:v>
                </c:pt>
                <c:pt idx="10547">
                  <c:v>44784.375</c:v>
                </c:pt>
                <c:pt idx="10548">
                  <c:v>44784.5</c:v>
                </c:pt>
                <c:pt idx="10549">
                  <c:v>44784.625</c:v>
                </c:pt>
                <c:pt idx="10550">
                  <c:v>44784.75</c:v>
                </c:pt>
                <c:pt idx="10551">
                  <c:v>44784.875</c:v>
                </c:pt>
                <c:pt idx="10552">
                  <c:v>44785</c:v>
                </c:pt>
                <c:pt idx="10553">
                  <c:v>44785.125</c:v>
                </c:pt>
                <c:pt idx="10554">
                  <c:v>44785.25</c:v>
                </c:pt>
                <c:pt idx="10555">
                  <c:v>44785.375</c:v>
                </c:pt>
                <c:pt idx="10556">
                  <c:v>44785.5</c:v>
                </c:pt>
                <c:pt idx="10557">
                  <c:v>44785.625</c:v>
                </c:pt>
                <c:pt idx="10558">
                  <c:v>44785.75</c:v>
                </c:pt>
                <c:pt idx="10559">
                  <c:v>44785.875</c:v>
                </c:pt>
                <c:pt idx="10560">
                  <c:v>44786</c:v>
                </c:pt>
                <c:pt idx="10561">
                  <c:v>44786.125</c:v>
                </c:pt>
                <c:pt idx="10562">
                  <c:v>44786.25</c:v>
                </c:pt>
                <c:pt idx="10563">
                  <c:v>44786.375</c:v>
                </c:pt>
                <c:pt idx="10564">
                  <c:v>44786.5</c:v>
                </c:pt>
                <c:pt idx="10565">
                  <c:v>44786.625</c:v>
                </c:pt>
                <c:pt idx="10566">
                  <c:v>44786.75</c:v>
                </c:pt>
                <c:pt idx="10567">
                  <c:v>44786.875</c:v>
                </c:pt>
                <c:pt idx="10568">
                  <c:v>44787</c:v>
                </c:pt>
                <c:pt idx="10569">
                  <c:v>44787.125</c:v>
                </c:pt>
                <c:pt idx="10570">
                  <c:v>44787.25</c:v>
                </c:pt>
                <c:pt idx="10571">
                  <c:v>44787.375</c:v>
                </c:pt>
                <c:pt idx="10572">
                  <c:v>44787.5</c:v>
                </c:pt>
                <c:pt idx="10573">
                  <c:v>44787.625</c:v>
                </c:pt>
                <c:pt idx="10574">
                  <c:v>44787.75</c:v>
                </c:pt>
                <c:pt idx="10575">
                  <c:v>44787.875</c:v>
                </c:pt>
                <c:pt idx="10576">
                  <c:v>44788</c:v>
                </c:pt>
                <c:pt idx="10577">
                  <c:v>44788.125</c:v>
                </c:pt>
                <c:pt idx="10578">
                  <c:v>44788.25</c:v>
                </c:pt>
                <c:pt idx="10579">
                  <c:v>44788.375</c:v>
                </c:pt>
                <c:pt idx="10580">
                  <c:v>44788.5</c:v>
                </c:pt>
                <c:pt idx="10581">
                  <c:v>44788.625</c:v>
                </c:pt>
                <c:pt idx="10582">
                  <c:v>44788.75</c:v>
                </c:pt>
                <c:pt idx="10583">
                  <c:v>44788.875</c:v>
                </c:pt>
                <c:pt idx="10584">
                  <c:v>44789</c:v>
                </c:pt>
                <c:pt idx="10585">
                  <c:v>44789.125</c:v>
                </c:pt>
                <c:pt idx="10586">
                  <c:v>44789.25</c:v>
                </c:pt>
                <c:pt idx="10587">
                  <c:v>44789.375</c:v>
                </c:pt>
                <c:pt idx="10588">
                  <c:v>44789.5</c:v>
                </c:pt>
                <c:pt idx="10589">
                  <c:v>44789.625</c:v>
                </c:pt>
                <c:pt idx="10590">
                  <c:v>44789.75</c:v>
                </c:pt>
                <c:pt idx="10591">
                  <c:v>44789.875</c:v>
                </c:pt>
                <c:pt idx="10592">
                  <c:v>44790</c:v>
                </c:pt>
                <c:pt idx="10593">
                  <c:v>44790.125</c:v>
                </c:pt>
                <c:pt idx="10594">
                  <c:v>44790.25</c:v>
                </c:pt>
                <c:pt idx="10595">
                  <c:v>44790.375</c:v>
                </c:pt>
                <c:pt idx="10596">
                  <c:v>44790.5</c:v>
                </c:pt>
                <c:pt idx="10597">
                  <c:v>44790.625</c:v>
                </c:pt>
                <c:pt idx="10598">
                  <c:v>44790.75</c:v>
                </c:pt>
                <c:pt idx="10599">
                  <c:v>44790.875</c:v>
                </c:pt>
                <c:pt idx="10600">
                  <c:v>44791</c:v>
                </c:pt>
                <c:pt idx="10601">
                  <c:v>44791.125</c:v>
                </c:pt>
                <c:pt idx="10602">
                  <c:v>44791.25</c:v>
                </c:pt>
                <c:pt idx="10603">
                  <c:v>44791.375</c:v>
                </c:pt>
                <c:pt idx="10604">
                  <c:v>44791.5</c:v>
                </c:pt>
                <c:pt idx="10605">
                  <c:v>44791.625</c:v>
                </c:pt>
                <c:pt idx="10606">
                  <c:v>44791.75</c:v>
                </c:pt>
                <c:pt idx="10607">
                  <c:v>44791.875</c:v>
                </c:pt>
                <c:pt idx="10608">
                  <c:v>44792</c:v>
                </c:pt>
                <c:pt idx="10609">
                  <c:v>44792.125</c:v>
                </c:pt>
                <c:pt idx="10610">
                  <c:v>44792.25</c:v>
                </c:pt>
                <c:pt idx="10611">
                  <c:v>44792.375</c:v>
                </c:pt>
                <c:pt idx="10612">
                  <c:v>44792.5</c:v>
                </c:pt>
                <c:pt idx="10613">
                  <c:v>44792.625</c:v>
                </c:pt>
                <c:pt idx="10614">
                  <c:v>44792.75</c:v>
                </c:pt>
                <c:pt idx="10615">
                  <c:v>44792.875</c:v>
                </c:pt>
                <c:pt idx="10616">
                  <c:v>44793</c:v>
                </c:pt>
                <c:pt idx="10617">
                  <c:v>44793.125</c:v>
                </c:pt>
                <c:pt idx="10618">
                  <c:v>44793.25</c:v>
                </c:pt>
                <c:pt idx="10619">
                  <c:v>44793.375</c:v>
                </c:pt>
                <c:pt idx="10620">
                  <c:v>44793.5</c:v>
                </c:pt>
                <c:pt idx="10621">
                  <c:v>44793.625</c:v>
                </c:pt>
                <c:pt idx="10622">
                  <c:v>44793.75</c:v>
                </c:pt>
                <c:pt idx="10623">
                  <c:v>44793.875</c:v>
                </c:pt>
                <c:pt idx="10624">
                  <c:v>44794</c:v>
                </c:pt>
                <c:pt idx="10625">
                  <c:v>44794.125</c:v>
                </c:pt>
                <c:pt idx="10626">
                  <c:v>44794.25</c:v>
                </c:pt>
                <c:pt idx="10627">
                  <c:v>44794.375</c:v>
                </c:pt>
                <c:pt idx="10628">
                  <c:v>44794.5</c:v>
                </c:pt>
                <c:pt idx="10629">
                  <c:v>44794.625</c:v>
                </c:pt>
                <c:pt idx="10630">
                  <c:v>44794.75</c:v>
                </c:pt>
                <c:pt idx="10631">
                  <c:v>44794.875</c:v>
                </c:pt>
                <c:pt idx="10632">
                  <c:v>44795</c:v>
                </c:pt>
                <c:pt idx="10633">
                  <c:v>44795.125</c:v>
                </c:pt>
                <c:pt idx="10634">
                  <c:v>44795.25</c:v>
                </c:pt>
                <c:pt idx="10635">
                  <c:v>44795.375</c:v>
                </c:pt>
                <c:pt idx="10636">
                  <c:v>44795.5</c:v>
                </c:pt>
                <c:pt idx="10637">
                  <c:v>44795.625</c:v>
                </c:pt>
                <c:pt idx="10638">
                  <c:v>44795.75</c:v>
                </c:pt>
                <c:pt idx="10639">
                  <c:v>44795.875</c:v>
                </c:pt>
                <c:pt idx="10640">
                  <c:v>44796</c:v>
                </c:pt>
                <c:pt idx="10641">
                  <c:v>44796.125</c:v>
                </c:pt>
                <c:pt idx="10642">
                  <c:v>44796.25</c:v>
                </c:pt>
                <c:pt idx="10643">
                  <c:v>44796.375</c:v>
                </c:pt>
                <c:pt idx="10644">
                  <c:v>44796.5</c:v>
                </c:pt>
                <c:pt idx="10645">
                  <c:v>44796.625</c:v>
                </c:pt>
                <c:pt idx="10646">
                  <c:v>44796.75</c:v>
                </c:pt>
                <c:pt idx="10647">
                  <c:v>44796.875</c:v>
                </c:pt>
                <c:pt idx="10648">
                  <c:v>44797</c:v>
                </c:pt>
                <c:pt idx="10649">
                  <c:v>44797.125</c:v>
                </c:pt>
                <c:pt idx="10650">
                  <c:v>44797.25</c:v>
                </c:pt>
                <c:pt idx="10651">
                  <c:v>44797.375</c:v>
                </c:pt>
                <c:pt idx="10652">
                  <c:v>44797.5</c:v>
                </c:pt>
                <c:pt idx="10653">
                  <c:v>44797.625</c:v>
                </c:pt>
                <c:pt idx="10654">
                  <c:v>44797.75</c:v>
                </c:pt>
                <c:pt idx="10655">
                  <c:v>44797.875</c:v>
                </c:pt>
                <c:pt idx="10656">
                  <c:v>44798</c:v>
                </c:pt>
                <c:pt idx="10657">
                  <c:v>44798.125</c:v>
                </c:pt>
                <c:pt idx="10658">
                  <c:v>44798.25</c:v>
                </c:pt>
                <c:pt idx="10659">
                  <c:v>44798.375</c:v>
                </c:pt>
                <c:pt idx="10660">
                  <c:v>44798.5</c:v>
                </c:pt>
                <c:pt idx="10661">
                  <c:v>44798.625</c:v>
                </c:pt>
                <c:pt idx="10662">
                  <c:v>44798.75</c:v>
                </c:pt>
                <c:pt idx="10663">
                  <c:v>44798.875</c:v>
                </c:pt>
                <c:pt idx="10664">
                  <c:v>44799</c:v>
                </c:pt>
                <c:pt idx="10665">
                  <c:v>44799.125</c:v>
                </c:pt>
                <c:pt idx="10666">
                  <c:v>44799.25</c:v>
                </c:pt>
                <c:pt idx="10667">
                  <c:v>44799.375</c:v>
                </c:pt>
                <c:pt idx="10668">
                  <c:v>44799.5</c:v>
                </c:pt>
                <c:pt idx="10669">
                  <c:v>44799.625</c:v>
                </c:pt>
                <c:pt idx="10670">
                  <c:v>44799.75</c:v>
                </c:pt>
                <c:pt idx="10671">
                  <c:v>44799.875</c:v>
                </c:pt>
                <c:pt idx="10672">
                  <c:v>44800</c:v>
                </c:pt>
                <c:pt idx="10673">
                  <c:v>44800.125</c:v>
                </c:pt>
                <c:pt idx="10674">
                  <c:v>44800.25</c:v>
                </c:pt>
                <c:pt idx="10675">
                  <c:v>44800.375</c:v>
                </c:pt>
                <c:pt idx="10676">
                  <c:v>44800.5</c:v>
                </c:pt>
                <c:pt idx="10677">
                  <c:v>44800.625</c:v>
                </c:pt>
                <c:pt idx="10678">
                  <c:v>44800.75</c:v>
                </c:pt>
                <c:pt idx="10679">
                  <c:v>44800.875</c:v>
                </c:pt>
                <c:pt idx="10680">
                  <c:v>44801</c:v>
                </c:pt>
                <c:pt idx="10681">
                  <c:v>44801.125</c:v>
                </c:pt>
                <c:pt idx="10682">
                  <c:v>44801.25</c:v>
                </c:pt>
                <c:pt idx="10683">
                  <c:v>44801.375</c:v>
                </c:pt>
                <c:pt idx="10684">
                  <c:v>44801.5</c:v>
                </c:pt>
                <c:pt idx="10685">
                  <c:v>44801.625</c:v>
                </c:pt>
                <c:pt idx="10686">
                  <c:v>44801.75</c:v>
                </c:pt>
                <c:pt idx="10687">
                  <c:v>44801.875</c:v>
                </c:pt>
                <c:pt idx="10688">
                  <c:v>44802</c:v>
                </c:pt>
                <c:pt idx="10689">
                  <c:v>44802.125</c:v>
                </c:pt>
                <c:pt idx="10690">
                  <c:v>44802.25</c:v>
                </c:pt>
                <c:pt idx="10691">
                  <c:v>44802.375</c:v>
                </c:pt>
                <c:pt idx="10692">
                  <c:v>44802.5</c:v>
                </c:pt>
                <c:pt idx="10693">
                  <c:v>44802.625</c:v>
                </c:pt>
                <c:pt idx="10694">
                  <c:v>44802.75</c:v>
                </c:pt>
                <c:pt idx="10695">
                  <c:v>44802.875</c:v>
                </c:pt>
                <c:pt idx="10696">
                  <c:v>44803</c:v>
                </c:pt>
                <c:pt idx="10697">
                  <c:v>44803.125</c:v>
                </c:pt>
                <c:pt idx="10698">
                  <c:v>44803.25</c:v>
                </c:pt>
                <c:pt idx="10699">
                  <c:v>44803.375</c:v>
                </c:pt>
                <c:pt idx="10700">
                  <c:v>44803.5</c:v>
                </c:pt>
                <c:pt idx="10701">
                  <c:v>44803.625</c:v>
                </c:pt>
                <c:pt idx="10702">
                  <c:v>44803.75</c:v>
                </c:pt>
                <c:pt idx="10703">
                  <c:v>44803.875</c:v>
                </c:pt>
                <c:pt idx="10704">
                  <c:v>44804</c:v>
                </c:pt>
                <c:pt idx="10705">
                  <c:v>44804.125</c:v>
                </c:pt>
                <c:pt idx="10706">
                  <c:v>44804.25</c:v>
                </c:pt>
                <c:pt idx="10707">
                  <c:v>44804.375</c:v>
                </c:pt>
                <c:pt idx="10708">
                  <c:v>44804.5</c:v>
                </c:pt>
                <c:pt idx="10709">
                  <c:v>44804.625</c:v>
                </c:pt>
                <c:pt idx="10710">
                  <c:v>44804.75</c:v>
                </c:pt>
                <c:pt idx="10711">
                  <c:v>44804.875</c:v>
                </c:pt>
                <c:pt idx="10712">
                  <c:v>44805</c:v>
                </c:pt>
                <c:pt idx="10713">
                  <c:v>44805.125</c:v>
                </c:pt>
                <c:pt idx="10714">
                  <c:v>44805.25</c:v>
                </c:pt>
                <c:pt idx="10715">
                  <c:v>44805.375</c:v>
                </c:pt>
                <c:pt idx="10716">
                  <c:v>44805.5</c:v>
                </c:pt>
                <c:pt idx="10717">
                  <c:v>44805.625</c:v>
                </c:pt>
                <c:pt idx="10718">
                  <c:v>44805.75</c:v>
                </c:pt>
                <c:pt idx="10719">
                  <c:v>44805.875</c:v>
                </c:pt>
                <c:pt idx="10720">
                  <c:v>44806</c:v>
                </c:pt>
                <c:pt idx="10721">
                  <c:v>44806.125</c:v>
                </c:pt>
                <c:pt idx="10722">
                  <c:v>44806.25</c:v>
                </c:pt>
                <c:pt idx="10723">
                  <c:v>44806.375</c:v>
                </c:pt>
                <c:pt idx="10724">
                  <c:v>44806.5</c:v>
                </c:pt>
                <c:pt idx="10725">
                  <c:v>44806.625</c:v>
                </c:pt>
                <c:pt idx="10726">
                  <c:v>44806.75</c:v>
                </c:pt>
                <c:pt idx="10727">
                  <c:v>44806.875</c:v>
                </c:pt>
                <c:pt idx="10728">
                  <c:v>44807</c:v>
                </c:pt>
                <c:pt idx="10729">
                  <c:v>44807.125</c:v>
                </c:pt>
                <c:pt idx="10730">
                  <c:v>44807.25</c:v>
                </c:pt>
                <c:pt idx="10731">
                  <c:v>44807.375</c:v>
                </c:pt>
                <c:pt idx="10732">
                  <c:v>44807.5</c:v>
                </c:pt>
                <c:pt idx="10733">
                  <c:v>44807.625</c:v>
                </c:pt>
                <c:pt idx="10734">
                  <c:v>44807.75</c:v>
                </c:pt>
                <c:pt idx="10735">
                  <c:v>44807.875</c:v>
                </c:pt>
                <c:pt idx="10736">
                  <c:v>44808</c:v>
                </c:pt>
                <c:pt idx="10737">
                  <c:v>44808.125</c:v>
                </c:pt>
                <c:pt idx="10738">
                  <c:v>44808.25</c:v>
                </c:pt>
                <c:pt idx="10739">
                  <c:v>44808.375</c:v>
                </c:pt>
                <c:pt idx="10740">
                  <c:v>44808.5</c:v>
                </c:pt>
                <c:pt idx="10741">
                  <c:v>44808.625</c:v>
                </c:pt>
                <c:pt idx="10742">
                  <c:v>44808.75</c:v>
                </c:pt>
                <c:pt idx="10743">
                  <c:v>44808.875</c:v>
                </c:pt>
                <c:pt idx="10744">
                  <c:v>44809</c:v>
                </c:pt>
                <c:pt idx="10745">
                  <c:v>44809.125</c:v>
                </c:pt>
                <c:pt idx="10746">
                  <c:v>44809.25</c:v>
                </c:pt>
                <c:pt idx="10747">
                  <c:v>44809.375</c:v>
                </c:pt>
                <c:pt idx="10748">
                  <c:v>44809.5</c:v>
                </c:pt>
                <c:pt idx="10749">
                  <c:v>44809.625</c:v>
                </c:pt>
                <c:pt idx="10750">
                  <c:v>44809.75</c:v>
                </c:pt>
                <c:pt idx="10751">
                  <c:v>44809.875</c:v>
                </c:pt>
                <c:pt idx="10752">
                  <c:v>44810</c:v>
                </c:pt>
                <c:pt idx="10753">
                  <c:v>44810.125</c:v>
                </c:pt>
                <c:pt idx="10754">
                  <c:v>44810.25</c:v>
                </c:pt>
                <c:pt idx="10755">
                  <c:v>44810.375</c:v>
                </c:pt>
                <c:pt idx="10756">
                  <c:v>44810.5</c:v>
                </c:pt>
                <c:pt idx="10757">
                  <c:v>44810.625</c:v>
                </c:pt>
                <c:pt idx="10758">
                  <c:v>44810.75</c:v>
                </c:pt>
                <c:pt idx="10759">
                  <c:v>44810.875</c:v>
                </c:pt>
                <c:pt idx="10760">
                  <c:v>44811</c:v>
                </c:pt>
                <c:pt idx="10761">
                  <c:v>44811.125</c:v>
                </c:pt>
                <c:pt idx="10762">
                  <c:v>44811.25</c:v>
                </c:pt>
                <c:pt idx="10763">
                  <c:v>44811.375</c:v>
                </c:pt>
                <c:pt idx="10764">
                  <c:v>44811.5</c:v>
                </c:pt>
                <c:pt idx="10765">
                  <c:v>44811.625</c:v>
                </c:pt>
                <c:pt idx="10766">
                  <c:v>44811.75</c:v>
                </c:pt>
                <c:pt idx="10767">
                  <c:v>44811.875</c:v>
                </c:pt>
                <c:pt idx="10768">
                  <c:v>44812</c:v>
                </c:pt>
                <c:pt idx="10769">
                  <c:v>44812.125</c:v>
                </c:pt>
                <c:pt idx="10770">
                  <c:v>44812.25</c:v>
                </c:pt>
                <c:pt idx="10771">
                  <c:v>44812.375</c:v>
                </c:pt>
                <c:pt idx="10772">
                  <c:v>44812.5</c:v>
                </c:pt>
                <c:pt idx="10773">
                  <c:v>44812.625</c:v>
                </c:pt>
                <c:pt idx="10774">
                  <c:v>44812.75</c:v>
                </c:pt>
                <c:pt idx="10775">
                  <c:v>44812.875</c:v>
                </c:pt>
                <c:pt idx="10776">
                  <c:v>44813</c:v>
                </c:pt>
                <c:pt idx="10777">
                  <c:v>44813.125</c:v>
                </c:pt>
                <c:pt idx="10778">
                  <c:v>44813.25</c:v>
                </c:pt>
                <c:pt idx="10779">
                  <c:v>44813.375</c:v>
                </c:pt>
                <c:pt idx="10780">
                  <c:v>44813.5</c:v>
                </c:pt>
                <c:pt idx="10781">
                  <c:v>44813.625</c:v>
                </c:pt>
                <c:pt idx="10782">
                  <c:v>44813.75</c:v>
                </c:pt>
                <c:pt idx="10783">
                  <c:v>44813.875</c:v>
                </c:pt>
                <c:pt idx="10784">
                  <c:v>44814</c:v>
                </c:pt>
                <c:pt idx="10785">
                  <c:v>44814.125</c:v>
                </c:pt>
                <c:pt idx="10786">
                  <c:v>44814.25</c:v>
                </c:pt>
                <c:pt idx="10787">
                  <c:v>44814.375</c:v>
                </c:pt>
                <c:pt idx="10788">
                  <c:v>44814.5</c:v>
                </c:pt>
                <c:pt idx="10789">
                  <c:v>44814.625</c:v>
                </c:pt>
                <c:pt idx="10790">
                  <c:v>44814.75</c:v>
                </c:pt>
                <c:pt idx="10791">
                  <c:v>44814.875</c:v>
                </c:pt>
                <c:pt idx="10792">
                  <c:v>44815</c:v>
                </c:pt>
                <c:pt idx="10793">
                  <c:v>44815.125</c:v>
                </c:pt>
                <c:pt idx="10794">
                  <c:v>44815.25</c:v>
                </c:pt>
                <c:pt idx="10795">
                  <c:v>44815.375</c:v>
                </c:pt>
                <c:pt idx="10796">
                  <c:v>44815.5</c:v>
                </c:pt>
                <c:pt idx="10797">
                  <c:v>44815.625</c:v>
                </c:pt>
                <c:pt idx="10798">
                  <c:v>44815.75</c:v>
                </c:pt>
                <c:pt idx="10799">
                  <c:v>44815.875</c:v>
                </c:pt>
                <c:pt idx="10800">
                  <c:v>44816</c:v>
                </c:pt>
                <c:pt idx="10801">
                  <c:v>44816.125</c:v>
                </c:pt>
                <c:pt idx="10802">
                  <c:v>44816.25</c:v>
                </c:pt>
                <c:pt idx="10803">
                  <c:v>44816.375</c:v>
                </c:pt>
                <c:pt idx="10804">
                  <c:v>44816.5</c:v>
                </c:pt>
                <c:pt idx="10805">
                  <c:v>44816.625</c:v>
                </c:pt>
                <c:pt idx="10806">
                  <c:v>44816.75</c:v>
                </c:pt>
                <c:pt idx="10807">
                  <c:v>44816.875</c:v>
                </c:pt>
                <c:pt idx="10808">
                  <c:v>44817</c:v>
                </c:pt>
                <c:pt idx="10809">
                  <c:v>44817.125</c:v>
                </c:pt>
                <c:pt idx="10810">
                  <c:v>44817.25</c:v>
                </c:pt>
                <c:pt idx="10811">
                  <c:v>44817.375</c:v>
                </c:pt>
                <c:pt idx="10812">
                  <c:v>44817.5</c:v>
                </c:pt>
                <c:pt idx="10813">
                  <c:v>44817.625</c:v>
                </c:pt>
                <c:pt idx="10814">
                  <c:v>44817.75</c:v>
                </c:pt>
                <c:pt idx="10815">
                  <c:v>44817.875</c:v>
                </c:pt>
                <c:pt idx="10816">
                  <c:v>44818</c:v>
                </c:pt>
                <c:pt idx="10817">
                  <c:v>44818.125</c:v>
                </c:pt>
                <c:pt idx="10818">
                  <c:v>44818.25</c:v>
                </c:pt>
                <c:pt idx="10819">
                  <c:v>44818.375</c:v>
                </c:pt>
                <c:pt idx="10820">
                  <c:v>44818.5</c:v>
                </c:pt>
                <c:pt idx="10821">
                  <c:v>44818.625</c:v>
                </c:pt>
                <c:pt idx="10822">
                  <c:v>44818.75</c:v>
                </c:pt>
                <c:pt idx="10823">
                  <c:v>44818.875</c:v>
                </c:pt>
                <c:pt idx="10824">
                  <c:v>44819</c:v>
                </c:pt>
                <c:pt idx="10825">
                  <c:v>44819.125</c:v>
                </c:pt>
                <c:pt idx="10826">
                  <c:v>44819.25</c:v>
                </c:pt>
                <c:pt idx="10827">
                  <c:v>44819.375</c:v>
                </c:pt>
                <c:pt idx="10828">
                  <c:v>44819.5</c:v>
                </c:pt>
                <c:pt idx="10829">
                  <c:v>44819.625</c:v>
                </c:pt>
                <c:pt idx="10830">
                  <c:v>44819.75</c:v>
                </c:pt>
                <c:pt idx="10831">
                  <c:v>44819.875</c:v>
                </c:pt>
                <c:pt idx="10832">
                  <c:v>44820</c:v>
                </c:pt>
                <c:pt idx="10833">
                  <c:v>44820.125</c:v>
                </c:pt>
                <c:pt idx="10834">
                  <c:v>44820.25</c:v>
                </c:pt>
                <c:pt idx="10835">
                  <c:v>44820.375</c:v>
                </c:pt>
                <c:pt idx="10836">
                  <c:v>44820.5</c:v>
                </c:pt>
                <c:pt idx="10837">
                  <c:v>44820.625</c:v>
                </c:pt>
                <c:pt idx="10838">
                  <c:v>44820.75</c:v>
                </c:pt>
                <c:pt idx="10839">
                  <c:v>44820.875</c:v>
                </c:pt>
                <c:pt idx="10840">
                  <c:v>44821</c:v>
                </c:pt>
                <c:pt idx="10841">
                  <c:v>44821.125</c:v>
                </c:pt>
                <c:pt idx="10842">
                  <c:v>44821.25</c:v>
                </c:pt>
                <c:pt idx="10843">
                  <c:v>44821.375</c:v>
                </c:pt>
                <c:pt idx="10844">
                  <c:v>44821.5</c:v>
                </c:pt>
                <c:pt idx="10845">
                  <c:v>44821.625</c:v>
                </c:pt>
                <c:pt idx="10846">
                  <c:v>44821.75</c:v>
                </c:pt>
                <c:pt idx="10847">
                  <c:v>44821.875</c:v>
                </c:pt>
                <c:pt idx="10848">
                  <c:v>44822</c:v>
                </c:pt>
                <c:pt idx="10849">
                  <c:v>44822.125</c:v>
                </c:pt>
                <c:pt idx="10850">
                  <c:v>44822.25</c:v>
                </c:pt>
                <c:pt idx="10851">
                  <c:v>44822.375</c:v>
                </c:pt>
                <c:pt idx="10852">
                  <c:v>44822.5</c:v>
                </c:pt>
                <c:pt idx="10853">
                  <c:v>44822.625</c:v>
                </c:pt>
                <c:pt idx="10854">
                  <c:v>44822.75</c:v>
                </c:pt>
                <c:pt idx="10855">
                  <c:v>44822.875</c:v>
                </c:pt>
                <c:pt idx="10856">
                  <c:v>44823</c:v>
                </c:pt>
                <c:pt idx="10857">
                  <c:v>44823.125</c:v>
                </c:pt>
                <c:pt idx="10858">
                  <c:v>44823.25</c:v>
                </c:pt>
                <c:pt idx="10859">
                  <c:v>44823.375</c:v>
                </c:pt>
                <c:pt idx="10860">
                  <c:v>44823.5</c:v>
                </c:pt>
                <c:pt idx="10861">
                  <c:v>44823.625</c:v>
                </c:pt>
                <c:pt idx="10862">
                  <c:v>44823.75</c:v>
                </c:pt>
                <c:pt idx="10863">
                  <c:v>44823.875</c:v>
                </c:pt>
                <c:pt idx="10864">
                  <c:v>44824</c:v>
                </c:pt>
                <c:pt idx="10865">
                  <c:v>44824.125</c:v>
                </c:pt>
                <c:pt idx="10866">
                  <c:v>44824.25</c:v>
                </c:pt>
                <c:pt idx="10867">
                  <c:v>44824.375</c:v>
                </c:pt>
                <c:pt idx="10868">
                  <c:v>44824.5</c:v>
                </c:pt>
                <c:pt idx="10869">
                  <c:v>44824.625</c:v>
                </c:pt>
                <c:pt idx="10870">
                  <c:v>44824.75</c:v>
                </c:pt>
                <c:pt idx="10871">
                  <c:v>44824.875</c:v>
                </c:pt>
                <c:pt idx="10872">
                  <c:v>44825</c:v>
                </c:pt>
                <c:pt idx="10873">
                  <c:v>44825.125</c:v>
                </c:pt>
                <c:pt idx="10874">
                  <c:v>44825.25</c:v>
                </c:pt>
                <c:pt idx="10875">
                  <c:v>44825.375</c:v>
                </c:pt>
                <c:pt idx="10876">
                  <c:v>44825.5</c:v>
                </c:pt>
                <c:pt idx="10877">
                  <c:v>44825.625</c:v>
                </c:pt>
                <c:pt idx="10878">
                  <c:v>44825.75</c:v>
                </c:pt>
                <c:pt idx="10879">
                  <c:v>44825.875</c:v>
                </c:pt>
                <c:pt idx="10880">
                  <c:v>44826</c:v>
                </c:pt>
                <c:pt idx="10881">
                  <c:v>44826.125</c:v>
                </c:pt>
                <c:pt idx="10882">
                  <c:v>44826.25</c:v>
                </c:pt>
                <c:pt idx="10883">
                  <c:v>44826.375</c:v>
                </c:pt>
                <c:pt idx="10884">
                  <c:v>44826.5</c:v>
                </c:pt>
                <c:pt idx="10885">
                  <c:v>44826.625</c:v>
                </c:pt>
                <c:pt idx="10886">
                  <c:v>44826.75</c:v>
                </c:pt>
                <c:pt idx="10887">
                  <c:v>44826.875</c:v>
                </c:pt>
                <c:pt idx="10888">
                  <c:v>44827</c:v>
                </c:pt>
                <c:pt idx="10889">
                  <c:v>44827.125</c:v>
                </c:pt>
                <c:pt idx="10890">
                  <c:v>44827.25</c:v>
                </c:pt>
                <c:pt idx="10891">
                  <c:v>44827.375</c:v>
                </c:pt>
                <c:pt idx="10892">
                  <c:v>44827.5</c:v>
                </c:pt>
                <c:pt idx="10893">
                  <c:v>44827.625</c:v>
                </c:pt>
                <c:pt idx="10894">
                  <c:v>44827.75</c:v>
                </c:pt>
                <c:pt idx="10895">
                  <c:v>44827.875</c:v>
                </c:pt>
                <c:pt idx="10896">
                  <c:v>44828</c:v>
                </c:pt>
                <c:pt idx="10897">
                  <c:v>44828.125</c:v>
                </c:pt>
                <c:pt idx="10898">
                  <c:v>44828.25</c:v>
                </c:pt>
                <c:pt idx="10899">
                  <c:v>44828.375</c:v>
                </c:pt>
                <c:pt idx="10900">
                  <c:v>44828.5</c:v>
                </c:pt>
                <c:pt idx="10901">
                  <c:v>44828.625</c:v>
                </c:pt>
                <c:pt idx="10902">
                  <c:v>44828.75</c:v>
                </c:pt>
                <c:pt idx="10903">
                  <c:v>44828.875</c:v>
                </c:pt>
                <c:pt idx="10904">
                  <c:v>44829</c:v>
                </c:pt>
                <c:pt idx="10905">
                  <c:v>44829.125</c:v>
                </c:pt>
                <c:pt idx="10906">
                  <c:v>44829.25</c:v>
                </c:pt>
                <c:pt idx="10907">
                  <c:v>44829.375</c:v>
                </c:pt>
                <c:pt idx="10908">
                  <c:v>44829.5</c:v>
                </c:pt>
                <c:pt idx="10909">
                  <c:v>44829.625</c:v>
                </c:pt>
                <c:pt idx="10910">
                  <c:v>44829.75</c:v>
                </c:pt>
                <c:pt idx="10911">
                  <c:v>44829.875</c:v>
                </c:pt>
                <c:pt idx="10912">
                  <c:v>44830</c:v>
                </c:pt>
                <c:pt idx="10913">
                  <c:v>44830.125</c:v>
                </c:pt>
                <c:pt idx="10914">
                  <c:v>44830.25</c:v>
                </c:pt>
                <c:pt idx="10915">
                  <c:v>44830.375</c:v>
                </c:pt>
                <c:pt idx="10916">
                  <c:v>44830.5</c:v>
                </c:pt>
                <c:pt idx="10917">
                  <c:v>44830.625</c:v>
                </c:pt>
                <c:pt idx="10918">
                  <c:v>44830.75</c:v>
                </c:pt>
                <c:pt idx="10919">
                  <c:v>44830.875</c:v>
                </c:pt>
                <c:pt idx="10920">
                  <c:v>44831</c:v>
                </c:pt>
                <c:pt idx="10921">
                  <c:v>44831.125</c:v>
                </c:pt>
                <c:pt idx="10922">
                  <c:v>44831.25</c:v>
                </c:pt>
                <c:pt idx="10923">
                  <c:v>44831.375</c:v>
                </c:pt>
                <c:pt idx="10924">
                  <c:v>44831.5</c:v>
                </c:pt>
                <c:pt idx="10925">
                  <c:v>44831.625</c:v>
                </c:pt>
                <c:pt idx="10926">
                  <c:v>44831.75</c:v>
                </c:pt>
                <c:pt idx="10927">
                  <c:v>44831.875</c:v>
                </c:pt>
                <c:pt idx="10928">
                  <c:v>44832</c:v>
                </c:pt>
                <c:pt idx="10929">
                  <c:v>44832.125</c:v>
                </c:pt>
                <c:pt idx="10930">
                  <c:v>44832.25</c:v>
                </c:pt>
                <c:pt idx="10931">
                  <c:v>44832.375</c:v>
                </c:pt>
                <c:pt idx="10932">
                  <c:v>44832.5</c:v>
                </c:pt>
                <c:pt idx="10933">
                  <c:v>44832.625</c:v>
                </c:pt>
                <c:pt idx="10934">
                  <c:v>44832.75</c:v>
                </c:pt>
                <c:pt idx="10935">
                  <c:v>44832.875</c:v>
                </c:pt>
                <c:pt idx="10936">
                  <c:v>44833</c:v>
                </c:pt>
                <c:pt idx="10937">
                  <c:v>44833.125</c:v>
                </c:pt>
                <c:pt idx="10938">
                  <c:v>44833.25</c:v>
                </c:pt>
                <c:pt idx="10939">
                  <c:v>44833.375</c:v>
                </c:pt>
                <c:pt idx="10940">
                  <c:v>44833.5</c:v>
                </c:pt>
                <c:pt idx="10941">
                  <c:v>44833.625</c:v>
                </c:pt>
                <c:pt idx="10942">
                  <c:v>44833.75</c:v>
                </c:pt>
                <c:pt idx="10943">
                  <c:v>44833.875</c:v>
                </c:pt>
                <c:pt idx="10944">
                  <c:v>44834</c:v>
                </c:pt>
                <c:pt idx="10945">
                  <c:v>44834.125</c:v>
                </c:pt>
                <c:pt idx="10946">
                  <c:v>44834.25</c:v>
                </c:pt>
                <c:pt idx="10947">
                  <c:v>44834.375</c:v>
                </c:pt>
                <c:pt idx="10948">
                  <c:v>44834.5</c:v>
                </c:pt>
                <c:pt idx="10949">
                  <c:v>44834.625</c:v>
                </c:pt>
                <c:pt idx="10950">
                  <c:v>44834.75</c:v>
                </c:pt>
                <c:pt idx="10951">
                  <c:v>44834.875</c:v>
                </c:pt>
                <c:pt idx="10952">
                  <c:v>44835</c:v>
                </c:pt>
                <c:pt idx="10953">
                  <c:v>44835.125</c:v>
                </c:pt>
                <c:pt idx="10954">
                  <c:v>44835.25</c:v>
                </c:pt>
                <c:pt idx="10955">
                  <c:v>44835.375</c:v>
                </c:pt>
                <c:pt idx="10956">
                  <c:v>44835.5</c:v>
                </c:pt>
                <c:pt idx="10957">
                  <c:v>44835.625</c:v>
                </c:pt>
                <c:pt idx="10958">
                  <c:v>44835.75</c:v>
                </c:pt>
                <c:pt idx="10959">
                  <c:v>44835.875</c:v>
                </c:pt>
                <c:pt idx="10960">
                  <c:v>44836</c:v>
                </c:pt>
                <c:pt idx="10961">
                  <c:v>44836.125</c:v>
                </c:pt>
                <c:pt idx="10962">
                  <c:v>44836.25</c:v>
                </c:pt>
                <c:pt idx="10963">
                  <c:v>44836.375</c:v>
                </c:pt>
                <c:pt idx="10964">
                  <c:v>44836.5</c:v>
                </c:pt>
                <c:pt idx="10965">
                  <c:v>44836.625</c:v>
                </c:pt>
                <c:pt idx="10966">
                  <c:v>44836.75</c:v>
                </c:pt>
                <c:pt idx="10967">
                  <c:v>44836.875</c:v>
                </c:pt>
                <c:pt idx="10968">
                  <c:v>44837</c:v>
                </c:pt>
                <c:pt idx="10969">
                  <c:v>44837.125</c:v>
                </c:pt>
                <c:pt idx="10970">
                  <c:v>44837.25</c:v>
                </c:pt>
                <c:pt idx="10971">
                  <c:v>44837.375</c:v>
                </c:pt>
                <c:pt idx="10972">
                  <c:v>44837.5</c:v>
                </c:pt>
                <c:pt idx="10973">
                  <c:v>44837.625</c:v>
                </c:pt>
                <c:pt idx="10974">
                  <c:v>44837.75</c:v>
                </c:pt>
                <c:pt idx="10975">
                  <c:v>44837.875</c:v>
                </c:pt>
                <c:pt idx="10976">
                  <c:v>44838</c:v>
                </c:pt>
                <c:pt idx="10977">
                  <c:v>44838.125</c:v>
                </c:pt>
                <c:pt idx="10978">
                  <c:v>44838.25</c:v>
                </c:pt>
                <c:pt idx="10979">
                  <c:v>44838.375</c:v>
                </c:pt>
                <c:pt idx="10980">
                  <c:v>44838.5</c:v>
                </c:pt>
                <c:pt idx="10981">
                  <c:v>44838.625</c:v>
                </c:pt>
                <c:pt idx="10982">
                  <c:v>44838.75</c:v>
                </c:pt>
                <c:pt idx="10983">
                  <c:v>44838.875</c:v>
                </c:pt>
                <c:pt idx="10984">
                  <c:v>44839</c:v>
                </c:pt>
                <c:pt idx="10985">
                  <c:v>44839.125</c:v>
                </c:pt>
                <c:pt idx="10986">
                  <c:v>44839.25</c:v>
                </c:pt>
                <c:pt idx="10987">
                  <c:v>44839.375</c:v>
                </c:pt>
                <c:pt idx="10988">
                  <c:v>44839.5</c:v>
                </c:pt>
                <c:pt idx="10989">
                  <c:v>44839.625</c:v>
                </c:pt>
                <c:pt idx="10990">
                  <c:v>44839.75</c:v>
                </c:pt>
                <c:pt idx="10991">
                  <c:v>44839.875</c:v>
                </c:pt>
                <c:pt idx="10992">
                  <c:v>44840</c:v>
                </c:pt>
                <c:pt idx="10993">
                  <c:v>44840.125</c:v>
                </c:pt>
                <c:pt idx="10994">
                  <c:v>44840.25</c:v>
                </c:pt>
                <c:pt idx="10995">
                  <c:v>44840.375</c:v>
                </c:pt>
                <c:pt idx="10996">
                  <c:v>44840.5</c:v>
                </c:pt>
                <c:pt idx="10997">
                  <c:v>44840.625</c:v>
                </c:pt>
                <c:pt idx="10998">
                  <c:v>44840.75</c:v>
                </c:pt>
                <c:pt idx="10999">
                  <c:v>44840.875</c:v>
                </c:pt>
                <c:pt idx="11000">
                  <c:v>44841</c:v>
                </c:pt>
                <c:pt idx="11001">
                  <c:v>44841.125</c:v>
                </c:pt>
                <c:pt idx="11002">
                  <c:v>44841.25</c:v>
                </c:pt>
                <c:pt idx="11003">
                  <c:v>44841.375</c:v>
                </c:pt>
                <c:pt idx="11004">
                  <c:v>44841.5</c:v>
                </c:pt>
                <c:pt idx="11005">
                  <c:v>44841.625</c:v>
                </c:pt>
                <c:pt idx="11006">
                  <c:v>44841.75</c:v>
                </c:pt>
                <c:pt idx="11007">
                  <c:v>44841.875</c:v>
                </c:pt>
                <c:pt idx="11008">
                  <c:v>44842</c:v>
                </c:pt>
                <c:pt idx="11009">
                  <c:v>44842.125</c:v>
                </c:pt>
                <c:pt idx="11010">
                  <c:v>44842.25</c:v>
                </c:pt>
                <c:pt idx="11011">
                  <c:v>44842.375</c:v>
                </c:pt>
                <c:pt idx="11012">
                  <c:v>44842.5</c:v>
                </c:pt>
                <c:pt idx="11013">
                  <c:v>44842.625</c:v>
                </c:pt>
                <c:pt idx="11014">
                  <c:v>44842.75</c:v>
                </c:pt>
                <c:pt idx="11015">
                  <c:v>44842.875</c:v>
                </c:pt>
                <c:pt idx="11016">
                  <c:v>44843</c:v>
                </c:pt>
                <c:pt idx="11017">
                  <c:v>44843.125</c:v>
                </c:pt>
                <c:pt idx="11018">
                  <c:v>44843.25</c:v>
                </c:pt>
                <c:pt idx="11019">
                  <c:v>44843.375</c:v>
                </c:pt>
                <c:pt idx="11020">
                  <c:v>44843.5</c:v>
                </c:pt>
                <c:pt idx="11021">
                  <c:v>44843.625</c:v>
                </c:pt>
                <c:pt idx="11022">
                  <c:v>44843.75</c:v>
                </c:pt>
                <c:pt idx="11023">
                  <c:v>44843.875</c:v>
                </c:pt>
                <c:pt idx="11024">
                  <c:v>44844</c:v>
                </c:pt>
                <c:pt idx="11025">
                  <c:v>44844.125</c:v>
                </c:pt>
                <c:pt idx="11026">
                  <c:v>44844.25</c:v>
                </c:pt>
                <c:pt idx="11027">
                  <c:v>44844.375</c:v>
                </c:pt>
                <c:pt idx="11028">
                  <c:v>44844.5</c:v>
                </c:pt>
                <c:pt idx="11029">
                  <c:v>44844.625</c:v>
                </c:pt>
                <c:pt idx="11030">
                  <c:v>44844.75</c:v>
                </c:pt>
                <c:pt idx="11031">
                  <c:v>44844.875</c:v>
                </c:pt>
                <c:pt idx="11032">
                  <c:v>44845</c:v>
                </c:pt>
                <c:pt idx="11033">
                  <c:v>44845.125</c:v>
                </c:pt>
                <c:pt idx="11034">
                  <c:v>44845.25</c:v>
                </c:pt>
                <c:pt idx="11035">
                  <c:v>44845.375</c:v>
                </c:pt>
                <c:pt idx="11036">
                  <c:v>44845.5</c:v>
                </c:pt>
                <c:pt idx="11037">
                  <c:v>44845.625</c:v>
                </c:pt>
                <c:pt idx="11038">
                  <c:v>44845.75</c:v>
                </c:pt>
                <c:pt idx="11039">
                  <c:v>44845.875</c:v>
                </c:pt>
                <c:pt idx="11040">
                  <c:v>44846</c:v>
                </c:pt>
                <c:pt idx="11041">
                  <c:v>44846.125</c:v>
                </c:pt>
                <c:pt idx="11042">
                  <c:v>44846.25</c:v>
                </c:pt>
                <c:pt idx="11043">
                  <c:v>44846.375</c:v>
                </c:pt>
                <c:pt idx="11044">
                  <c:v>44846.5</c:v>
                </c:pt>
                <c:pt idx="11045">
                  <c:v>44846.625</c:v>
                </c:pt>
                <c:pt idx="11046">
                  <c:v>44846.75</c:v>
                </c:pt>
                <c:pt idx="11047">
                  <c:v>44846.875</c:v>
                </c:pt>
                <c:pt idx="11048">
                  <c:v>44847</c:v>
                </c:pt>
                <c:pt idx="11049">
                  <c:v>44847.125</c:v>
                </c:pt>
                <c:pt idx="11050">
                  <c:v>44847.25</c:v>
                </c:pt>
                <c:pt idx="11051">
                  <c:v>44847.375</c:v>
                </c:pt>
                <c:pt idx="11052">
                  <c:v>44847.5</c:v>
                </c:pt>
                <c:pt idx="11053">
                  <c:v>44847.625</c:v>
                </c:pt>
                <c:pt idx="11054">
                  <c:v>44847.75</c:v>
                </c:pt>
                <c:pt idx="11055">
                  <c:v>44847.875</c:v>
                </c:pt>
                <c:pt idx="11056">
                  <c:v>44848</c:v>
                </c:pt>
                <c:pt idx="11057">
                  <c:v>44848.125</c:v>
                </c:pt>
                <c:pt idx="11058">
                  <c:v>44848.25</c:v>
                </c:pt>
                <c:pt idx="11059">
                  <c:v>44848.375</c:v>
                </c:pt>
                <c:pt idx="11060">
                  <c:v>44848.5</c:v>
                </c:pt>
                <c:pt idx="11061">
                  <c:v>44848.625</c:v>
                </c:pt>
                <c:pt idx="11062">
                  <c:v>44848.75</c:v>
                </c:pt>
                <c:pt idx="11063">
                  <c:v>44848.875</c:v>
                </c:pt>
                <c:pt idx="11064">
                  <c:v>44849</c:v>
                </c:pt>
                <c:pt idx="11065">
                  <c:v>44849.125</c:v>
                </c:pt>
                <c:pt idx="11066">
                  <c:v>44849.25</c:v>
                </c:pt>
                <c:pt idx="11067">
                  <c:v>44849.375</c:v>
                </c:pt>
                <c:pt idx="11068">
                  <c:v>44849.5</c:v>
                </c:pt>
                <c:pt idx="11069">
                  <c:v>44849.625</c:v>
                </c:pt>
                <c:pt idx="11070">
                  <c:v>44849.75</c:v>
                </c:pt>
                <c:pt idx="11071">
                  <c:v>44849.875</c:v>
                </c:pt>
                <c:pt idx="11072">
                  <c:v>44850</c:v>
                </c:pt>
                <c:pt idx="11073">
                  <c:v>44850.125</c:v>
                </c:pt>
                <c:pt idx="11074">
                  <c:v>44850.25</c:v>
                </c:pt>
                <c:pt idx="11075">
                  <c:v>44850.375</c:v>
                </c:pt>
                <c:pt idx="11076">
                  <c:v>44850.5</c:v>
                </c:pt>
                <c:pt idx="11077">
                  <c:v>44850.625</c:v>
                </c:pt>
                <c:pt idx="11078">
                  <c:v>44850.75</c:v>
                </c:pt>
                <c:pt idx="11079">
                  <c:v>44850.875</c:v>
                </c:pt>
                <c:pt idx="11080">
                  <c:v>44851</c:v>
                </c:pt>
                <c:pt idx="11081">
                  <c:v>44851.125</c:v>
                </c:pt>
                <c:pt idx="11082">
                  <c:v>44851.25</c:v>
                </c:pt>
                <c:pt idx="11083">
                  <c:v>44851.375</c:v>
                </c:pt>
                <c:pt idx="11084">
                  <c:v>44851.5</c:v>
                </c:pt>
                <c:pt idx="11085">
                  <c:v>44851.625</c:v>
                </c:pt>
                <c:pt idx="11086">
                  <c:v>44851.75</c:v>
                </c:pt>
                <c:pt idx="11087">
                  <c:v>44851.875</c:v>
                </c:pt>
                <c:pt idx="11088">
                  <c:v>44852</c:v>
                </c:pt>
                <c:pt idx="11089">
                  <c:v>44852.125</c:v>
                </c:pt>
                <c:pt idx="11090">
                  <c:v>44852.25</c:v>
                </c:pt>
                <c:pt idx="11091">
                  <c:v>44852.375</c:v>
                </c:pt>
                <c:pt idx="11092">
                  <c:v>44852.5</c:v>
                </c:pt>
                <c:pt idx="11093">
                  <c:v>44852.625</c:v>
                </c:pt>
                <c:pt idx="11094">
                  <c:v>44852.75</c:v>
                </c:pt>
                <c:pt idx="11095">
                  <c:v>44852.875</c:v>
                </c:pt>
                <c:pt idx="11096">
                  <c:v>44853</c:v>
                </c:pt>
                <c:pt idx="11097">
                  <c:v>44853.125</c:v>
                </c:pt>
                <c:pt idx="11098">
                  <c:v>44853.25</c:v>
                </c:pt>
                <c:pt idx="11099">
                  <c:v>44853.375</c:v>
                </c:pt>
                <c:pt idx="11100">
                  <c:v>44853.5</c:v>
                </c:pt>
                <c:pt idx="11101">
                  <c:v>44853.625</c:v>
                </c:pt>
                <c:pt idx="11102">
                  <c:v>44853.75</c:v>
                </c:pt>
                <c:pt idx="11103">
                  <c:v>44853.875</c:v>
                </c:pt>
                <c:pt idx="11104">
                  <c:v>44854</c:v>
                </c:pt>
                <c:pt idx="11105">
                  <c:v>44854.125</c:v>
                </c:pt>
                <c:pt idx="11106">
                  <c:v>44854.25</c:v>
                </c:pt>
                <c:pt idx="11107">
                  <c:v>44854.375</c:v>
                </c:pt>
                <c:pt idx="11108">
                  <c:v>44854.5</c:v>
                </c:pt>
                <c:pt idx="11109">
                  <c:v>44854.625</c:v>
                </c:pt>
                <c:pt idx="11110">
                  <c:v>44854.75</c:v>
                </c:pt>
                <c:pt idx="11111">
                  <c:v>44854.875</c:v>
                </c:pt>
                <c:pt idx="11112">
                  <c:v>44855</c:v>
                </c:pt>
                <c:pt idx="11113">
                  <c:v>44855.125</c:v>
                </c:pt>
                <c:pt idx="11114">
                  <c:v>44855.25</c:v>
                </c:pt>
                <c:pt idx="11115">
                  <c:v>44855.375</c:v>
                </c:pt>
                <c:pt idx="11116">
                  <c:v>44855.5</c:v>
                </c:pt>
                <c:pt idx="11117">
                  <c:v>44855.625</c:v>
                </c:pt>
                <c:pt idx="11118">
                  <c:v>44855.75</c:v>
                </c:pt>
                <c:pt idx="11119">
                  <c:v>44855.875</c:v>
                </c:pt>
                <c:pt idx="11120">
                  <c:v>44856</c:v>
                </c:pt>
                <c:pt idx="11121">
                  <c:v>44856.125</c:v>
                </c:pt>
                <c:pt idx="11122">
                  <c:v>44856.25</c:v>
                </c:pt>
                <c:pt idx="11123">
                  <c:v>44856.375</c:v>
                </c:pt>
                <c:pt idx="11124">
                  <c:v>44856.5</c:v>
                </c:pt>
                <c:pt idx="11125">
                  <c:v>44856.625</c:v>
                </c:pt>
                <c:pt idx="11126">
                  <c:v>44856.75</c:v>
                </c:pt>
                <c:pt idx="11127">
                  <c:v>44856.875</c:v>
                </c:pt>
                <c:pt idx="11128">
                  <c:v>44857</c:v>
                </c:pt>
                <c:pt idx="11129">
                  <c:v>44857.125</c:v>
                </c:pt>
                <c:pt idx="11130">
                  <c:v>44857.25</c:v>
                </c:pt>
                <c:pt idx="11131">
                  <c:v>44857.375</c:v>
                </c:pt>
                <c:pt idx="11132">
                  <c:v>44857.5</c:v>
                </c:pt>
                <c:pt idx="11133">
                  <c:v>44857.625</c:v>
                </c:pt>
                <c:pt idx="11134">
                  <c:v>44857.75</c:v>
                </c:pt>
                <c:pt idx="11135">
                  <c:v>44857.875</c:v>
                </c:pt>
                <c:pt idx="11136">
                  <c:v>44858</c:v>
                </c:pt>
                <c:pt idx="11137">
                  <c:v>44858.125</c:v>
                </c:pt>
                <c:pt idx="11138">
                  <c:v>44858.25</c:v>
                </c:pt>
                <c:pt idx="11139">
                  <c:v>44858.375</c:v>
                </c:pt>
                <c:pt idx="11140">
                  <c:v>44858.5</c:v>
                </c:pt>
                <c:pt idx="11141">
                  <c:v>44858.625</c:v>
                </c:pt>
                <c:pt idx="11142">
                  <c:v>44858.75</c:v>
                </c:pt>
                <c:pt idx="11143">
                  <c:v>44858.875</c:v>
                </c:pt>
                <c:pt idx="11144">
                  <c:v>44859</c:v>
                </c:pt>
                <c:pt idx="11145">
                  <c:v>44859.125</c:v>
                </c:pt>
                <c:pt idx="11146">
                  <c:v>44859.25</c:v>
                </c:pt>
                <c:pt idx="11147">
                  <c:v>44859.375</c:v>
                </c:pt>
                <c:pt idx="11148">
                  <c:v>44859.5</c:v>
                </c:pt>
                <c:pt idx="11149">
                  <c:v>44859.625</c:v>
                </c:pt>
                <c:pt idx="11150">
                  <c:v>44859.75</c:v>
                </c:pt>
                <c:pt idx="11151">
                  <c:v>44859.875</c:v>
                </c:pt>
                <c:pt idx="11152">
                  <c:v>44860</c:v>
                </c:pt>
                <c:pt idx="11153">
                  <c:v>44860.125</c:v>
                </c:pt>
                <c:pt idx="11154">
                  <c:v>44860.25</c:v>
                </c:pt>
                <c:pt idx="11155">
                  <c:v>44860.375</c:v>
                </c:pt>
                <c:pt idx="11156">
                  <c:v>44860.5</c:v>
                </c:pt>
                <c:pt idx="11157">
                  <c:v>44860.625</c:v>
                </c:pt>
                <c:pt idx="11158">
                  <c:v>44860.75</c:v>
                </c:pt>
                <c:pt idx="11159">
                  <c:v>44860.875</c:v>
                </c:pt>
                <c:pt idx="11160">
                  <c:v>44861</c:v>
                </c:pt>
                <c:pt idx="11161">
                  <c:v>44861.125</c:v>
                </c:pt>
                <c:pt idx="11162">
                  <c:v>44861.25</c:v>
                </c:pt>
                <c:pt idx="11163">
                  <c:v>44861.375</c:v>
                </c:pt>
                <c:pt idx="11164">
                  <c:v>44861.5</c:v>
                </c:pt>
                <c:pt idx="11165">
                  <c:v>44861.625</c:v>
                </c:pt>
                <c:pt idx="11166">
                  <c:v>44861.75</c:v>
                </c:pt>
                <c:pt idx="11167">
                  <c:v>44861.875</c:v>
                </c:pt>
                <c:pt idx="11168">
                  <c:v>44862</c:v>
                </c:pt>
                <c:pt idx="11169">
                  <c:v>44862.125</c:v>
                </c:pt>
                <c:pt idx="11170">
                  <c:v>44862.25</c:v>
                </c:pt>
                <c:pt idx="11171">
                  <c:v>44862.375</c:v>
                </c:pt>
                <c:pt idx="11172">
                  <c:v>44862.5</c:v>
                </c:pt>
                <c:pt idx="11173">
                  <c:v>44862.625</c:v>
                </c:pt>
                <c:pt idx="11174">
                  <c:v>44862.75</c:v>
                </c:pt>
                <c:pt idx="11175">
                  <c:v>44862.875</c:v>
                </c:pt>
                <c:pt idx="11176">
                  <c:v>44863</c:v>
                </c:pt>
                <c:pt idx="11177">
                  <c:v>44863.125</c:v>
                </c:pt>
                <c:pt idx="11178">
                  <c:v>44863.25</c:v>
                </c:pt>
                <c:pt idx="11179">
                  <c:v>44863.375</c:v>
                </c:pt>
                <c:pt idx="11180">
                  <c:v>44863.5</c:v>
                </c:pt>
                <c:pt idx="11181">
                  <c:v>44863.625</c:v>
                </c:pt>
                <c:pt idx="11182">
                  <c:v>44863.75</c:v>
                </c:pt>
                <c:pt idx="11183">
                  <c:v>44863.875</c:v>
                </c:pt>
                <c:pt idx="11184">
                  <c:v>44864</c:v>
                </c:pt>
                <c:pt idx="11185">
                  <c:v>44864.125</c:v>
                </c:pt>
                <c:pt idx="11186">
                  <c:v>44864.25</c:v>
                </c:pt>
                <c:pt idx="11187">
                  <c:v>44864.375</c:v>
                </c:pt>
                <c:pt idx="11188">
                  <c:v>44864.5</c:v>
                </c:pt>
                <c:pt idx="11189">
                  <c:v>44864.625</c:v>
                </c:pt>
                <c:pt idx="11190">
                  <c:v>44864.75</c:v>
                </c:pt>
                <c:pt idx="11191">
                  <c:v>44864.875</c:v>
                </c:pt>
                <c:pt idx="11192">
                  <c:v>44865</c:v>
                </c:pt>
                <c:pt idx="11193">
                  <c:v>44865.125</c:v>
                </c:pt>
                <c:pt idx="11194">
                  <c:v>44865.25</c:v>
                </c:pt>
                <c:pt idx="11195">
                  <c:v>44865.375</c:v>
                </c:pt>
                <c:pt idx="11196">
                  <c:v>44865.5</c:v>
                </c:pt>
                <c:pt idx="11197">
                  <c:v>44865.625</c:v>
                </c:pt>
                <c:pt idx="11198">
                  <c:v>44865.75</c:v>
                </c:pt>
                <c:pt idx="11199">
                  <c:v>44865.875</c:v>
                </c:pt>
                <c:pt idx="11200">
                  <c:v>44866</c:v>
                </c:pt>
                <c:pt idx="11201">
                  <c:v>44866.125</c:v>
                </c:pt>
                <c:pt idx="11202">
                  <c:v>44866.25</c:v>
                </c:pt>
                <c:pt idx="11203">
                  <c:v>44866.375</c:v>
                </c:pt>
                <c:pt idx="11204">
                  <c:v>44866.5</c:v>
                </c:pt>
                <c:pt idx="11205">
                  <c:v>44866.625</c:v>
                </c:pt>
                <c:pt idx="11206">
                  <c:v>44866.75</c:v>
                </c:pt>
                <c:pt idx="11207">
                  <c:v>44866.875</c:v>
                </c:pt>
                <c:pt idx="11208">
                  <c:v>44867</c:v>
                </c:pt>
                <c:pt idx="11209">
                  <c:v>44867.125</c:v>
                </c:pt>
                <c:pt idx="11210">
                  <c:v>44867.25</c:v>
                </c:pt>
                <c:pt idx="11211">
                  <c:v>44867.375</c:v>
                </c:pt>
                <c:pt idx="11212">
                  <c:v>44867.5</c:v>
                </c:pt>
                <c:pt idx="11213">
                  <c:v>44867.625</c:v>
                </c:pt>
                <c:pt idx="11214">
                  <c:v>44867.75</c:v>
                </c:pt>
                <c:pt idx="11215">
                  <c:v>44867.875</c:v>
                </c:pt>
                <c:pt idx="11216">
                  <c:v>44868</c:v>
                </c:pt>
                <c:pt idx="11217">
                  <c:v>44868.125</c:v>
                </c:pt>
                <c:pt idx="11218">
                  <c:v>44868.25</c:v>
                </c:pt>
                <c:pt idx="11219">
                  <c:v>44868.375</c:v>
                </c:pt>
                <c:pt idx="11220">
                  <c:v>44868.5</c:v>
                </c:pt>
                <c:pt idx="11221">
                  <c:v>44868.625</c:v>
                </c:pt>
                <c:pt idx="11222">
                  <c:v>44868.75</c:v>
                </c:pt>
                <c:pt idx="11223">
                  <c:v>44868.875</c:v>
                </c:pt>
                <c:pt idx="11224">
                  <c:v>44869</c:v>
                </c:pt>
                <c:pt idx="11225">
                  <c:v>44869.125</c:v>
                </c:pt>
                <c:pt idx="11226">
                  <c:v>44869.25</c:v>
                </c:pt>
                <c:pt idx="11227">
                  <c:v>44869.375</c:v>
                </c:pt>
                <c:pt idx="11228">
                  <c:v>44869.5</c:v>
                </c:pt>
                <c:pt idx="11229">
                  <c:v>44869.625</c:v>
                </c:pt>
                <c:pt idx="11230">
                  <c:v>44869.75</c:v>
                </c:pt>
                <c:pt idx="11231">
                  <c:v>44869.875</c:v>
                </c:pt>
                <c:pt idx="11232">
                  <c:v>44870</c:v>
                </c:pt>
                <c:pt idx="11233">
                  <c:v>44870.125</c:v>
                </c:pt>
                <c:pt idx="11234">
                  <c:v>44870.25</c:v>
                </c:pt>
                <c:pt idx="11235">
                  <c:v>44870.375</c:v>
                </c:pt>
                <c:pt idx="11236">
                  <c:v>44870.5</c:v>
                </c:pt>
                <c:pt idx="11237">
                  <c:v>44870.625</c:v>
                </c:pt>
                <c:pt idx="11238">
                  <c:v>44870.75</c:v>
                </c:pt>
                <c:pt idx="11239">
                  <c:v>44870.875</c:v>
                </c:pt>
                <c:pt idx="11240">
                  <c:v>44871</c:v>
                </c:pt>
                <c:pt idx="11241">
                  <c:v>44871.125</c:v>
                </c:pt>
                <c:pt idx="11242">
                  <c:v>44871.25</c:v>
                </c:pt>
                <c:pt idx="11243">
                  <c:v>44871.375</c:v>
                </c:pt>
                <c:pt idx="11244">
                  <c:v>44871.5</c:v>
                </c:pt>
                <c:pt idx="11245">
                  <c:v>44871.625</c:v>
                </c:pt>
                <c:pt idx="11246">
                  <c:v>44871.75</c:v>
                </c:pt>
                <c:pt idx="11247">
                  <c:v>44871.875</c:v>
                </c:pt>
                <c:pt idx="11248">
                  <c:v>44872</c:v>
                </c:pt>
                <c:pt idx="11249">
                  <c:v>44872.125</c:v>
                </c:pt>
                <c:pt idx="11250">
                  <c:v>44872.25</c:v>
                </c:pt>
                <c:pt idx="11251">
                  <c:v>44872.375</c:v>
                </c:pt>
                <c:pt idx="11252">
                  <c:v>44872.5</c:v>
                </c:pt>
                <c:pt idx="11253">
                  <c:v>44872.625</c:v>
                </c:pt>
                <c:pt idx="11254">
                  <c:v>44872.75</c:v>
                </c:pt>
                <c:pt idx="11255">
                  <c:v>44872.875</c:v>
                </c:pt>
                <c:pt idx="11256">
                  <c:v>44873</c:v>
                </c:pt>
                <c:pt idx="11257">
                  <c:v>44873.125</c:v>
                </c:pt>
                <c:pt idx="11258">
                  <c:v>44873.25</c:v>
                </c:pt>
                <c:pt idx="11259">
                  <c:v>44873.375</c:v>
                </c:pt>
                <c:pt idx="11260">
                  <c:v>44873.5</c:v>
                </c:pt>
                <c:pt idx="11261">
                  <c:v>44873.625</c:v>
                </c:pt>
                <c:pt idx="11262">
                  <c:v>44873.75</c:v>
                </c:pt>
                <c:pt idx="11263">
                  <c:v>44873.875</c:v>
                </c:pt>
                <c:pt idx="11264">
                  <c:v>44874</c:v>
                </c:pt>
                <c:pt idx="11265">
                  <c:v>44874.125</c:v>
                </c:pt>
                <c:pt idx="11266">
                  <c:v>44874.25</c:v>
                </c:pt>
                <c:pt idx="11267">
                  <c:v>44874.375</c:v>
                </c:pt>
                <c:pt idx="11268">
                  <c:v>44874.5</c:v>
                </c:pt>
                <c:pt idx="11269">
                  <c:v>44874.625</c:v>
                </c:pt>
                <c:pt idx="11270">
                  <c:v>44874.75</c:v>
                </c:pt>
                <c:pt idx="11271">
                  <c:v>44874.875</c:v>
                </c:pt>
                <c:pt idx="11272">
                  <c:v>44875</c:v>
                </c:pt>
                <c:pt idx="11273">
                  <c:v>44875.125</c:v>
                </c:pt>
                <c:pt idx="11274">
                  <c:v>44875.25</c:v>
                </c:pt>
                <c:pt idx="11275">
                  <c:v>44875.375</c:v>
                </c:pt>
                <c:pt idx="11276">
                  <c:v>44875.5</c:v>
                </c:pt>
                <c:pt idx="11277">
                  <c:v>44875.625</c:v>
                </c:pt>
                <c:pt idx="11278">
                  <c:v>44875.75</c:v>
                </c:pt>
                <c:pt idx="11279">
                  <c:v>44875.875</c:v>
                </c:pt>
                <c:pt idx="11280">
                  <c:v>44876</c:v>
                </c:pt>
                <c:pt idx="11281">
                  <c:v>44876.125</c:v>
                </c:pt>
                <c:pt idx="11282">
                  <c:v>44876.25</c:v>
                </c:pt>
                <c:pt idx="11283">
                  <c:v>44876.375</c:v>
                </c:pt>
                <c:pt idx="11284">
                  <c:v>44876.5</c:v>
                </c:pt>
                <c:pt idx="11285">
                  <c:v>44876.625</c:v>
                </c:pt>
                <c:pt idx="11286">
                  <c:v>44876.75</c:v>
                </c:pt>
                <c:pt idx="11287">
                  <c:v>44876.875</c:v>
                </c:pt>
                <c:pt idx="11288">
                  <c:v>44877</c:v>
                </c:pt>
                <c:pt idx="11289">
                  <c:v>44877.125</c:v>
                </c:pt>
                <c:pt idx="11290">
                  <c:v>44877.25</c:v>
                </c:pt>
                <c:pt idx="11291">
                  <c:v>44877.375</c:v>
                </c:pt>
                <c:pt idx="11292">
                  <c:v>44877.5</c:v>
                </c:pt>
                <c:pt idx="11293">
                  <c:v>44877.625</c:v>
                </c:pt>
                <c:pt idx="11294">
                  <c:v>44877.75</c:v>
                </c:pt>
                <c:pt idx="11295">
                  <c:v>44877.875</c:v>
                </c:pt>
                <c:pt idx="11296">
                  <c:v>44878</c:v>
                </c:pt>
                <c:pt idx="11297">
                  <c:v>44878.125</c:v>
                </c:pt>
                <c:pt idx="11298">
                  <c:v>44878.25</c:v>
                </c:pt>
                <c:pt idx="11299">
                  <c:v>44878.375</c:v>
                </c:pt>
                <c:pt idx="11300">
                  <c:v>44878.5</c:v>
                </c:pt>
                <c:pt idx="11301">
                  <c:v>44878.625</c:v>
                </c:pt>
                <c:pt idx="11302">
                  <c:v>44878.75</c:v>
                </c:pt>
                <c:pt idx="11303">
                  <c:v>44878.875</c:v>
                </c:pt>
                <c:pt idx="11304">
                  <c:v>44879</c:v>
                </c:pt>
                <c:pt idx="11305">
                  <c:v>44879.125</c:v>
                </c:pt>
                <c:pt idx="11306">
                  <c:v>44879.25</c:v>
                </c:pt>
                <c:pt idx="11307">
                  <c:v>44879.375</c:v>
                </c:pt>
                <c:pt idx="11308">
                  <c:v>44879.5</c:v>
                </c:pt>
                <c:pt idx="11309">
                  <c:v>44879.625</c:v>
                </c:pt>
                <c:pt idx="11310">
                  <c:v>44879.75</c:v>
                </c:pt>
                <c:pt idx="11311">
                  <c:v>44879.875</c:v>
                </c:pt>
                <c:pt idx="11312">
                  <c:v>44880</c:v>
                </c:pt>
                <c:pt idx="11313">
                  <c:v>44880.125</c:v>
                </c:pt>
                <c:pt idx="11314">
                  <c:v>44880.25</c:v>
                </c:pt>
                <c:pt idx="11315">
                  <c:v>44880.375</c:v>
                </c:pt>
                <c:pt idx="11316">
                  <c:v>44880.5</c:v>
                </c:pt>
                <c:pt idx="11317">
                  <c:v>44880.625</c:v>
                </c:pt>
                <c:pt idx="11318">
                  <c:v>44880.75</c:v>
                </c:pt>
                <c:pt idx="11319">
                  <c:v>44880.875</c:v>
                </c:pt>
                <c:pt idx="11320">
                  <c:v>44881</c:v>
                </c:pt>
                <c:pt idx="11321">
                  <c:v>44881.125</c:v>
                </c:pt>
                <c:pt idx="11322">
                  <c:v>44881.25</c:v>
                </c:pt>
                <c:pt idx="11323">
                  <c:v>44881.375</c:v>
                </c:pt>
                <c:pt idx="11324">
                  <c:v>44881.5</c:v>
                </c:pt>
                <c:pt idx="11325">
                  <c:v>44881.625</c:v>
                </c:pt>
                <c:pt idx="11326">
                  <c:v>44881.75</c:v>
                </c:pt>
                <c:pt idx="11327">
                  <c:v>44881.875</c:v>
                </c:pt>
                <c:pt idx="11328">
                  <c:v>44882</c:v>
                </c:pt>
                <c:pt idx="11329">
                  <c:v>44882.125</c:v>
                </c:pt>
                <c:pt idx="11330">
                  <c:v>44882.25</c:v>
                </c:pt>
                <c:pt idx="11331">
                  <c:v>44882.375</c:v>
                </c:pt>
                <c:pt idx="11332">
                  <c:v>44882.5</c:v>
                </c:pt>
                <c:pt idx="11333">
                  <c:v>44882.625</c:v>
                </c:pt>
                <c:pt idx="11334">
                  <c:v>44882.75</c:v>
                </c:pt>
                <c:pt idx="11335">
                  <c:v>44882.875</c:v>
                </c:pt>
                <c:pt idx="11336">
                  <c:v>44883</c:v>
                </c:pt>
                <c:pt idx="11337">
                  <c:v>44883.125</c:v>
                </c:pt>
                <c:pt idx="11338">
                  <c:v>44883.25</c:v>
                </c:pt>
                <c:pt idx="11339">
                  <c:v>44883.375</c:v>
                </c:pt>
                <c:pt idx="11340">
                  <c:v>44883.5</c:v>
                </c:pt>
                <c:pt idx="11341">
                  <c:v>44883.625</c:v>
                </c:pt>
                <c:pt idx="11342">
                  <c:v>44883.75</c:v>
                </c:pt>
                <c:pt idx="11343">
                  <c:v>44883.875</c:v>
                </c:pt>
                <c:pt idx="11344">
                  <c:v>44884</c:v>
                </c:pt>
                <c:pt idx="11345">
                  <c:v>44884.125</c:v>
                </c:pt>
                <c:pt idx="11346">
                  <c:v>44884.25</c:v>
                </c:pt>
                <c:pt idx="11347">
                  <c:v>44884.375</c:v>
                </c:pt>
                <c:pt idx="11348">
                  <c:v>44884.5</c:v>
                </c:pt>
                <c:pt idx="11349">
                  <c:v>44884.625</c:v>
                </c:pt>
                <c:pt idx="11350">
                  <c:v>44884.75</c:v>
                </c:pt>
                <c:pt idx="11351">
                  <c:v>44884.875</c:v>
                </c:pt>
                <c:pt idx="11352">
                  <c:v>44885</c:v>
                </c:pt>
                <c:pt idx="11353">
                  <c:v>44885.125</c:v>
                </c:pt>
                <c:pt idx="11354">
                  <c:v>44885.25</c:v>
                </c:pt>
                <c:pt idx="11355">
                  <c:v>44885.375</c:v>
                </c:pt>
                <c:pt idx="11356">
                  <c:v>44885.5</c:v>
                </c:pt>
                <c:pt idx="11357">
                  <c:v>44885.625</c:v>
                </c:pt>
                <c:pt idx="11358">
                  <c:v>44885.75</c:v>
                </c:pt>
                <c:pt idx="11359">
                  <c:v>44885.875</c:v>
                </c:pt>
                <c:pt idx="11360">
                  <c:v>44886</c:v>
                </c:pt>
                <c:pt idx="11361">
                  <c:v>44886.125</c:v>
                </c:pt>
                <c:pt idx="11362">
                  <c:v>44886.25</c:v>
                </c:pt>
                <c:pt idx="11363">
                  <c:v>44886.375</c:v>
                </c:pt>
                <c:pt idx="11364">
                  <c:v>44886.5</c:v>
                </c:pt>
                <c:pt idx="11365">
                  <c:v>44886.625</c:v>
                </c:pt>
                <c:pt idx="11366">
                  <c:v>44886.75</c:v>
                </c:pt>
                <c:pt idx="11367">
                  <c:v>44886.875</c:v>
                </c:pt>
                <c:pt idx="11368">
                  <c:v>44887</c:v>
                </c:pt>
                <c:pt idx="11369">
                  <c:v>44887.125</c:v>
                </c:pt>
                <c:pt idx="11370">
                  <c:v>44887.25</c:v>
                </c:pt>
                <c:pt idx="11371">
                  <c:v>44887.375</c:v>
                </c:pt>
                <c:pt idx="11372">
                  <c:v>44887.5</c:v>
                </c:pt>
                <c:pt idx="11373">
                  <c:v>44887.625</c:v>
                </c:pt>
                <c:pt idx="11374">
                  <c:v>44887.75</c:v>
                </c:pt>
                <c:pt idx="11375">
                  <c:v>44887.875</c:v>
                </c:pt>
                <c:pt idx="11376">
                  <c:v>44888</c:v>
                </c:pt>
                <c:pt idx="11377">
                  <c:v>44888.125</c:v>
                </c:pt>
                <c:pt idx="11378">
                  <c:v>44888.25</c:v>
                </c:pt>
                <c:pt idx="11379">
                  <c:v>44888.375</c:v>
                </c:pt>
                <c:pt idx="11380">
                  <c:v>44888.5</c:v>
                </c:pt>
                <c:pt idx="11381">
                  <c:v>44888.625</c:v>
                </c:pt>
                <c:pt idx="11382">
                  <c:v>44888.75</c:v>
                </c:pt>
                <c:pt idx="11383">
                  <c:v>44888.875</c:v>
                </c:pt>
                <c:pt idx="11384">
                  <c:v>44889</c:v>
                </c:pt>
                <c:pt idx="11385">
                  <c:v>44889.125</c:v>
                </c:pt>
                <c:pt idx="11386">
                  <c:v>44889.25</c:v>
                </c:pt>
                <c:pt idx="11387">
                  <c:v>44889.375</c:v>
                </c:pt>
                <c:pt idx="11388">
                  <c:v>44889.5</c:v>
                </c:pt>
                <c:pt idx="11389">
                  <c:v>44889.625</c:v>
                </c:pt>
                <c:pt idx="11390">
                  <c:v>44889.75</c:v>
                </c:pt>
                <c:pt idx="11391">
                  <c:v>44889.875</c:v>
                </c:pt>
                <c:pt idx="11392">
                  <c:v>44890</c:v>
                </c:pt>
                <c:pt idx="11393">
                  <c:v>44890.125</c:v>
                </c:pt>
                <c:pt idx="11394">
                  <c:v>44890.25</c:v>
                </c:pt>
                <c:pt idx="11395">
                  <c:v>44890.375</c:v>
                </c:pt>
                <c:pt idx="11396">
                  <c:v>44890.5</c:v>
                </c:pt>
                <c:pt idx="11397">
                  <c:v>44890.625</c:v>
                </c:pt>
                <c:pt idx="11398">
                  <c:v>44890.75</c:v>
                </c:pt>
                <c:pt idx="11399">
                  <c:v>44890.875</c:v>
                </c:pt>
                <c:pt idx="11400">
                  <c:v>44891</c:v>
                </c:pt>
                <c:pt idx="11401">
                  <c:v>44891.125</c:v>
                </c:pt>
                <c:pt idx="11402">
                  <c:v>44891.25</c:v>
                </c:pt>
                <c:pt idx="11403">
                  <c:v>44891.375</c:v>
                </c:pt>
                <c:pt idx="11404">
                  <c:v>44891.5</c:v>
                </c:pt>
                <c:pt idx="11405">
                  <c:v>44891.625</c:v>
                </c:pt>
                <c:pt idx="11406">
                  <c:v>44891.75</c:v>
                </c:pt>
                <c:pt idx="11407">
                  <c:v>44891.875</c:v>
                </c:pt>
                <c:pt idx="11408">
                  <c:v>44892</c:v>
                </c:pt>
                <c:pt idx="11409">
                  <c:v>44892.125</c:v>
                </c:pt>
                <c:pt idx="11410">
                  <c:v>44892.25</c:v>
                </c:pt>
                <c:pt idx="11411">
                  <c:v>44892.375</c:v>
                </c:pt>
                <c:pt idx="11412">
                  <c:v>44892.5</c:v>
                </c:pt>
                <c:pt idx="11413">
                  <c:v>44892.625</c:v>
                </c:pt>
                <c:pt idx="11414">
                  <c:v>44892.75</c:v>
                </c:pt>
                <c:pt idx="11415">
                  <c:v>44892.875</c:v>
                </c:pt>
                <c:pt idx="11416">
                  <c:v>44893</c:v>
                </c:pt>
                <c:pt idx="11417">
                  <c:v>44893.125</c:v>
                </c:pt>
                <c:pt idx="11418">
                  <c:v>44893.25</c:v>
                </c:pt>
                <c:pt idx="11419">
                  <c:v>44893.375</c:v>
                </c:pt>
                <c:pt idx="11420">
                  <c:v>44893.5</c:v>
                </c:pt>
                <c:pt idx="11421">
                  <c:v>44893.625</c:v>
                </c:pt>
                <c:pt idx="11422">
                  <c:v>44893.75</c:v>
                </c:pt>
                <c:pt idx="11423">
                  <c:v>44893.875</c:v>
                </c:pt>
                <c:pt idx="11424">
                  <c:v>44894</c:v>
                </c:pt>
                <c:pt idx="11425">
                  <c:v>44894.125</c:v>
                </c:pt>
                <c:pt idx="11426">
                  <c:v>44894.25</c:v>
                </c:pt>
                <c:pt idx="11427">
                  <c:v>44894.375</c:v>
                </c:pt>
                <c:pt idx="11428">
                  <c:v>44894.5</c:v>
                </c:pt>
                <c:pt idx="11429">
                  <c:v>44894.625</c:v>
                </c:pt>
                <c:pt idx="11430">
                  <c:v>44894.75</c:v>
                </c:pt>
                <c:pt idx="11431">
                  <c:v>44894.875</c:v>
                </c:pt>
                <c:pt idx="11432">
                  <c:v>44895</c:v>
                </c:pt>
                <c:pt idx="11433">
                  <c:v>44895.125</c:v>
                </c:pt>
                <c:pt idx="11434">
                  <c:v>44895.25</c:v>
                </c:pt>
                <c:pt idx="11435">
                  <c:v>44895.375</c:v>
                </c:pt>
                <c:pt idx="11436">
                  <c:v>44895.5</c:v>
                </c:pt>
                <c:pt idx="11437">
                  <c:v>44895.625</c:v>
                </c:pt>
                <c:pt idx="11438">
                  <c:v>44895.75</c:v>
                </c:pt>
                <c:pt idx="11439">
                  <c:v>44895.875</c:v>
                </c:pt>
                <c:pt idx="11440">
                  <c:v>44896</c:v>
                </c:pt>
                <c:pt idx="11441">
                  <c:v>44896.125</c:v>
                </c:pt>
                <c:pt idx="11442">
                  <c:v>44896.25</c:v>
                </c:pt>
                <c:pt idx="11443">
                  <c:v>44896.375</c:v>
                </c:pt>
                <c:pt idx="11444">
                  <c:v>44896.5</c:v>
                </c:pt>
                <c:pt idx="11445">
                  <c:v>44896.625</c:v>
                </c:pt>
                <c:pt idx="11446">
                  <c:v>44896.75</c:v>
                </c:pt>
                <c:pt idx="11447">
                  <c:v>44896.875</c:v>
                </c:pt>
                <c:pt idx="11448">
                  <c:v>44897</c:v>
                </c:pt>
                <c:pt idx="11449">
                  <c:v>44897.125</c:v>
                </c:pt>
                <c:pt idx="11450">
                  <c:v>44897.25</c:v>
                </c:pt>
                <c:pt idx="11451">
                  <c:v>44897.375</c:v>
                </c:pt>
                <c:pt idx="11452">
                  <c:v>44897.5</c:v>
                </c:pt>
                <c:pt idx="11453">
                  <c:v>44897.625</c:v>
                </c:pt>
                <c:pt idx="11454">
                  <c:v>44897.75</c:v>
                </c:pt>
                <c:pt idx="11455">
                  <c:v>44897.875</c:v>
                </c:pt>
                <c:pt idx="11456">
                  <c:v>44898</c:v>
                </c:pt>
                <c:pt idx="11457">
                  <c:v>44898.125</c:v>
                </c:pt>
                <c:pt idx="11458">
                  <c:v>44898.25</c:v>
                </c:pt>
                <c:pt idx="11459">
                  <c:v>44898.375</c:v>
                </c:pt>
                <c:pt idx="11460">
                  <c:v>44898.5</c:v>
                </c:pt>
                <c:pt idx="11461">
                  <c:v>44898.625</c:v>
                </c:pt>
                <c:pt idx="11462">
                  <c:v>44898.75</c:v>
                </c:pt>
                <c:pt idx="11463">
                  <c:v>44898.875</c:v>
                </c:pt>
                <c:pt idx="11464">
                  <c:v>44899</c:v>
                </c:pt>
                <c:pt idx="11465">
                  <c:v>44899.125</c:v>
                </c:pt>
                <c:pt idx="11466">
                  <c:v>44899.25</c:v>
                </c:pt>
                <c:pt idx="11467">
                  <c:v>44899.375</c:v>
                </c:pt>
                <c:pt idx="11468">
                  <c:v>44899.5</c:v>
                </c:pt>
                <c:pt idx="11469">
                  <c:v>44899.625</c:v>
                </c:pt>
                <c:pt idx="11470">
                  <c:v>44899.75</c:v>
                </c:pt>
                <c:pt idx="11471">
                  <c:v>44899.875</c:v>
                </c:pt>
                <c:pt idx="11472">
                  <c:v>44900</c:v>
                </c:pt>
                <c:pt idx="11473">
                  <c:v>44900.125</c:v>
                </c:pt>
                <c:pt idx="11474">
                  <c:v>44900.25</c:v>
                </c:pt>
                <c:pt idx="11475">
                  <c:v>44900.375</c:v>
                </c:pt>
                <c:pt idx="11476">
                  <c:v>44900.5</c:v>
                </c:pt>
                <c:pt idx="11477">
                  <c:v>44900.625</c:v>
                </c:pt>
                <c:pt idx="11478">
                  <c:v>44900.75</c:v>
                </c:pt>
                <c:pt idx="11479">
                  <c:v>44900.875</c:v>
                </c:pt>
                <c:pt idx="11480">
                  <c:v>44901</c:v>
                </c:pt>
                <c:pt idx="11481">
                  <c:v>44901.125</c:v>
                </c:pt>
                <c:pt idx="11482">
                  <c:v>44901.25</c:v>
                </c:pt>
                <c:pt idx="11483">
                  <c:v>44901.375</c:v>
                </c:pt>
                <c:pt idx="11484">
                  <c:v>44901.5</c:v>
                </c:pt>
                <c:pt idx="11485">
                  <c:v>44901.625</c:v>
                </c:pt>
                <c:pt idx="11486">
                  <c:v>44901.75</c:v>
                </c:pt>
                <c:pt idx="11487">
                  <c:v>44901.875</c:v>
                </c:pt>
                <c:pt idx="11488">
                  <c:v>44902</c:v>
                </c:pt>
                <c:pt idx="11489">
                  <c:v>44902.125</c:v>
                </c:pt>
                <c:pt idx="11490">
                  <c:v>44902.25</c:v>
                </c:pt>
                <c:pt idx="11491">
                  <c:v>44902.375</c:v>
                </c:pt>
                <c:pt idx="11492">
                  <c:v>44902.5</c:v>
                </c:pt>
                <c:pt idx="11493">
                  <c:v>44902.625</c:v>
                </c:pt>
                <c:pt idx="11494">
                  <c:v>44902.75</c:v>
                </c:pt>
                <c:pt idx="11495">
                  <c:v>44902.875</c:v>
                </c:pt>
                <c:pt idx="11496">
                  <c:v>44903</c:v>
                </c:pt>
                <c:pt idx="11497">
                  <c:v>44903.125</c:v>
                </c:pt>
                <c:pt idx="11498">
                  <c:v>44903.25</c:v>
                </c:pt>
                <c:pt idx="11499">
                  <c:v>44903.375</c:v>
                </c:pt>
                <c:pt idx="11500">
                  <c:v>44903.5</c:v>
                </c:pt>
                <c:pt idx="11501">
                  <c:v>44903.625</c:v>
                </c:pt>
                <c:pt idx="11502">
                  <c:v>44903.75</c:v>
                </c:pt>
                <c:pt idx="11503">
                  <c:v>44903.875</c:v>
                </c:pt>
                <c:pt idx="11504">
                  <c:v>44904</c:v>
                </c:pt>
                <c:pt idx="11505">
                  <c:v>44904.125</c:v>
                </c:pt>
                <c:pt idx="11506">
                  <c:v>44904.25</c:v>
                </c:pt>
                <c:pt idx="11507">
                  <c:v>44904.375</c:v>
                </c:pt>
                <c:pt idx="11508">
                  <c:v>44904.5</c:v>
                </c:pt>
                <c:pt idx="11509">
                  <c:v>44904.625</c:v>
                </c:pt>
                <c:pt idx="11510">
                  <c:v>44904.75</c:v>
                </c:pt>
                <c:pt idx="11511">
                  <c:v>44904.875</c:v>
                </c:pt>
                <c:pt idx="11512">
                  <c:v>44905</c:v>
                </c:pt>
                <c:pt idx="11513">
                  <c:v>44905.125</c:v>
                </c:pt>
                <c:pt idx="11514">
                  <c:v>44905.25</c:v>
                </c:pt>
                <c:pt idx="11515">
                  <c:v>44905.375</c:v>
                </c:pt>
                <c:pt idx="11516">
                  <c:v>44905.5</c:v>
                </c:pt>
                <c:pt idx="11517">
                  <c:v>44905.625</c:v>
                </c:pt>
                <c:pt idx="11518">
                  <c:v>44905.75</c:v>
                </c:pt>
                <c:pt idx="11519">
                  <c:v>44905.875</c:v>
                </c:pt>
                <c:pt idx="11520">
                  <c:v>44906</c:v>
                </c:pt>
                <c:pt idx="11521">
                  <c:v>44906.125</c:v>
                </c:pt>
                <c:pt idx="11522">
                  <c:v>44906.25</c:v>
                </c:pt>
                <c:pt idx="11523">
                  <c:v>44906.375</c:v>
                </c:pt>
                <c:pt idx="11524">
                  <c:v>44906.5</c:v>
                </c:pt>
                <c:pt idx="11525">
                  <c:v>44906.625</c:v>
                </c:pt>
                <c:pt idx="11526">
                  <c:v>44906.75</c:v>
                </c:pt>
                <c:pt idx="11527">
                  <c:v>44906.875</c:v>
                </c:pt>
                <c:pt idx="11528">
                  <c:v>44907</c:v>
                </c:pt>
                <c:pt idx="11529">
                  <c:v>44907.125</c:v>
                </c:pt>
                <c:pt idx="11530">
                  <c:v>44907.25</c:v>
                </c:pt>
                <c:pt idx="11531">
                  <c:v>44907.375</c:v>
                </c:pt>
                <c:pt idx="11532">
                  <c:v>44907.5</c:v>
                </c:pt>
                <c:pt idx="11533">
                  <c:v>44907.625</c:v>
                </c:pt>
                <c:pt idx="11534">
                  <c:v>44907.75</c:v>
                </c:pt>
                <c:pt idx="11535">
                  <c:v>44907.875</c:v>
                </c:pt>
                <c:pt idx="11536">
                  <c:v>44908</c:v>
                </c:pt>
                <c:pt idx="11537">
                  <c:v>44908.125</c:v>
                </c:pt>
                <c:pt idx="11538">
                  <c:v>44908.25</c:v>
                </c:pt>
                <c:pt idx="11539">
                  <c:v>44908.375</c:v>
                </c:pt>
                <c:pt idx="11540">
                  <c:v>44908.5</c:v>
                </c:pt>
                <c:pt idx="11541">
                  <c:v>44908.625</c:v>
                </c:pt>
                <c:pt idx="11542">
                  <c:v>44908.75</c:v>
                </c:pt>
                <c:pt idx="11543">
                  <c:v>44908.875</c:v>
                </c:pt>
                <c:pt idx="11544">
                  <c:v>44909</c:v>
                </c:pt>
                <c:pt idx="11545">
                  <c:v>44909.125</c:v>
                </c:pt>
                <c:pt idx="11546">
                  <c:v>44909.25</c:v>
                </c:pt>
                <c:pt idx="11547">
                  <c:v>44909.375</c:v>
                </c:pt>
                <c:pt idx="11548">
                  <c:v>44909.5</c:v>
                </c:pt>
                <c:pt idx="11549">
                  <c:v>44909.625</c:v>
                </c:pt>
                <c:pt idx="11550">
                  <c:v>44909.75</c:v>
                </c:pt>
                <c:pt idx="11551">
                  <c:v>44909.875</c:v>
                </c:pt>
                <c:pt idx="11552">
                  <c:v>44910</c:v>
                </c:pt>
                <c:pt idx="11553">
                  <c:v>44910.125</c:v>
                </c:pt>
                <c:pt idx="11554">
                  <c:v>44910.25</c:v>
                </c:pt>
                <c:pt idx="11555">
                  <c:v>44910.375</c:v>
                </c:pt>
                <c:pt idx="11556">
                  <c:v>44910.5</c:v>
                </c:pt>
                <c:pt idx="11557">
                  <c:v>44910.625</c:v>
                </c:pt>
                <c:pt idx="11558">
                  <c:v>44910.75</c:v>
                </c:pt>
                <c:pt idx="11559">
                  <c:v>44910.875</c:v>
                </c:pt>
                <c:pt idx="11560">
                  <c:v>44911</c:v>
                </c:pt>
                <c:pt idx="11561">
                  <c:v>44911.125</c:v>
                </c:pt>
                <c:pt idx="11562">
                  <c:v>44911.25</c:v>
                </c:pt>
                <c:pt idx="11563">
                  <c:v>44911.375</c:v>
                </c:pt>
                <c:pt idx="11564">
                  <c:v>44911.5</c:v>
                </c:pt>
                <c:pt idx="11565">
                  <c:v>44911.625</c:v>
                </c:pt>
                <c:pt idx="11566">
                  <c:v>44911.75</c:v>
                </c:pt>
                <c:pt idx="11567">
                  <c:v>44911.875</c:v>
                </c:pt>
                <c:pt idx="11568">
                  <c:v>44912</c:v>
                </c:pt>
                <c:pt idx="11569">
                  <c:v>44912.125</c:v>
                </c:pt>
                <c:pt idx="11570">
                  <c:v>44912.25</c:v>
                </c:pt>
                <c:pt idx="11571">
                  <c:v>44912.375</c:v>
                </c:pt>
                <c:pt idx="11572">
                  <c:v>44912.5</c:v>
                </c:pt>
                <c:pt idx="11573">
                  <c:v>44912.625</c:v>
                </c:pt>
                <c:pt idx="11574">
                  <c:v>44912.75</c:v>
                </c:pt>
                <c:pt idx="11575">
                  <c:v>44912.875</c:v>
                </c:pt>
                <c:pt idx="11576">
                  <c:v>44913</c:v>
                </c:pt>
                <c:pt idx="11577">
                  <c:v>44913.125</c:v>
                </c:pt>
                <c:pt idx="11578">
                  <c:v>44913.25</c:v>
                </c:pt>
                <c:pt idx="11579">
                  <c:v>44913.375</c:v>
                </c:pt>
                <c:pt idx="11580">
                  <c:v>44913.5</c:v>
                </c:pt>
                <c:pt idx="11581">
                  <c:v>44913.625</c:v>
                </c:pt>
                <c:pt idx="11582">
                  <c:v>44913.75</c:v>
                </c:pt>
                <c:pt idx="11583">
                  <c:v>44913.875</c:v>
                </c:pt>
                <c:pt idx="11584">
                  <c:v>44914</c:v>
                </c:pt>
                <c:pt idx="11585">
                  <c:v>44914.125</c:v>
                </c:pt>
                <c:pt idx="11586">
                  <c:v>44914.25</c:v>
                </c:pt>
                <c:pt idx="11587">
                  <c:v>44914.375</c:v>
                </c:pt>
                <c:pt idx="11588">
                  <c:v>44914.5</c:v>
                </c:pt>
                <c:pt idx="11589">
                  <c:v>44914.625</c:v>
                </c:pt>
                <c:pt idx="11590">
                  <c:v>44914.75</c:v>
                </c:pt>
                <c:pt idx="11591">
                  <c:v>44914.875</c:v>
                </c:pt>
                <c:pt idx="11592">
                  <c:v>44915</c:v>
                </c:pt>
                <c:pt idx="11593">
                  <c:v>44915.125</c:v>
                </c:pt>
                <c:pt idx="11594">
                  <c:v>44915.25</c:v>
                </c:pt>
                <c:pt idx="11595">
                  <c:v>44915.375</c:v>
                </c:pt>
                <c:pt idx="11596">
                  <c:v>44915.5</c:v>
                </c:pt>
                <c:pt idx="11597">
                  <c:v>44915.625</c:v>
                </c:pt>
                <c:pt idx="11598">
                  <c:v>44915.75</c:v>
                </c:pt>
                <c:pt idx="11599">
                  <c:v>44915.875</c:v>
                </c:pt>
                <c:pt idx="11600">
                  <c:v>44916</c:v>
                </c:pt>
                <c:pt idx="11601">
                  <c:v>44916.125</c:v>
                </c:pt>
                <c:pt idx="11602">
                  <c:v>44916.25</c:v>
                </c:pt>
                <c:pt idx="11603">
                  <c:v>44916.375</c:v>
                </c:pt>
                <c:pt idx="11604">
                  <c:v>44916.5</c:v>
                </c:pt>
                <c:pt idx="11605">
                  <c:v>44916.625</c:v>
                </c:pt>
                <c:pt idx="11606">
                  <c:v>44916.75</c:v>
                </c:pt>
                <c:pt idx="11607">
                  <c:v>44916.875</c:v>
                </c:pt>
                <c:pt idx="11608">
                  <c:v>44917</c:v>
                </c:pt>
                <c:pt idx="11609">
                  <c:v>44917.125</c:v>
                </c:pt>
                <c:pt idx="11610">
                  <c:v>44917.25</c:v>
                </c:pt>
                <c:pt idx="11611">
                  <c:v>44917.375</c:v>
                </c:pt>
                <c:pt idx="11612">
                  <c:v>44917.5</c:v>
                </c:pt>
                <c:pt idx="11613">
                  <c:v>44917.625</c:v>
                </c:pt>
                <c:pt idx="11614">
                  <c:v>44917.75</c:v>
                </c:pt>
                <c:pt idx="11615">
                  <c:v>44917.875</c:v>
                </c:pt>
                <c:pt idx="11616">
                  <c:v>44918</c:v>
                </c:pt>
                <c:pt idx="11617">
                  <c:v>44918.125</c:v>
                </c:pt>
                <c:pt idx="11618">
                  <c:v>44918.25</c:v>
                </c:pt>
                <c:pt idx="11619">
                  <c:v>44918.375</c:v>
                </c:pt>
                <c:pt idx="11620">
                  <c:v>44918.5</c:v>
                </c:pt>
                <c:pt idx="11621">
                  <c:v>44918.625</c:v>
                </c:pt>
                <c:pt idx="11622">
                  <c:v>44918.75</c:v>
                </c:pt>
                <c:pt idx="11623">
                  <c:v>44918.875</c:v>
                </c:pt>
                <c:pt idx="11624">
                  <c:v>44919</c:v>
                </c:pt>
                <c:pt idx="11625">
                  <c:v>44919.125</c:v>
                </c:pt>
                <c:pt idx="11626">
                  <c:v>44919.25</c:v>
                </c:pt>
                <c:pt idx="11627">
                  <c:v>44919.375</c:v>
                </c:pt>
                <c:pt idx="11628">
                  <c:v>44919.5</c:v>
                </c:pt>
                <c:pt idx="11629">
                  <c:v>44919.625</c:v>
                </c:pt>
                <c:pt idx="11630">
                  <c:v>44919.75</c:v>
                </c:pt>
                <c:pt idx="11631">
                  <c:v>44919.875</c:v>
                </c:pt>
                <c:pt idx="11632">
                  <c:v>44920</c:v>
                </c:pt>
                <c:pt idx="11633">
                  <c:v>44920.125</c:v>
                </c:pt>
                <c:pt idx="11634">
                  <c:v>44920.25</c:v>
                </c:pt>
                <c:pt idx="11635">
                  <c:v>44920.375</c:v>
                </c:pt>
                <c:pt idx="11636">
                  <c:v>44920.5</c:v>
                </c:pt>
                <c:pt idx="11637">
                  <c:v>44920.625</c:v>
                </c:pt>
                <c:pt idx="11638">
                  <c:v>44920.75</c:v>
                </c:pt>
                <c:pt idx="11639">
                  <c:v>44920.875</c:v>
                </c:pt>
                <c:pt idx="11640">
                  <c:v>44921</c:v>
                </c:pt>
                <c:pt idx="11641">
                  <c:v>44921.125</c:v>
                </c:pt>
                <c:pt idx="11642">
                  <c:v>44921.25</c:v>
                </c:pt>
                <c:pt idx="11643">
                  <c:v>44921.375</c:v>
                </c:pt>
                <c:pt idx="11644">
                  <c:v>44921.5</c:v>
                </c:pt>
                <c:pt idx="11645">
                  <c:v>44921.625</c:v>
                </c:pt>
                <c:pt idx="11646">
                  <c:v>44921.75</c:v>
                </c:pt>
                <c:pt idx="11647">
                  <c:v>44921.875</c:v>
                </c:pt>
                <c:pt idx="11648">
                  <c:v>44922</c:v>
                </c:pt>
                <c:pt idx="11649">
                  <c:v>44922.125</c:v>
                </c:pt>
                <c:pt idx="11650">
                  <c:v>44922.25</c:v>
                </c:pt>
                <c:pt idx="11651">
                  <c:v>44922.375</c:v>
                </c:pt>
                <c:pt idx="11652">
                  <c:v>44922.5</c:v>
                </c:pt>
                <c:pt idx="11653">
                  <c:v>44922.625</c:v>
                </c:pt>
                <c:pt idx="11654">
                  <c:v>44922.75</c:v>
                </c:pt>
                <c:pt idx="11655">
                  <c:v>44922.875</c:v>
                </c:pt>
                <c:pt idx="11656">
                  <c:v>44923</c:v>
                </c:pt>
                <c:pt idx="11657">
                  <c:v>44923.125</c:v>
                </c:pt>
                <c:pt idx="11658">
                  <c:v>44923.25</c:v>
                </c:pt>
                <c:pt idx="11659">
                  <c:v>44923.375</c:v>
                </c:pt>
                <c:pt idx="11660">
                  <c:v>44923.5</c:v>
                </c:pt>
                <c:pt idx="11661">
                  <c:v>44923.625</c:v>
                </c:pt>
                <c:pt idx="11662">
                  <c:v>44923.75</c:v>
                </c:pt>
                <c:pt idx="11663">
                  <c:v>44923.875</c:v>
                </c:pt>
                <c:pt idx="11664">
                  <c:v>44924</c:v>
                </c:pt>
                <c:pt idx="11665">
                  <c:v>44924.125</c:v>
                </c:pt>
                <c:pt idx="11666">
                  <c:v>44924.25</c:v>
                </c:pt>
                <c:pt idx="11667">
                  <c:v>44924.375</c:v>
                </c:pt>
                <c:pt idx="11668">
                  <c:v>44924.5</c:v>
                </c:pt>
                <c:pt idx="11669">
                  <c:v>44924.625</c:v>
                </c:pt>
                <c:pt idx="11670">
                  <c:v>44924.75</c:v>
                </c:pt>
                <c:pt idx="11671">
                  <c:v>44924.875</c:v>
                </c:pt>
                <c:pt idx="11672">
                  <c:v>44925</c:v>
                </c:pt>
                <c:pt idx="11673">
                  <c:v>44925.125</c:v>
                </c:pt>
                <c:pt idx="11674">
                  <c:v>44925.25</c:v>
                </c:pt>
                <c:pt idx="11675">
                  <c:v>44925.375</c:v>
                </c:pt>
                <c:pt idx="11676">
                  <c:v>44925.5</c:v>
                </c:pt>
                <c:pt idx="11677">
                  <c:v>44925.625</c:v>
                </c:pt>
                <c:pt idx="11678">
                  <c:v>44925.75</c:v>
                </c:pt>
                <c:pt idx="11679">
                  <c:v>44925.875</c:v>
                </c:pt>
                <c:pt idx="11680">
                  <c:v>44926</c:v>
                </c:pt>
                <c:pt idx="11681">
                  <c:v>44926.125</c:v>
                </c:pt>
                <c:pt idx="11682">
                  <c:v>44926.25</c:v>
                </c:pt>
                <c:pt idx="11683">
                  <c:v>44926.375</c:v>
                </c:pt>
                <c:pt idx="11684">
                  <c:v>44926.5</c:v>
                </c:pt>
                <c:pt idx="11685">
                  <c:v>44926.625</c:v>
                </c:pt>
                <c:pt idx="11686">
                  <c:v>44926.75</c:v>
                </c:pt>
                <c:pt idx="11687">
                  <c:v>44926.875</c:v>
                </c:pt>
                <c:pt idx="11688">
                  <c:v>44927</c:v>
                </c:pt>
                <c:pt idx="11689">
                  <c:v>44927.125</c:v>
                </c:pt>
                <c:pt idx="11690">
                  <c:v>44927.25</c:v>
                </c:pt>
                <c:pt idx="11691">
                  <c:v>44927.375</c:v>
                </c:pt>
                <c:pt idx="11692">
                  <c:v>44927.5</c:v>
                </c:pt>
                <c:pt idx="11693">
                  <c:v>44927.625</c:v>
                </c:pt>
                <c:pt idx="11694">
                  <c:v>44927.75</c:v>
                </c:pt>
                <c:pt idx="11695">
                  <c:v>44927.875</c:v>
                </c:pt>
                <c:pt idx="11696">
                  <c:v>44928</c:v>
                </c:pt>
                <c:pt idx="11697">
                  <c:v>44928.125</c:v>
                </c:pt>
                <c:pt idx="11698">
                  <c:v>44928.25</c:v>
                </c:pt>
                <c:pt idx="11699">
                  <c:v>44928.375</c:v>
                </c:pt>
                <c:pt idx="11700">
                  <c:v>44928.5</c:v>
                </c:pt>
                <c:pt idx="11701">
                  <c:v>44928.625</c:v>
                </c:pt>
                <c:pt idx="11702">
                  <c:v>44928.75</c:v>
                </c:pt>
                <c:pt idx="11703">
                  <c:v>44928.875</c:v>
                </c:pt>
                <c:pt idx="11704">
                  <c:v>44929</c:v>
                </c:pt>
                <c:pt idx="11705">
                  <c:v>44929.125</c:v>
                </c:pt>
                <c:pt idx="11706">
                  <c:v>44929.25</c:v>
                </c:pt>
                <c:pt idx="11707">
                  <c:v>44929.375</c:v>
                </c:pt>
                <c:pt idx="11708">
                  <c:v>44929.5</c:v>
                </c:pt>
                <c:pt idx="11709">
                  <c:v>44929.625</c:v>
                </c:pt>
                <c:pt idx="11710">
                  <c:v>44929.75</c:v>
                </c:pt>
                <c:pt idx="11711">
                  <c:v>44929.875</c:v>
                </c:pt>
                <c:pt idx="11712">
                  <c:v>44930</c:v>
                </c:pt>
                <c:pt idx="11713">
                  <c:v>44930.125</c:v>
                </c:pt>
                <c:pt idx="11714">
                  <c:v>44930.25</c:v>
                </c:pt>
                <c:pt idx="11715">
                  <c:v>44930.375</c:v>
                </c:pt>
                <c:pt idx="11716">
                  <c:v>44930.5</c:v>
                </c:pt>
                <c:pt idx="11717">
                  <c:v>44930.625</c:v>
                </c:pt>
                <c:pt idx="11718">
                  <c:v>44930.75</c:v>
                </c:pt>
                <c:pt idx="11719">
                  <c:v>44930.875</c:v>
                </c:pt>
                <c:pt idx="11720">
                  <c:v>44931</c:v>
                </c:pt>
                <c:pt idx="11721">
                  <c:v>44931.125</c:v>
                </c:pt>
                <c:pt idx="11722">
                  <c:v>44931.25</c:v>
                </c:pt>
                <c:pt idx="11723">
                  <c:v>44931.375</c:v>
                </c:pt>
                <c:pt idx="11724">
                  <c:v>44931.5</c:v>
                </c:pt>
                <c:pt idx="11725">
                  <c:v>44931.625</c:v>
                </c:pt>
                <c:pt idx="11726">
                  <c:v>44931.75</c:v>
                </c:pt>
                <c:pt idx="11727">
                  <c:v>44931.875</c:v>
                </c:pt>
                <c:pt idx="11728">
                  <c:v>44932</c:v>
                </c:pt>
                <c:pt idx="11729">
                  <c:v>44932.125</c:v>
                </c:pt>
                <c:pt idx="11730">
                  <c:v>44932.25</c:v>
                </c:pt>
                <c:pt idx="11731">
                  <c:v>44932.375</c:v>
                </c:pt>
                <c:pt idx="11732">
                  <c:v>44932.5</c:v>
                </c:pt>
                <c:pt idx="11733">
                  <c:v>44932.625</c:v>
                </c:pt>
                <c:pt idx="11734">
                  <c:v>44932.75</c:v>
                </c:pt>
                <c:pt idx="11735">
                  <c:v>44932.875</c:v>
                </c:pt>
                <c:pt idx="11736">
                  <c:v>44933</c:v>
                </c:pt>
                <c:pt idx="11737">
                  <c:v>44933.125</c:v>
                </c:pt>
                <c:pt idx="11738">
                  <c:v>44933.25</c:v>
                </c:pt>
                <c:pt idx="11739">
                  <c:v>44933.375</c:v>
                </c:pt>
                <c:pt idx="11740">
                  <c:v>44933.5</c:v>
                </c:pt>
                <c:pt idx="11741">
                  <c:v>44933.625</c:v>
                </c:pt>
                <c:pt idx="11742">
                  <c:v>44933.75</c:v>
                </c:pt>
                <c:pt idx="11743">
                  <c:v>44933.875</c:v>
                </c:pt>
                <c:pt idx="11744">
                  <c:v>44934</c:v>
                </c:pt>
                <c:pt idx="11745">
                  <c:v>44934.125</c:v>
                </c:pt>
                <c:pt idx="11746">
                  <c:v>44934.25</c:v>
                </c:pt>
                <c:pt idx="11747">
                  <c:v>44934.375</c:v>
                </c:pt>
                <c:pt idx="11748">
                  <c:v>44934.5</c:v>
                </c:pt>
                <c:pt idx="11749">
                  <c:v>44934.625</c:v>
                </c:pt>
                <c:pt idx="11750">
                  <c:v>44934.75</c:v>
                </c:pt>
                <c:pt idx="11751">
                  <c:v>44934.875</c:v>
                </c:pt>
                <c:pt idx="11752">
                  <c:v>44935</c:v>
                </c:pt>
                <c:pt idx="11753">
                  <c:v>44935.125</c:v>
                </c:pt>
                <c:pt idx="11754">
                  <c:v>44935.25</c:v>
                </c:pt>
                <c:pt idx="11755">
                  <c:v>44935.375</c:v>
                </c:pt>
                <c:pt idx="11756">
                  <c:v>44935.5</c:v>
                </c:pt>
                <c:pt idx="11757">
                  <c:v>44935.625</c:v>
                </c:pt>
                <c:pt idx="11758">
                  <c:v>44935.75</c:v>
                </c:pt>
                <c:pt idx="11759">
                  <c:v>44935.875</c:v>
                </c:pt>
                <c:pt idx="11760">
                  <c:v>44936</c:v>
                </c:pt>
                <c:pt idx="11761">
                  <c:v>44936.125</c:v>
                </c:pt>
                <c:pt idx="11762">
                  <c:v>44936.25</c:v>
                </c:pt>
                <c:pt idx="11763">
                  <c:v>44936.375</c:v>
                </c:pt>
                <c:pt idx="11764">
                  <c:v>44936.5</c:v>
                </c:pt>
                <c:pt idx="11765">
                  <c:v>44936.625</c:v>
                </c:pt>
                <c:pt idx="11766">
                  <c:v>44936.75</c:v>
                </c:pt>
                <c:pt idx="11767">
                  <c:v>44936.875</c:v>
                </c:pt>
                <c:pt idx="11768">
                  <c:v>44937</c:v>
                </c:pt>
                <c:pt idx="11769">
                  <c:v>44937.125</c:v>
                </c:pt>
                <c:pt idx="11770">
                  <c:v>44937.25</c:v>
                </c:pt>
                <c:pt idx="11771">
                  <c:v>44937.375</c:v>
                </c:pt>
                <c:pt idx="11772">
                  <c:v>44937.5</c:v>
                </c:pt>
                <c:pt idx="11773">
                  <c:v>44937.625</c:v>
                </c:pt>
                <c:pt idx="11774">
                  <c:v>44937.75</c:v>
                </c:pt>
                <c:pt idx="11775">
                  <c:v>44937.875</c:v>
                </c:pt>
                <c:pt idx="11776">
                  <c:v>44938</c:v>
                </c:pt>
                <c:pt idx="11777">
                  <c:v>44938.125</c:v>
                </c:pt>
                <c:pt idx="11778">
                  <c:v>44938.25</c:v>
                </c:pt>
                <c:pt idx="11779">
                  <c:v>44938.375</c:v>
                </c:pt>
                <c:pt idx="11780">
                  <c:v>44938.5</c:v>
                </c:pt>
                <c:pt idx="11781">
                  <c:v>44938.625</c:v>
                </c:pt>
                <c:pt idx="11782">
                  <c:v>44938.75</c:v>
                </c:pt>
                <c:pt idx="11783">
                  <c:v>44938.875</c:v>
                </c:pt>
                <c:pt idx="11784">
                  <c:v>44939</c:v>
                </c:pt>
                <c:pt idx="11785">
                  <c:v>44939.125</c:v>
                </c:pt>
                <c:pt idx="11786">
                  <c:v>44939.25</c:v>
                </c:pt>
                <c:pt idx="11787">
                  <c:v>44939.375</c:v>
                </c:pt>
                <c:pt idx="11788">
                  <c:v>44939.5</c:v>
                </c:pt>
                <c:pt idx="11789">
                  <c:v>44939.625</c:v>
                </c:pt>
                <c:pt idx="11790">
                  <c:v>44939.75</c:v>
                </c:pt>
                <c:pt idx="11791">
                  <c:v>44939.875</c:v>
                </c:pt>
                <c:pt idx="11792">
                  <c:v>44940</c:v>
                </c:pt>
                <c:pt idx="11793">
                  <c:v>44940.125</c:v>
                </c:pt>
                <c:pt idx="11794">
                  <c:v>44940.25</c:v>
                </c:pt>
                <c:pt idx="11795">
                  <c:v>44940.375</c:v>
                </c:pt>
                <c:pt idx="11796">
                  <c:v>44940.5</c:v>
                </c:pt>
                <c:pt idx="11797">
                  <c:v>44940.625</c:v>
                </c:pt>
                <c:pt idx="11798">
                  <c:v>44940.75</c:v>
                </c:pt>
                <c:pt idx="11799">
                  <c:v>44940.875</c:v>
                </c:pt>
                <c:pt idx="11800">
                  <c:v>44941</c:v>
                </c:pt>
                <c:pt idx="11801">
                  <c:v>44941.125</c:v>
                </c:pt>
                <c:pt idx="11802">
                  <c:v>44941.25</c:v>
                </c:pt>
                <c:pt idx="11803">
                  <c:v>44941.375</c:v>
                </c:pt>
                <c:pt idx="11804">
                  <c:v>44941.5</c:v>
                </c:pt>
                <c:pt idx="11805">
                  <c:v>44941.625</c:v>
                </c:pt>
                <c:pt idx="11806">
                  <c:v>44941.75</c:v>
                </c:pt>
                <c:pt idx="11807">
                  <c:v>44941.875</c:v>
                </c:pt>
                <c:pt idx="11808">
                  <c:v>44942</c:v>
                </c:pt>
                <c:pt idx="11809">
                  <c:v>44942.125</c:v>
                </c:pt>
                <c:pt idx="11810">
                  <c:v>44942.25</c:v>
                </c:pt>
                <c:pt idx="11811">
                  <c:v>44942.375</c:v>
                </c:pt>
                <c:pt idx="11812">
                  <c:v>44942.5</c:v>
                </c:pt>
                <c:pt idx="11813">
                  <c:v>44942.625</c:v>
                </c:pt>
                <c:pt idx="11814">
                  <c:v>44942.75</c:v>
                </c:pt>
                <c:pt idx="11815">
                  <c:v>44942.875</c:v>
                </c:pt>
                <c:pt idx="11816">
                  <c:v>44943</c:v>
                </c:pt>
                <c:pt idx="11817">
                  <c:v>44943.125</c:v>
                </c:pt>
                <c:pt idx="11818">
                  <c:v>44943.25</c:v>
                </c:pt>
                <c:pt idx="11819">
                  <c:v>44943.375</c:v>
                </c:pt>
                <c:pt idx="11820">
                  <c:v>44943.5</c:v>
                </c:pt>
                <c:pt idx="11821">
                  <c:v>44943.625</c:v>
                </c:pt>
                <c:pt idx="11822">
                  <c:v>44943.75</c:v>
                </c:pt>
                <c:pt idx="11823">
                  <c:v>44943.875</c:v>
                </c:pt>
                <c:pt idx="11824">
                  <c:v>44944</c:v>
                </c:pt>
                <c:pt idx="11825">
                  <c:v>44944.125</c:v>
                </c:pt>
                <c:pt idx="11826">
                  <c:v>44944.25</c:v>
                </c:pt>
                <c:pt idx="11827">
                  <c:v>44944.375</c:v>
                </c:pt>
                <c:pt idx="11828">
                  <c:v>44944.5</c:v>
                </c:pt>
                <c:pt idx="11829">
                  <c:v>44944.625</c:v>
                </c:pt>
                <c:pt idx="11830">
                  <c:v>44944.75</c:v>
                </c:pt>
                <c:pt idx="11831">
                  <c:v>44944.875</c:v>
                </c:pt>
                <c:pt idx="11832">
                  <c:v>44945</c:v>
                </c:pt>
                <c:pt idx="11833">
                  <c:v>44945.125</c:v>
                </c:pt>
                <c:pt idx="11834">
                  <c:v>44945.25</c:v>
                </c:pt>
                <c:pt idx="11835">
                  <c:v>44945.375</c:v>
                </c:pt>
                <c:pt idx="11836">
                  <c:v>44945.5</c:v>
                </c:pt>
                <c:pt idx="11837">
                  <c:v>44945.625</c:v>
                </c:pt>
                <c:pt idx="11838">
                  <c:v>44945.75</c:v>
                </c:pt>
                <c:pt idx="11839">
                  <c:v>44945.875</c:v>
                </c:pt>
                <c:pt idx="11840">
                  <c:v>44946</c:v>
                </c:pt>
                <c:pt idx="11841">
                  <c:v>44946.125</c:v>
                </c:pt>
                <c:pt idx="11842">
                  <c:v>44946.25</c:v>
                </c:pt>
                <c:pt idx="11843">
                  <c:v>44946.375</c:v>
                </c:pt>
                <c:pt idx="11844">
                  <c:v>44946.5</c:v>
                </c:pt>
                <c:pt idx="11845">
                  <c:v>44946.625</c:v>
                </c:pt>
                <c:pt idx="11846">
                  <c:v>44946.75</c:v>
                </c:pt>
                <c:pt idx="11847">
                  <c:v>44946.875</c:v>
                </c:pt>
                <c:pt idx="11848">
                  <c:v>44947</c:v>
                </c:pt>
                <c:pt idx="11849">
                  <c:v>44947.125</c:v>
                </c:pt>
                <c:pt idx="11850">
                  <c:v>44947.25</c:v>
                </c:pt>
                <c:pt idx="11851">
                  <c:v>44947.375</c:v>
                </c:pt>
                <c:pt idx="11852">
                  <c:v>44947.5</c:v>
                </c:pt>
                <c:pt idx="11853">
                  <c:v>44947.625</c:v>
                </c:pt>
                <c:pt idx="11854">
                  <c:v>44947.75</c:v>
                </c:pt>
                <c:pt idx="11855">
                  <c:v>44947.875</c:v>
                </c:pt>
                <c:pt idx="11856">
                  <c:v>44948</c:v>
                </c:pt>
                <c:pt idx="11857">
                  <c:v>44948.125</c:v>
                </c:pt>
                <c:pt idx="11858">
                  <c:v>44948.25</c:v>
                </c:pt>
                <c:pt idx="11859">
                  <c:v>44948.375</c:v>
                </c:pt>
                <c:pt idx="11860">
                  <c:v>44948.5</c:v>
                </c:pt>
                <c:pt idx="11861">
                  <c:v>44948.625</c:v>
                </c:pt>
                <c:pt idx="11862">
                  <c:v>44948.75</c:v>
                </c:pt>
                <c:pt idx="11863">
                  <c:v>44948.875</c:v>
                </c:pt>
                <c:pt idx="11864">
                  <c:v>44949</c:v>
                </c:pt>
                <c:pt idx="11865">
                  <c:v>44949.125</c:v>
                </c:pt>
                <c:pt idx="11866">
                  <c:v>44949.25</c:v>
                </c:pt>
                <c:pt idx="11867">
                  <c:v>44949.375</c:v>
                </c:pt>
                <c:pt idx="11868">
                  <c:v>44949.5</c:v>
                </c:pt>
                <c:pt idx="11869">
                  <c:v>44949.625</c:v>
                </c:pt>
                <c:pt idx="11870">
                  <c:v>44949.75</c:v>
                </c:pt>
                <c:pt idx="11871">
                  <c:v>44949.875</c:v>
                </c:pt>
                <c:pt idx="11872">
                  <c:v>44950</c:v>
                </c:pt>
                <c:pt idx="11873">
                  <c:v>44950.125</c:v>
                </c:pt>
                <c:pt idx="11874">
                  <c:v>44950.25</c:v>
                </c:pt>
                <c:pt idx="11875">
                  <c:v>44950.375</c:v>
                </c:pt>
                <c:pt idx="11876">
                  <c:v>44950.5</c:v>
                </c:pt>
                <c:pt idx="11877">
                  <c:v>44950.625</c:v>
                </c:pt>
                <c:pt idx="11878">
                  <c:v>44950.75</c:v>
                </c:pt>
                <c:pt idx="11879">
                  <c:v>44950.875</c:v>
                </c:pt>
                <c:pt idx="11880">
                  <c:v>44951</c:v>
                </c:pt>
                <c:pt idx="11881">
                  <c:v>44951.125</c:v>
                </c:pt>
                <c:pt idx="11882">
                  <c:v>44951.25</c:v>
                </c:pt>
                <c:pt idx="11883">
                  <c:v>44951.375</c:v>
                </c:pt>
                <c:pt idx="11884">
                  <c:v>44951.5</c:v>
                </c:pt>
                <c:pt idx="11885">
                  <c:v>44951.625</c:v>
                </c:pt>
                <c:pt idx="11886">
                  <c:v>44951.75</c:v>
                </c:pt>
                <c:pt idx="11887">
                  <c:v>44951.875</c:v>
                </c:pt>
                <c:pt idx="11888">
                  <c:v>44952</c:v>
                </c:pt>
                <c:pt idx="11889">
                  <c:v>44952.125</c:v>
                </c:pt>
                <c:pt idx="11890">
                  <c:v>44952.25</c:v>
                </c:pt>
                <c:pt idx="11891">
                  <c:v>44952.375</c:v>
                </c:pt>
                <c:pt idx="11892">
                  <c:v>44952.5</c:v>
                </c:pt>
                <c:pt idx="11893">
                  <c:v>44952.625</c:v>
                </c:pt>
                <c:pt idx="11894">
                  <c:v>44952.75</c:v>
                </c:pt>
                <c:pt idx="11895">
                  <c:v>44952.875</c:v>
                </c:pt>
                <c:pt idx="11896">
                  <c:v>44953</c:v>
                </c:pt>
                <c:pt idx="11897">
                  <c:v>44953.125</c:v>
                </c:pt>
                <c:pt idx="11898">
                  <c:v>44953.25</c:v>
                </c:pt>
                <c:pt idx="11899">
                  <c:v>44953.375</c:v>
                </c:pt>
                <c:pt idx="11900">
                  <c:v>44953.5</c:v>
                </c:pt>
                <c:pt idx="11901">
                  <c:v>44953.625</c:v>
                </c:pt>
                <c:pt idx="11902">
                  <c:v>44953.75</c:v>
                </c:pt>
                <c:pt idx="11903">
                  <c:v>44953.875</c:v>
                </c:pt>
                <c:pt idx="11904">
                  <c:v>44954</c:v>
                </c:pt>
                <c:pt idx="11905">
                  <c:v>44954.125</c:v>
                </c:pt>
                <c:pt idx="11906">
                  <c:v>44954.25</c:v>
                </c:pt>
                <c:pt idx="11907">
                  <c:v>44954.375</c:v>
                </c:pt>
                <c:pt idx="11908">
                  <c:v>44954.5</c:v>
                </c:pt>
                <c:pt idx="11909">
                  <c:v>44954.625</c:v>
                </c:pt>
                <c:pt idx="11910">
                  <c:v>44954.75</c:v>
                </c:pt>
                <c:pt idx="11911">
                  <c:v>44954.875</c:v>
                </c:pt>
                <c:pt idx="11912">
                  <c:v>44955</c:v>
                </c:pt>
                <c:pt idx="11913">
                  <c:v>44955.125</c:v>
                </c:pt>
                <c:pt idx="11914">
                  <c:v>44955.25</c:v>
                </c:pt>
                <c:pt idx="11915">
                  <c:v>44955.375</c:v>
                </c:pt>
                <c:pt idx="11916">
                  <c:v>44955.5</c:v>
                </c:pt>
                <c:pt idx="11917">
                  <c:v>44955.625</c:v>
                </c:pt>
                <c:pt idx="11918">
                  <c:v>44955.75</c:v>
                </c:pt>
                <c:pt idx="11919">
                  <c:v>44955.875</c:v>
                </c:pt>
                <c:pt idx="11920">
                  <c:v>44956</c:v>
                </c:pt>
                <c:pt idx="11921">
                  <c:v>44956.125</c:v>
                </c:pt>
                <c:pt idx="11922">
                  <c:v>44956.25</c:v>
                </c:pt>
                <c:pt idx="11923">
                  <c:v>44956.375</c:v>
                </c:pt>
                <c:pt idx="11924">
                  <c:v>44956.5</c:v>
                </c:pt>
                <c:pt idx="11925">
                  <c:v>44956.625</c:v>
                </c:pt>
                <c:pt idx="11926">
                  <c:v>44956.75</c:v>
                </c:pt>
                <c:pt idx="11927">
                  <c:v>44956.875</c:v>
                </c:pt>
                <c:pt idx="11928">
                  <c:v>44957</c:v>
                </c:pt>
                <c:pt idx="11929">
                  <c:v>44957.125</c:v>
                </c:pt>
                <c:pt idx="11930">
                  <c:v>44957.25</c:v>
                </c:pt>
                <c:pt idx="11931">
                  <c:v>44957.375</c:v>
                </c:pt>
                <c:pt idx="11932">
                  <c:v>44957.5</c:v>
                </c:pt>
                <c:pt idx="11933">
                  <c:v>44957.625</c:v>
                </c:pt>
                <c:pt idx="11934">
                  <c:v>44957.75</c:v>
                </c:pt>
                <c:pt idx="11935">
                  <c:v>44957.875</c:v>
                </c:pt>
                <c:pt idx="11936">
                  <c:v>44958</c:v>
                </c:pt>
                <c:pt idx="11937">
                  <c:v>44958.125</c:v>
                </c:pt>
                <c:pt idx="11938">
                  <c:v>44958.25</c:v>
                </c:pt>
                <c:pt idx="11939">
                  <c:v>44958.375</c:v>
                </c:pt>
                <c:pt idx="11940">
                  <c:v>44958.5</c:v>
                </c:pt>
                <c:pt idx="11941">
                  <c:v>44958.625</c:v>
                </c:pt>
                <c:pt idx="11942">
                  <c:v>44958.75</c:v>
                </c:pt>
                <c:pt idx="11943">
                  <c:v>44958.875</c:v>
                </c:pt>
                <c:pt idx="11944">
                  <c:v>44959</c:v>
                </c:pt>
                <c:pt idx="11945">
                  <c:v>44959.125</c:v>
                </c:pt>
                <c:pt idx="11946">
                  <c:v>44959.25</c:v>
                </c:pt>
                <c:pt idx="11947">
                  <c:v>44959.375</c:v>
                </c:pt>
                <c:pt idx="11948">
                  <c:v>44959.5</c:v>
                </c:pt>
                <c:pt idx="11949">
                  <c:v>44959.625</c:v>
                </c:pt>
                <c:pt idx="11950">
                  <c:v>44959.75</c:v>
                </c:pt>
                <c:pt idx="11951">
                  <c:v>44959.875</c:v>
                </c:pt>
                <c:pt idx="11952">
                  <c:v>44960</c:v>
                </c:pt>
                <c:pt idx="11953">
                  <c:v>44960.125</c:v>
                </c:pt>
                <c:pt idx="11954">
                  <c:v>44960.25</c:v>
                </c:pt>
                <c:pt idx="11955">
                  <c:v>44960.375</c:v>
                </c:pt>
                <c:pt idx="11956">
                  <c:v>44960.5</c:v>
                </c:pt>
                <c:pt idx="11957">
                  <c:v>44960.625</c:v>
                </c:pt>
                <c:pt idx="11958">
                  <c:v>44960.75</c:v>
                </c:pt>
                <c:pt idx="11959">
                  <c:v>44960.875</c:v>
                </c:pt>
                <c:pt idx="11960">
                  <c:v>44961</c:v>
                </c:pt>
                <c:pt idx="11961">
                  <c:v>44961.125</c:v>
                </c:pt>
                <c:pt idx="11962">
                  <c:v>44961.25</c:v>
                </c:pt>
                <c:pt idx="11963">
                  <c:v>44961.375</c:v>
                </c:pt>
                <c:pt idx="11964">
                  <c:v>44961.5</c:v>
                </c:pt>
                <c:pt idx="11965">
                  <c:v>44961.625</c:v>
                </c:pt>
                <c:pt idx="11966">
                  <c:v>44961.75</c:v>
                </c:pt>
                <c:pt idx="11967">
                  <c:v>44961.875</c:v>
                </c:pt>
                <c:pt idx="11968">
                  <c:v>44962</c:v>
                </c:pt>
                <c:pt idx="11969">
                  <c:v>44962.125</c:v>
                </c:pt>
                <c:pt idx="11970">
                  <c:v>44962.25</c:v>
                </c:pt>
                <c:pt idx="11971">
                  <c:v>44962.375</c:v>
                </c:pt>
                <c:pt idx="11972">
                  <c:v>44962.5</c:v>
                </c:pt>
                <c:pt idx="11973">
                  <c:v>44962.625</c:v>
                </c:pt>
                <c:pt idx="11974">
                  <c:v>44962.75</c:v>
                </c:pt>
                <c:pt idx="11975">
                  <c:v>44962.875</c:v>
                </c:pt>
                <c:pt idx="11976">
                  <c:v>44963</c:v>
                </c:pt>
                <c:pt idx="11977">
                  <c:v>44963.125</c:v>
                </c:pt>
                <c:pt idx="11978">
                  <c:v>44963.25</c:v>
                </c:pt>
                <c:pt idx="11979">
                  <c:v>44963.375</c:v>
                </c:pt>
                <c:pt idx="11980">
                  <c:v>44963.5</c:v>
                </c:pt>
                <c:pt idx="11981">
                  <c:v>44963.625</c:v>
                </c:pt>
                <c:pt idx="11982">
                  <c:v>44963.75</c:v>
                </c:pt>
                <c:pt idx="11983">
                  <c:v>44963.875</c:v>
                </c:pt>
                <c:pt idx="11984">
                  <c:v>44964</c:v>
                </c:pt>
                <c:pt idx="11985">
                  <c:v>44964.125</c:v>
                </c:pt>
                <c:pt idx="11986">
                  <c:v>44964.25</c:v>
                </c:pt>
                <c:pt idx="11987">
                  <c:v>44964.375</c:v>
                </c:pt>
                <c:pt idx="11988">
                  <c:v>44964.5</c:v>
                </c:pt>
                <c:pt idx="11989">
                  <c:v>44964.625</c:v>
                </c:pt>
                <c:pt idx="11990">
                  <c:v>44964.75</c:v>
                </c:pt>
                <c:pt idx="11991">
                  <c:v>44964.875</c:v>
                </c:pt>
                <c:pt idx="11992">
                  <c:v>44965</c:v>
                </c:pt>
                <c:pt idx="11993">
                  <c:v>44965.125</c:v>
                </c:pt>
                <c:pt idx="11994">
                  <c:v>44965.25</c:v>
                </c:pt>
                <c:pt idx="11995">
                  <c:v>44965.375</c:v>
                </c:pt>
                <c:pt idx="11996">
                  <c:v>44965.5</c:v>
                </c:pt>
                <c:pt idx="11997">
                  <c:v>44965.625</c:v>
                </c:pt>
                <c:pt idx="11998">
                  <c:v>44965.75</c:v>
                </c:pt>
                <c:pt idx="11999">
                  <c:v>44965.875</c:v>
                </c:pt>
                <c:pt idx="12000">
                  <c:v>44966</c:v>
                </c:pt>
                <c:pt idx="12001">
                  <c:v>44966.125</c:v>
                </c:pt>
                <c:pt idx="12002">
                  <c:v>44966.25</c:v>
                </c:pt>
                <c:pt idx="12003">
                  <c:v>44966.375</c:v>
                </c:pt>
                <c:pt idx="12004">
                  <c:v>44966.5</c:v>
                </c:pt>
                <c:pt idx="12005">
                  <c:v>44966.625</c:v>
                </c:pt>
                <c:pt idx="12006">
                  <c:v>44966.75</c:v>
                </c:pt>
                <c:pt idx="12007">
                  <c:v>44966.875</c:v>
                </c:pt>
                <c:pt idx="12008">
                  <c:v>44967</c:v>
                </c:pt>
                <c:pt idx="12009">
                  <c:v>44967.125</c:v>
                </c:pt>
                <c:pt idx="12010">
                  <c:v>44967.25</c:v>
                </c:pt>
                <c:pt idx="12011">
                  <c:v>44967.375</c:v>
                </c:pt>
                <c:pt idx="12012">
                  <c:v>44967.5</c:v>
                </c:pt>
                <c:pt idx="12013">
                  <c:v>44967.625</c:v>
                </c:pt>
                <c:pt idx="12014">
                  <c:v>44967.75</c:v>
                </c:pt>
                <c:pt idx="12015">
                  <c:v>44967.875</c:v>
                </c:pt>
                <c:pt idx="12016">
                  <c:v>44968</c:v>
                </c:pt>
                <c:pt idx="12017">
                  <c:v>44968.125</c:v>
                </c:pt>
                <c:pt idx="12018">
                  <c:v>44968.25</c:v>
                </c:pt>
                <c:pt idx="12019">
                  <c:v>44968.375</c:v>
                </c:pt>
                <c:pt idx="12020">
                  <c:v>44968.5</c:v>
                </c:pt>
                <c:pt idx="12021">
                  <c:v>44968.625</c:v>
                </c:pt>
                <c:pt idx="12022">
                  <c:v>44968.75</c:v>
                </c:pt>
                <c:pt idx="12023">
                  <c:v>44968.875</c:v>
                </c:pt>
                <c:pt idx="12024">
                  <c:v>44969</c:v>
                </c:pt>
                <c:pt idx="12025">
                  <c:v>44969.125</c:v>
                </c:pt>
                <c:pt idx="12026">
                  <c:v>44969.25</c:v>
                </c:pt>
                <c:pt idx="12027">
                  <c:v>44969.375</c:v>
                </c:pt>
                <c:pt idx="12028">
                  <c:v>44969.5</c:v>
                </c:pt>
                <c:pt idx="12029">
                  <c:v>44969.625</c:v>
                </c:pt>
                <c:pt idx="12030">
                  <c:v>44969.75</c:v>
                </c:pt>
                <c:pt idx="12031">
                  <c:v>44969.875</c:v>
                </c:pt>
                <c:pt idx="12032">
                  <c:v>44970</c:v>
                </c:pt>
                <c:pt idx="12033">
                  <c:v>44970.125</c:v>
                </c:pt>
                <c:pt idx="12034">
                  <c:v>44970.25</c:v>
                </c:pt>
                <c:pt idx="12035">
                  <c:v>44970.375</c:v>
                </c:pt>
                <c:pt idx="12036">
                  <c:v>44970.5</c:v>
                </c:pt>
                <c:pt idx="12037">
                  <c:v>44970.625</c:v>
                </c:pt>
                <c:pt idx="12038">
                  <c:v>44970.75</c:v>
                </c:pt>
                <c:pt idx="12039">
                  <c:v>44970.875</c:v>
                </c:pt>
                <c:pt idx="12040">
                  <c:v>44971</c:v>
                </c:pt>
                <c:pt idx="12041">
                  <c:v>44971.125</c:v>
                </c:pt>
                <c:pt idx="12042">
                  <c:v>44971.25</c:v>
                </c:pt>
                <c:pt idx="12043">
                  <c:v>44971.375</c:v>
                </c:pt>
                <c:pt idx="12044">
                  <c:v>44971.5</c:v>
                </c:pt>
                <c:pt idx="12045">
                  <c:v>44971.625</c:v>
                </c:pt>
                <c:pt idx="12046">
                  <c:v>44971.75</c:v>
                </c:pt>
                <c:pt idx="12047">
                  <c:v>44971.875</c:v>
                </c:pt>
                <c:pt idx="12048">
                  <c:v>44972</c:v>
                </c:pt>
                <c:pt idx="12049">
                  <c:v>44972.125</c:v>
                </c:pt>
                <c:pt idx="12050">
                  <c:v>44972.25</c:v>
                </c:pt>
                <c:pt idx="12051">
                  <c:v>44972.375</c:v>
                </c:pt>
                <c:pt idx="12052">
                  <c:v>44972.5</c:v>
                </c:pt>
                <c:pt idx="12053">
                  <c:v>44972.625</c:v>
                </c:pt>
                <c:pt idx="12054">
                  <c:v>44972.75</c:v>
                </c:pt>
                <c:pt idx="12055">
                  <c:v>44972.875</c:v>
                </c:pt>
                <c:pt idx="12056">
                  <c:v>44973</c:v>
                </c:pt>
                <c:pt idx="12057">
                  <c:v>44973.125</c:v>
                </c:pt>
                <c:pt idx="12058">
                  <c:v>44973.25</c:v>
                </c:pt>
                <c:pt idx="12059">
                  <c:v>44973.375</c:v>
                </c:pt>
                <c:pt idx="12060">
                  <c:v>44973.5</c:v>
                </c:pt>
                <c:pt idx="12061">
                  <c:v>44973.625</c:v>
                </c:pt>
                <c:pt idx="12062">
                  <c:v>44973.75</c:v>
                </c:pt>
                <c:pt idx="12063">
                  <c:v>44973.875</c:v>
                </c:pt>
                <c:pt idx="12064">
                  <c:v>44974</c:v>
                </c:pt>
                <c:pt idx="12065">
                  <c:v>44974.125</c:v>
                </c:pt>
                <c:pt idx="12066">
                  <c:v>44974.25</c:v>
                </c:pt>
                <c:pt idx="12067">
                  <c:v>44974.375</c:v>
                </c:pt>
                <c:pt idx="12068">
                  <c:v>44974.5</c:v>
                </c:pt>
                <c:pt idx="12069">
                  <c:v>44974.625</c:v>
                </c:pt>
                <c:pt idx="12070">
                  <c:v>44974.75</c:v>
                </c:pt>
                <c:pt idx="12071">
                  <c:v>44974.875</c:v>
                </c:pt>
                <c:pt idx="12072">
                  <c:v>44975</c:v>
                </c:pt>
                <c:pt idx="12073">
                  <c:v>44975.125</c:v>
                </c:pt>
                <c:pt idx="12074">
                  <c:v>44975.25</c:v>
                </c:pt>
                <c:pt idx="12075">
                  <c:v>44975.375</c:v>
                </c:pt>
                <c:pt idx="12076">
                  <c:v>44975.5</c:v>
                </c:pt>
                <c:pt idx="12077">
                  <c:v>44975.625</c:v>
                </c:pt>
                <c:pt idx="12078">
                  <c:v>44975.75</c:v>
                </c:pt>
                <c:pt idx="12079">
                  <c:v>44975.875</c:v>
                </c:pt>
                <c:pt idx="12080">
                  <c:v>44976</c:v>
                </c:pt>
                <c:pt idx="12081">
                  <c:v>44976.125</c:v>
                </c:pt>
                <c:pt idx="12082">
                  <c:v>44976.25</c:v>
                </c:pt>
                <c:pt idx="12083">
                  <c:v>44976.375</c:v>
                </c:pt>
                <c:pt idx="12084">
                  <c:v>44976.5</c:v>
                </c:pt>
                <c:pt idx="12085">
                  <c:v>44976.625</c:v>
                </c:pt>
                <c:pt idx="12086">
                  <c:v>44976.75</c:v>
                </c:pt>
                <c:pt idx="12087">
                  <c:v>44976.875</c:v>
                </c:pt>
                <c:pt idx="12088">
                  <c:v>44977</c:v>
                </c:pt>
                <c:pt idx="12089">
                  <c:v>44977.125</c:v>
                </c:pt>
                <c:pt idx="12090">
                  <c:v>44977.25</c:v>
                </c:pt>
                <c:pt idx="12091">
                  <c:v>44977.375</c:v>
                </c:pt>
                <c:pt idx="12092">
                  <c:v>44977.5</c:v>
                </c:pt>
                <c:pt idx="12093">
                  <c:v>44977.625</c:v>
                </c:pt>
                <c:pt idx="12094">
                  <c:v>44977.75</c:v>
                </c:pt>
                <c:pt idx="12095">
                  <c:v>44977.875</c:v>
                </c:pt>
                <c:pt idx="12096">
                  <c:v>44978</c:v>
                </c:pt>
                <c:pt idx="12097">
                  <c:v>44978.125</c:v>
                </c:pt>
                <c:pt idx="12098">
                  <c:v>44978.25</c:v>
                </c:pt>
                <c:pt idx="12099">
                  <c:v>44978.375</c:v>
                </c:pt>
                <c:pt idx="12100">
                  <c:v>44978.5</c:v>
                </c:pt>
                <c:pt idx="12101">
                  <c:v>44978.625</c:v>
                </c:pt>
                <c:pt idx="12102">
                  <c:v>44978.75</c:v>
                </c:pt>
                <c:pt idx="12103">
                  <c:v>44978.875</c:v>
                </c:pt>
                <c:pt idx="12104">
                  <c:v>44979</c:v>
                </c:pt>
                <c:pt idx="12105">
                  <c:v>44979.125</c:v>
                </c:pt>
                <c:pt idx="12106">
                  <c:v>44979.25</c:v>
                </c:pt>
                <c:pt idx="12107">
                  <c:v>44979.375</c:v>
                </c:pt>
                <c:pt idx="12108">
                  <c:v>44979.5</c:v>
                </c:pt>
                <c:pt idx="12109">
                  <c:v>44979.625</c:v>
                </c:pt>
                <c:pt idx="12110">
                  <c:v>44979.75</c:v>
                </c:pt>
                <c:pt idx="12111">
                  <c:v>44979.875</c:v>
                </c:pt>
                <c:pt idx="12112">
                  <c:v>44980</c:v>
                </c:pt>
                <c:pt idx="12113">
                  <c:v>44980.125</c:v>
                </c:pt>
                <c:pt idx="12114">
                  <c:v>44980.25</c:v>
                </c:pt>
                <c:pt idx="12115">
                  <c:v>44980.375</c:v>
                </c:pt>
                <c:pt idx="12116">
                  <c:v>44980.5</c:v>
                </c:pt>
                <c:pt idx="12117">
                  <c:v>44980.625</c:v>
                </c:pt>
                <c:pt idx="12118">
                  <c:v>44980.75</c:v>
                </c:pt>
                <c:pt idx="12119">
                  <c:v>44980.875</c:v>
                </c:pt>
                <c:pt idx="12120">
                  <c:v>44981</c:v>
                </c:pt>
                <c:pt idx="12121">
                  <c:v>44981.125</c:v>
                </c:pt>
                <c:pt idx="12122">
                  <c:v>44981.25</c:v>
                </c:pt>
                <c:pt idx="12123">
                  <c:v>44981.375</c:v>
                </c:pt>
                <c:pt idx="12124">
                  <c:v>44981.5</c:v>
                </c:pt>
                <c:pt idx="12125">
                  <c:v>44981.625</c:v>
                </c:pt>
                <c:pt idx="12126">
                  <c:v>44981.75</c:v>
                </c:pt>
                <c:pt idx="12127">
                  <c:v>44981.875</c:v>
                </c:pt>
                <c:pt idx="12128">
                  <c:v>44982</c:v>
                </c:pt>
                <c:pt idx="12129">
                  <c:v>44982.125</c:v>
                </c:pt>
                <c:pt idx="12130">
                  <c:v>44982.25</c:v>
                </c:pt>
                <c:pt idx="12131">
                  <c:v>44982.375</c:v>
                </c:pt>
                <c:pt idx="12132">
                  <c:v>44982.5</c:v>
                </c:pt>
                <c:pt idx="12133">
                  <c:v>44982.625</c:v>
                </c:pt>
                <c:pt idx="12134">
                  <c:v>44982.75</c:v>
                </c:pt>
                <c:pt idx="12135">
                  <c:v>44982.875</c:v>
                </c:pt>
                <c:pt idx="12136">
                  <c:v>44983</c:v>
                </c:pt>
                <c:pt idx="12137">
                  <c:v>44983.125</c:v>
                </c:pt>
                <c:pt idx="12138">
                  <c:v>44983.25</c:v>
                </c:pt>
                <c:pt idx="12139">
                  <c:v>44983.375</c:v>
                </c:pt>
                <c:pt idx="12140">
                  <c:v>44983.5</c:v>
                </c:pt>
                <c:pt idx="12141">
                  <c:v>44983.625</c:v>
                </c:pt>
                <c:pt idx="12142">
                  <c:v>44983.75</c:v>
                </c:pt>
                <c:pt idx="12143">
                  <c:v>44983.875</c:v>
                </c:pt>
                <c:pt idx="12144">
                  <c:v>44984</c:v>
                </c:pt>
                <c:pt idx="12145">
                  <c:v>44984.125</c:v>
                </c:pt>
                <c:pt idx="12146">
                  <c:v>44984.25</c:v>
                </c:pt>
                <c:pt idx="12147">
                  <c:v>44984.375</c:v>
                </c:pt>
                <c:pt idx="12148">
                  <c:v>44984.5</c:v>
                </c:pt>
                <c:pt idx="12149">
                  <c:v>44984.625</c:v>
                </c:pt>
                <c:pt idx="12150">
                  <c:v>44984.75</c:v>
                </c:pt>
                <c:pt idx="12151">
                  <c:v>44984.875</c:v>
                </c:pt>
                <c:pt idx="12152">
                  <c:v>44985</c:v>
                </c:pt>
                <c:pt idx="12153">
                  <c:v>44985.125</c:v>
                </c:pt>
                <c:pt idx="12154">
                  <c:v>44985.25</c:v>
                </c:pt>
                <c:pt idx="12155">
                  <c:v>44985.375</c:v>
                </c:pt>
                <c:pt idx="12156">
                  <c:v>44985.5</c:v>
                </c:pt>
                <c:pt idx="12157">
                  <c:v>44985.625</c:v>
                </c:pt>
                <c:pt idx="12158">
                  <c:v>44985.75</c:v>
                </c:pt>
                <c:pt idx="12159">
                  <c:v>44985.875</c:v>
                </c:pt>
                <c:pt idx="12160">
                  <c:v>44986</c:v>
                </c:pt>
                <c:pt idx="12161">
                  <c:v>44986.125</c:v>
                </c:pt>
                <c:pt idx="12162">
                  <c:v>44986.25</c:v>
                </c:pt>
                <c:pt idx="12163">
                  <c:v>44986.375</c:v>
                </c:pt>
                <c:pt idx="12164">
                  <c:v>44986.5</c:v>
                </c:pt>
                <c:pt idx="12165">
                  <c:v>44986.625</c:v>
                </c:pt>
                <c:pt idx="12166">
                  <c:v>44986.75</c:v>
                </c:pt>
                <c:pt idx="12167">
                  <c:v>44986.875</c:v>
                </c:pt>
                <c:pt idx="12168">
                  <c:v>44987</c:v>
                </c:pt>
                <c:pt idx="12169">
                  <c:v>44987.125</c:v>
                </c:pt>
                <c:pt idx="12170">
                  <c:v>44987.25</c:v>
                </c:pt>
                <c:pt idx="12171">
                  <c:v>44987.375</c:v>
                </c:pt>
                <c:pt idx="12172">
                  <c:v>44987.5</c:v>
                </c:pt>
                <c:pt idx="12173">
                  <c:v>44987.625</c:v>
                </c:pt>
                <c:pt idx="12174">
                  <c:v>44987.75</c:v>
                </c:pt>
                <c:pt idx="12175">
                  <c:v>44987.875</c:v>
                </c:pt>
                <c:pt idx="12176">
                  <c:v>44988</c:v>
                </c:pt>
                <c:pt idx="12177">
                  <c:v>44988.125</c:v>
                </c:pt>
                <c:pt idx="12178">
                  <c:v>44988.25</c:v>
                </c:pt>
                <c:pt idx="12179">
                  <c:v>44988.375</c:v>
                </c:pt>
                <c:pt idx="12180">
                  <c:v>44988.5</c:v>
                </c:pt>
                <c:pt idx="12181">
                  <c:v>44988.625</c:v>
                </c:pt>
                <c:pt idx="12182">
                  <c:v>44988.75</c:v>
                </c:pt>
                <c:pt idx="12183">
                  <c:v>44988.875</c:v>
                </c:pt>
                <c:pt idx="12184">
                  <c:v>44989</c:v>
                </c:pt>
                <c:pt idx="12185">
                  <c:v>44989.125</c:v>
                </c:pt>
                <c:pt idx="12186">
                  <c:v>44989.25</c:v>
                </c:pt>
                <c:pt idx="12187">
                  <c:v>44989.375</c:v>
                </c:pt>
                <c:pt idx="12188">
                  <c:v>44989.5</c:v>
                </c:pt>
                <c:pt idx="12189">
                  <c:v>44989.625</c:v>
                </c:pt>
                <c:pt idx="12190">
                  <c:v>44989.75</c:v>
                </c:pt>
                <c:pt idx="12191">
                  <c:v>44989.875</c:v>
                </c:pt>
                <c:pt idx="12192">
                  <c:v>44990</c:v>
                </c:pt>
                <c:pt idx="12193">
                  <c:v>44990.125</c:v>
                </c:pt>
                <c:pt idx="12194">
                  <c:v>44990.25</c:v>
                </c:pt>
                <c:pt idx="12195">
                  <c:v>44990.375</c:v>
                </c:pt>
                <c:pt idx="12196">
                  <c:v>44990.5</c:v>
                </c:pt>
                <c:pt idx="12197">
                  <c:v>44990.625</c:v>
                </c:pt>
                <c:pt idx="12198">
                  <c:v>44990.75</c:v>
                </c:pt>
                <c:pt idx="12199">
                  <c:v>44990.875</c:v>
                </c:pt>
                <c:pt idx="12200">
                  <c:v>44991</c:v>
                </c:pt>
                <c:pt idx="12201">
                  <c:v>44991.125</c:v>
                </c:pt>
                <c:pt idx="12202">
                  <c:v>44991.25</c:v>
                </c:pt>
                <c:pt idx="12203">
                  <c:v>44991.375</c:v>
                </c:pt>
                <c:pt idx="12204">
                  <c:v>44991.5</c:v>
                </c:pt>
                <c:pt idx="12205">
                  <c:v>44991.625</c:v>
                </c:pt>
                <c:pt idx="12206">
                  <c:v>44991.75</c:v>
                </c:pt>
                <c:pt idx="12207">
                  <c:v>44991.875</c:v>
                </c:pt>
                <c:pt idx="12208">
                  <c:v>44992</c:v>
                </c:pt>
                <c:pt idx="12209">
                  <c:v>44992.125</c:v>
                </c:pt>
                <c:pt idx="12210">
                  <c:v>44992.25</c:v>
                </c:pt>
                <c:pt idx="12211">
                  <c:v>44992.375</c:v>
                </c:pt>
                <c:pt idx="12212">
                  <c:v>44992.5</c:v>
                </c:pt>
                <c:pt idx="12213">
                  <c:v>44992.625</c:v>
                </c:pt>
                <c:pt idx="12214">
                  <c:v>44992.75</c:v>
                </c:pt>
                <c:pt idx="12215">
                  <c:v>44992.875</c:v>
                </c:pt>
                <c:pt idx="12216">
                  <c:v>44993</c:v>
                </c:pt>
                <c:pt idx="12217">
                  <c:v>44993.125</c:v>
                </c:pt>
                <c:pt idx="12218">
                  <c:v>44993.25</c:v>
                </c:pt>
                <c:pt idx="12219">
                  <c:v>44993.375</c:v>
                </c:pt>
                <c:pt idx="12220">
                  <c:v>44993.5</c:v>
                </c:pt>
                <c:pt idx="12221">
                  <c:v>44993.625</c:v>
                </c:pt>
                <c:pt idx="12222">
                  <c:v>44993.75</c:v>
                </c:pt>
                <c:pt idx="12223">
                  <c:v>44993.875</c:v>
                </c:pt>
                <c:pt idx="12224">
                  <c:v>44994</c:v>
                </c:pt>
                <c:pt idx="12225">
                  <c:v>44994.125</c:v>
                </c:pt>
                <c:pt idx="12226">
                  <c:v>44994.25</c:v>
                </c:pt>
                <c:pt idx="12227">
                  <c:v>44994.375</c:v>
                </c:pt>
                <c:pt idx="12228">
                  <c:v>44994.5</c:v>
                </c:pt>
                <c:pt idx="12229">
                  <c:v>44994.625</c:v>
                </c:pt>
                <c:pt idx="12230">
                  <c:v>44994.75</c:v>
                </c:pt>
                <c:pt idx="12231">
                  <c:v>44994.875</c:v>
                </c:pt>
                <c:pt idx="12232">
                  <c:v>44995</c:v>
                </c:pt>
                <c:pt idx="12233">
                  <c:v>44995.125</c:v>
                </c:pt>
                <c:pt idx="12234">
                  <c:v>44995.25</c:v>
                </c:pt>
                <c:pt idx="12235">
                  <c:v>44995.375</c:v>
                </c:pt>
                <c:pt idx="12236">
                  <c:v>44995.5</c:v>
                </c:pt>
                <c:pt idx="12237">
                  <c:v>44995.625</c:v>
                </c:pt>
                <c:pt idx="12238">
                  <c:v>44995.75</c:v>
                </c:pt>
                <c:pt idx="12239">
                  <c:v>44995.875</c:v>
                </c:pt>
                <c:pt idx="12240">
                  <c:v>44996</c:v>
                </c:pt>
                <c:pt idx="12241">
                  <c:v>44996.125</c:v>
                </c:pt>
                <c:pt idx="12242">
                  <c:v>44996.25</c:v>
                </c:pt>
                <c:pt idx="12243">
                  <c:v>44996.375</c:v>
                </c:pt>
                <c:pt idx="12244">
                  <c:v>44996.5</c:v>
                </c:pt>
                <c:pt idx="12245">
                  <c:v>44996.625</c:v>
                </c:pt>
                <c:pt idx="12246">
                  <c:v>44996.75</c:v>
                </c:pt>
                <c:pt idx="12247">
                  <c:v>44996.875</c:v>
                </c:pt>
                <c:pt idx="12248">
                  <c:v>44997</c:v>
                </c:pt>
                <c:pt idx="12249">
                  <c:v>44997.125</c:v>
                </c:pt>
                <c:pt idx="12250">
                  <c:v>44997.25</c:v>
                </c:pt>
                <c:pt idx="12251">
                  <c:v>44997.375</c:v>
                </c:pt>
                <c:pt idx="12252">
                  <c:v>44997.5</c:v>
                </c:pt>
                <c:pt idx="12253">
                  <c:v>44997.625</c:v>
                </c:pt>
                <c:pt idx="12254">
                  <c:v>44997.75</c:v>
                </c:pt>
                <c:pt idx="12255">
                  <c:v>44997.875</c:v>
                </c:pt>
                <c:pt idx="12256">
                  <c:v>44998</c:v>
                </c:pt>
                <c:pt idx="12257">
                  <c:v>44998.125</c:v>
                </c:pt>
                <c:pt idx="12258">
                  <c:v>44998.25</c:v>
                </c:pt>
                <c:pt idx="12259">
                  <c:v>44998.375</c:v>
                </c:pt>
                <c:pt idx="12260">
                  <c:v>44998.5</c:v>
                </c:pt>
                <c:pt idx="12261">
                  <c:v>44998.625</c:v>
                </c:pt>
                <c:pt idx="12262">
                  <c:v>44998.75</c:v>
                </c:pt>
                <c:pt idx="12263">
                  <c:v>44998.875</c:v>
                </c:pt>
                <c:pt idx="12264">
                  <c:v>44999</c:v>
                </c:pt>
                <c:pt idx="12265">
                  <c:v>44999.125</c:v>
                </c:pt>
                <c:pt idx="12266">
                  <c:v>44999.25</c:v>
                </c:pt>
                <c:pt idx="12267">
                  <c:v>44999.375</c:v>
                </c:pt>
                <c:pt idx="12268">
                  <c:v>44999.5</c:v>
                </c:pt>
                <c:pt idx="12269">
                  <c:v>44999.625</c:v>
                </c:pt>
                <c:pt idx="12270">
                  <c:v>44999.75</c:v>
                </c:pt>
                <c:pt idx="12271">
                  <c:v>44999.875</c:v>
                </c:pt>
                <c:pt idx="12272">
                  <c:v>45000</c:v>
                </c:pt>
                <c:pt idx="12273">
                  <c:v>45000.125</c:v>
                </c:pt>
                <c:pt idx="12274">
                  <c:v>45000.25</c:v>
                </c:pt>
                <c:pt idx="12275">
                  <c:v>45000.375</c:v>
                </c:pt>
                <c:pt idx="12276">
                  <c:v>45000.5</c:v>
                </c:pt>
                <c:pt idx="12277">
                  <c:v>45000.625</c:v>
                </c:pt>
                <c:pt idx="12278">
                  <c:v>45000.75</c:v>
                </c:pt>
                <c:pt idx="12279">
                  <c:v>45000.875</c:v>
                </c:pt>
                <c:pt idx="12280">
                  <c:v>45001</c:v>
                </c:pt>
                <c:pt idx="12281">
                  <c:v>45001.125</c:v>
                </c:pt>
                <c:pt idx="12282">
                  <c:v>45001.25</c:v>
                </c:pt>
                <c:pt idx="12283">
                  <c:v>45001.375</c:v>
                </c:pt>
                <c:pt idx="12284">
                  <c:v>45001.5</c:v>
                </c:pt>
                <c:pt idx="12285">
                  <c:v>45001.625</c:v>
                </c:pt>
                <c:pt idx="12286">
                  <c:v>45001.75</c:v>
                </c:pt>
                <c:pt idx="12287">
                  <c:v>45001.875</c:v>
                </c:pt>
                <c:pt idx="12288">
                  <c:v>45002</c:v>
                </c:pt>
                <c:pt idx="12289">
                  <c:v>45002.125</c:v>
                </c:pt>
                <c:pt idx="12290">
                  <c:v>45002.25</c:v>
                </c:pt>
                <c:pt idx="12291">
                  <c:v>45002.375</c:v>
                </c:pt>
                <c:pt idx="12292">
                  <c:v>45002.5</c:v>
                </c:pt>
                <c:pt idx="12293">
                  <c:v>45002.625</c:v>
                </c:pt>
                <c:pt idx="12294">
                  <c:v>45002.75</c:v>
                </c:pt>
                <c:pt idx="12295">
                  <c:v>45002.875</c:v>
                </c:pt>
                <c:pt idx="12296">
                  <c:v>45003</c:v>
                </c:pt>
                <c:pt idx="12297">
                  <c:v>45003.125</c:v>
                </c:pt>
                <c:pt idx="12298">
                  <c:v>45003.25</c:v>
                </c:pt>
                <c:pt idx="12299">
                  <c:v>45003.375</c:v>
                </c:pt>
                <c:pt idx="12300">
                  <c:v>45003.5</c:v>
                </c:pt>
                <c:pt idx="12301">
                  <c:v>45003.625</c:v>
                </c:pt>
                <c:pt idx="12302">
                  <c:v>45003.75</c:v>
                </c:pt>
                <c:pt idx="12303">
                  <c:v>45003.875</c:v>
                </c:pt>
                <c:pt idx="12304">
                  <c:v>45004</c:v>
                </c:pt>
                <c:pt idx="12305">
                  <c:v>45004.125</c:v>
                </c:pt>
                <c:pt idx="12306">
                  <c:v>45004.25</c:v>
                </c:pt>
                <c:pt idx="12307">
                  <c:v>45004.375</c:v>
                </c:pt>
                <c:pt idx="12308">
                  <c:v>45004.5</c:v>
                </c:pt>
                <c:pt idx="12309">
                  <c:v>45004.625</c:v>
                </c:pt>
                <c:pt idx="12310">
                  <c:v>45004.75</c:v>
                </c:pt>
                <c:pt idx="12311">
                  <c:v>45004.875</c:v>
                </c:pt>
                <c:pt idx="12312">
                  <c:v>45005</c:v>
                </c:pt>
                <c:pt idx="12313">
                  <c:v>45005.125</c:v>
                </c:pt>
                <c:pt idx="12314">
                  <c:v>45005.25</c:v>
                </c:pt>
                <c:pt idx="12315">
                  <c:v>45005.375</c:v>
                </c:pt>
                <c:pt idx="12316">
                  <c:v>45005.5</c:v>
                </c:pt>
                <c:pt idx="12317">
                  <c:v>45005.625</c:v>
                </c:pt>
                <c:pt idx="12318">
                  <c:v>45005.75</c:v>
                </c:pt>
                <c:pt idx="12319">
                  <c:v>45005.875</c:v>
                </c:pt>
                <c:pt idx="12320">
                  <c:v>45006</c:v>
                </c:pt>
                <c:pt idx="12321">
                  <c:v>45006.125</c:v>
                </c:pt>
                <c:pt idx="12322">
                  <c:v>45006.25</c:v>
                </c:pt>
                <c:pt idx="12323">
                  <c:v>45006.375</c:v>
                </c:pt>
                <c:pt idx="12324">
                  <c:v>45006.5</c:v>
                </c:pt>
                <c:pt idx="12325">
                  <c:v>45006.625</c:v>
                </c:pt>
                <c:pt idx="12326">
                  <c:v>45006.75</c:v>
                </c:pt>
                <c:pt idx="12327">
                  <c:v>45006.875</c:v>
                </c:pt>
                <c:pt idx="12328">
                  <c:v>45007</c:v>
                </c:pt>
                <c:pt idx="12329">
                  <c:v>45007.125</c:v>
                </c:pt>
                <c:pt idx="12330">
                  <c:v>45007.25</c:v>
                </c:pt>
                <c:pt idx="12331">
                  <c:v>45007.375</c:v>
                </c:pt>
                <c:pt idx="12332">
                  <c:v>45007.5</c:v>
                </c:pt>
                <c:pt idx="12333">
                  <c:v>45007.625</c:v>
                </c:pt>
                <c:pt idx="12334">
                  <c:v>45007.75</c:v>
                </c:pt>
                <c:pt idx="12335">
                  <c:v>45007.875</c:v>
                </c:pt>
                <c:pt idx="12336">
                  <c:v>45008</c:v>
                </c:pt>
                <c:pt idx="12337">
                  <c:v>45008.125</c:v>
                </c:pt>
                <c:pt idx="12338">
                  <c:v>45008.25</c:v>
                </c:pt>
                <c:pt idx="12339">
                  <c:v>45008.375</c:v>
                </c:pt>
                <c:pt idx="12340">
                  <c:v>45008.5</c:v>
                </c:pt>
                <c:pt idx="12341">
                  <c:v>45008.625</c:v>
                </c:pt>
                <c:pt idx="12342">
                  <c:v>45008.75</c:v>
                </c:pt>
                <c:pt idx="12343">
                  <c:v>45008.875</c:v>
                </c:pt>
                <c:pt idx="12344">
                  <c:v>45009</c:v>
                </c:pt>
                <c:pt idx="12345">
                  <c:v>45009.125</c:v>
                </c:pt>
                <c:pt idx="12346">
                  <c:v>45009.25</c:v>
                </c:pt>
                <c:pt idx="12347">
                  <c:v>45009.375</c:v>
                </c:pt>
                <c:pt idx="12348">
                  <c:v>45009.5</c:v>
                </c:pt>
                <c:pt idx="12349">
                  <c:v>45009.625</c:v>
                </c:pt>
                <c:pt idx="12350">
                  <c:v>45009.75</c:v>
                </c:pt>
                <c:pt idx="12351">
                  <c:v>45009.875</c:v>
                </c:pt>
                <c:pt idx="12352">
                  <c:v>45010</c:v>
                </c:pt>
                <c:pt idx="12353">
                  <c:v>45010.125</c:v>
                </c:pt>
                <c:pt idx="12354">
                  <c:v>45010.25</c:v>
                </c:pt>
                <c:pt idx="12355">
                  <c:v>45010.375</c:v>
                </c:pt>
                <c:pt idx="12356">
                  <c:v>45010.5</c:v>
                </c:pt>
                <c:pt idx="12357">
                  <c:v>45010.625</c:v>
                </c:pt>
                <c:pt idx="12358">
                  <c:v>45010.75</c:v>
                </c:pt>
                <c:pt idx="12359">
                  <c:v>45010.875</c:v>
                </c:pt>
                <c:pt idx="12360">
                  <c:v>45011</c:v>
                </c:pt>
                <c:pt idx="12361">
                  <c:v>45011.125</c:v>
                </c:pt>
                <c:pt idx="12362">
                  <c:v>45011.25</c:v>
                </c:pt>
                <c:pt idx="12363">
                  <c:v>45011.375</c:v>
                </c:pt>
                <c:pt idx="12364">
                  <c:v>45011.5</c:v>
                </c:pt>
                <c:pt idx="12365">
                  <c:v>45011.625</c:v>
                </c:pt>
                <c:pt idx="12366">
                  <c:v>45011.75</c:v>
                </c:pt>
                <c:pt idx="12367">
                  <c:v>45011.875</c:v>
                </c:pt>
                <c:pt idx="12368">
                  <c:v>45012</c:v>
                </c:pt>
                <c:pt idx="12369">
                  <c:v>45012.125</c:v>
                </c:pt>
                <c:pt idx="12370">
                  <c:v>45012.25</c:v>
                </c:pt>
                <c:pt idx="12371">
                  <c:v>45012.375</c:v>
                </c:pt>
                <c:pt idx="12372">
                  <c:v>45012.5</c:v>
                </c:pt>
                <c:pt idx="12373">
                  <c:v>45012.625</c:v>
                </c:pt>
                <c:pt idx="12374">
                  <c:v>45012.75</c:v>
                </c:pt>
                <c:pt idx="12375">
                  <c:v>45012.875</c:v>
                </c:pt>
                <c:pt idx="12376">
                  <c:v>45013</c:v>
                </c:pt>
                <c:pt idx="12377">
                  <c:v>45013.125</c:v>
                </c:pt>
                <c:pt idx="12378">
                  <c:v>45013.25</c:v>
                </c:pt>
                <c:pt idx="12379">
                  <c:v>45013.375</c:v>
                </c:pt>
                <c:pt idx="12380">
                  <c:v>45013.5</c:v>
                </c:pt>
                <c:pt idx="12381">
                  <c:v>45013.625</c:v>
                </c:pt>
                <c:pt idx="12382">
                  <c:v>45013.75</c:v>
                </c:pt>
                <c:pt idx="12383">
                  <c:v>45013.875</c:v>
                </c:pt>
                <c:pt idx="12384">
                  <c:v>45014</c:v>
                </c:pt>
                <c:pt idx="12385">
                  <c:v>45014.125</c:v>
                </c:pt>
                <c:pt idx="12386">
                  <c:v>45014.25</c:v>
                </c:pt>
                <c:pt idx="12387">
                  <c:v>45014.375</c:v>
                </c:pt>
                <c:pt idx="12388">
                  <c:v>45014.5</c:v>
                </c:pt>
                <c:pt idx="12389">
                  <c:v>45014.625</c:v>
                </c:pt>
                <c:pt idx="12390">
                  <c:v>45014.75</c:v>
                </c:pt>
                <c:pt idx="12391">
                  <c:v>45014.875</c:v>
                </c:pt>
                <c:pt idx="12392">
                  <c:v>45015</c:v>
                </c:pt>
                <c:pt idx="12393">
                  <c:v>45015.125</c:v>
                </c:pt>
                <c:pt idx="12394">
                  <c:v>45015.25</c:v>
                </c:pt>
                <c:pt idx="12395">
                  <c:v>45015.375</c:v>
                </c:pt>
                <c:pt idx="12396">
                  <c:v>45015.5</c:v>
                </c:pt>
                <c:pt idx="12397">
                  <c:v>45015.625</c:v>
                </c:pt>
                <c:pt idx="12398">
                  <c:v>45015.75</c:v>
                </c:pt>
                <c:pt idx="12399">
                  <c:v>45015.875</c:v>
                </c:pt>
                <c:pt idx="12400">
                  <c:v>45016</c:v>
                </c:pt>
                <c:pt idx="12401">
                  <c:v>45016.125</c:v>
                </c:pt>
                <c:pt idx="12402">
                  <c:v>45016.25</c:v>
                </c:pt>
                <c:pt idx="12403">
                  <c:v>45016.375</c:v>
                </c:pt>
                <c:pt idx="12404">
                  <c:v>45016.5</c:v>
                </c:pt>
                <c:pt idx="12405">
                  <c:v>45016.625</c:v>
                </c:pt>
                <c:pt idx="12406">
                  <c:v>45016.75</c:v>
                </c:pt>
                <c:pt idx="12407">
                  <c:v>45016.875</c:v>
                </c:pt>
                <c:pt idx="12408">
                  <c:v>45017</c:v>
                </c:pt>
                <c:pt idx="12409">
                  <c:v>45017.125</c:v>
                </c:pt>
                <c:pt idx="12410">
                  <c:v>45017.25</c:v>
                </c:pt>
                <c:pt idx="12411">
                  <c:v>45017.375</c:v>
                </c:pt>
                <c:pt idx="12412">
                  <c:v>45017.5</c:v>
                </c:pt>
                <c:pt idx="12413">
                  <c:v>45017.625</c:v>
                </c:pt>
                <c:pt idx="12414">
                  <c:v>45017.75</c:v>
                </c:pt>
                <c:pt idx="12415">
                  <c:v>45017.875</c:v>
                </c:pt>
                <c:pt idx="12416">
                  <c:v>45018</c:v>
                </c:pt>
                <c:pt idx="12417">
                  <c:v>45018.125</c:v>
                </c:pt>
                <c:pt idx="12418">
                  <c:v>45018.25</c:v>
                </c:pt>
                <c:pt idx="12419">
                  <c:v>45018.375</c:v>
                </c:pt>
                <c:pt idx="12420">
                  <c:v>45018.5</c:v>
                </c:pt>
                <c:pt idx="12421">
                  <c:v>45018.625</c:v>
                </c:pt>
                <c:pt idx="12422">
                  <c:v>45018.75</c:v>
                </c:pt>
                <c:pt idx="12423">
                  <c:v>45018.875</c:v>
                </c:pt>
                <c:pt idx="12424">
                  <c:v>45019</c:v>
                </c:pt>
                <c:pt idx="12425">
                  <c:v>45019.125</c:v>
                </c:pt>
                <c:pt idx="12426">
                  <c:v>45019.25</c:v>
                </c:pt>
                <c:pt idx="12427">
                  <c:v>45019.375</c:v>
                </c:pt>
                <c:pt idx="12428">
                  <c:v>45019.5</c:v>
                </c:pt>
                <c:pt idx="12429">
                  <c:v>45019.625</c:v>
                </c:pt>
                <c:pt idx="12430">
                  <c:v>45019.75</c:v>
                </c:pt>
                <c:pt idx="12431">
                  <c:v>45019.875</c:v>
                </c:pt>
                <c:pt idx="12432">
                  <c:v>45020</c:v>
                </c:pt>
                <c:pt idx="12433">
                  <c:v>45020.125</c:v>
                </c:pt>
                <c:pt idx="12434">
                  <c:v>45020.25</c:v>
                </c:pt>
                <c:pt idx="12435">
                  <c:v>45020.375</c:v>
                </c:pt>
                <c:pt idx="12436">
                  <c:v>45020.5</c:v>
                </c:pt>
                <c:pt idx="12437">
                  <c:v>45020.625</c:v>
                </c:pt>
                <c:pt idx="12438">
                  <c:v>45020.75</c:v>
                </c:pt>
                <c:pt idx="12439">
                  <c:v>45020.875</c:v>
                </c:pt>
                <c:pt idx="12440">
                  <c:v>45021</c:v>
                </c:pt>
                <c:pt idx="12441">
                  <c:v>45021.125</c:v>
                </c:pt>
                <c:pt idx="12442">
                  <c:v>45021.25</c:v>
                </c:pt>
                <c:pt idx="12443">
                  <c:v>45021.375</c:v>
                </c:pt>
                <c:pt idx="12444">
                  <c:v>45021.5</c:v>
                </c:pt>
                <c:pt idx="12445">
                  <c:v>45021.625</c:v>
                </c:pt>
                <c:pt idx="12446">
                  <c:v>45021.75</c:v>
                </c:pt>
                <c:pt idx="12447">
                  <c:v>45021.875</c:v>
                </c:pt>
                <c:pt idx="12448">
                  <c:v>45022</c:v>
                </c:pt>
                <c:pt idx="12449">
                  <c:v>45022.125</c:v>
                </c:pt>
                <c:pt idx="12450">
                  <c:v>45022.25</c:v>
                </c:pt>
                <c:pt idx="12451">
                  <c:v>45022.375</c:v>
                </c:pt>
                <c:pt idx="12452">
                  <c:v>45022.5</c:v>
                </c:pt>
                <c:pt idx="12453">
                  <c:v>45022.625</c:v>
                </c:pt>
                <c:pt idx="12454">
                  <c:v>45022.75</c:v>
                </c:pt>
                <c:pt idx="12455">
                  <c:v>45022.875</c:v>
                </c:pt>
                <c:pt idx="12456">
                  <c:v>45023</c:v>
                </c:pt>
                <c:pt idx="12457">
                  <c:v>45023.125</c:v>
                </c:pt>
                <c:pt idx="12458">
                  <c:v>45023.25</c:v>
                </c:pt>
                <c:pt idx="12459">
                  <c:v>45023.375</c:v>
                </c:pt>
                <c:pt idx="12460">
                  <c:v>45023.5</c:v>
                </c:pt>
                <c:pt idx="12461">
                  <c:v>45023.625</c:v>
                </c:pt>
                <c:pt idx="12462">
                  <c:v>45023.75</c:v>
                </c:pt>
                <c:pt idx="12463">
                  <c:v>45023.875</c:v>
                </c:pt>
                <c:pt idx="12464">
                  <c:v>45024</c:v>
                </c:pt>
                <c:pt idx="12465">
                  <c:v>45024.125</c:v>
                </c:pt>
                <c:pt idx="12466">
                  <c:v>45024.25</c:v>
                </c:pt>
                <c:pt idx="12467">
                  <c:v>45024.375</c:v>
                </c:pt>
                <c:pt idx="12468">
                  <c:v>45024.5</c:v>
                </c:pt>
                <c:pt idx="12469">
                  <c:v>45024.625</c:v>
                </c:pt>
                <c:pt idx="12470">
                  <c:v>45024.75</c:v>
                </c:pt>
                <c:pt idx="12471">
                  <c:v>45024.875</c:v>
                </c:pt>
                <c:pt idx="12472">
                  <c:v>45025</c:v>
                </c:pt>
                <c:pt idx="12473">
                  <c:v>45025.125</c:v>
                </c:pt>
                <c:pt idx="12474">
                  <c:v>45025.25</c:v>
                </c:pt>
                <c:pt idx="12475">
                  <c:v>45025.375</c:v>
                </c:pt>
                <c:pt idx="12476">
                  <c:v>45025.5</c:v>
                </c:pt>
                <c:pt idx="12477">
                  <c:v>45025.625</c:v>
                </c:pt>
                <c:pt idx="12478">
                  <c:v>45025.75</c:v>
                </c:pt>
                <c:pt idx="12479">
                  <c:v>45025.875</c:v>
                </c:pt>
                <c:pt idx="12480">
                  <c:v>45026</c:v>
                </c:pt>
                <c:pt idx="12481">
                  <c:v>45026.125</c:v>
                </c:pt>
                <c:pt idx="12482">
                  <c:v>45026.25</c:v>
                </c:pt>
                <c:pt idx="12483">
                  <c:v>45026.375</c:v>
                </c:pt>
                <c:pt idx="12484">
                  <c:v>45026.5</c:v>
                </c:pt>
                <c:pt idx="12485">
                  <c:v>45026.625</c:v>
                </c:pt>
                <c:pt idx="12486">
                  <c:v>45026.75</c:v>
                </c:pt>
                <c:pt idx="12487">
                  <c:v>45026.875</c:v>
                </c:pt>
                <c:pt idx="12488">
                  <c:v>45027</c:v>
                </c:pt>
                <c:pt idx="12489">
                  <c:v>45027.125</c:v>
                </c:pt>
                <c:pt idx="12490">
                  <c:v>45027.25</c:v>
                </c:pt>
                <c:pt idx="12491">
                  <c:v>45027.375</c:v>
                </c:pt>
                <c:pt idx="12492">
                  <c:v>45027.5</c:v>
                </c:pt>
                <c:pt idx="12493">
                  <c:v>45027.625</c:v>
                </c:pt>
                <c:pt idx="12494">
                  <c:v>45027.75</c:v>
                </c:pt>
                <c:pt idx="12495">
                  <c:v>45027.875</c:v>
                </c:pt>
                <c:pt idx="12496">
                  <c:v>45028</c:v>
                </c:pt>
                <c:pt idx="12497">
                  <c:v>45028.125</c:v>
                </c:pt>
                <c:pt idx="12498">
                  <c:v>45028.25</c:v>
                </c:pt>
                <c:pt idx="12499">
                  <c:v>45028.375</c:v>
                </c:pt>
                <c:pt idx="12500">
                  <c:v>45028.5</c:v>
                </c:pt>
                <c:pt idx="12501">
                  <c:v>45028.625</c:v>
                </c:pt>
                <c:pt idx="12502">
                  <c:v>45028.75</c:v>
                </c:pt>
                <c:pt idx="12503">
                  <c:v>45028.875</c:v>
                </c:pt>
                <c:pt idx="12504">
                  <c:v>45029</c:v>
                </c:pt>
                <c:pt idx="12505">
                  <c:v>45029.125</c:v>
                </c:pt>
                <c:pt idx="12506">
                  <c:v>45029.25</c:v>
                </c:pt>
                <c:pt idx="12507">
                  <c:v>45029.375</c:v>
                </c:pt>
                <c:pt idx="12508">
                  <c:v>45029.5</c:v>
                </c:pt>
                <c:pt idx="12509">
                  <c:v>45029.625</c:v>
                </c:pt>
                <c:pt idx="12510">
                  <c:v>45029.75</c:v>
                </c:pt>
                <c:pt idx="12511">
                  <c:v>45029.875</c:v>
                </c:pt>
                <c:pt idx="12512">
                  <c:v>45030</c:v>
                </c:pt>
                <c:pt idx="12513">
                  <c:v>45030.125</c:v>
                </c:pt>
                <c:pt idx="12514">
                  <c:v>45030.25</c:v>
                </c:pt>
                <c:pt idx="12515">
                  <c:v>45030.375</c:v>
                </c:pt>
                <c:pt idx="12516">
                  <c:v>45030.5</c:v>
                </c:pt>
                <c:pt idx="12517">
                  <c:v>45030.625</c:v>
                </c:pt>
                <c:pt idx="12518">
                  <c:v>45030.75</c:v>
                </c:pt>
                <c:pt idx="12519">
                  <c:v>45030.875</c:v>
                </c:pt>
                <c:pt idx="12520">
                  <c:v>45031</c:v>
                </c:pt>
                <c:pt idx="12521">
                  <c:v>45031.125</c:v>
                </c:pt>
                <c:pt idx="12522">
                  <c:v>45031.25</c:v>
                </c:pt>
                <c:pt idx="12523">
                  <c:v>45031.375</c:v>
                </c:pt>
                <c:pt idx="12524">
                  <c:v>45031.5</c:v>
                </c:pt>
                <c:pt idx="12525">
                  <c:v>45031.625</c:v>
                </c:pt>
                <c:pt idx="12526">
                  <c:v>45031.75</c:v>
                </c:pt>
                <c:pt idx="12527">
                  <c:v>45031.875</c:v>
                </c:pt>
                <c:pt idx="12528">
                  <c:v>45032</c:v>
                </c:pt>
                <c:pt idx="12529">
                  <c:v>45032.125</c:v>
                </c:pt>
                <c:pt idx="12530">
                  <c:v>45032.25</c:v>
                </c:pt>
                <c:pt idx="12531">
                  <c:v>45032.375</c:v>
                </c:pt>
                <c:pt idx="12532">
                  <c:v>45032.5</c:v>
                </c:pt>
                <c:pt idx="12533">
                  <c:v>45032.625</c:v>
                </c:pt>
                <c:pt idx="12534">
                  <c:v>45032.75</c:v>
                </c:pt>
                <c:pt idx="12535">
                  <c:v>45032.875</c:v>
                </c:pt>
                <c:pt idx="12536">
                  <c:v>45033</c:v>
                </c:pt>
                <c:pt idx="12537">
                  <c:v>45033.125</c:v>
                </c:pt>
                <c:pt idx="12538">
                  <c:v>45033.25</c:v>
                </c:pt>
                <c:pt idx="12539">
                  <c:v>45033.375</c:v>
                </c:pt>
                <c:pt idx="12540">
                  <c:v>45033.5</c:v>
                </c:pt>
                <c:pt idx="12541">
                  <c:v>45033.625</c:v>
                </c:pt>
                <c:pt idx="12542">
                  <c:v>45033.75</c:v>
                </c:pt>
                <c:pt idx="12543">
                  <c:v>45033.875</c:v>
                </c:pt>
                <c:pt idx="12544">
                  <c:v>45034</c:v>
                </c:pt>
                <c:pt idx="12545">
                  <c:v>45034.125</c:v>
                </c:pt>
                <c:pt idx="12546">
                  <c:v>45034.25</c:v>
                </c:pt>
                <c:pt idx="12547">
                  <c:v>45034.375</c:v>
                </c:pt>
                <c:pt idx="12548">
                  <c:v>45034.5</c:v>
                </c:pt>
                <c:pt idx="12549">
                  <c:v>45034.625</c:v>
                </c:pt>
                <c:pt idx="12550">
                  <c:v>45034.75</c:v>
                </c:pt>
                <c:pt idx="12551">
                  <c:v>45034.875</c:v>
                </c:pt>
                <c:pt idx="12552">
                  <c:v>45035</c:v>
                </c:pt>
                <c:pt idx="12553">
                  <c:v>45035.125</c:v>
                </c:pt>
                <c:pt idx="12554">
                  <c:v>45035.25</c:v>
                </c:pt>
                <c:pt idx="12555">
                  <c:v>45035.375</c:v>
                </c:pt>
                <c:pt idx="12556">
                  <c:v>45035.5</c:v>
                </c:pt>
                <c:pt idx="12557">
                  <c:v>45035.625</c:v>
                </c:pt>
                <c:pt idx="12558">
                  <c:v>45035.75</c:v>
                </c:pt>
                <c:pt idx="12559">
                  <c:v>45035.875</c:v>
                </c:pt>
                <c:pt idx="12560">
                  <c:v>45036</c:v>
                </c:pt>
                <c:pt idx="12561">
                  <c:v>45036.125</c:v>
                </c:pt>
                <c:pt idx="12562">
                  <c:v>45036.25</c:v>
                </c:pt>
                <c:pt idx="12563">
                  <c:v>45036.375</c:v>
                </c:pt>
                <c:pt idx="12564">
                  <c:v>45036.5</c:v>
                </c:pt>
                <c:pt idx="12565">
                  <c:v>45036.625</c:v>
                </c:pt>
                <c:pt idx="12566">
                  <c:v>45036.75</c:v>
                </c:pt>
                <c:pt idx="12567">
                  <c:v>45036.875</c:v>
                </c:pt>
                <c:pt idx="12568">
                  <c:v>45037</c:v>
                </c:pt>
                <c:pt idx="12569">
                  <c:v>45037.125</c:v>
                </c:pt>
                <c:pt idx="12570">
                  <c:v>45037.25</c:v>
                </c:pt>
                <c:pt idx="12571">
                  <c:v>45037.375</c:v>
                </c:pt>
                <c:pt idx="12572">
                  <c:v>45037.5</c:v>
                </c:pt>
                <c:pt idx="12573">
                  <c:v>45037.625</c:v>
                </c:pt>
                <c:pt idx="12574">
                  <c:v>45037.75</c:v>
                </c:pt>
                <c:pt idx="12575">
                  <c:v>45037.875</c:v>
                </c:pt>
                <c:pt idx="12576">
                  <c:v>45038</c:v>
                </c:pt>
                <c:pt idx="12577">
                  <c:v>45038.125</c:v>
                </c:pt>
                <c:pt idx="12578">
                  <c:v>45038.25</c:v>
                </c:pt>
                <c:pt idx="12579">
                  <c:v>45038.375</c:v>
                </c:pt>
                <c:pt idx="12580">
                  <c:v>45038.5</c:v>
                </c:pt>
                <c:pt idx="12581">
                  <c:v>45038.625</c:v>
                </c:pt>
                <c:pt idx="12582">
                  <c:v>45038.75</c:v>
                </c:pt>
                <c:pt idx="12583">
                  <c:v>45038.875</c:v>
                </c:pt>
                <c:pt idx="12584">
                  <c:v>45039</c:v>
                </c:pt>
                <c:pt idx="12585">
                  <c:v>45039.125</c:v>
                </c:pt>
                <c:pt idx="12586">
                  <c:v>45039.25</c:v>
                </c:pt>
                <c:pt idx="12587">
                  <c:v>45039.375</c:v>
                </c:pt>
                <c:pt idx="12588">
                  <c:v>45039.5</c:v>
                </c:pt>
                <c:pt idx="12589">
                  <c:v>45039.625</c:v>
                </c:pt>
                <c:pt idx="12590">
                  <c:v>45039.75</c:v>
                </c:pt>
                <c:pt idx="12591">
                  <c:v>45039.875</c:v>
                </c:pt>
                <c:pt idx="12592">
                  <c:v>45040</c:v>
                </c:pt>
                <c:pt idx="12593">
                  <c:v>45040.125</c:v>
                </c:pt>
                <c:pt idx="12594">
                  <c:v>45040.25</c:v>
                </c:pt>
                <c:pt idx="12595">
                  <c:v>45040.375</c:v>
                </c:pt>
                <c:pt idx="12596">
                  <c:v>45040.5</c:v>
                </c:pt>
                <c:pt idx="12597">
                  <c:v>45040.625</c:v>
                </c:pt>
                <c:pt idx="12598">
                  <c:v>45040.75</c:v>
                </c:pt>
                <c:pt idx="12599">
                  <c:v>45040.875</c:v>
                </c:pt>
                <c:pt idx="12600">
                  <c:v>45041</c:v>
                </c:pt>
                <c:pt idx="12601">
                  <c:v>45041.125</c:v>
                </c:pt>
                <c:pt idx="12602">
                  <c:v>45041.25</c:v>
                </c:pt>
                <c:pt idx="12603">
                  <c:v>45041.375</c:v>
                </c:pt>
                <c:pt idx="12604">
                  <c:v>45041.5</c:v>
                </c:pt>
                <c:pt idx="12605">
                  <c:v>45041.625</c:v>
                </c:pt>
                <c:pt idx="12606">
                  <c:v>45041.75</c:v>
                </c:pt>
                <c:pt idx="12607">
                  <c:v>45041.875</c:v>
                </c:pt>
                <c:pt idx="12608">
                  <c:v>45042</c:v>
                </c:pt>
                <c:pt idx="12609">
                  <c:v>45042.125</c:v>
                </c:pt>
                <c:pt idx="12610">
                  <c:v>45042.25</c:v>
                </c:pt>
                <c:pt idx="12611">
                  <c:v>45042.375</c:v>
                </c:pt>
                <c:pt idx="12612">
                  <c:v>45042.5</c:v>
                </c:pt>
                <c:pt idx="12613">
                  <c:v>45042.625</c:v>
                </c:pt>
                <c:pt idx="12614">
                  <c:v>45042.75</c:v>
                </c:pt>
                <c:pt idx="12615">
                  <c:v>45042.875</c:v>
                </c:pt>
                <c:pt idx="12616">
                  <c:v>45043</c:v>
                </c:pt>
                <c:pt idx="12617">
                  <c:v>45043.125</c:v>
                </c:pt>
                <c:pt idx="12618">
                  <c:v>45043.25</c:v>
                </c:pt>
                <c:pt idx="12619">
                  <c:v>45043.375</c:v>
                </c:pt>
                <c:pt idx="12620">
                  <c:v>45043.5</c:v>
                </c:pt>
                <c:pt idx="12621">
                  <c:v>45043.625</c:v>
                </c:pt>
                <c:pt idx="12622">
                  <c:v>45043.75</c:v>
                </c:pt>
                <c:pt idx="12623">
                  <c:v>45043.875</c:v>
                </c:pt>
                <c:pt idx="12624">
                  <c:v>45044</c:v>
                </c:pt>
                <c:pt idx="12625">
                  <c:v>45044.125</c:v>
                </c:pt>
                <c:pt idx="12626">
                  <c:v>45044.25</c:v>
                </c:pt>
                <c:pt idx="12627">
                  <c:v>45044.375</c:v>
                </c:pt>
                <c:pt idx="12628">
                  <c:v>45044.5</c:v>
                </c:pt>
                <c:pt idx="12629">
                  <c:v>45044.625</c:v>
                </c:pt>
                <c:pt idx="12630">
                  <c:v>45044.75</c:v>
                </c:pt>
                <c:pt idx="12631">
                  <c:v>45044.875</c:v>
                </c:pt>
                <c:pt idx="12632">
                  <c:v>45045</c:v>
                </c:pt>
                <c:pt idx="12633">
                  <c:v>45045.125</c:v>
                </c:pt>
                <c:pt idx="12634">
                  <c:v>45045.25</c:v>
                </c:pt>
                <c:pt idx="12635">
                  <c:v>45045.375</c:v>
                </c:pt>
                <c:pt idx="12636">
                  <c:v>45045.5</c:v>
                </c:pt>
                <c:pt idx="12637">
                  <c:v>45045.625</c:v>
                </c:pt>
                <c:pt idx="12638">
                  <c:v>45045.75</c:v>
                </c:pt>
                <c:pt idx="12639">
                  <c:v>45045.875</c:v>
                </c:pt>
                <c:pt idx="12640">
                  <c:v>45046</c:v>
                </c:pt>
                <c:pt idx="12641">
                  <c:v>45046.125</c:v>
                </c:pt>
                <c:pt idx="12642">
                  <c:v>45046.25</c:v>
                </c:pt>
                <c:pt idx="12643">
                  <c:v>45046.375</c:v>
                </c:pt>
                <c:pt idx="12644">
                  <c:v>45046.5</c:v>
                </c:pt>
                <c:pt idx="12645">
                  <c:v>45046.625</c:v>
                </c:pt>
                <c:pt idx="12646">
                  <c:v>45046.75</c:v>
                </c:pt>
                <c:pt idx="12647">
                  <c:v>45046.875</c:v>
                </c:pt>
                <c:pt idx="12648">
                  <c:v>45047</c:v>
                </c:pt>
                <c:pt idx="12649">
                  <c:v>45047.125</c:v>
                </c:pt>
                <c:pt idx="12650">
                  <c:v>45047.25</c:v>
                </c:pt>
                <c:pt idx="12651">
                  <c:v>45047.375</c:v>
                </c:pt>
                <c:pt idx="12652">
                  <c:v>45047.5</c:v>
                </c:pt>
                <c:pt idx="12653">
                  <c:v>45047.625</c:v>
                </c:pt>
                <c:pt idx="12654">
                  <c:v>45047.75</c:v>
                </c:pt>
                <c:pt idx="12655">
                  <c:v>45047.875</c:v>
                </c:pt>
                <c:pt idx="12656">
                  <c:v>45048</c:v>
                </c:pt>
                <c:pt idx="12657">
                  <c:v>45048.125</c:v>
                </c:pt>
                <c:pt idx="12658">
                  <c:v>45048.25</c:v>
                </c:pt>
                <c:pt idx="12659">
                  <c:v>45048.375</c:v>
                </c:pt>
                <c:pt idx="12660">
                  <c:v>45048.5</c:v>
                </c:pt>
                <c:pt idx="12661">
                  <c:v>45048.625</c:v>
                </c:pt>
                <c:pt idx="12662">
                  <c:v>45048.75</c:v>
                </c:pt>
                <c:pt idx="12663">
                  <c:v>45048.875</c:v>
                </c:pt>
                <c:pt idx="12664">
                  <c:v>45049</c:v>
                </c:pt>
                <c:pt idx="12665">
                  <c:v>45049.125</c:v>
                </c:pt>
                <c:pt idx="12666">
                  <c:v>45049.25</c:v>
                </c:pt>
                <c:pt idx="12667">
                  <c:v>45049.375</c:v>
                </c:pt>
                <c:pt idx="12668">
                  <c:v>45049.5</c:v>
                </c:pt>
                <c:pt idx="12669">
                  <c:v>45049.625</c:v>
                </c:pt>
                <c:pt idx="12670">
                  <c:v>45049.75</c:v>
                </c:pt>
                <c:pt idx="12671">
                  <c:v>45049.875</c:v>
                </c:pt>
                <c:pt idx="12672">
                  <c:v>45050</c:v>
                </c:pt>
                <c:pt idx="12673">
                  <c:v>45050.125</c:v>
                </c:pt>
                <c:pt idx="12674">
                  <c:v>45050.25</c:v>
                </c:pt>
                <c:pt idx="12675">
                  <c:v>45050.375</c:v>
                </c:pt>
                <c:pt idx="12676">
                  <c:v>45050.5</c:v>
                </c:pt>
                <c:pt idx="12677">
                  <c:v>45050.625</c:v>
                </c:pt>
                <c:pt idx="12678">
                  <c:v>45050.75</c:v>
                </c:pt>
                <c:pt idx="12679">
                  <c:v>45050.875</c:v>
                </c:pt>
                <c:pt idx="12680">
                  <c:v>45051</c:v>
                </c:pt>
                <c:pt idx="12681">
                  <c:v>45051.125</c:v>
                </c:pt>
                <c:pt idx="12682">
                  <c:v>45051.25</c:v>
                </c:pt>
                <c:pt idx="12683">
                  <c:v>45051.375</c:v>
                </c:pt>
                <c:pt idx="12684">
                  <c:v>45051.5</c:v>
                </c:pt>
                <c:pt idx="12685">
                  <c:v>45051.625</c:v>
                </c:pt>
                <c:pt idx="12686">
                  <c:v>45051.75</c:v>
                </c:pt>
                <c:pt idx="12687">
                  <c:v>45051.875</c:v>
                </c:pt>
                <c:pt idx="12688">
                  <c:v>45052</c:v>
                </c:pt>
                <c:pt idx="12689">
                  <c:v>45052.125</c:v>
                </c:pt>
                <c:pt idx="12690">
                  <c:v>45052.25</c:v>
                </c:pt>
                <c:pt idx="12691">
                  <c:v>45052.375</c:v>
                </c:pt>
                <c:pt idx="12692">
                  <c:v>45052.5</c:v>
                </c:pt>
                <c:pt idx="12693">
                  <c:v>45052.625</c:v>
                </c:pt>
                <c:pt idx="12694">
                  <c:v>45052.75</c:v>
                </c:pt>
                <c:pt idx="12695">
                  <c:v>45052.875</c:v>
                </c:pt>
                <c:pt idx="12696">
                  <c:v>45053</c:v>
                </c:pt>
                <c:pt idx="12697">
                  <c:v>45053.125</c:v>
                </c:pt>
                <c:pt idx="12698">
                  <c:v>45053.25</c:v>
                </c:pt>
                <c:pt idx="12699">
                  <c:v>45053.375</c:v>
                </c:pt>
                <c:pt idx="12700">
                  <c:v>45053.5</c:v>
                </c:pt>
                <c:pt idx="12701">
                  <c:v>45053.625</c:v>
                </c:pt>
                <c:pt idx="12702">
                  <c:v>45053.75</c:v>
                </c:pt>
                <c:pt idx="12703">
                  <c:v>45053.875</c:v>
                </c:pt>
                <c:pt idx="12704">
                  <c:v>45054</c:v>
                </c:pt>
                <c:pt idx="12705">
                  <c:v>45054.125</c:v>
                </c:pt>
                <c:pt idx="12706">
                  <c:v>45054.25</c:v>
                </c:pt>
                <c:pt idx="12707">
                  <c:v>45054.375</c:v>
                </c:pt>
                <c:pt idx="12708">
                  <c:v>45054.5</c:v>
                </c:pt>
                <c:pt idx="12709">
                  <c:v>45054.625</c:v>
                </c:pt>
                <c:pt idx="12710">
                  <c:v>45054.75</c:v>
                </c:pt>
                <c:pt idx="12711">
                  <c:v>45054.875</c:v>
                </c:pt>
                <c:pt idx="12712">
                  <c:v>45055</c:v>
                </c:pt>
                <c:pt idx="12713">
                  <c:v>45055.125</c:v>
                </c:pt>
                <c:pt idx="12714">
                  <c:v>45055.25</c:v>
                </c:pt>
                <c:pt idx="12715">
                  <c:v>45055.375</c:v>
                </c:pt>
                <c:pt idx="12716">
                  <c:v>45055.5</c:v>
                </c:pt>
                <c:pt idx="12717">
                  <c:v>45055.625</c:v>
                </c:pt>
                <c:pt idx="12718">
                  <c:v>45055.75</c:v>
                </c:pt>
                <c:pt idx="12719">
                  <c:v>45055.875</c:v>
                </c:pt>
                <c:pt idx="12720">
                  <c:v>45056</c:v>
                </c:pt>
                <c:pt idx="12721">
                  <c:v>45056.125</c:v>
                </c:pt>
                <c:pt idx="12722">
                  <c:v>45056.25</c:v>
                </c:pt>
                <c:pt idx="12723">
                  <c:v>45056.375</c:v>
                </c:pt>
                <c:pt idx="12724">
                  <c:v>45056.5</c:v>
                </c:pt>
                <c:pt idx="12725">
                  <c:v>45056.625</c:v>
                </c:pt>
                <c:pt idx="12726">
                  <c:v>45056.75</c:v>
                </c:pt>
                <c:pt idx="12727">
                  <c:v>45056.875</c:v>
                </c:pt>
                <c:pt idx="12728">
                  <c:v>45057</c:v>
                </c:pt>
                <c:pt idx="12729">
                  <c:v>45057.125</c:v>
                </c:pt>
                <c:pt idx="12730">
                  <c:v>45057.25</c:v>
                </c:pt>
                <c:pt idx="12731">
                  <c:v>45057.375</c:v>
                </c:pt>
                <c:pt idx="12732">
                  <c:v>45057.5</c:v>
                </c:pt>
                <c:pt idx="12733">
                  <c:v>45057.625</c:v>
                </c:pt>
                <c:pt idx="12734">
                  <c:v>45057.75</c:v>
                </c:pt>
                <c:pt idx="12735">
                  <c:v>45057.875</c:v>
                </c:pt>
                <c:pt idx="12736">
                  <c:v>45058</c:v>
                </c:pt>
                <c:pt idx="12737">
                  <c:v>45058.125</c:v>
                </c:pt>
                <c:pt idx="12738">
                  <c:v>45058.25</c:v>
                </c:pt>
                <c:pt idx="12739">
                  <c:v>45058.375</c:v>
                </c:pt>
                <c:pt idx="12740">
                  <c:v>45058.5</c:v>
                </c:pt>
                <c:pt idx="12741">
                  <c:v>45058.625</c:v>
                </c:pt>
                <c:pt idx="12742">
                  <c:v>45058.75</c:v>
                </c:pt>
                <c:pt idx="12743">
                  <c:v>45058.875</c:v>
                </c:pt>
                <c:pt idx="12744">
                  <c:v>45059</c:v>
                </c:pt>
                <c:pt idx="12745">
                  <c:v>45059.125</c:v>
                </c:pt>
                <c:pt idx="12746">
                  <c:v>45059.25</c:v>
                </c:pt>
                <c:pt idx="12747">
                  <c:v>45059.375</c:v>
                </c:pt>
                <c:pt idx="12748">
                  <c:v>45059.5</c:v>
                </c:pt>
                <c:pt idx="12749">
                  <c:v>45059.625</c:v>
                </c:pt>
                <c:pt idx="12750">
                  <c:v>45059.75</c:v>
                </c:pt>
                <c:pt idx="12751">
                  <c:v>45059.875</c:v>
                </c:pt>
                <c:pt idx="12752">
                  <c:v>45060</c:v>
                </c:pt>
                <c:pt idx="12753">
                  <c:v>45060.125</c:v>
                </c:pt>
                <c:pt idx="12754">
                  <c:v>45060.25</c:v>
                </c:pt>
                <c:pt idx="12755">
                  <c:v>45060.375</c:v>
                </c:pt>
                <c:pt idx="12756">
                  <c:v>45060.5</c:v>
                </c:pt>
                <c:pt idx="12757">
                  <c:v>45060.625</c:v>
                </c:pt>
                <c:pt idx="12758">
                  <c:v>45060.75</c:v>
                </c:pt>
                <c:pt idx="12759">
                  <c:v>45060.875</c:v>
                </c:pt>
                <c:pt idx="12760">
                  <c:v>45061</c:v>
                </c:pt>
                <c:pt idx="12761">
                  <c:v>45061.125</c:v>
                </c:pt>
                <c:pt idx="12762">
                  <c:v>45061.25</c:v>
                </c:pt>
                <c:pt idx="12763">
                  <c:v>45061.375</c:v>
                </c:pt>
                <c:pt idx="12764">
                  <c:v>45061.5</c:v>
                </c:pt>
                <c:pt idx="12765">
                  <c:v>45061.625</c:v>
                </c:pt>
                <c:pt idx="12766">
                  <c:v>45061.75</c:v>
                </c:pt>
                <c:pt idx="12767">
                  <c:v>45061.875</c:v>
                </c:pt>
                <c:pt idx="12768">
                  <c:v>45062</c:v>
                </c:pt>
                <c:pt idx="12769">
                  <c:v>45062.125</c:v>
                </c:pt>
                <c:pt idx="12770">
                  <c:v>45062.25</c:v>
                </c:pt>
                <c:pt idx="12771">
                  <c:v>45062.375</c:v>
                </c:pt>
                <c:pt idx="12772">
                  <c:v>45062.5</c:v>
                </c:pt>
                <c:pt idx="12773">
                  <c:v>45062.625</c:v>
                </c:pt>
                <c:pt idx="12774">
                  <c:v>45062.75</c:v>
                </c:pt>
                <c:pt idx="12775">
                  <c:v>45062.875</c:v>
                </c:pt>
                <c:pt idx="12776">
                  <c:v>45063</c:v>
                </c:pt>
                <c:pt idx="12777">
                  <c:v>45063.125</c:v>
                </c:pt>
                <c:pt idx="12778">
                  <c:v>45063.25</c:v>
                </c:pt>
                <c:pt idx="12779">
                  <c:v>45063.375</c:v>
                </c:pt>
                <c:pt idx="12780">
                  <c:v>45063.5</c:v>
                </c:pt>
                <c:pt idx="12781">
                  <c:v>45063.625</c:v>
                </c:pt>
                <c:pt idx="12782">
                  <c:v>45063.75</c:v>
                </c:pt>
                <c:pt idx="12783">
                  <c:v>45063.875</c:v>
                </c:pt>
                <c:pt idx="12784">
                  <c:v>45064</c:v>
                </c:pt>
                <c:pt idx="12785">
                  <c:v>45064.125</c:v>
                </c:pt>
                <c:pt idx="12786">
                  <c:v>45064.25</c:v>
                </c:pt>
                <c:pt idx="12787">
                  <c:v>45064.375</c:v>
                </c:pt>
                <c:pt idx="12788">
                  <c:v>45064.5</c:v>
                </c:pt>
                <c:pt idx="12789">
                  <c:v>45064.625</c:v>
                </c:pt>
                <c:pt idx="12790">
                  <c:v>45064.75</c:v>
                </c:pt>
                <c:pt idx="12791">
                  <c:v>45064.875</c:v>
                </c:pt>
                <c:pt idx="12792">
                  <c:v>45065</c:v>
                </c:pt>
                <c:pt idx="12793">
                  <c:v>45065.125</c:v>
                </c:pt>
                <c:pt idx="12794">
                  <c:v>45065.25</c:v>
                </c:pt>
                <c:pt idx="12795">
                  <c:v>45065.375</c:v>
                </c:pt>
                <c:pt idx="12796">
                  <c:v>45065.5</c:v>
                </c:pt>
                <c:pt idx="12797">
                  <c:v>45065.625</c:v>
                </c:pt>
                <c:pt idx="12798">
                  <c:v>45065.75</c:v>
                </c:pt>
                <c:pt idx="12799">
                  <c:v>45065.875</c:v>
                </c:pt>
                <c:pt idx="12800">
                  <c:v>45066</c:v>
                </c:pt>
                <c:pt idx="12801">
                  <c:v>45066.125</c:v>
                </c:pt>
                <c:pt idx="12802">
                  <c:v>45066.25</c:v>
                </c:pt>
                <c:pt idx="12803">
                  <c:v>45066.375</c:v>
                </c:pt>
                <c:pt idx="12804">
                  <c:v>45066.5</c:v>
                </c:pt>
                <c:pt idx="12805">
                  <c:v>45066.625</c:v>
                </c:pt>
                <c:pt idx="12806">
                  <c:v>45066.75</c:v>
                </c:pt>
                <c:pt idx="12807">
                  <c:v>45066.875</c:v>
                </c:pt>
                <c:pt idx="12808">
                  <c:v>45067</c:v>
                </c:pt>
                <c:pt idx="12809">
                  <c:v>45067.125</c:v>
                </c:pt>
                <c:pt idx="12810">
                  <c:v>45067.25</c:v>
                </c:pt>
                <c:pt idx="12811">
                  <c:v>45067.375</c:v>
                </c:pt>
                <c:pt idx="12812">
                  <c:v>45067.5</c:v>
                </c:pt>
                <c:pt idx="12813">
                  <c:v>45067.625</c:v>
                </c:pt>
                <c:pt idx="12814">
                  <c:v>45067.75</c:v>
                </c:pt>
                <c:pt idx="12815">
                  <c:v>45067.875</c:v>
                </c:pt>
                <c:pt idx="12816">
                  <c:v>45068</c:v>
                </c:pt>
                <c:pt idx="12817">
                  <c:v>45068.125</c:v>
                </c:pt>
                <c:pt idx="12818">
                  <c:v>45068.25</c:v>
                </c:pt>
                <c:pt idx="12819">
                  <c:v>45068.375</c:v>
                </c:pt>
                <c:pt idx="12820">
                  <c:v>45068.5</c:v>
                </c:pt>
                <c:pt idx="12821">
                  <c:v>45068.625</c:v>
                </c:pt>
                <c:pt idx="12822">
                  <c:v>45068.75</c:v>
                </c:pt>
                <c:pt idx="12823">
                  <c:v>45068.875</c:v>
                </c:pt>
                <c:pt idx="12824">
                  <c:v>45069</c:v>
                </c:pt>
                <c:pt idx="12825">
                  <c:v>45069.125</c:v>
                </c:pt>
                <c:pt idx="12826">
                  <c:v>45069.25</c:v>
                </c:pt>
                <c:pt idx="12827">
                  <c:v>45069.375</c:v>
                </c:pt>
                <c:pt idx="12828">
                  <c:v>45069.5</c:v>
                </c:pt>
                <c:pt idx="12829">
                  <c:v>45069.625</c:v>
                </c:pt>
                <c:pt idx="12830">
                  <c:v>45069.75</c:v>
                </c:pt>
                <c:pt idx="12831">
                  <c:v>45069.875</c:v>
                </c:pt>
                <c:pt idx="12832">
                  <c:v>45070</c:v>
                </c:pt>
                <c:pt idx="12833">
                  <c:v>45070.125</c:v>
                </c:pt>
                <c:pt idx="12834">
                  <c:v>45070.25</c:v>
                </c:pt>
                <c:pt idx="12835">
                  <c:v>45070.375</c:v>
                </c:pt>
                <c:pt idx="12836">
                  <c:v>45070.5</c:v>
                </c:pt>
                <c:pt idx="12837">
                  <c:v>45070.625</c:v>
                </c:pt>
                <c:pt idx="12838">
                  <c:v>45070.75</c:v>
                </c:pt>
                <c:pt idx="12839">
                  <c:v>45070.875</c:v>
                </c:pt>
                <c:pt idx="12840">
                  <c:v>45071</c:v>
                </c:pt>
                <c:pt idx="12841">
                  <c:v>45071.125</c:v>
                </c:pt>
                <c:pt idx="12842">
                  <c:v>45071.25</c:v>
                </c:pt>
                <c:pt idx="12843">
                  <c:v>45071.375</c:v>
                </c:pt>
                <c:pt idx="12844">
                  <c:v>45071.5</c:v>
                </c:pt>
                <c:pt idx="12845">
                  <c:v>45071.625</c:v>
                </c:pt>
                <c:pt idx="12846">
                  <c:v>45071.75</c:v>
                </c:pt>
                <c:pt idx="12847">
                  <c:v>45071.875</c:v>
                </c:pt>
                <c:pt idx="12848">
                  <c:v>45072</c:v>
                </c:pt>
                <c:pt idx="12849">
                  <c:v>45072.125</c:v>
                </c:pt>
                <c:pt idx="12850">
                  <c:v>45072.25</c:v>
                </c:pt>
                <c:pt idx="12851">
                  <c:v>45072.375</c:v>
                </c:pt>
                <c:pt idx="12852">
                  <c:v>45072.5</c:v>
                </c:pt>
                <c:pt idx="12853">
                  <c:v>45072.625</c:v>
                </c:pt>
                <c:pt idx="12854">
                  <c:v>45072.75</c:v>
                </c:pt>
                <c:pt idx="12855">
                  <c:v>45072.875</c:v>
                </c:pt>
                <c:pt idx="12856">
                  <c:v>45073</c:v>
                </c:pt>
                <c:pt idx="12857">
                  <c:v>45073.125</c:v>
                </c:pt>
                <c:pt idx="12858">
                  <c:v>45073.25</c:v>
                </c:pt>
                <c:pt idx="12859">
                  <c:v>45073.375</c:v>
                </c:pt>
                <c:pt idx="12860">
                  <c:v>45073.5</c:v>
                </c:pt>
                <c:pt idx="12861">
                  <c:v>45073.625</c:v>
                </c:pt>
                <c:pt idx="12862">
                  <c:v>45073.75</c:v>
                </c:pt>
                <c:pt idx="12863">
                  <c:v>45073.875</c:v>
                </c:pt>
                <c:pt idx="12864">
                  <c:v>45074</c:v>
                </c:pt>
                <c:pt idx="12865">
                  <c:v>45074.125</c:v>
                </c:pt>
                <c:pt idx="12866">
                  <c:v>45074.25</c:v>
                </c:pt>
                <c:pt idx="12867">
                  <c:v>45074.375</c:v>
                </c:pt>
                <c:pt idx="12868">
                  <c:v>45074.5</c:v>
                </c:pt>
                <c:pt idx="12869">
                  <c:v>45074.625</c:v>
                </c:pt>
                <c:pt idx="12870">
                  <c:v>45074.75</c:v>
                </c:pt>
                <c:pt idx="12871">
                  <c:v>45074.875</c:v>
                </c:pt>
                <c:pt idx="12872">
                  <c:v>45075</c:v>
                </c:pt>
                <c:pt idx="12873">
                  <c:v>45075.125</c:v>
                </c:pt>
                <c:pt idx="12874">
                  <c:v>45075.25</c:v>
                </c:pt>
                <c:pt idx="12875">
                  <c:v>45075.375</c:v>
                </c:pt>
                <c:pt idx="12876">
                  <c:v>45075.5</c:v>
                </c:pt>
                <c:pt idx="12877">
                  <c:v>45075.625</c:v>
                </c:pt>
                <c:pt idx="12878">
                  <c:v>45075.75</c:v>
                </c:pt>
                <c:pt idx="12879">
                  <c:v>45075.875</c:v>
                </c:pt>
                <c:pt idx="12880">
                  <c:v>45076</c:v>
                </c:pt>
                <c:pt idx="12881">
                  <c:v>45076.125</c:v>
                </c:pt>
                <c:pt idx="12882">
                  <c:v>45076.25</c:v>
                </c:pt>
                <c:pt idx="12883">
                  <c:v>45076.375</c:v>
                </c:pt>
                <c:pt idx="12884">
                  <c:v>45076.5</c:v>
                </c:pt>
                <c:pt idx="12885">
                  <c:v>45076.625</c:v>
                </c:pt>
                <c:pt idx="12886">
                  <c:v>45076.75</c:v>
                </c:pt>
                <c:pt idx="12887">
                  <c:v>45076.875</c:v>
                </c:pt>
                <c:pt idx="12888">
                  <c:v>45077</c:v>
                </c:pt>
                <c:pt idx="12889">
                  <c:v>45077.125</c:v>
                </c:pt>
                <c:pt idx="12890">
                  <c:v>45077.25</c:v>
                </c:pt>
                <c:pt idx="12891">
                  <c:v>45077.375</c:v>
                </c:pt>
                <c:pt idx="12892">
                  <c:v>45077.5</c:v>
                </c:pt>
                <c:pt idx="12893">
                  <c:v>45077.625</c:v>
                </c:pt>
                <c:pt idx="12894">
                  <c:v>45077.75</c:v>
                </c:pt>
                <c:pt idx="12895">
                  <c:v>45077.875</c:v>
                </c:pt>
                <c:pt idx="12896">
                  <c:v>45078</c:v>
                </c:pt>
                <c:pt idx="12897">
                  <c:v>45078.125</c:v>
                </c:pt>
                <c:pt idx="12898">
                  <c:v>45078.25</c:v>
                </c:pt>
                <c:pt idx="12899">
                  <c:v>45078.375</c:v>
                </c:pt>
                <c:pt idx="12900">
                  <c:v>45078.5</c:v>
                </c:pt>
                <c:pt idx="12901">
                  <c:v>45078.625</c:v>
                </c:pt>
                <c:pt idx="12902">
                  <c:v>45078.75</c:v>
                </c:pt>
                <c:pt idx="12903">
                  <c:v>45078.875</c:v>
                </c:pt>
                <c:pt idx="12904">
                  <c:v>45079</c:v>
                </c:pt>
                <c:pt idx="12905">
                  <c:v>45079.125</c:v>
                </c:pt>
                <c:pt idx="12906">
                  <c:v>45079.25</c:v>
                </c:pt>
                <c:pt idx="12907">
                  <c:v>45079.375</c:v>
                </c:pt>
                <c:pt idx="12908">
                  <c:v>45079.5</c:v>
                </c:pt>
                <c:pt idx="12909">
                  <c:v>45079.625</c:v>
                </c:pt>
                <c:pt idx="12910">
                  <c:v>45079.75</c:v>
                </c:pt>
                <c:pt idx="12911">
                  <c:v>45079.875</c:v>
                </c:pt>
                <c:pt idx="12912">
                  <c:v>45080</c:v>
                </c:pt>
                <c:pt idx="12913">
                  <c:v>45080.125</c:v>
                </c:pt>
                <c:pt idx="12914">
                  <c:v>45080.25</c:v>
                </c:pt>
                <c:pt idx="12915">
                  <c:v>45080.375</c:v>
                </c:pt>
                <c:pt idx="12916">
                  <c:v>45080.5</c:v>
                </c:pt>
                <c:pt idx="12917">
                  <c:v>45080.625</c:v>
                </c:pt>
                <c:pt idx="12918">
                  <c:v>45080.75</c:v>
                </c:pt>
                <c:pt idx="12919">
                  <c:v>45080.875</c:v>
                </c:pt>
                <c:pt idx="12920">
                  <c:v>45081</c:v>
                </c:pt>
                <c:pt idx="12921">
                  <c:v>45081.125</c:v>
                </c:pt>
                <c:pt idx="12922">
                  <c:v>45081.25</c:v>
                </c:pt>
                <c:pt idx="12923">
                  <c:v>45081.375</c:v>
                </c:pt>
                <c:pt idx="12924">
                  <c:v>45081.5</c:v>
                </c:pt>
                <c:pt idx="12925">
                  <c:v>45081.625</c:v>
                </c:pt>
                <c:pt idx="12926">
                  <c:v>45081.75</c:v>
                </c:pt>
                <c:pt idx="12927">
                  <c:v>45081.875</c:v>
                </c:pt>
                <c:pt idx="12928">
                  <c:v>45082</c:v>
                </c:pt>
                <c:pt idx="12929">
                  <c:v>45082.125</c:v>
                </c:pt>
                <c:pt idx="12930">
                  <c:v>45082.25</c:v>
                </c:pt>
                <c:pt idx="12931">
                  <c:v>45082.375</c:v>
                </c:pt>
                <c:pt idx="12932">
                  <c:v>45082.5</c:v>
                </c:pt>
                <c:pt idx="12933">
                  <c:v>45082.625</c:v>
                </c:pt>
                <c:pt idx="12934">
                  <c:v>45082.75</c:v>
                </c:pt>
                <c:pt idx="12935">
                  <c:v>45082.875</c:v>
                </c:pt>
                <c:pt idx="12936">
                  <c:v>45083</c:v>
                </c:pt>
                <c:pt idx="12937">
                  <c:v>45083.125</c:v>
                </c:pt>
                <c:pt idx="12938">
                  <c:v>45083.25</c:v>
                </c:pt>
                <c:pt idx="12939">
                  <c:v>45083.375</c:v>
                </c:pt>
                <c:pt idx="12940">
                  <c:v>45083.5</c:v>
                </c:pt>
                <c:pt idx="12941">
                  <c:v>45083.625</c:v>
                </c:pt>
                <c:pt idx="12942">
                  <c:v>45083.75</c:v>
                </c:pt>
                <c:pt idx="12943">
                  <c:v>45083.875</c:v>
                </c:pt>
                <c:pt idx="12944">
                  <c:v>45084</c:v>
                </c:pt>
                <c:pt idx="12945">
                  <c:v>45084.125</c:v>
                </c:pt>
                <c:pt idx="12946">
                  <c:v>45084.25</c:v>
                </c:pt>
                <c:pt idx="12947">
                  <c:v>45084.375</c:v>
                </c:pt>
                <c:pt idx="12948">
                  <c:v>45084.5</c:v>
                </c:pt>
                <c:pt idx="12949">
                  <c:v>45084.625</c:v>
                </c:pt>
                <c:pt idx="12950">
                  <c:v>45084.75</c:v>
                </c:pt>
                <c:pt idx="12951">
                  <c:v>45084.875</c:v>
                </c:pt>
                <c:pt idx="12952">
                  <c:v>45085</c:v>
                </c:pt>
                <c:pt idx="12953">
                  <c:v>45085.125</c:v>
                </c:pt>
                <c:pt idx="12954">
                  <c:v>45085.25</c:v>
                </c:pt>
                <c:pt idx="12955">
                  <c:v>45085.375</c:v>
                </c:pt>
                <c:pt idx="12956">
                  <c:v>45085.5</c:v>
                </c:pt>
                <c:pt idx="12957">
                  <c:v>45085.625</c:v>
                </c:pt>
                <c:pt idx="12958">
                  <c:v>45085.75</c:v>
                </c:pt>
                <c:pt idx="12959">
                  <c:v>45085.875</c:v>
                </c:pt>
                <c:pt idx="12960">
                  <c:v>45086</c:v>
                </c:pt>
                <c:pt idx="12961">
                  <c:v>45086.125</c:v>
                </c:pt>
                <c:pt idx="12962">
                  <c:v>45086.25</c:v>
                </c:pt>
                <c:pt idx="12963">
                  <c:v>45086.375</c:v>
                </c:pt>
                <c:pt idx="12964">
                  <c:v>45086.5</c:v>
                </c:pt>
                <c:pt idx="12965">
                  <c:v>45086.625</c:v>
                </c:pt>
                <c:pt idx="12966">
                  <c:v>45086.75</c:v>
                </c:pt>
                <c:pt idx="12967">
                  <c:v>45086.875</c:v>
                </c:pt>
                <c:pt idx="12968">
                  <c:v>45087</c:v>
                </c:pt>
                <c:pt idx="12969">
                  <c:v>45087.125</c:v>
                </c:pt>
                <c:pt idx="12970">
                  <c:v>45087.25</c:v>
                </c:pt>
                <c:pt idx="12971">
                  <c:v>45087.375</c:v>
                </c:pt>
                <c:pt idx="12972">
                  <c:v>45087.5</c:v>
                </c:pt>
                <c:pt idx="12973">
                  <c:v>45087.625</c:v>
                </c:pt>
                <c:pt idx="12974">
                  <c:v>45087.75</c:v>
                </c:pt>
                <c:pt idx="12975">
                  <c:v>45087.875</c:v>
                </c:pt>
                <c:pt idx="12976">
                  <c:v>45088</c:v>
                </c:pt>
                <c:pt idx="12977">
                  <c:v>45088.125</c:v>
                </c:pt>
                <c:pt idx="12978">
                  <c:v>45088.25</c:v>
                </c:pt>
                <c:pt idx="12979">
                  <c:v>45088.375</c:v>
                </c:pt>
                <c:pt idx="12980">
                  <c:v>45088.5</c:v>
                </c:pt>
                <c:pt idx="12981">
                  <c:v>45088.625</c:v>
                </c:pt>
                <c:pt idx="12982">
                  <c:v>45088.75</c:v>
                </c:pt>
                <c:pt idx="12983">
                  <c:v>45088.875</c:v>
                </c:pt>
                <c:pt idx="12984">
                  <c:v>45089</c:v>
                </c:pt>
                <c:pt idx="12985">
                  <c:v>45089.125</c:v>
                </c:pt>
                <c:pt idx="12986">
                  <c:v>45089.25</c:v>
                </c:pt>
                <c:pt idx="12987">
                  <c:v>45089.375</c:v>
                </c:pt>
                <c:pt idx="12988">
                  <c:v>45089.5</c:v>
                </c:pt>
                <c:pt idx="12989">
                  <c:v>45089.625</c:v>
                </c:pt>
                <c:pt idx="12990">
                  <c:v>45089.75</c:v>
                </c:pt>
                <c:pt idx="12991">
                  <c:v>45089.875</c:v>
                </c:pt>
                <c:pt idx="12992">
                  <c:v>45090</c:v>
                </c:pt>
                <c:pt idx="12993">
                  <c:v>45090.125</c:v>
                </c:pt>
                <c:pt idx="12994">
                  <c:v>45090.25</c:v>
                </c:pt>
                <c:pt idx="12995">
                  <c:v>45090.375</c:v>
                </c:pt>
                <c:pt idx="12996">
                  <c:v>45090.5</c:v>
                </c:pt>
                <c:pt idx="12997">
                  <c:v>45090.625</c:v>
                </c:pt>
                <c:pt idx="12998">
                  <c:v>45090.75</c:v>
                </c:pt>
                <c:pt idx="12999">
                  <c:v>45090.875</c:v>
                </c:pt>
                <c:pt idx="13000">
                  <c:v>45091</c:v>
                </c:pt>
                <c:pt idx="13001">
                  <c:v>45091.125</c:v>
                </c:pt>
                <c:pt idx="13002">
                  <c:v>45091.25</c:v>
                </c:pt>
                <c:pt idx="13003">
                  <c:v>45091.375</c:v>
                </c:pt>
                <c:pt idx="13004">
                  <c:v>45091.5</c:v>
                </c:pt>
                <c:pt idx="13005">
                  <c:v>45091.625</c:v>
                </c:pt>
                <c:pt idx="13006">
                  <c:v>45091.75</c:v>
                </c:pt>
                <c:pt idx="13007">
                  <c:v>45091.875</c:v>
                </c:pt>
                <c:pt idx="13008">
                  <c:v>45092</c:v>
                </c:pt>
                <c:pt idx="13009">
                  <c:v>45092.125</c:v>
                </c:pt>
                <c:pt idx="13010">
                  <c:v>45092.25</c:v>
                </c:pt>
                <c:pt idx="13011">
                  <c:v>45092.375</c:v>
                </c:pt>
                <c:pt idx="13012">
                  <c:v>45092.5</c:v>
                </c:pt>
                <c:pt idx="13013">
                  <c:v>45092.625</c:v>
                </c:pt>
                <c:pt idx="13014">
                  <c:v>45092.75</c:v>
                </c:pt>
                <c:pt idx="13015">
                  <c:v>45092.875</c:v>
                </c:pt>
                <c:pt idx="13016">
                  <c:v>45093</c:v>
                </c:pt>
                <c:pt idx="13017">
                  <c:v>45093.125</c:v>
                </c:pt>
                <c:pt idx="13018">
                  <c:v>45093.25</c:v>
                </c:pt>
                <c:pt idx="13019">
                  <c:v>45093.375</c:v>
                </c:pt>
                <c:pt idx="13020">
                  <c:v>45093.5</c:v>
                </c:pt>
                <c:pt idx="13021">
                  <c:v>45093.625</c:v>
                </c:pt>
                <c:pt idx="13022">
                  <c:v>45093.75</c:v>
                </c:pt>
                <c:pt idx="13023">
                  <c:v>45093.875</c:v>
                </c:pt>
                <c:pt idx="13024">
                  <c:v>45094</c:v>
                </c:pt>
                <c:pt idx="13025">
                  <c:v>45094.125</c:v>
                </c:pt>
                <c:pt idx="13026">
                  <c:v>45094.25</c:v>
                </c:pt>
                <c:pt idx="13027">
                  <c:v>45094.375</c:v>
                </c:pt>
                <c:pt idx="13028">
                  <c:v>45094.5</c:v>
                </c:pt>
                <c:pt idx="13029">
                  <c:v>45094.625</c:v>
                </c:pt>
                <c:pt idx="13030">
                  <c:v>45094.75</c:v>
                </c:pt>
                <c:pt idx="13031">
                  <c:v>45094.875</c:v>
                </c:pt>
                <c:pt idx="13032">
                  <c:v>45095</c:v>
                </c:pt>
                <c:pt idx="13033">
                  <c:v>45095.125</c:v>
                </c:pt>
                <c:pt idx="13034">
                  <c:v>45095.25</c:v>
                </c:pt>
                <c:pt idx="13035">
                  <c:v>45095.375</c:v>
                </c:pt>
                <c:pt idx="13036">
                  <c:v>45095.5</c:v>
                </c:pt>
                <c:pt idx="13037">
                  <c:v>45095.625</c:v>
                </c:pt>
                <c:pt idx="13038">
                  <c:v>45095.75</c:v>
                </c:pt>
                <c:pt idx="13039">
                  <c:v>45095.875</c:v>
                </c:pt>
                <c:pt idx="13040">
                  <c:v>45096</c:v>
                </c:pt>
                <c:pt idx="13041">
                  <c:v>45096.125</c:v>
                </c:pt>
                <c:pt idx="13042">
                  <c:v>45096.25</c:v>
                </c:pt>
                <c:pt idx="13043">
                  <c:v>45096.375</c:v>
                </c:pt>
                <c:pt idx="13044">
                  <c:v>45096.5</c:v>
                </c:pt>
                <c:pt idx="13045">
                  <c:v>45096.625</c:v>
                </c:pt>
                <c:pt idx="13046">
                  <c:v>45096.75</c:v>
                </c:pt>
                <c:pt idx="13047">
                  <c:v>45096.875</c:v>
                </c:pt>
                <c:pt idx="13048">
                  <c:v>45097</c:v>
                </c:pt>
                <c:pt idx="13049">
                  <c:v>45097.125</c:v>
                </c:pt>
                <c:pt idx="13050">
                  <c:v>45097.25</c:v>
                </c:pt>
                <c:pt idx="13051">
                  <c:v>45097.375</c:v>
                </c:pt>
                <c:pt idx="13052">
                  <c:v>45097.5</c:v>
                </c:pt>
                <c:pt idx="13053">
                  <c:v>45097.625</c:v>
                </c:pt>
                <c:pt idx="13054">
                  <c:v>45097.75</c:v>
                </c:pt>
                <c:pt idx="13055">
                  <c:v>45097.875</c:v>
                </c:pt>
                <c:pt idx="13056">
                  <c:v>45098</c:v>
                </c:pt>
                <c:pt idx="13057">
                  <c:v>45098.125</c:v>
                </c:pt>
                <c:pt idx="13058">
                  <c:v>45098.25</c:v>
                </c:pt>
                <c:pt idx="13059">
                  <c:v>45098.375</c:v>
                </c:pt>
                <c:pt idx="13060">
                  <c:v>45098.5</c:v>
                </c:pt>
                <c:pt idx="13061">
                  <c:v>45098.625</c:v>
                </c:pt>
                <c:pt idx="13062">
                  <c:v>45098.75</c:v>
                </c:pt>
                <c:pt idx="13063">
                  <c:v>45098.875</c:v>
                </c:pt>
                <c:pt idx="13064">
                  <c:v>45099</c:v>
                </c:pt>
                <c:pt idx="13065">
                  <c:v>45099.125</c:v>
                </c:pt>
                <c:pt idx="13066">
                  <c:v>45099.25</c:v>
                </c:pt>
                <c:pt idx="13067">
                  <c:v>45099.375</c:v>
                </c:pt>
                <c:pt idx="13068">
                  <c:v>45099.5</c:v>
                </c:pt>
                <c:pt idx="13069">
                  <c:v>45099.625</c:v>
                </c:pt>
                <c:pt idx="13070">
                  <c:v>45099.75</c:v>
                </c:pt>
                <c:pt idx="13071">
                  <c:v>45099.875</c:v>
                </c:pt>
                <c:pt idx="13072">
                  <c:v>45100</c:v>
                </c:pt>
                <c:pt idx="13073">
                  <c:v>45100.125</c:v>
                </c:pt>
                <c:pt idx="13074">
                  <c:v>45100.25</c:v>
                </c:pt>
                <c:pt idx="13075">
                  <c:v>45100.375</c:v>
                </c:pt>
                <c:pt idx="13076">
                  <c:v>45100.5</c:v>
                </c:pt>
                <c:pt idx="13077">
                  <c:v>45100.625</c:v>
                </c:pt>
                <c:pt idx="13078">
                  <c:v>45100.75</c:v>
                </c:pt>
                <c:pt idx="13079">
                  <c:v>45100.875</c:v>
                </c:pt>
                <c:pt idx="13080">
                  <c:v>45101</c:v>
                </c:pt>
                <c:pt idx="13081">
                  <c:v>45101.125</c:v>
                </c:pt>
                <c:pt idx="13082">
                  <c:v>45101.25</c:v>
                </c:pt>
                <c:pt idx="13083">
                  <c:v>45101.375</c:v>
                </c:pt>
                <c:pt idx="13084">
                  <c:v>45101.5</c:v>
                </c:pt>
                <c:pt idx="13085">
                  <c:v>45101.625</c:v>
                </c:pt>
                <c:pt idx="13086">
                  <c:v>45101.75</c:v>
                </c:pt>
                <c:pt idx="13087">
                  <c:v>45101.875</c:v>
                </c:pt>
                <c:pt idx="13088">
                  <c:v>45102</c:v>
                </c:pt>
                <c:pt idx="13089">
                  <c:v>45102.125</c:v>
                </c:pt>
                <c:pt idx="13090">
                  <c:v>45102.25</c:v>
                </c:pt>
                <c:pt idx="13091">
                  <c:v>45102.375</c:v>
                </c:pt>
                <c:pt idx="13092">
                  <c:v>45102.5</c:v>
                </c:pt>
                <c:pt idx="13093">
                  <c:v>45102.625</c:v>
                </c:pt>
                <c:pt idx="13094">
                  <c:v>45102.75</c:v>
                </c:pt>
                <c:pt idx="13095">
                  <c:v>45102.875</c:v>
                </c:pt>
                <c:pt idx="13096">
                  <c:v>45103</c:v>
                </c:pt>
                <c:pt idx="13097">
                  <c:v>45103.125</c:v>
                </c:pt>
                <c:pt idx="13098">
                  <c:v>45103.25</c:v>
                </c:pt>
                <c:pt idx="13099">
                  <c:v>45103.375</c:v>
                </c:pt>
                <c:pt idx="13100">
                  <c:v>45103.5</c:v>
                </c:pt>
                <c:pt idx="13101">
                  <c:v>45103.625</c:v>
                </c:pt>
                <c:pt idx="13102">
                  <c:v>45103.75</c:v>
                </c:pt>
                <c:pt idx="13103">
                  <c:v>45103.875</c:v>
                </c:pt>
                <c:pt idx="13104">
                  <c:v>45104</c:v>
                </c:pt>
                <c:pt idx="13105">
                  <c:v>45104.125</c:v>
                </c:pt>
                <c:pt idx="13106">
                  <c:v>45104.25</c:v>
                </c:pt>
                <c:pt idx="13107">
                  <c:v>45104.375</c:v>
                </c:pt>
                <c:pt idx="13108">
                  <c:v>45104.5</c:v>
                </c:pt>
                <c:pt idx="13109">
                  <c:v>45104.625</c:v>
                </c:pt>
                <c:pt idx="13110">
                  <c:v>45104.75</c:v>
                </c:pt>
                <c:pt idx="13111">
                  <c:v>45104.875</c:v>
                </c:pt>
                <c:pt idx="13112">
                  <c:v>45105</c:v>
                </c:pt>
                <c:pt idx="13113">
                  <c:v>45105.125</c:v>
                </c:pt>
                <c:pt idx="13114">
                  <c:v>45105.25</c:v>
                </c:pt>
                <c:pt idx="13115">
                  <c:v>45105.375</c:v>
                </c:pt>
                <c:pt idx="13116">
                  <c:v>45105.5</c:v>
                </c:pt>
                <c:pt idx="13117">
                  <c:v>45105.625</c:v>
                </c:pt>
                <c:pt idx="13118">
                  <c:v>45105.75</c:v>
                </c:pt>
                <c:pt idx="13119">
                  <c:v>45105.875</c:v>
                </c:pt>
                <c:pt idx="13120">
                  <c:v>45106</c:v>
                </c:pt>
                <c:pt idx="13121">
                  <c:v>45106.125</c:v>
                </c:pt>
                <c:pt idx="13122">
                  <c:v>45106.25</c:v>
                </c:pt>
                <c:pt idx="13123">
                  <c:v>45106.375</c:v>
                </c:pt>
                <c:pt idx="13124">
                  <c:v>45106.5</c:v>
                </c:pt>
                <c:pt idx="13125">
                  <c:v>45106.625</c:v>
                </c:pt>
                <c:pt idx="13126">
                  <c:v>45106.75</c:v>
                </c:pt>
                <c:pt idx="13127">
                  <c:v>45106.875</c:v>
                </c:pt>
                <c:pt idx="13128">
                  <c:v>45107</c:v>
                </c:pt>
                <c:pt idx="13129">
                  <c:v>45107.125</c:v>
                </c:pt>
                <c:pt idx="13130">
                  <c:v>45107.25</c:v>
                </c:pt>
                <c:pt idx="13131">
                  <c:v>45107.375</c:v>
                </c:pt>
                <c:pt idx="13132">
                  <c:v>45107.5</c:v>
                </c:pt>
                <c:pt idx="13133">
                  <c:v>45107.625</c:v>
                </c:pt>
                <c:pt idx="13134">
                  <c:v>45107.75</c:v>
                </c:pt>
                <c:pt idx="13135">
                  <c:v>45107.875</c:v>
                </c:pt>
                <c:pt idx="13136">
                  <c:v>45108</c:v>
                </c:pt>
                <c:pt idx="13137">
                  <c:v>45108.125</c:v>
                </c:pt>
                <c:pt idx="13138">
                  <c:v>45108.25</c:v>
                </c:pt>
                <c:pt idx="13139">
                  <c:v>45108.375</c:v>
                </c:pt>
                <c:pt idx="13140">
                  <c:v>45108.5</c:v>
                </c:pt>
                <c:pt idx="13141">
                  <c:v>45108.625</c:v>
                </c:pt>
                <c:pt idx="13142">
                  <c:v>45108.75</c:v>
                </c:pt>
                <c:pt idx="13143">
                  <c:v>45108.875</c:v>
                </c:pt>
                <c:pt idx="13144">
                  <c:v>45109</c:v>
                </c:pt>
                <c:pt idx="13145">
                  <c:v>45109.125</c:v>
                </c:pt>
                <c:pt idx="13146">
                  <c:v>45109.25</c:v>
                </c:pt>
                <c:pt idx="13147">
                  <c:v>45109.375</c:v>
                </c:pt>
                <c:pt idx="13148">
                  <c:v>45109.5</c:v>
                </c:pt>
                <c:pt idx="13149">
                  <c:v>45109.625</c:v>
                </c:pt>
                <c:pt idx="13150">
                  <c:v>45109.75</c:v>
                </c:pt>
                <c:pt idx="13151">
                  <c:v>45109.875</c:v>
                </c:pt>
                <c:pt idx="13152">
                  <c:v>45110</c:v>
                </c:pt>
                <c:pt idx="13153">
                  <c:v>45110.125</c:v>
                </c:pt>
                <c:pt idx="13154">
                  <c:v>45110.25</c:v>
                </c:pt>
                <c:pt idx="13155">
                  <c:v>45110.375</c:v>
                </c:pt>
                <c:pt idx="13156">
                  <c:v>45110.5</c:v>
                </c:pt>
                <c:pt idx="13157">
                  <c:v>45110.625</c:v>
                </c:pt>
                <c:pt idx="13158">
                  <c:v>45110.75</c:v>
                </c:pt>
                <c:pt idx="13159">
                  <c:v>45110.875</c:v>
                </c:pt>
                <c:pt idx="13160">
                  <c:v>45111</c:v>
                </c:pt>
                <c:pt idx="13161">
                  <c:v>45111.125</c:v>
                </c:pt>
                <c:pt idx="13162">
                  <c:v>45111.25</c:v>
                </c:pt>
                <c:pt idx="13163">
                  <c:v>45111.375</c:v>
                </c:pt>
                <c:pt idx="13164">
                  <c:v>45111.5</c:v>
                </c:pt>
                <c:pt idx="13165">
                  <c:v>45111.625</c:v>
                </c:pt>
                <c:pt idx="13166">
                  <c:v>45111.75</c:v>
                </c:pt>
                <c:pt idx="13167">
                  <c:v>45111.875</c:v>
                </c:pt>
                <c:pt idx="13168">
                  <c:v>45112</c:v>
                </c:pt>
                <c:pt idx="13169">
                  <c:v>45112.125</c:v>
                </c:pt>
                <c:pt idx="13170">
                  <c:v>45112.25</c:v>
                </c:pt>
                <c:pt idx="13171">
                  <c:v>45112.375</c:v>
                </c:pt>
                <c:pt idx="13172">
                  <c:v>45112.5</c:v>
                </c:pt>
                <c:pt idx="13173">
                  <c:v>45112.625</c:v>
                </c:pt>
                <c:pt idx="13174">
                  <c:v>45112.75</c:v>
                </c:pt>
                <c:pt idx="13175">
                  <c:v>45112.875</c:v>
                </c:pt>
                <c:pt idx="13176">
                  <c:v>45113</c:v>
                </c:pt>
                <c:pt idx="13177">
                  <c:v>45113.125</c:v>
                </c:pt>
                <c:pt idx="13178">
                  <c:v>45113.25</c:v>
                </c:pt>
                <c:pt idx="13179">
                  <c:v>45113.375</c:v>
                </c:pt>
                <c:pt idx="13180">
                  <c:v>45113.5</c:v>
                </c:pt>
                <c:pt idx="13181">
                  <c:v>45113.625</c:v>
                </c:pt>
                <c:pt idx="13182">
                  <c:v>45113.75</c:v>
                </c:pt>
                <c:pt idx="13183">
                  <c:v>45113.875</c:v>
                </c:pt>
                <c:pt idx="13184">
                  <c:v>45114</c:v>
                </c:pt>
                <c:pt idx="13185">
                  <c:v>45114.125</c:v>
                </c:pt>
                <c:pt idx="13186">
                  <c:v>45114.25</c:v>
                </c:pt>
                <c:pt idx="13187">
                  <c:v>45114.375</c:v>
                </c:pt>
                <c:pt idx="13188">
                  <c:v>45114.5</c:v>
                </c:pt>
                <c:pt idx="13189">
                  <c:v>45114.625</c:v>
                </c:pt>
                <c:pt idx="13190">
                  <c:v>45114.75</c:v>
                </c:pt>
                <c:pt idx="13191">
                  <c:v>45114.875</c:v>
                </c:pt>
                <c:pt idx="13192">
                  <c:v>45115</c:v>
                </c:pt>
                <c:pt idx="13193">
                  <c:v>45115.125</c:v>
                </c:pt>
                <c:pt idx="13194">
                  <c:v>45115.25</c:v>
                </c:pt>
                <c:pt idx="13195">
                  <c:v>45115.375</c:v>
                </c:pt>
                <c:pt idx="13196">
                  <c:v>45115.5</c:v>
                </c:pt>
                <c:pt idx="13197">
                  <c:v>45115.625</c:v>
                </c:pt>
                <c:pt idx="13198">
                  <c:v>45115.75</c:v>
                </c:pt>
                <c:pt idx="13199">
                  <c:v>45115.875</c:v>
                </c:pt>
                <c:pt idx="13200">
                  <c:v>45116</c:v>
                </c:pt>
                <c:pt idx="13201">
                  <c:v>45116.125</c:v>
                </c:pt>
                <c:pt idx="13202">
                  <c:v>45116.25</c:v>
                </c:pt>
                <c:pt idx="13203">
                  <c:v>45116.375</c:v>
                </c:pt>
                <c:pt idx="13204">
                  <c:v>45116.5</c:v>
                </c:pt>
                <c:pt idx="13205">
                  <c:v>45116.625</c:v>
                </c:pt>
                <c:pt idx="13206">
                  <c:v>45116.75</c:v>
                </c:pt>
                <c:pt idx="13207">
                  <c:v>45116.875</c:v>
                </c:pt>
                <c:pt idx="13208">
                  <c:v>45117</c:v>
                </c:pt>
                <c:pt idx="13209">
                  <c:v>45117.125</c:v>
                </c:pt>
                <c:pt idx="13210">
                  <c:v>45117.25</c:v>
                </c:pt>
                <c:pt idx="13211">
                  <c:v>45117.375</c:v>
                </c:pt>
                <c:pt idx="13212">
                  <c:v>45117.5</c:v>
                </c:pt>
                <c:pt idx="13213">
                  <c:v>45117.625</c:v>
                </c:pt>
                <c:pt idx="13214">
                  <c:v>45117.75</c:v>
                </c:pt>
                <c:pt idx="13215">
                  <c:v>45117.875</c:v>
                </c:pt>
                <c:pt idx="13216">
                  <c:v>45118</c:v>
                </c:pt>
                <c:pt idx="13217">
                  <c:v>45118.125</c:v>
                </c:pt>
                <c:pt idx="13218">
                  <c:v>45118.25</c:v>
                </c:pt>
                <c:pt idx="13219">
                  <c:v>45118.375</c:v>
                </c:pt>
                <c:pt idx="13220">
                  <c:v>45118.5</c:v>
                </c:pt>
                <c:pt idx="13221">
                  <c:v>45118.625</c:v>
                </c:pt>
                <c:pt idx="13222">
                  <c:v>45118.75</c:v>
                </c:pt>
                <c:pt idx="13223">
                  <c:v>45118.875</c:v>
                </c:pt>
                <c:pt idx="13224">
                  <c:v>45119</c:v>
                </c:pt>
                <c:pt idx="13225">
                  <c:v>45119.125</c:v>
                </c:pt>
                <c:pt idx="13226">
                  <c:v>45119.25</c:v>
                </c:pt>
                <c:pt idx="13227">
                  <c:v>45119.375</c:v>
                </c:pt>
                <c:pt idx="13228">
                  <c:v>45119.5</c:v>
                </c:pt>
                <c:pt idx="13229">
                  <c:v>45119.625</c:v>
                </c:pt>
                <c:pt idx="13230">
                  <c:v>45119.75</c:v>
                </c:pt>
                <c:pt idx="13231">
                  <c:v>45119.875</c:v>
                </c:pt>
                <c:pt idx="13232">
                  <c:v>45120</c:v>
                </c:pt>
                <c:pt idx="13233">
                  <c:v>45120.125</c:v>
                </c:pt>
                <c:pt idx="13234">
                  <c:v>45120.25</c:v>
                </c:pt>
                <c:pt idx="13235">
                  <c:v>45120.375</c:v>
                </c:pt>
                <c:pt idx="13236">
                  <c:v>45120.5</c:v>
                </c:pt>
                <c:pt idx="13237">
                  <c:v>45120.625</c:v>
                </c:pt>
                <c:pt idx="13238">
                  <c:v>45120.75</c:v>
                </c:pt>
                <c:pt idx="13239">
                  <c:v>45120.875</c:v>
                </c:pt>
                <c:pt idx="13240">
                  <c:v>45121</c:v>
                </c:pt>
                <c:pt idx="13241">
                  <c:v>45121.125</c:v>
                </c:pt>
                <c:pt idx="13242">
                  <c:v>45121.25</c:v>
                </c:pt>
                <c:pt idx="13243">
                  <c:v>45121.375</c:v>
                </c:pt>
                <c:pt idx="13244">
                  <c:v>45121.5</c:v>
                </c:pt>
                <c:pt idx="13245">
                  <c:v>45121.625</c:v>
                </c:pt>
                <c:pt idx="13246">
                  <c:v>45121.75</c:v>
                </c:pt>
                <c:pt idx="13247">
                  <c:v>45121.875</c:v>
                </c:pt>
                <c:pt idx="13248">
                  <c:v>45122</c:v>
                </c:pt>
                <c:pt idx="13249">
                  <c:v>45122.125</c:v>
                </c:pt>
                <c:pt idx="13250">
                  <c:v>45122.25</c:v>
                </c:pt>
                <c:pt idx="13251">
                  <c:v>45122.375</c:v>
                </c:pt>
                <c:pt idx="13252">
                  <c:v>45122.5</c:v>
                </c:pt>
                <c:pt idx="13253">
                  <c:v>45122.625</c:v>
                </c:pt>
                <c:pt idx="13254">
                  <c:v>45122.75</c:v>
                </c:pt>
                <c:pt idx="13255">
                  <c:v>45122.875</c:v>
                </c:pt>
                <c:pt idx="13256">
                  <c:v>45123</c:v>
                </c:pt>
                <c:pt idx="13257">
                  <c:v>45123.125</c:v>
                </c:pt>
                <c:pt idx="13258">
                  <c:v>45123.25</c:v>
                </c:pt>
                <c:pt idx="13259">
                  <c:v>45123.375</c:v>
                </c:pt>
                <c:pt idx="13260">
                  <c:v>45123.5</c:v>
                </c:pt>
                <c:pt idx="13261">
                  <c:v>45123.625</c:v>
                </c:pt>
                <c:pt idx="13262">
                  <c:v>45123.75</c:v>
                </c:pt>
                <c:pt idx="13263">
                  <c:v>45123.875</c:v>
                </c:pt>
                <c:pt idx="13264">
                  <c:v>45124</c:v>
                </c:pt>
                <c:pt idx="13265">
                  <c:v>45124.125</c:v>
                </c:pt>
                <c:pt idx="13266">
                  <c:v>45124.25</c:v>
                </c:pt>
                <c:pt idx="13267">
                  <c:v>45124.375</c:v>
                </c:pt>
                <c:pt idx="13268">
                  <c:v>45124.5</c:v>
                </c:pt>
                <c:pt idx="13269">
                  <c:v>45124.625</c:v>
                </c:pt>
                <c:pt idx="13270">
                  <c:v>45124.75</c:v>
                </c:pt>
                <c:pt idx="13271">
                  <c:v>45124.875</c:v>
                </c:pt>
                <c:pt idx="13272">
                  <c:v>45125</c:v>
                </c:pt>
                <c:pt idx="13273">
                  <c:v>45125.125</c:v>
                </c:pt>
                <c:pt idx="13274">
                  <c:v>45125.25</c:v>
                </c:pt>
                <c:pt idx="13275">
                  <c:v>45125.375</c:v>
                </c:pt>
                <c:pt idx="13276">
                  <c:v>45125.5</c:v>
                </c:pt>
                <c:pt idx="13277">
                  <c:v>45125.625</c:v>
                </c:pt>
                <c:pt idx="13278">
                  <c:v>45125.75</c:v>
                </c:pt>
                <c:pt idx="13279">
                  <c:v>45125.875</c:v>
                </c:pt>
                <c:pt idx="13280">
                  <c:v>45126</c:v>
                </c:pt>
                <c:pt idx="13281">
                  <c:v>45126.125</c:v>
                </c:pt>
                <c:pt idx="13282">
                  <c:v>45126.25</c:v>
                </c:pt>
                <c:pt idx="13283">
                  <c:v>45126.375</c:v>
                </c:pt>
                <c:pt idx="13284">
                  <c:v>45126.5</c:v>
                </c:pt>
                <c:pt idx="13285">
                  <c:v>45126.625</c:v>
                </c:pt>
                <c:pt idx="13286">
                  <c:v>45126.75</c:v>
                </c:pt>
                <c:pt idx="13287">
                  <c:v>45126.875</c:v>
                </c:pt>
                <c:pt idx="13288">
                  <c:v>45127</c:v>
                </c:pt>
                <c:pt idx="13289">
                  <c:v>45127.125</c:v>
                </c:pt>
                <c:pt idx="13290">
                  <c:v>45127.25</c:v>
                </c:pt>
                <c:pt idx="13291">
                  <c:v>45127.375</c:v>
                </c:pt>
                <c:pt idx="13292">
                  <c:v>45127.5</c:v>
                </c:pt>
                <c:pt idx="13293">
                  <c:v>45127.625</c:v>
                </c:pt>
                <c:pt idx="13294">
                  <c:v>45127.75</c:v>
                </c:pt>
                <c:pt idx="13295">
                  <c:v>45127.875</c:v>
                </c:pt>
                <c:pt idx="13296">
                  <c:v>45128</c:v>
                </c:pt>
                <c:pt idx="13297">
                  <c:v>45128.125</c:v>
                </c:pt>
                <c:pt idx="13298">
                  <c:v>45128.25</c:v>
                </c:pt>
                <c:pt idx="13299">
                  <c:v>45128.375</c:v>
                </c:pt>
                <c:pt idx="13300">
                  <c:v>45128.5</c:v>
                </c:pt>
                <c:pt idx="13301">
                  <c:v>45128.625</c:v>
                </c:pt>
                <c:pt idx="13302">
                  <c:v>45128.75</c:v>
                </c:pt>
                <c:pt idx="13303">
                  <c:v>45128.875</c:v>
                </c:pt>
                <c:pt idx="13304">
                  <c:v>45129</c:v>
                </c:pt>
                <c:pt idx="13305">
                  <c:v>45129.125</c:v>
                </c:pt>
                <c:pt idx="13306">
                  <c:v>45129.25</c:v>
                </c:pt>
                <c:pt idx="13307">
                  <c:v>45129.375</c:v>
                </c:pt>
                <c:pt idx="13308">
                  <c:v>45129.5</c:v>
                </c:pt>
                <c:pt idx="13309">
                  <c:v>45129.625</c:v>
                </c:pt>
                <c:pt idx="13310">
                  <c:v>45129.75</c:v>
                </c:pt>
                <c:pt idx="13311">
                  <c:v>45129.875</c:v>
                </c:pt>
                <c:pt idx="13312">
                  <c:v>45130</c:v>
                </c:pt>
                <c:pt idx="13313">
                  <c:v>45130.125</c:v>
                </c:pt>
                <c:pt idx="13314">
                  <c:v>45130.25</c:v>
                </c:pt>
                <c:pt idx="13315">
                  <c:v>45130.375</c:v>
                </c:pt>
                <c:pt idx="13316">
                  <c:v>45130.5</c:v>
                </c:pt>
                <c:pt idx="13317">
                  <c:v>45130.625</c:v>
                </c:pt>
                <c:pt idx="13318">
                  <c:v>45130.75</c:v>
                </c:pt>
                <c:pt idx="13319">
                  <c:v>45130.875</c:v>
                </c:pt>
                <c:pt idx="13320">
                  <c:v>45131</c:v>
                </c:pt>
                <c:pt idx="13321">
                  <c:v>45131.125</c:v>
                </c:pt>
                <c:pt idx="13322">
                  <c:v>45131.25</c:v>
                </c:pt>
                <c:pt idx="13323">
                  <c:v>45131.375</c:v>
                </c:pt>
                <c:pt idx="13324">
                  <c:v>45131.5</c:v>
                </c:pt>
                <c:pt idx="13325">
                  <c:v>45131.625</c:v>
                </c:pt>
                <c:pt idx="13326">
                  <c:v>45131.75</c:v>
                </c:pt>
                <c:pt idx="13327">
                  <c:v>45131.875</c:v>
                </c:pt>
                <c:pt idx="13328">
                  <c:v>45132</c:v>
                </c:pt>
                <c:pt idx="13329">
                  <c:v>45132.125</c:v>
                </c:pt>
                <c:pt idx="13330">
                  <c:v>45132.25</c:v>
                </c:pt>
                <c:pt idx="13331">
                  <c:v>45132.375</c:v>
                </c:pt>
                <c:pt idx="13332">
                  <c:v>45132.5</c:v>
                </c:pt>
                <c:pt idx="13333">
                  <c:v>45132.625</c:v>
                </c:pt>
                <c:pt idx="13334">
                  <c:v>45132.75</c:v>
                </c:pt>
                <c:pt idx="13335">
                  <c:v>45132.875</c:v>
                </c:pt>
                <c:pt idx="13336">
                  <c:v>45133</c:v>
                </c:pt>
                <c:pt idx="13337">
                  <c:v>45133.125</c:v>
                </c:pt>
                <c:pt idx="13338">
                  <c:v>45133.25</c:v>
                </c:pt>
                <c:pt idx="13339">
                  <c:v>45133.375</c:v>
                </c:pt>
                <c:pt idx="13340">
                  <c:v>45133.5</c:v>
                </c:pt>
                <c:pt idx="13341">
                  <c:v>45133.625</c:v>
                </c:pt>
                <c:pt idx="13342">
                  <c:v>45133.75</c:v>
                </c:pt>
                <c:pt idx="13343">
                  <c:v>45133.875</c:v>
                </c:pt>
                <c:pt idx="13344">
                  <c:v>45134</c:v>
                </c:pt>
                <c:pt idx="13345">
                  <c:v>45134.125</c:v>
                </c:pt>
                <c:pt idx="13346">
                  <c:v>45134.25</c:v>
                </c:pt>
                <c:pt idx="13347">
                  <c:v>45134.375</c:v>
                </c:pt>
                <c:pt idx="13348">
                  <c:v>45134.5</c:v>
                </c:pt>
                <c:pt idx="13349">
                  <c:v>45134.625</c:v>
                </c:pt>
                <c:pt idx="13350">
                  <c:v>45134.75</c:v>
                </c:pt>
                <c:pt idx="13351">
                  <c:v>45134.875</c:v>
                </c:pt>
                <c:pt idx="13352">
                  <c:v>45135</c:v>
                </c:pt>
                <c:pt idx="13353">
                  <c:v>45135.125</c:v>
                </c:pt>
                <c:pt idx="13354">
                  <c:v>45135.25</c:v>
                </c:pt>
                <c:pt idx="13355">
                  <c:v>45135.375</c:v>
                </c:pt>
                <c:pt idx="13356">
                  <c:v>45135.5</c:v>
                </c:pt>
                <c:pt idx="13357">
                  <c:v>45135.625</c:v>
                </c:pt>
                <c:pt idx="13358">
                  <c:v>45135.75</c:v>
                </c:pt>
                <c:pt idx="13359">
                  <c:v>45135.875</c:v>
                </c:pt>
                <c:pt idx="13360">
                  <c:v>45136</c:v>
                </c:pt>
                <c:pt idx="13361">
                  <c:v>45136.125</c:v>
                </c:pt>
                <c:pt idx="13362">
                  <c:v>45136.25</c:v>
                </c:pt>
                <c:pt idx="13363">
                  <c:v>45136.375</c:v>
                </c:pt>
                <c:pt idx="13364">
                  <c:v>45136.5</c:v>
                </c:pt>
                <c:pt idx="13365">
                  <c:v>45136.625</c:v>
                </c:pt>
                <c:pt idx="13366">
                  <c:v>45136.75</c:v>
                </c:pt>
                <c:pt idx="13367">
                  <c:v>45136.875</c:v>
                </c:pt>
                <c:pt idx="13368">
                  <c:v>45137</c:v>
                </c:pt>
                <c:pt idx="13369">
                  <c:v>45137.125</c:v>
                </c:pt>
                <c:pt idx="13370">
                  <c:v>45137.25</c:v>
                </c:pt>
                <c:pt idx="13371">
                  <c:v>45137.375</c:v>
                </c:pt>
                <c:pt idx="13372">
                  <c:v>45137.5</c:v>
                </c:pt>
                <c:pt idx="13373">
                  <c:v>45137.625</c:v>
                </c:pt>
                <c:pt idx="13374">
                  <c:v>45137.75</c:v>
                </c:pt>
                <c:pt idx="13375">
                  <c:v>45137.875</c:v>
                </c:pt>
                <c:pt idx="13376">
                  <c:v>45138</c:v>
                </c:pt>
                <c:pt idx="13377">
                  <c:v>45138.125</c:v>
                </c:pt>
                <c:pt idx="13378">
                  <c:v>45138.25</c:v>
                </c:pt>
                <c:pt idx="13379">
                  <c:v>45138.375</c:v>
                </c:pt>
                <c:pt idx="13380">
                  <c:v>45138.5</c:v>
                </c:pt>
                <c:pt idx="13381">
                  <c:v>45138.625</c:v>
                </c:pt>
                <c:pt idx="13382">
                  <c:v>45138.75</c:v>
                </c:pt>
                <c:pt idx="13383">
                  <c:v>45138.875</c:v>
                </c:pt>
                <c:pt idx="13384">
                  <c:v>45139</c:v>
                </c:pt>
                <c:pt idx="13385">
                  <c:v>45139.125</c:v>
                </c:pt>
                <c:pt idx="13386">
                  <c:v>45139.25</c:v>
                </c:pt>
                <c:pt idx="13387">
                  <c:v>45139.375</c:v>
                </c:pt>
                <c:pt idx="13388">
                  <c:v>45139.5</c:v>
                </c:pt>
                <c:pt idx="13389">
                  <c:v>45139.625</c:v>
                </c:pt>
                <c:pt idx="13390">
                  <c:v>45139.75</c:v>
                </c:pt>
                <c:pt idx="13391">
                  <c:v>45139.875</c:v>
                </c:pt>
                <c:pt idx="13392">
                  <c:v>45140</c:v>
                </c:pt>
                <c:pt idx="13393">
                  <c:v>45140.125</c:v>
                </c:pt>
                <c:pt idx="13394">
                  <c:v>45140.25</c:v>
                </c:pt>
                <c:pt idx="13395">
                  <c:v>45140.375</c:v>
                </c:pt>
                <c:pt idx="13396">
                  <c:v>45140.5</c:v>
                </c:pt>
                <c:pt idx="13397">
                  <c:v>45140.625</c:v>
                </c:pt>
                <c:pt idx="13398">
                  <c:v>45140.75</c:v>
                </c:pt>
                <c:pt idx="13399">
                  <c:v>45140.875</c:v>
                </c:pt>
                <c:pt idx="13400">
                  <c:v>45141</c:v>
                </c:pt>
                <c:pt idx="13401">
                  <c:v>45141.125</c:v>
                </c:pt>
                <c:pt idx="13402">
                  <c:v>45141.25</c:v>
                </c:pt>
                <c:pt idx="13403">
                  <c:v>45141.375</c:v>
                </c:pt>
                <c:pt idx="13404">
                  <c:v>45141.5</c:v>
                </c:pt>
                <c:pt idx="13405">
                  <c:v>45141.625</c:v>
                </c:pt>
                <c:pt idx="13406">
                  <c:v>45141.75</c:v>
                </c:pt>
                <c:pt idx="13407">
                  <c:v>45141.875</c:v>
                </c:pt>
                <c:pt idx="13408">
                  <c:v>45142</c:v>
                </c:pt>
                <c:pt idx="13409">
                  <c:v>45142.125</c:v>
                </c:pt>
                <c:pt idx="13410">
                  <c:v>45142.25</c:v>
                </c:pt>
                <c:pt idx="13411">
                  <c:v>45142.375</c:v>
                </c:pt>
                <c:pt idx="13412">
                  <c:v>45142.5</c:v>
                </c:pt>
                <c:pt idx="13413">
                  <c:v>45142.625</c:v>
                </c:pt>
                <c:pt idx="13414">
                  <c:v>45142.75</c:v>
                </c:pt>
                <c:pt idx="13415">
                  <c:v>45142.875</c:v>
                </c:pt>
                <c:pt idx="13416">
                  <c:v>45143</c:v>
                </c:pt>
                <c:pt idx="13417">
                  <c:v>45143.125</c:v>
                </c:pt>
                <c:pt idx="13418">
                  <c:v>45143.25</c:v>
                </c:pt>
                <c:pt idx="13419">
                  <c:v>45143.375</c:v>
                </c:pt>
                <c:pt idx="13420">
                  <c:v>45143.5</c:v>
                </c:pt>
                <c:pt idx="13421">
                  <c:v>45143.625</c:v>
                </c:pt>
                <c:pt idx="13422">
                  <c:v>45143.75</c:v>
                </c:pt>
                <c:pt idx="13423">
                  <c:v>45143.875</c:v>
                </c:pt>
                <c:pt idx="13424">
                  <c:v>45144</c:v>
                </c:pt>
                <c:pt idx="13425">
                  <c:v>45144.125</c:v>
                </c:pt>
                <c:pt idx="13426">
                  <c:v>45144.25</c:v>
                </c:pt>
                <c:pt idx="13427">
                  <c:v>45144.375</c:v>
                </c:pt>
                <c:pt idx="13428">
                  <c:v>45144.5</c:v>
                </c:pt>
                <c:pt idx="13429">
                  <c:v>45144.625</c:v>
                </c:pt>
                <c:pt idx="13430">
                  <c:v>45144.75</c:v>
                </c:pt>
                <c:pt idx="13431">
                  <c:v>45144.875</c:v>
                </c:pt>
                <c:pt idx="13432">
                  <c:v>45145</c:v>
                </c:pt>
                <c:pt idx="13433">
                  <c:v>45145.125</c:v>
                </c:pt>
                <c:pt idx="13434">
                  <c:v>45145.25</c:v>
                </c:pt>
                <c:pt idx="13435">
                  <c:v>45145.375</c:v>
                </c:pt>
                <c:pt idx="13436">
                  <c:v>45145.5</c:v>
                </c:pt>
                <c:pt idx="13437">
                  <c:v>45145.625</c:v>
                </c:pt>
                <c:pt idx="13438">
                  <c:v>45145.75</c:v>
                </c:pt>
                <c:pt idx="13439">
                  <c:v>45145.875</c:v>
                </c:pt>
                <c:pt idx="13440">
                  <c:v>45146</c:v>
                </c:pt>
                <c:pt idx="13441">
                  <c:v>45146.125</c:v>
                </c:pt>
                <c:pt idx="13442">
                  <c:v>45146.25</c:v>
                </c:pt>
                <c:pt idx="13443">
                  <c:v>45146.375</c:v>
                </c:pt>
                <c:pt idx="13444">
                  <c:v>45146.5</c:v>
                </c:pt>
                <c:pt idx="13445">
                  <c:v>45146.625</c:v>
                </c:pt>
                <c:pt idx="13446">
                  <c:v>45146.75</c:v>
                </c:pt>
                <c:pt idx="13447">
                  <c:v>45146.875</c:v>
                </c:pt>
                <c:pt idx="13448">
                  <c:v>45147</c:v>
                </c:pt>
                <c:pt idx="13449">
                  <c:v>45147.125</c:v>
                </c:pt>
                <c:pt idx="13450">
                  <c:v>45147.25</c:v>
                </c:pt>
                <c:pt idx="13451">
                  <c:v>45147.375</c:v>
                </c:pt>
                <c:pt idx="13452">
                  <c:v>45147.5</c:v>
                </c:pt>
                <c:pt idx="13453">
                  <c:v>45147.625</c:v>
                </c:pt>
                <c:pt idx="13454">
                  <c:v>45147.75</c:v>
                </c:pt>
                <c:pt idx="13455">
                  <c:v>45147.875</c:v>
                </c:pt>
                <c:pt idx="13456">
                  <c:v>45148</c:v>
                </c:pt>
                <c:pt idx="13457">
                  <c:v>45148.125</c:v>
                </c:pt>
                <c:pt idx="13458">
                  <c:v>45148.25</c:v>
                </c:pt>
                <c:pt idx="13459">
                  <c:v>45148.375</c:v>
                </c:pt>
                <c:pt idx="13460">
                  <c:v>45148.5</c:v>
                </c:pt>
                <c:pt idx="13461">
                  <c:v>45148.625</c:v>
                </c:pt>
                <c:pt idx="13462">
                  <c:v>45148.75</c:v>
                </c:pt>
                <c:pt idx="13463">
                  <c:v>45148.875</c:v>
                </c:pt>
                <c:pt idx="13464">
                  <c:v>45149</c:v>
                </c:pt>
                <c:pt idx="13465">
                  <c:v>45149.125</c:v>
                </c:pt>
                <c:pt idx="13466">
                  <c:v>45149.25</c:v>
                </c:pt>
                <c:pt idx="13467">
                  <c:v>45149.375</c:v>
                </c:pt>
                <c:pt idx="13468">
                  <c:v>45149.5</c:v>
                </c:pt>
                <c:pt idx="13469">
                  <c:v>45149.625</c:v>
                </c:pt>
                <c:pt idx="13470">
                  <c:v>45149.75</c:v>
                </c:pt>
                <c:pt idx="13471">
                  <c:v>45149.875</c:v>
                </c:pt>
                <c:pt idx="13472">
                  <c:v>45150</c:v>
                </c:pt>
                <c:pt idx="13473">
                  <c:v>45150.125</c:v>
                </c:pt>
                <c:pt idx="13474">
                  <c:v>45150.25</c:v>
                </c:pt>
                <c:pt idx="13475">
                  <c:v>45150.375</c:v>
                </c:pt>
                <c:pt idx="13476">
                  <c:v>45150.5</c:v>
                </c:pt>
                <c:pt idx="13477">
                  <c:v>45150.625</c:v>
                </c:pt>
                <c:pt idx="13478">
                  <c:v>45150.75</c:v>
                </c:pt>
                <c:pt idx="13479">
                  <c:v>45150.875</c:v>
                </c:pt>
                <c:pt idx="13480">
                  <c:v>45151</c:v>
                </c:pt>
                <c:pt idx="13481">
                  <c:v>45151.125</c:v>
                </c:pt>
                <c:pt idx="13482">
                  <c:v>45151.25</c:v>
                </c:pt>
                <c:pt idx="13483">
                  <c:v>45151.375</c:v>
                </c:pt>
                <c:pt idx="13484">
                  <c:v>45151.5</c:v>
                </c:pt>
                <c:pt idx="13485">
                  <c:v>45151.625</c:v>
                </c:pt>
                <c:pt idx="13486">
                  <c:v>45151.75</c:v>
                </c:pt>
                <c:pt idx="13487">
                  <c:v>45151.875</c:v>
                </c:pt>
                <c:pt idx="13488">
                  <c:v>45152</c:v>
                </c:pt>
                <c:pt idx="13489">
                  <c:v>45152.125</c:v>
                </c:pt>
                <c:pt idx="13490">
                  <c:v>45152.25</c:v>
                </c:pt>
                <c:pt idx="13491">
                  <c:v>45152.375</c:v>
                </c:pt>
                <c:pt idx="13492">
                  <c:v>45152.5</c:v>
                </c:pt>
                <c:pt idx="13493">
                  <c:v>45152.625</c:v>
                </c:pt>
                <c:pt idx="13494">
                  <c:v>45152.75</c:v>
                </c:pt>
                <c:pt idx="13495">
                  <c:v>45152.875</c:v>
                </c:pt>
                <c:pt idx="13496">
                  <c:v>45153</c:v>
                </c:pt>
                <c:pt idx="13497">
                  <c:v>45153.125</c:v>
                </c:pt>
                <c:pt idx="13498">
                  <c:v>45153.25</c:v>
                </c:pt>
                <c:pt idx="13499">
                  <c:v>45153.375</c:v>
                </c:pt>
                <c:pt idx="13500">
                  <c:v>45153.5</c:v>
                </c:pt>
                <c:pt idx="13501">
                  <c:v>45153.625</c:v>
                </c:pt>
                <c:pt idx="13502">
                  <c:v>45153.75</c:v>
                </c:pt>
                <c:pt idx="13503">
                  <c:v>45153.875</c:v>
                </c:pt>
                <c:pt idx="13504">
                  <c:v>45154</c:v>
                </c:pt>
                <c:pt idx="13505">
                  <c:v>45154.125</c:v>
                </c:pt>
                <c:pt idx="13506">
                  <c:v>45154.25</c:v>
                </c:pt>
                <c:pt idx="13507">
                  <c:v>45154.375</c:v>
                </c:pt>
                <c:pt idx="13508">
                  <c:v>45154.5</c:v>
                </c:pt>
                <c:pt idx="13509">
                  <c:v>45154.625</c:v>
                </c:pt>
                <c:pt idx="13510">
                  <c:v>45154.75</c:v>
                </c:pt>
                <c:pt idx="13511">
                  <c:v>45154.875</c:v>
                </c:pt>
                <c:pt idx="13512">
                  <c:v>45155</c:v>
                </c:pt>
                <c:pt idx="13513">
                  <c:v>45155.125</c:v>
                </c:pt>
                <c:pt idx="13514">
                  <c:v>45155.25</c:v>
                </c:pt>
                <c:pt idx="13515">
                  <c:v>45155.375</c:v>
                </c:pt>
                <c:pt idx="13516">
                  <c:v>45155.5</c:v>
                </c:pt>
                <c:pt idx="13517">
                  <c:v>45155.625</c:v>
                </c:pt>
                <c:pt idx="13518">
                  <c:v>45155.75</c:v>
                </c:pt>
                <c:pt idx="13519">
                  <c:v>45155.875</c:v>
                </c:pt>
                <c:pt idx="13520">
                  <c:v>45156</c:v>
                </c:pt>
                <c:pt idx="13521">
                  <c:v>45156.125</c:v>
                </c:pt>
                <c:pt idx="13522">
                  <c:v>45156.25</c:v>
                </c:pt>
                <c:pt idx="13523">
                  <c:v>45156.375</c:v>
                </c:pt>
                <c:pt idx="13524">
                  <c:v>45156.5</c:v>
                </c:pt>
                <c:pt idx="13525">
                  <c:v>45156.625</c:v>
                </c:pt>
                <c:pt idx="13526">
                  <c:v>45156.75</c:v>
                </c:pt>
                <c:pt idx="13527">
                  <c:v>45156.875</c:v>
                </c:pt>
                <c:pt idx="13528">
                  <c:v>45157</c:v>
                </c:pt>
                <c:pt idx="13529">
                  <c:v>45157.125</c:v>
                </c:pt>
                <c:pt idx="13530">
                  <c:v>45157.25</c:v>
                </c:pt>
                <c:pt idx="13531">
                  <c:v>45157.375</c:v>
                </c:pt>
                <c:pt idx="13532">
                  <c:v>45157.5</c:v>
                </c:pt>
                <c:pt idx="13533">
                  <c:v>45157.625</c:v>
                </c:pt>
                <c:pt idx="13534">
                  <c:v>45157.75</c:v>
                </c:pt>
                <c:pt idx="13535">
                  <c:v>45157.875</c:v>
                </c:pt>
                <c:pt idx="13536">
                  <c:v>45158</c:v>
                </c:pt>
                <c:pt idx="13537">
                  <c:v>45158.125</c:v>
                </c:pt>
                <c:pt idx="13538">
                  <c:v>45158.25</c:v>
                </c:pt>
                <c:pt idx="13539">
                  <c:v>45158.375</c:v>
                </c:pt>
                <c:pt idx="13540">
                  <c:v>45158.5</c:v>
                </c:pt>
                <c:pt idx="13541">
                  <c:v>45158.625</c:v>
                </c:pt>
                <c:pt idx="13542">
                  <c:v>45158.75</c:v>
                </c:pt>
                <c:pt idx="13543">
                  <c:v>45158.875</c:v>
                </c:pt>
                <c:pt idx="13544">
                  <c:v>45159</c:v>
                </c:pt>
                <c:pt idx="13545">
                  <c:v>45159.125</c:v>
                </c:pt>
                <c:pt idx="13546">
                  <c:v>45159.25</c:v>
                </c:pt>
                <c:pt idx="13547">
                  <c:v>45159.375</c:v>
                </c:pt>
                <c:pt idx="13548">
                  <c:v>45159.5</c:v>
                </c:pt>
                <c:pt idx="13549">
                  <c:v>45159.625</c:v>
                </c:pt>
                <c:pt idx="13550">
                  <c:v>45159.75</c:v>
                </c:pt>
                <c:pt idx="13551">
                  <c:v>45159.875</c:v>
                </c:pt>
                <c:pt idx="13552">
                  <c:v>45160</c:v>
                </c:pt>
                <c:pt idx="13553">
                  <c:v>45160.125</c:v>
                </c:pt>
                <c:pt idx="13554">
                  <c:v>45160.25</c:v>
                </c:pt>
                <c:pt idx="13555">
                  <c:v>45160.375</c:v>
                </c:pt>
                <c:pt idx="13556">
                  <c:v>45160.5</c:v>
                </c:pt>
                <c:pt idx="13557">
                  <c:v>45160.625</c:v>
                </c:pt>
                <c:pt idx="13558">
                  <c:v>45160.75</c:v>
                </c:pt>
                <c:pt idx="13559">
                  <c:v>45160.875</c:v>
                </c:pt>
                <c:pt idx="13560">
                  <c:v>45161</c:v>
                </c:pt>
                <c:pt idx="13561">
                  <c:v>45161.125</c:v>
                </c:pt>
                <c:pt idx="13562">
                  <c:v>45161.25</c:v>
                </c:pt>
                <c:pt idx="13563">
                  <c:v>45161.375</c:v>
                </c:pt>
                <c:pt idx="13564">
                  <c:v>45161.5</c:v>
                </c:pt>
                <c:pt idx="13565">
                  <c:v>45161.625</c:v>
                </c:pt>
                <c:pt idx="13566">
                  <c:v>45161.75</c:v>
                </c:pt>
                <c:pt idx="13567">
                  <c:v>45161.875</c:v>
                </c:pt>
                <c:pt idx="13568">
                  <c:v>45162</c:v>
                </c:pt>
                <c:pt idx="13569">
                  <c:v>45162.125</c:v>
                </c:pt>
                <c:pt idx="13570">
                  <c:v>45162.25</c:v>
                </c:pt>
                <c:pt idx="13571">
                  <c:v>45162.375</c:v>
                </c:pt>
                <c:pt idx="13572">
                  <c:v>45162.5</c:v>
                </c:pt>
                <c:pt idx="13573">
                  <c:v>45162.625</c:v>
                </c:pt>
                <c:pt idx="13574">
                  <c:v>45162.75</c:v>
                </c:pt>
                <c:pt idx="13575">
                  <c:v>45162.875</c:v>
                </c:pt>
                <c:pt idx="13576">
                  <c:v>45163</c:v>
                </c:pt>
                <c:pt idx="13577">
                  <c:v>45163.125</c:v>
                </c:pt>
                <c:pt idx="13578">
                  <c:v>45163.25</c:v>
                </c:pt>
                <c:pt idx="13579">
                  <c:v>45163.375</c:v>
                </c:pt>
                <c:pt idx="13580">
                  <c:v>45163.5</c:v>
                </c:pt>
                <c:pt idx="13581">
                  <c:v>45163.625</c:v>
                </c:pt>
                <c:pt idx="13582">
                  <c:v>45163.75</c:v>
                </c:pt>
                <c:pt idx="13583">
                  <c:v>45163.875</c:v>
                </c:pt>
                <c:pt idx="13584">
                  <c:v>45164</c:v>
                </c:pt>
                <c:pt idx="13585">
                  <c:v>45164.125</c:v>
                </c:pt>
                <c:pt idx="13586">
                  <c:v>45164.25</c:v>
                </c:pt>
                <c:pt idx="13587">
                  <c:v>45164.375</c:v>
                </c:pt>
                <c:pt idx="13588">
                  <c:v>45164.5</c:v>
                </c:pt>
                <c:pt idx="13589">
                  <c:v>45164.625</c:v>
                </c:pt>
                <c:pt idx="13590">
                  <c:v>45164.75</c:v>
                </c:pt>
                <c:pt idx="13591">
                  <c:v>45164.875</c:v>
                </c:pt>
                <c:pt idx="13592">
                  <c:v>45165</c:v>
                </c:pt>
                <c:pt idx="13593">
                  <c:v>45165.125</c:v>
                </c:pt>
                <c:pt idx="13594">
                  <c:v>45165.25</c:v>
                </c:pt>
                <c:pt idx="13595">
                  <c:v>45165.375</c:v>
                </c:pt>
                <c:pt idx="13596">
                  <c:v>45165.5</c:v>
                </c:pt>
                <c:pt idx="13597">
                  <c:v>45165.625</c:v>
                </c:pt>
                <c:pt idx="13598">
                  <c:v>45165.75</c:v>
                </c:pt>
                <c:pt idx="13599">
                  <c:v>45165.875</c:v>
                </c:pt>
                <c:pt idx="13600">
                  <c:v>45166</c:v>
                </c:pt>
                <c:pt idx="13601">
                  <c:v>45166.125</c:v>
                </c:pt>
                <c:pt idx="13602">
                  <c:v>45166.25</c:v>
                </c:pt>
                <c:pt idx="13603">
                  <c:v>45166.375</c:v>
                </c:pt>
                <c:pt idx="13604">
                  <c:v>45166.5</c:v>
                </c:pt>
                <c:pt idx="13605">
                  <c:v>45166.625</c:v>
                </c:pt>
                <c:pt idx="13606">
                  <c:v>45166.75</c:v>
                </c:pt>
                <c:pt idx="13607">
                  <c:v>45166.875</c:v>
                </c:pt>
                <c:pt idx="13608">
                  <c:v>45167</c:v>
                </c:pt>
                <c:pt idx="13609">
                  <c:v>45167.125</c:v>
                </c:pt>
                <c:pt idx="13610">
                  <c:v>45167.25</c:v>
                </c:pt>
                <c:pt idx="13611">
                  <c:v>45167.375</c:v>
                </c:pt>
                <c:pt idx="13612">
                  <c:v>45167.5</c:v>
                </c:pt>
                <c:pt idx="13613">
                  <c:v>45167.625</c:v>
                </c:pt>
                <c:pt idx="13614">
                  <c:v>45167.75</c:v>
                </c:pt>
                <c:pt idx="13615">
                  <c:v>45167.875</c:v>
                </c:pt>
                <c:pt idx="13616">
                  <c:v>45168</c:v>
                </c:pt>
                <c:pt idx="13617">
                  <c:v>45168.125</c:v>
                </c:pt>
                <c:pt idx="13618">
                  <c:v>45168.25</c:v>
                </c:pt>
                <c:pt idx="13619">
                  <c:v>45168.375</c:v>
                </c:pt>
                <c:pt idx="13620">
                  <c:v>45168.5</c:v>
                </c:pt>
                <c:pt idx="13621">
                  <c:v>45168.625</c:v>
                </c:pt>
                <c:pt idx="13622">
                  <c:v>45168.75</c:v>
                </c:pt>
                <c:pt idx="13623">
                  <c:v>45168.875</c:v>
                </c:pt>
                <c:pt idx="13624">
                  <c:v>45169</c:v>
                </c:pt>
                <c:pt idx="13625">
                  <c:v>45169.125</c:v>
                </c:pt>
                <c:pt idx="13626">
                  <c:v>45169.25</c:v>
                </c:pt>
                <c:pt idx="13627">
                  <c:v>45169.375</c:v>
                </c:pt>
                <c:pt idx="13628">
                  <c:v>45169.5</c:v>
                </c:pt>
                <c:pt idx="13629">
                  <c:v>45169.625</c:v>
                </c:pt>
                <c:pt idx="13630">
                  <c:v>45169.75</c:v>
                </c:pt>
                <c:pt idx="13631">
                  <c:v>45169.875</c:v>
                </c:pt>
                <c:pt idx="13632">
                  <c:v>45170</c:v>
                </c:pt>
                <c:pt idx="13633">
                  <c:v>45170.125</c:v>
                </c:pt>
                <c:pt idx="13634">
                  <c:v>45170.25</c:v>
                </c:pt>
                <c:pt idx="13635">
                  <c:v>45170.375</c:v>
                </c:pt>
                <c:pt idx="13636">
                  <c:v>45170.5</c:v>
                </c:pt>
                <c:pt idx="13637">
                  <c:v>45170.625</c:v>
                </c:pt>
                <c:pt idx="13638">
                  <c:v>45170.75</c:v>
                </c:pt>
                <c:pt idx="13639">
                  <c:v>45170.875</c:v>
                </c:pt>
                <c:pt idx="13640">
                  <c:v>45171</c:v>
                </c:pt>
                <c:pt idx="13641">
                  <c:v>45171.125</c:v>
                </c:pt>
                <c:pt idx="13642">
                  <c:v>45171.25</c:v>
                </c:pt>
                <c:pt idx="13643">
                  <c:v>45171.375</c:v>
                </c:pt>
                <c:pt idx="13644">
                  <c:v>45171.5</c:v>
                </c:pt>
                <c:pt idx="13645">
                  <c:v>45171.625</c:v>
                </c:pt>
                <c:pt idx="13646">
                  <c:v>45171.75</c:v>
                </c:pt>
                <c:pt idx="13647">
                  <c:v>45171.875</c:v>
                </c:pt>
                <c:pt idx="13648">
                  <c:v>45172</c:v>
                </c:pt>
                <c:pt idx="13649">
                  <c:v>45172.125</c:v>
                </c:pt>
                <c:pt idx="13650">
                  <c:v>45172.25</c:v>
                </c:pt>
                <c:pt idx="13651">
                  <c:v>45172.375</c:v>
                </c:pt>
                <c:pt idx="13652">
                  <c:v>45172.5</c:v>
                </c:pt>
                <c:pt idx="13653">
                  <c:v>45172.625</c:v>
                </c:pt>
                <c:pt idx="13654">
                  <c:v>45172.75</c:v>
                </c:pt>
                <c:pt idx="13655">
                  <c:v>45172.875</c:v>
                </c:pt>
                <c:pt idx="13656">
                  <c:v>45173</c:v>
                </c:pt>
                <c:pt idx="13657">
                  <c:v>45173.125</c:v>
                </c:pt>
                <c:pt idx="13658">
                  <c:v>45173.25</c:v>
                </c:pt>
                <c:pt idx="13659">
                  <c:v>45173.375</c:v>
                </c:pt>
                <c:pt idx="13660">
                  <c:v>45173.5</c:v>
                </c:pt>
                <c:pt idx="13661">
                  <c:v>45173.625</c:v>
                </c:pt>
                <c:pt idx="13662">
                  <c:v>45173.75</c:v>
                </c:pt>
                <c:pt idx="13663">
                  <c:v>45173.875</c:v>
                </c:pt>
                <c:pt idx="13664">
                  <c:v>45174</c:v>
                </c:pt>
                <c:pt idx="13665">
                  <c:v>45174.125</c:v>
                </c:pt>
                <c:pt idx="13666">
                  <c:v>45174.25</c:v>
                </c:pt>
                <c:pt idx="13667">
                  <c:v>45174.375</c:v>
                </c:pt>
                <c:pt idx="13668">
                  <c:v>45174.5</c:v>
                </c:pt>
                <c:pt idx="13669">
                  <c:v>45174.625</c:v>
                </c:pt>
                <c:pt idx="13670">
                  <c:v>45174.75</c:v>
                </c:pt>
                <c:pt idx="13671">
                  <c:v>45174.875</c:v>
                </c:pt>
                <c:pt idx="13672">
                  <c:v>45175</c:v>
                </c:pt>
                <c:pt idx="13673">
                  <c:v>45175.125</c:v>
                </c:pt>
                <c:pt idx="13674">
                  <c:v>45175.25</c:v>
                </c:pt>
                <c:pt idx="13675">
                  <c:v>45175.375</c:v>
                </c:pt>
                <c:pt idx="13676">
                  <c:v>45175.5</c:v>
                </c:pt>
                <c:pt idx="13677">
                  <c:v>45175.625</c:v>
                </c:pt>
                <c:pt idx="13678">
                  <c:v>45175.75</c:v>
                </c:pt>
                <c:pt idx="13679">
                  <c:v>45175.875</c:v>
                </c:pt>
                <c:pt idx="13680">
                  <c:v>45176</c:v>
                </c:pt>
                <c:pt idx="13681">
                  <c:v>45176.125</c:v>
                </c:pt>
                <c:pt idx="13682">
                  <c:v>45176.25</c:v>
                </c:pt>
                <c:pt idx="13683">
                  <c:v>45176.375</c:v>
                </c:pt>
                <c:pt idx="13684">
                  <c:v>45176.5</c:v>
                </c:pt>
                <c:pt idx="13685">
                  <c:v>45176.625</c:v>
                </c:pt>
                <c:pt idx="13686">
                  <c:v>45176.75</c:v>
                </c:pt>
                <c:pt idx="13687">
                  <c:v>45176.875</c:v>
                </c:pt>
                <c:pt idx="13688">
                  <c:v>45177</c:v>
                </c:pt>
                <c:pt idx="13689">
                  <c:v>45177.125</c:v>
                </c:pt>
                <c:pt idx="13690">
                  <c:v>45177.25</c:v>
                </c:pt>
                <c:pt idx="13691">
                  <c:v>45177.375</c:v>
                </c:pt>
                <c:pt idx="13692">
                  <c:v>45177.5</c:v>
                </c:pt>
                <c:pt idx="13693">
                  <c:v>45177.625</c:v>
                </c:pt>
                <c:pt idx="13694">
                  <c:v>45177.75</c:v>
                </c:pt>
                <c:pt idx="13695">
                  <c:v>45177.875</c:v>
                </c:pt>
                <c:pt idx="13696">
                  <c:v>45178</c:v>
                </c:pt>
                <c:pt idx="13697">
                  <c:v>45178.125</c:v>
                </c:pt>
                <c:pt idx="13698">
                  <c:v>45178.25</c:v>
                </c:pt>
                <c:pt idx="13699">
                  <c:v>45178.375</c:v>
                </c:pt>
                <c:pt idx="13700">
                  <c:v>45178.5</c:v>
                </c:pt>
                <c:pt idx="13701">
                  <c:v>45178.625</c:v>
                </c:pt>
                <c:pt idx="13702">
                  <c:v>45178.75</c:v>
                </c:pt>
                <c:pt idx="13703">
                  <c:v>45178.875</c:v>
                </c:pt>
                <c:pt idx="13704">
                  <c:v>45179</c:v>
                </c:pt>
                <c:pt idx="13705">
                  <c:v>45179.125</c:v>
                </c:pt>
                <c:pt idx="13706">
                  <c:v>45179.25</c:v>
                </c:pt>
                <c:pt idx="13707">
                  <c:v>45179.375</c:v>
                </c:pt>
                <c:pt idx="13708">
                  <c:v>45179.5</c:v>
                </c:pt>
                <c:pt idx="13709">
                  <c:v>45179.625</c:v>
                </c:pt>
                <c:pt idx="13710">
                  <c:v>45179.75</c:v>
                </c:pt>
                <c:pt idx="13711">
                  <c:v>45179.875</c:v>
                </c:pt>
                <c:pt idx="13712">
                  <c:v>45180</c:v>
                </c:pt>
                <c:pt idx="13713">
                  <c:v>45180.125</c:v>
                </c:pt>
                <c:pt idx="13714">
                  <c:v>45180.25</c:v>
                </c:pt>
                <c:pt idx="13715">
                  <c:v>45180.375</c:v>
                </c:pt>
                <c:pt idx="13716">
                  <c:v>45180.5</c:v>
                </c:pt>
                <c:pt idx="13717">
                  <c:v>45180.625</c:v>
                </c:pt>
                <c:pt idx="13718">
                  <c:v>45180.75</c:v>
                </c:pt>
                <c:pt idx="13719">
                  <c:v>45180.875</c:v>
                </c:pt>
                <c:pt idx="13720">
                  <c:v>45181</c:v>
                </c:pt>
                <c:pt idx="13721">
                  <c:v>45181.125</c:v>
                </c:pt>
                <c:pt idx="13722">
                  <c:v>45181.25</c:v>
                </c:pt>
                <c:pt idx="13723">
                  <c:v>45181.375</c:v>
                </c:pt>
                <c:pt idx="13724">
                  <c:v>45181.5</c:v>
                </c:pt>
                <c:pt idx="13725">
                  <c:v>45181.625</c:v>
                </c:pt>
                <c:pt idx="13726">
                  <c:v>45181.75</c:v>
                </c:pt>
                <c:pt idx="13727">
                  <c:v>45181.875</c:v>
                </c:pt>
                <c:pt idx="13728">
                  <c:v>45182</c:v>
                </c:pt>
                <c:pt idx="13729">
                  <c:v>45182.125</c:v>
                </c:pt>
                <c:pt idx="13730">
                  <c:v>45182.25</c:v>
                </c:pt>
                <c:pt idx="13731">
                  <c:v>45182.375</c:v>
                </c:pt>
                <c:pt idx="13732">
                  <c:v>45182.5</c:v>
                </c:pt>
                <c:pt idx="13733">
                  <c:v>45182.625</c:v>
                </c:pt>
                <c:pt idx="13734">
                  <c:v>45182.75</c:v>
                </c:pt>
                <c:pt idx="13735">
                  <c:v>45182.875</c:v>
                </c:pt>
                <c:pt idx="13736">
                  <c:v>45183</c:v>
                </c:pt>
                <c:pt idx="13737">
                  <c:v>45183.125</c:v>
                </c:pt>
                <c:pt idx="13738">
                  <c:v>45183.25</c:v>
                </c:pt>
                <c:pt idx="13739">
                  <c:v>45183.375</c:v>
                </c:pt>
                <c:pt idx="13740">
                  <c:v>45183.5</c:v>
                </c:pt>
                <c:pt idx="13741">
                  <c:v>45183.625</c:v>
                </c:pt>
                <c:pt idx="13742">
                  <c:v>45183.75</c:v>
                </c:pt>
                <c:pt idx="13743">
                  <c:v>45183.875</c:v>
                </c:pt>
                <c:pt idx="13744">
                  <c:v>45184</c:v>
                </c:pt>
                <c:pt idx="13745">
                  <c:v>45184.125</c:v>
                </c:pt>
                <c:pt idx="13746">
                  <c:v>45184.25</c:v>
                </c:pt>
                <c:pt idx="13747">
                  <c:v>45184.375</c:v>
                </c:pt>
                <c:pt idx="13748">
                  <c:v>45184.5</c:v>
                </c:pt>
                <c:pt idx="13749">
                  <c:v>45184.625</c:v>
                </c:pt>
                <c:pt idx="13750">
                  <c:v>45184.75</c:v>
                </c:pt>
                <c:pt idx="13751">
                  <c:v>45184.875</c:v>
                </c:pt>
                <c:pt idx="13752">
                  <c:v>45185</c:v>
                </c:pt>
                <c:pt idx="13753">
                  <c:v>45185.125</c:v>
                </c:pt>
                <c:pt idx="13754">
                  <c:v>45185.25</c:v>
                </c:pt>
                <c:pt idx="13755">
                  <c:v>45185.375</c:v>
                </c:pt>
                <c:pt idx="13756">
                  <c:v>45185.5</c:v>
                </c:pt>
                <c:pt idx="13757">
                  <c:v>45185.625</c:v>
                </c:pt>
                <c:pt idx="13758">
                  <c:v>45185.75</c:v>
                </c:pt>
                <c:pt idx="13759">
                  <c:v>45185.875</c:v>
                </c:pt>
                <c:pt idx="13760">
                  <c:v>45186</c:v>
                </c:pt>
                <c:pt idx="13761">
                  <c:v>45186.125</c:v>
                </c:pt>
                <c:pt idx="13762">
                  <c:v>45186.25</c:v>
                </c:pt>
                <c:pt idx="13763">
                  <c:v>45186.375</c:v>
                </c:pt>
                <c:pt idx="13764">
                  <c:v>45186.5</c:v>
                </c:pt>
                <c:pt idx="13765">
                  <c:v>45186.625</c:v>
                </c:pt>
                <c:pt idx="13766">
                  <c:v>45186.75</c:v>
                </c:pt>
                <c:pt idx="13767">
                  <c:v>45186.875</c:v>
                </c:pt>
                <c:pt idx="13768">
                  <c:v>45187</c:v>
                </c:pt>
                <c:pt idx="13769">
                  <c:v>45187.125</c:v>
                </c:pt>
                <c:pt idx="13770">
                  <c:v>45187.25</c:v>
                </c:pt>
                <c:pt idx="13771">
                  <c:v>45187.375</c:v>
                </c:pt>
                <c:pt idx="13772">
                  <c:v>45187.5</c:v>
                </c:pt>
                <c:pt idx="13773">
                  <c:v>45187.625</c:v>
                </c:pt>
                <c:pt idx="13774">
                  <c:v>45187.75</c:v>
                </c:pt>
                <c:pt idx="13775">
                  <c:v>45187.875</c:v>
                </c:pt>
                <c:pt idx="13776">
                  <c:v>45188</c:v>
                </c:pt>
                <c:pt idx="13777">
                  <c:v>45188.125</c:v>
                </c:pt>
                <c:pt idx="13778">
                  <c:v>45188.25</c:v>
                </c:pt>
                <c:pt idx="13779">
                  <c:v>45188.375</c:v>
                </c:pt>
                <c:pt idx="13780">
                  <c:v>45188.5</c:v>
                </c:pt>
                <c:pt idx="13781">
                  <c:v>45188.625</c:v>
                </c:pt>
                <c:pt idx="13782">
                  <c:v>45188.75</c:v>
                </c:pt>
                <c:pt idx="13783">
                  <c:v>45188.875</c:v>
                </c:pt>
                <c:pt idx="13784">
                  <c:v>45189</c:v>
                </c:pt>
                <c:pt idx="13785">
                  <c:v>45189.125</c:v>
                </c:pt>
                <c:pt idx="13786">
                  <c:v>45189.25</c:v>
                </c:pt>
                <c:pt idx="13787">
                  <c:v>45189.375</c:v>
                </c:pt>
                <c:pt idx="13788">
                  <c:v>45189.5</c:v>
                </c:pt>
                <c:pt idx="13789">
                  <c:v>45189.625</c:v>
                </c:pt>
                <c:pt idx="13790">
                  <c:v>45189.75</c:v>
                </c:pt>
                <c:pt idx="13791">
                  <c:v>45189.875</c:v>
                </c:pt>
                <c:pt idx="13792">
                  <c:v>45190</c:v>
                </c:pt>
                <c:pt idx="13793">
                  <c:v>45190.125</c:v>
                </c:pt>
                <c:pt idx="13794">
                  <c:v>45190.25</c:v>
                </c:pt>
                <c:pt idx="13795">
                  <c:v>45190.375</c:v>
                </c:pt>
                <c:pt idx="13796">
                  <c:v>45190.5</c:v>
                </c:pt>
                <c:pt idx="13797">
                  <c:v>45190.625</c:v>
                </c:pt>
                <c:pt idx="13798">
                  <c:v>45190.75</c:v>
                </c:pt>
                <c:pt idx="13799">
                  <c:v>45190.875</c:v>
                </c:pt>
                <c:pt idx="13800">
                  <c:v>45191</c:v>
                </c:pt>
                <c:pt idx="13801">
                  <c:v>45191.125</c:v>
                </c:pt>
                <c:pt idx="13802">
                  <c:v>45191.25</c:v>
                </c:pt>
                <c:pt idx="13803">
                  <c:v>45191.375</c:v>
                </c:pt>
                <c:pt idx="13804">
                  <c:v>45191.5</c:v>
                </c:pt>
                <c:pt idx="13805">
                  <c:v>45191.625</c:v>
                </c:pt>
                <c:pt idx="13806">
                  <c:v>45191.75</c:v>
                </c:pt>
                <c:pt idx="13807">
                  <c:v>45191.875</c:v>
                </c:pt>
                <c:pt idx="13808">
                  <c:v>45192</c:v>
                </c:pt>
                <c:pt idx="13809">
                  <c:v>45192.125</c:v>
                </c:pt>
                <c:pt idx="13810">
                  <c:v>45192.25</c:v>
                </c:pt>
                <c:pt idx="13811">
                  <c:v>45192.375</c:v>
                </c:pt>
                <c:pt idx="13812">
                  <c:v>45192.5</c:v>
                </c:pt>
                <c:pt idx="13813">
                  <c:v>45192.625</c:v>
                </c:pt>
                <c:pt idx="13814">
                  <c:v>45192.75</c:v>
                </c:pt>
                <c:pt idx="13815">
                  <c:v>45192.875</c:v>
                </c:pt>
                <c:pt idx="13816">
                  <c:v>45193</c:v>
                </c:pt>
                <c:pt idx="13817">
                  <c:v>45193.125</c:v>
                </c:pt>
                <c:pt idx="13818">
                  <c:v>45193.25</c:v>
                </c:pt>
                <c:pt idx="13819">
                  <c:v>45193.375</c:v>
                </c:pt>
                <c:pt idx="13820">
                  <c:v>45193.5</c:v>
                </c:pt>
                <c:pt idx="13821">
                  <c:v>45193.625</c:v>
                </c:pt>
                <c:pt idx="13822">
                  <c:v>45193.75</c:v>
                </c:pt>
                <c:pt idx="13823">
                  <c:v>45193.875</c:v>
                </c:pt>
                <c:pt idx="13824">
                  <c:v>45194</c:v>
                </c:pt>
                <c:pt idx="13825">
                  <c:v>45194.125</c:v>
                </c:pt>
                <c:pt idx="13826">
                  <c:v>45194.25</c:v>
                </c:pt>
                <c:pt idx="13827">
                  <c:v>45194.375</c:v>
                </c:pt>
                <c:pt idx="13828">
                  <c:v>45194.5</c:v>
                </c:pt>
                <c:pt idx="13829">
                  <c:v>45194.625</c:v>
                </c:pt>
                <c:pt idx="13830">
                  <c:v>45194.75</c:v>
                </c:pt>
                <c:pt idx="13831">
                  <c:v>45194.875</c:v>
                </c:pt>
                <c:pt idx="13832">
                  <c:v>45195</c:v>
                </c:pt>
                <c:pt idx="13833">
                  <c:v>45195.125</c:v>
                </c:pt>
                <c:pt idx="13834">
                  <c:v>45195.25</c:v>
                </c:pt>
                <c:pt idx="13835">
                  <c:v>45195.375</c:v>
                </c:pt>
                <c:pt idx="13836">
                  <c:v>45195.5</c:v>
                </c:pt>
                <c:pt idx="13837">
                  <c:v>45195.625</c:v>
                </c:pt>
                <c:pt idx="13838">
                  <c:v>45195.75</c:v>
                </c:pt>
                <c:pt idx="13839">
                  <c:v>45195.875</c:v>
                </c:pt>
                <c:pt idx="13840">
                  <c:v>45196</c:v>
                </c:pt>
                <c:pt idx="13841">
                  <c:v>45196.125</c:v>
                </c:pt>
                <c:pt idx="13842">
                  <c:v>45196.25</c:v>
                </c:pt>
                <c:pt idx="13843">
                  <c:v>45196.375</c:v>
                </c:pt>
                <c:pt idx="13844">
                  <c:v>45196.5</c:v>
                </c:pt>
                <c:pt idx="13845">
                  <c:v>45196.625</c:v>
                </c:pt>
                <c:pt idx="13846">
                  <c:v>45196.75</c:v>
                </c:pt>
                <c:pt idx="13847">
                  <c:v>45196.875</c:v>
                </c:pt>
                <c:pt idx="13848">
                  <c:v>45197</c:v>
                </c:pt>
                <c:pt idx="13849">
                  <c:v>45197.125</c:v>
                </c:pt>
                <c:pt idx="13850">
                  <c:v>45197.25</c:v>
                </c:pt>
                <c:pt idx="13851">
                  <c:v>45197.375</c:v>
                </c:pt>
                <c:pt idx="13852">
                  <c:v>45197.5</c:v>
                </c:pt>
                <c:pt idx="13853">
                  <c:v>45197.625</c:v>
                </c:pt>
                <c:pt idx="13854">
                  <c:v>45197.75</c:v>
                </c:pt>
                <c:pt idx="13855">
                  <c:v>45197.875</c:v>
                </c:pt>
                <c:pt idx="13856">
                  <c:v>45198</c:v>
                </c:pt>
                <c:pt idx="13857">
                  <c:v>45198.125</c:v>
                </c:pt>
                <c:pt idx="13858">
                  <c:v>45198.25</c:v>
                </c:pt>
                <c:pt idx="13859">
                  <c:v>45198.375</c:v>
                </c:pt>
                <c:pt idx="13860">
                  <c:v>45198.5</c:v>
                </c:pt>
                <c:pt idx="13861">
                  <c:v>45198.625</c:v>
                </c:pt>
                <c:pt idx="13862">
                  <c:v>45198.75</c:v>
                </c:pt>
                <c:pt idx="13863">
                  <c:v>45198.875</c:v>
                </c:pt>
                <c:pt idx="13864">
                  <c:v>45199</c:v>
                </c:pt>
                <c:pt idx="13865">
                  <c:v>45199.125</c:v>
                </c:pt>
                <c:pt idx="13866">
                  <c:v>45199.25</c:v>
                </c:pt>
                <c:pt idx="13867">
                  <c:v>45199.375</c:v>
                </c:pt>
                <c:pt idx="13868">
                  <c:v>45199.5</c:v>
                </c:pt>
                <c:pt idx="13869">
                  <c:v>45199.625</c:v>
                </c:pt>
                <c:pt idx="13870">
                  <c:v>45199.75</c:v>
                </c:pt>
                <c:pt idx="13871">
                  <c:v>45199.875</c:v>
                </c:pt>
                <c:pt idx="13872">
                  <c:v>45200</c:v>
                </c:pt>
                <c:pt idx="13873">
                  <c:v>45200.125</c:v>
                </c:pt>
                <c:pt idx="13874">
                  <c:v>45200.25</c:v>
                </c:pt>
                <c:pt idx="13875">
                  <c:v>45200.375</c:v>
                </c:pt>
                <c:pt idx="13876">
                  <c:v>45200.5</c:v>
                </c:pt>
                <c:pt idx="13877">
                  <c:v>45200.625</c:v>
                </c:pt>
                <c:pt idx="13878">
                  <c:v>45200.75</c:v>
                </c:pt>
                <c:pt idx="13879">
                  <c:v>45200.875</c:v>
                </c:pt>
                <c:pt idx="13880">
                  <c:v>45201</c:v>
                </c:pt>
                <c:pt idx="13881">
                  <c:v>45201.125</c:v>
                </c:pt>
                <c:pt idx="13882">
                  <c:v>45201.25</c:v>
                </c:pt>
                <c:pt idx="13883">
                  <c:v>45201.375</c:v>
                </c:pt>
                <c:pt idx="13884">
                  <c:v>45201.5</c:v>
                </c:pt>
                <c:pt idx="13885">
                  <c:v>45201.625</c:v>
                </c:pt>
                <c:pt idx="13886">
                  <c:v>45201.75</c:v>
                </c:pt>
                <c:pt idx="13887">
                  <c:v>45201.875</c:v>
                </c:pt>
                <c:pt idx="13888">
                  <c:v>45202</c:v>
                </c:pt>
                <c:pt idx="13889">
                  <c:v>45202.125</c:v>
                </c:pt>
                <c:pt idx="13890">
                  <c:v>45202.25</c:v>
                </c:pt>
                <c:pt idx="13891">
                  <c:v>45202.375</c:v>
                </c:pt>
                <c:pt idx="13892">
                  <c:v>45202.5</c:v>
                </c:pt>
                <c:pt idx="13893">
                  <c:v>45202.625</c:v>
                </c:pt>
                <c:pt idx="13894">
                  <c:v>45202.75</c:v>
                </c:pt>
                <c:pt idx="13895">
                  <c:v>45202.875</c:v>
                </c:pt>
                <c:pt idx="13896">
                  <c:v>45203</c:v>
                </c:pt>
                <c:pt idx="13897">
                  <c:v>45203.125</c:v>
                </c:pt>
                <c:pt idx="13898">
                  <c:v>45203.25</c:v>
                </c:pt>
                <c:pt idx="13899">
                  <c:v>45203.375</c:v>
                </c:pt>
                <c:pt idx="13900">
                  <c:v>45203.5</c:v>
                </c:pt>
                <c:pt idx="13901">
                  <c:v>45203.625</c:v>
                </c:pt>
                <c:pt idx="13902">
                  <c:v>45203.75</c:v>
                </c:pt>
                <c:pt idx="13903">
                  <c:v>45203.875</c:v>
                </c:pt>
                <c:pt idx="13904">
                  <c:v>45204</c:v>
                </c:pt>
                <c:pt idx="13905">
                  <c:v>45204.125</c:v>
                </c:pt>
                <c:pt idx="13906">
                  <c:v>45204.25</c:v>
                </c:pt>
                <c:pt idx="13907">
                  <c:v>45204.375</c:v>
                </c:pt>
                <c:pt idx="13908">
                  <c:v>45204.5</c:v>
                </c:pt>
                <c:pt idx="13909">
                  <c:v>45204.625</c:v>
                </c:pt>
                <c:pt idx="13910">
                  <c:v>45204.75</c:v>
                </c:pt>
                <c:pt idx="13911">
                  <c:v>45204.875</c:v>
                </c:pt>
                <c:pt idx="13912">
                  <c:v>45205</c:v>
                </c:pt>
                <c:pt idx="13913">
                  <c:v>45205.125</c:v>
                </c:pt>
                <c:pt idx="13914">
                  <c:v>45205.25</c:v>
                </c:pt>
                <c:pt idx="13915">
                  <c:v>45205.375</c:v>
                </c:pt>
                <c:pt idx="13916">
                  <c:v>45205.5</c:v>
                </c:pt>
                <c:pt idx="13917">
                  <c:v>45205.625</c:v>
                </c:pt>
                <c:pt idx="13918">
                  <c:v>45205.75</c:v>
                </c:pt>
                <c:pt idx="13919">
                  <c:v>45205.875</c:v>
                </c:pt>
                <c:pt idx="13920">
                  <c:v>45206</c:v>
                </c:pt>
                <c:pt idx="13921">
                  <c:v>45206.125</c:v>
                </c:pt>
                <c:pt idx="13922">
                  <c:v>45206.25</c:v>
                </c:pt>
                <c:pt idx="13923">
                  <c:v>45206.375</c:v>
                </c:pt>
                <c:pt idx="13924">
                  <c:v>45206.5</c:v>
                </c:pt>
                <c:pt idx="13925">
                  <c:v>45206.625</c:v>
                </c:pt>
                <c:pt idx="13926">
                  <c:v>45206.75</c:v>
                </c:pt>
                <c:pt idx="13927">
                  <c:v>45206.875</c:v>
                </c:pt>
                <c:pt idx="13928">
                  <c:v>45207</c:v>
                </c:pt>
                <c:pt idx="13929">
                  <c:v>45207.125</c:v>
                </c:pt>
                <c:pt idx="13930">
                  <c:v>45207.25</c:v>
                </c:pt>
                <c:pt idx="13931">
                  <c:v>45207.375</c:v>
                </c:pt>
                <c:pt idx="13932">
                  <c:v>45207.5</c:v>
                </c:pt>
                <c:pt idx="13933">
                  <c:v>45207.625</c:v>
                </c:pt>
                <c:pt idx="13934">
                  <c:v>45207.75</c:v>
                </c:pt>
                <c:pt idx="13935">
                  <c:v>45207.875</c:v>
                </c:pt>
                <c:pt idx="13936">
                  <c:v>45208</c:v>
                </c:pt>
                <c:pt idx="13937">
                  <c:v>45208.125</c:v>
                </c:pt>
                <c:pt idx="13938">
                  <c:v>45208.25</c:v>
                </c:pt>
                <c:pt idx="13939">
                  <c:v>45208.375</c:v>
                </c:pt>
                <c:pt idx="13940">
                  <c:v>45208.5</c:v>
                </c:pt>
                <c:pt idx="13941">
                  <c:v>45208.625</c:v>
                </c:pt>
                <c:pt idx="13942">
                  <c:v>45208.75</c:v>
                </c:pt>
                <c:pt idx="13943">
                  <c:v>45208.875</c:v>
                </c:pt>
                <c:pt idx="13944">
                  <c:v>45209</c:v>
                </c:pt>
                <c:pt idx="13945">
                  <c:v>45209.125</c:v>
                </c:pt>
                <c:pt idx="13946">
                  <c:v>45209.25</c:v>
                </c:pt>
                <c:pt idx="13947">
                  <c:v>45209.375</c:v>
                </c:pt>
                <c:pt idx="13948">
                  <c:v>45209.5</c:v>
                </c:pt>
                <c:pt idx="13949">
                  <c:v>45209.625</c:v>
                </c:pt>
                <c:pt idx="13950">
                  <c:v>45209.75</c:v>
                </c:pt>
                <c:pt idx="13951">
                  <c:v>45209.875</c:v>
                </c:pt>
                <c:pt idx="13952">
                  <c:v>45210</c:v>
                </c:pt>
                <c:pt idx="13953">
                  <c:v>45210.125</c:v>
                </c:pt>
                <c:pt idx="13954">
                  <c:v>45210.25</c:v>
                </c:pt>
                <c:pt idx="13955">
                  <c:v>45210.375</c:v>
                </c:pt>
                <c:pt idx="13956">
                  <c:v>45210.5</c:v>
                </c:pt>
                <c:pt idx="13957">
                  <c:v>45210.625</c:v>
                </c:pt>
                <c:pt idx="13958">
                  <c:v>45210.75</c:v>
                </c:pt>
                <c:pt idx="13959">
                  <c:v>45210.875</c:v>
                </c:pt>
                <c:pt idx="13960">
                  <c:v>45211</c:v>
                </c:pt>
                <c:pt idx="13961">
                  <c:v>45211.125</c:v>
                </c:pt>
                <c:pt idx="13962">
                  <c:v>45211.25</c:v>
                </c:pt>
                <c:pt idx="13963">
                  <c:v>45211.375</c:v>
                </c:pt>
                <c:pt idx="13964">
                  <c:v>45211.5</c:v>
                </c:pt>
                <c:pt idx="13965">
                  <c:v>45211.625</c:v>
                </c:pt>
                <c:pt idx="13966">
                  <c:v>45211.75</c:v>
                </c:pt>
                <c:pt idx="13967">
                  <c:v>45211.875</c:v>
                </c:pt>
                <c:pt idx="13968">
                  <c:v>45212</c:v>
                </c:pt>
                <c:pt idx="13969">
                  <c:v>45212.125</c:v>
                </c:pt>
                <c:pt idx="13970">
                  <c:v>45212.25</c:v>
                </c:pt>
                <c:pt idx="13971">
                  <c:v>45212.375</c:v>
                </c:pt>
                <c:pt idx="13972">
                  <c:v>45212.5</c:v>
                </c:pt>
                <c:pt idx="13973">
                  <c:v>45212.625</c:v>
                </c:pt>
                <c:pt idx="13974">
                  <c:v>45212.75</c:v>
                </c:pt>
                <c:pt idx="13975">
                  <c:v>45212.875</c:v>
                </c:pt>
                <c:pt idx="13976">
                  <c:v>45213</c:v>
                </c:pt>
                <c:pt idx="13977">
                  <c:v>45213.125</c:v>
                </c:pt>
                <c:pt idx="13978">
                  <c:v>45213.25</c:v>
                </c:pt>
                <c:pt idx="13979">
                  <c:v>45213.375</c:v>
                </c:pt>
                <c:pt idx="13980">
                  <c:v>45213.5</c:v>
                </c:pt>
                <c:pt idx="13981">
                  <c:v>45213.625</c:v>
                </c:pt>
                <c:pt idx="13982">
                  <c:v>45213.75</c:v>
                </c:pt>
                <c:pt idx="13983">
                  <c:v>45213.875</c:v>
                </c:pt>
                <c:pt idx="13984">
                  <c:v>45214</c:v>
                </c:pt>
                <c:pt idx="13985">
                  <c:v>45214.125</c:v>
                </c:pt>
                <c:pt idx="13986">
                  <c:v>45214.25</c:v>
                </c:pt>
                <c:pt idx="13987">
                  <c:v>45214.375</c:v>
                </c:pt>
                <c:pt idx="13988">
                  <c:v>45214.5</c:v>
                </c:pt>
                <c:pt idx="13989">
                  <c:v>45214.625</c:v>
                </c:pt>
                <c:pt idx="13990">
                  <c:v>45214.75</c:v>
                </c:pt>
                <c:pt idx="13991">
                  <c:v>45214.875</c:v>
                </c:pt>
                <c:pt idx="13992">
                  <c:v>45215</c:v>
                </c:pt>
                <c:pt idx="13993">
                  <c:v>45215.125</c:v>
                </c:pt>
                <c:pt idx="13994">
                  <c:v>45215.25</c:v>
                </c:pt>
                <c:pt idx="13995">
                  <c:v>45215.375</c:v>
                </c:pt>
                <c:pt idx="13996">
                  <c:v>45215.5</c:v>
                </c:pt>
                <c:pt idx="13997">
                  <c:v>45215.625</c:v>
                </c:pt>
                <c:pt idx="13998">
                  <c:v>45215.75</c:v>
                </c:pt>
                <c:pt idx="13999">
                  <c:v>45215.875</c:v>
                </c:pt>
                <c:pt idx="14000">
                  <c:v>45216</c:v>
                </c:pt>
                <c:pt idx="14001">
                  <c:v>45216.125</c:v>
                </c:pt>
                <c:pt idx="14002">
                  <c:v>45216.25</c:v>
                </c:pt>
                <c:pt idx="14003">
                  <c:v>45216.375</c:v>
                </c:pt>
                <c:pt idx="14004">
                  <c:v>45216.5</c:v>
                </c:pt>
                <c:pt idx="14005">
                  <c:v>45216.625</c:v>
                </c:pt>
                <c:pt idx="14006">
                  <c:v>45216.75</c:v>
                </c:pt>
                <c:pt idx="14007">
                  <c:v>45216.875</c:v>
                </c:pt>
                <c:pt idx="14008">
                  <c:v>45217</c:v>
                </c:pt>
                <c:pt idx="14009">
                  <c:v>45217.125</c:v>
                </c:pt>
                <c:pt idx="14010">
                  <c:v>45217.25</c:v>
                </c:pt>
                <c:pt idx="14011">
                  <c:v>45217.375</c:v>
                </c:pt>
                <c:pt idx="14012">
                  <c:v>45217.5</c:v>
                </c:pt>
                <c:pt idx="14013">
                  <c:v>45217.625</c:v>
                </c:pt>
                <c:pt idx="14014">
                  <c:v>45217.75</c:v>
                </c:pt>
                <c:pt idx="14015">
                  <c:v>45217.875</c:v>
                </c:pt>
                <c:pt idx="14016">
                  <c:v>45218</c:v>
                </c:pt>
                <c:pt idx="14017">
                  <c:v>45218.125</c:v>
                </c:pt>
                <c:pt idx="14018">
                  <c:v>45218.25</c:v>
                </c:pt>
                <c:pt idx="14019">
                  <c:v>45218.375</c:v>
                </c:pt>
                <c:pt idx="14020">
                  <c:v>45218.5</c:v>
                </c:pt>
                <c:pt idx="14021">
                  <c:v>45218.625</c:v>
                </c:pt>
                <c:pt idx="14022">
                  <c:v>45218.75</c:v>
                </c:pt>
                <c:pt idx="14023">
                  <c:v>45218.875</c:v>
                </c:pt>
                <c:pt idx="14024">
                  <c:v>45219</c:v>
                </c:pt>
                <c:pt idx="14025">
                  <c:v>45219.125</c:v>
                </c:pt>
                <c:pt idx="14026">
                  <c:v>45219.25</c:v>
                </c:pt>
                <c:pt idx="14027">
                  <c:v>45219.375</c:v>
                </c:pt>
                <c:pt idx="14028">
                  <c:v>45219.5</c:v>
                </c:pt>
                <c:pt idx="14029">
                  <c:v>45219.625</c:v>
                </c:pt>
                <c:pt idx="14030">
                  <c:v>45219.75</c:v>
                </c:pt>
                <c:pt idx="14031">
                  <c:v>45219.875</c:v>
                </c:pt>
                <c:pt idx="14032">
                  <c:v>45220</c:v>
                </c:pt>
                <c:pt idx="14033">
                  <c:v>45220.125</c:v>
                </c:pt>
                <c:pt idx="14034">
                  <c:v>45220.25</c:v>
                </c:pt>
                <c:pt idx="14035">
                  <c:v>45220.375</c:v>
                </c:pt>
                <c:pt idx="14036">
                  <c:v>45220.5</c:v>
                </c:pt>
                <c:pt idx="14037">
                  <c:v>45220.625</c:v>
                </c:pt>
                <c:pt idx="14038">
                  <c:v>45220.75</c:v>
                </c:pt>
                <c:pt idx="14039">
                  <c:v>45220.875</c:v>
                </c:pt>
                <c:pt idx="14040">
                  <c:v>45221</c:v>
                </c:pt>
                <c:pt idx="14041">
                  <c:v>45221.125</c:v>
                </c:pt>
                <c:pt idx="14042">
                  <c:v>45221.25</c:v>
                </c:pt>
                <c:pt idx="14043">
                  <c:v>45221.375</c:v>
                </c:pt>
                <c:pt idx="14044">
                  <c:v>45221.5</c:v>
                </c:pt>
                <c:pt idx="14045">
                  <c:v>45221.625</c:v>
                </c:pt>
                <c:pt idx="14046">
                  <c:v>45221.75</c:v>
                </c:pt>
                <c:pt idx="14047">
                  <c:v>45221.875</c:v>
                </c:pt>
                <c:pt idx="14048">
                  <c:v>45222</c:v>
                </c:pt>
                <c:pt idx="14049">
                  <c:v>45222.125</c:v>
                </c:pt>
                <c:pt idx="14050">
                  <c:v>45222.25</c:v>
                </c:pt>
                <c:pt idx="14051">
                  <c:v>45222.375</c:v>
                </c:pt>
                <c:pt idx="14052">
                  <c:v>45222.5</c:v>
                </c:pt>
                <c:pt idx="14053">
                  <c:v>45222.625</c:v>
                </c:pt>
                <c:pt idx="14054">
                  <c:v>45222.75</c:v>
                </c:pt>
                <c:pt idx="14055">
                  <c:v>45222.875</c:v>
                </c:pt>
                <c:pt idx="14056">
                  <c:v>45223</c:v>
                </c:pt>
                <c:pt idx="14057">
                  <c:v>45223.125</c:v>
                </c:pt>
                <c:pt idx="14058">
                  <c:v>45223.25</c:v>
                </c:pt>
                <c:pt idx="14059">
                  <c:v>45223.375</c:v>
                </c:pt>
                <c:pt idx="14060">
                  <c:v>45223.5</c:v>
                </c:pt>
                <c:pt idx="14061">
                  <c:v>45223.625</c:v>
                </c:pt>
                <c:pt idx="14062">
                  <c:v>45223.75</c:v>
                </c:pt>
                <c:pt idx="14063">
                  <c:v>45223.875</c:v>
                </c:pt>
                <c:pt idx="14064">
                  <c:v>45224</c:v>
                </c:pt>
                <c:pt idx="14065">
                  <c:v>45224.125</c:v>
                </c:pt>
                <c:pt idx="14066">
                  <c:v>45224.25</c:v>
                </c:pt>
                <c:pt idx="14067">
                  <c:v>45224.375</c:v>
                </c:pt>
                <c:pt idx="14068">
                  <c:v>45224.5</c:v>
                </c:pt>
                <c:pt idx="14069">
                  <c:v>45224.625</c:v>
                </c:pt>
                <c:pt idx="14070">
                  <c:v>45224.75</c:v>
                </c:pt>
                <c:pt idx="14071">
                  <c:v>45224.875</c:v>
                </c:pt>
                <c:pt idx="14072">
                  <c:v>45225</c:v>
                </c:pt>
                <c:pt idx="14073">
                  <c:v>45225.125</c:v>
                </c:pt>
                <c:pt idx="14074">
                  <c:v>45225.25</c:v>
                </c:pt>
                <c:pt idx="14075">
                  <c:v>45225.375</c:v>
                </c:pt>
                <c:pt idx="14076">
                  <c:v>45225.5</c:v>
                </c:pt>
                <c:pt idx="14077">
                  <c:v>45225.625</c:v>
                </c:pt>
                <c:pt idx="14078">
                  <c:v>45225.75</c:v>
                </c:pt>
                <c:pt idx="14079">
                  <c:v>45225.875</c:v>
                </c:pt>
                <c:pt idx="14080">
                  <c:v>45226</c:v>
                </c:pt>
                <c:pt idx="14081">
                  <c:v>45226.125</c:v>
                </c:pt>
                <c:pt idx="14082">
                  <c:v>45226.25</c:v>
                </c:pt>
                <c:pt idx="14083">
                  <c:v>45226.375</c:v>
                </c:pt>
                <c:pt idx="14084">
                  <c:v>45226.5</c:v>
                </c:pt>
                <c:pt idx="14085">
                  <c:v>45226.625</c:v>
                </c:pt>
                <c:pt idx="14086">
                  <c:v>45226.75</c:v>
                </c:pt>
                <c:pt idx="14087">
                  <c:v>45226.875</c:v>
                </c:pt>
                <c:pt idx="14088">
                  <c:v>45227</c:v>
                </c:pt>
                <c:pt idx="14089">
                  <c:v>45227.125</c:v>
                </c:pt>
                <c:pt idx="14090">
                  <c:v>45227.25</c:v>
                </c:pt>
                <c:pt idx="14091">
                  <c:v>45227.375</c:v>
                </c:pt>
                <c:pt idx="14092">
                  <c:v>45227.5</c:v>
                </c:pt>
                <c:pt idx="14093">
                  <c:v>45227.625</c:v>
                </c:pt>
                <c:pt idx="14094">
                  <c:v>45227.75</c:v>
                </c:pt>
                <c:pt idx="14095">
                  <c:v>45227.875</c:v>
                </c:pt>
                <c:pt idx="14096">
                  <c:v>45228</c:v>
                </c:pt>
                <c:pt idx="14097">
                  <c:v>45228.125</c:v>
                </c:pt>
                <c:pt idx="14098">
                  <c:v>45228.25</c:v>
                </c:pt>
                <c:pt idx="14099">
                  <c:v>45228.375</c:v>
                </c:pt>
                <c:pt idx="14100">
                  <c:v>45228.5</c:v>
                </c:pt>
                <c:pt idx="14101">
                  <c:v>45228.625</c:v>
                </c:pt>
                <c:pt idx="14102">
                  <c:v>45228.75</c:v>
                </c:pt>
                <c:pt idx="14103">
                  <c:v>45228.875</c:v>
                </c:pt>
                <c:pt idx="14104">
                  <c:v>45229</c:v>
                </c:pt>
                <c:pt idx="14105">
                  <c:v>45229.125</c:v>
                </c:pt>
                <c:pt idx="14106">
                  <c:v>45229.25</c:v>
                </c:pt>
                <c:pt idx="14107">
                  <c:v>45229.375</c:v>
                </c:pt>
                <c:pt idx="14108">
                  <c:v>45229.5</c:v>
                </c:pt>
                <c:pt idx="14109">
                  <c:v>45229.625</c:v>
                </c:pt>
                <c:pt idx="14110">
                  <c:v>45229.75</c:v>
                </c:pt>
                <c:pt idx="14111">
                  <c:v>45229.875</c:v>
                </c:pt>
                <c:pt idx="14112">
                  <c:v>45230</c:v>
                </c:pt>
                <c:pt idx="14113">
                  <c:v>45230.125</c:v>
                </c:pt>
                <c:pt idx="14114">
                  <c:v>45230.25</c:v>
                </c:pt>
                <c:pt idx="14115">
                  <c:v>45230.375</c:v>
                </c:pt>
                <c:pt idx="14116">
                  <c:v>45230.5</c:v>
                </c:pt>
                <c:pt idx="14117">
                  <c:v>45230.625</c:v>
                </c:pt>
                <c:pt idx="14118">
                  <c:v>45230.75</c:v>
                </c:pt>
                <c:pt idx="14119">
                  <c:v>45230.875</c:v>
                </c:pt>
                <c:pt idx="14120">
                  <c:v>45231</c:v>
                </c:pt>
                <c:pt idx="14121">
                  <c:v>45231.125</c:v>
                </c:pt>
                <c:pt idx="14122">
                  <c:v>45231.25</c:v>
                </c:pt>
                <c:pt idx="14123">
                  <c:v>45231.375</c:v>
                </c:pt>
                <c:pt idx="14124">
                  <c:v>45231.5</c:v>
                </c:pt>
                <c:pt idx="14125">
                  <c:v>45231.625</c:v>
                </c:pt>
                <c:pt idx="14126">
                  <c:v>45231.75</c:v>
                </c:pt>
                <c:pt idx="14127">
                  <c:v>45231.875</c:v>
                </c:pt>
                <c:pt idx="14128">
                  <c:v>45232</c:v>
                </c:pt>
                <c:pt idx="14129">
                  <c:v>45232.125</c:v>
                </c:pt>
                <c:pt idx="14130">
                  <c:v>45232.25</c:v>
                </c:pt>
                <c:pt idx="14131">
                  <c:v>45232.375</c:v>
                </c:pt>
                <c:pt idx="14132">
                  <c:v>45232.5</c:v>
                </c:pt>
                <c:pt idx="14133">
                  <c:v>45232.625</c:v>
                </c:pt>
                <c:pt idx="14134">
                  <c:v>45232.75</c:v>
                </c:pt>
                <c:pt idx="14135">
                  <c:v>45232.875</c:v>
                </c:pt>
                <c:pt idx="14136">
                  <c:v>45233</c:v>
                </c:pt>
                <c:pt idx="14137">
                  <c:v>45233.125</c:v>
                </c:pt>
                <c:pt idx="14138">
                  <c:v>45233.25</c:v>
                </c:pt>
                <c:pt idx="14139">
                  <c:v>45233.375</c:v>
                </c:pt>
                <c:pt idx="14140">
                  <c:v>45233.5</c:v>
                </c:pt>
                <c:pt idx="14141">
                  <c:v>45233.625</c:v>
                </c:pt>
                <c:pt idx="14142">
                  <c:v>45233.75</c:v>
                </c:pt>
                <c:pt idx="14143">
                  <c:v>45233.875</c:v>
                </c:pt>
                <c:pt idx="14144">
                  <c:v>45234</c:v>
                </c:pt>
                <c:pt idx="14145">
                  <c:v>45234.125</c:v>
                </c:pt>
                <c:pt idx="14146">
                  <c:v>45234.25</c:v>
                </c:pt>
                <c:pt idx="14147">
                  <c:v>45234.375</c:v>
                </c:pt>
                <c:pt idx="14148">
                  <c:v>45234.5</c:v>
                </c:pt>
                <c:pt idx="14149">
                  <c:v>45234.625</c:v>
                </c:pt>
                <c:pt idx="14150">
                  <c:v>45234.75</c:v>
                </c:pt>
                <c:pt idx="14151">
                  <c:v>45234.875</c:v>
                </c:pt>
                <c:pt idx="14152">
                  <c:v>45235</c:v>
                </c:pt>
                <c:pt idx="14153">
                  <c:v>45235.125</c:v>
                </c:pt>
                <c:pt idx="14154">
                  <c:v>45235.25</c:v>
                </c:pt>
                <c:pt idx="14155">
                  <c:v>45235.375</c:v>
                </c:pt>
                <c:pt idx="14156">
                  <c:v>45235.5</c:v>
                </c:pt>
                <c:pt idx="14157">
                  <c:v>45235.625</c:v>
                </c:pt>
                <c:pt idx="14158">
                  <c:v>45235.75</c:v>
                </c:pt>
                <c:pt idx="14159">
                  <c:v>45235.875</c:v>
                </c:pt>
                <c:pt idx="14160">
                  <c:v>45236</c:v>
                </c:pt>
                <c:pt idx="14161">
                  <c:v>45236.125</c:v>
                </c:pt>
                <c:pt idx="14162">
                  <c:v>45236.25</c:v>
                </c:pt>
                <c:pt idx="14163">
                  <c:v>45236.375</c:v>
                </c:pt>
                <c:pt idx="14164">
                  <c:v>45236.5</c:v>
                </c:pt>
                <c:pt idx="14165">
                  <c:v>45236.625</c:v>
                </c:pt>
                <c:pt idx="14166">
                  <c:v>45236.75</c:v>
                </c:pt>
                <c:pt idx="14167">
                  <c:v>45236.875</c:v>
                </c:pt>
                <c:pt idx="14168">
                  <c:v>45237</c:v>
                </c:pt>
                <c:pt idx="14169">
                  <c:v>45237.125</c:v>
                </c:pt>
                <c:pt idx="14170">
                  <c:v>45237.25</c:v>
                </c:pt>
                <c:pt idx="14171">
                  <c:v>45237.375</c:v>
                </c:pt>
                <c:pt idx="14172">
                  <c:v>45237.5</c:v>
                </c:pt>
                <c:pt idx="14173">
                  <c:v>45237.625</c:v>
                </c:pt>
                <c:pt idx="14174">
                  <c:v>45237.75</c:v>
                </c:pt>
                <c:pt idx="14175">
                  <c:v>45237.875</c:v>
                </c:pt>
                <c:pt idx="14176">
                  <c:v>45238</c:v>
                </c:pt>
                <c:pt idx="14177">
                  <c:v>45238.125</c:v>
                </c:pt>
                <c:pt idx="14178">
                  <c:v>45238.25</c:v>
                </c:pt>
                <c:pt idx="14179">
                  <c:v>45238.375</c:v>
                </c:pt>
                <c:pt idx="14180">
                  <c:v>45238.5</c:v>
                </c:pt>
                <c:pt idx="14181">
                  <c:v>45238.625</c:v>
                </c:pt>
                <c:pt idx="14182">
                  <c:v>45238.75</c:v>
                </c:pt>
                <c:pt idx="14183">
                  <c:v>45238.875</c:v>
                </c:pt>
                <c:pt idx="14184">
                  <c:v>45239</c:v>
                </c:pt>
                <c:pt idx="14185">
                  <c:v>45239.125</c:v>
                </c:pt>
                <c:pt idx="14186">
                  <c:v>45239.25</c:v>
                </c:pt>
                <c:pt idx="14187">
                  <c:v>45239.375</c:v>
                </c:pt>
                <c:pt idx="14188">
                  <c:v>45239.5</c:v>
                </c:pt>
                <c:pt idx="14189">
                  <c:v>45239.625</c:v>
                </c:pt>
                <c:pt idx="14190">
                  <c:v>45239.75</c:v>
                </c:pt>
                <c:pt idx="14191">
                  <c:v>45239.875</c:v>
                </c:pt>
                <c:pt idx="14192">
                  <c:v>45240</c:v>
                </c:pt>
                <c:pt idx="14193">
                  <c:v>45240.125</c:v>
                </c:pt>
                <c:pt idx="14194">
                  <c:v>45240.25</c:v>
                </c:pt>
                <c:pt idx="14195">
                  <c:v>45240.375</c:v>
                </c:pt>
                <c:pt idx="14196">
                  <c:v>45240.5</c:v>
                </c:pt>
                <c:pt idx="14197">
                  <c:v>45240.625</c:v>
                </c:pt>
                <c:pt idx="14198">
                  <c:v>45240.75</c:v>
                </c:pt>
                <c:pt idx="14199">
                  <c:v>45240.875</c:v>
                </c:pt>
                <c:pt idx="14200">
                  <c:v>45241</c:v>
                </c:pt>
                <c:pt idx="14201">
                  <c:v>45241.125</c:v>
                </c:pt>
                <c:pt idx="14202">
                  <c:v>45241.25</c:v>
                </c:pt>
                <c:pt idx="14203">
                  <c:v>45241.375</c:v>
                </c:pt>
                <c:pt idx="14204">
                  <c:v>45241.5</c:v>
                </c:pt>
                <c:pt idx="14205">
                  <c:v>45241.625</c:v>
                </c:pt>
                <c:pt idx="14206">
                  <c:v>45241.75</c:v>
                </c:pt>
                <c:pt idx="14207">
                  <c:v>45241.875</c:v>
                </c:pt>
                <c:pt idx="14208">
                  <c:v>45242</c:v>
                </c:pt>
                <c:pt idx="14209">
                  <c:v>45242.125</c:v>
                </c:pt>
                <c:pt idx="14210">
                  <c:v>45242.25</c:v>
                </c:pt>
                <c:pt idx="14211">
                  <c:v>45242.375</c:v>
                </c:pt>
                <c:pt idx="14212">
                  <c:v>45242.5</c:v>
                </c:pt>
                <c:pt idx="14213">
                  <c:v>45242.625</c:v>
                </c:pt>
                <c:pt idx="14214">
                  <c:v>45242.75</c:v>
                </c:pt>
                <c:pt idx="14215">
                  <c:v>45242.875</c:v>
                </c:pt>
                <c:pt idx="14216">
                  <c:v>45243</c:v>
                </c:pt>
                <c:pt idx="14217">
                  <c:v>45243.125</c:v>
                </c:pt>
                <c:pt idx="14218">
                  <c:v>45243.25</c:v>
                </c:pt>
                <c:pt idx="14219">
                  <c:v>45243.375</c:v>
                </c:pt>
                <c:pt idx="14220">
                  <c:v>45243.5</c:v>
                </c:pt>
                <c:pt idx="14221">
                  <c:v>45243.625</c:v>
                </c:pt>
                <c:pt idx="14222">
                  <c:v>45243.75</c:v>
                </c:pt>
                <c:pt idx="14223">
                  <c:v>45243.875</c:v>
                </c:pt>
                <c:pt idx="14224">
                  <c:v>45244</c:v>
                </c:pt>
                <c:pt idx="14225">
                  <c:v>45244.125</c:v>
                </c:pt>
                <c:pt idx="14226">
                  <c:v>45244.25</c:v>
                </c:pt>
                <c:pt idx="14227">
                  <c:v>45244.375</c:v>
                </c:pt>
                <c:pt idx="14228">
                  <c:v>45244.5</c:v>
                </c:pt>
                <c:pt idx="14229">
                  <c:v>45244.625</c:v>
                </c:pt>
                <c:pt idx="14230">
                  <c:v>45244.75</c:v>
                </c:pt>
                <c:pt idx="14231">
                  <c:v>45244.875</c:v>
                </c:pt>
                <c:pt idx="14232">
                  <c:v>45245</c:v>
                </c:pt>
                <c:pt idx="14233">
                  <c:v>45245.125</c:v>
                </c:pt>
                <c:pt idx="14234">
                  <c:v>45245.25</c:v>
                </c:pt>
                <c:pt idx="14235">
                  <c:v>45245.375</c:v>
                </c:pt>
                <c:pt idx="14236">
                  <c:v>45245.5</c:v>
                </c:pt>
                <c:pt idx="14237">
                  <c:v>45245.625</c:v>
                </c:pt>
                <c:pt idx="14238">
                  <c:v>45245.75</c:v>
                </c:pt>
                <c:pt idx="14239">
                  <c:v>45245.875</c:v>
                </c:pt>
                <c:pt idx="14240">
                  <c:v>45246</c:v>
                </c:pt>
                <c:pt idx="14241">
                  <c:v>45246.125</c:v>
                </c:pt>
                <c:pt idx="14242">
                  <c:v>45246.25</c:v>
                </c:pt>
                <c:pt idx="14243">
                  <c:v>45246.375</c:v>
                </c:pt>
                <c:pt idx="14244">
                  <c:v>45246.5</c:v>
                </c:pt>
                <c:pt idx="14245">
                  <c:v>45246.625</c:v>
                </c:pt>
                <c:pt idx="14246">
                  <c:v>45246.75</c:v>
                </c:pt>
                <c:pt idx="14247">
                  <c:v>45246.875</c:v>
                </c:pt>
                <c:pt idx="14248">
                  <c:v>45247</c:v>
                </c:pt>
                <c:pt idx="14249">
                  <c:v>45247.125</c:v>
                </c:pt>
                <c:pt idx="14250">
                  <c:v>45247.25</c:v>
                </c:pt>
                <c:pt idx="14251">
                  <c:v>45247.375</c:v>
                </c:pt>
                <c:pt idx="14252">
                  <c:v>45247.5</c:v>
                </c:pt>
                <c:pt idx="14253">
                  <c:v>45247.625</c:v>
                </c:pt>
                <c:pt idx="14254">
                  <c:v>45247.75</c:v>
                </c:pt>
                <c:pt idx="14255">
                  <c:v>45247.875</c:v>
                </c:pt>
                <c:pt idx="14256">
                  <c:v>45248</c:v>
                </c:pt>
                <c:pt idx="14257">
                  <c:v>45248.125</c:v>
                </c:pt>
                <c:pt idx="14258">
                  <c:v>45248.25</c:v>
                </c:pt>
                <c:pt idx="14259">
                  <c:v>45248.375</c:v>
                </c:pt>
                <c:pt idx="14260">
                  <c:v>45248.5</c:v>
                </c:pt>
                <c:pt idx="14261">
                  <c:v>45248.625</c:v>
                </c:pt>
                <c:pt idx="14262">
                  <c:v>45248.75</c:v>
                </c:pt>
                <c:pt idx="14263">
                  <c:v>45248.875</c:v>
                </c:pt>
                <c:pt idx="14264">
                  <c:v>45249</c:v>
                </c:pt>
                <c:pt idx="14265">
                  <c:v>45249.125</c:v>
                </c:pt>
                <c:pt idx="14266">
                  <c:v>45249.25</c:v>
                </c:pt>
                <c:pt idx="14267">
                  <c:v>45249.375</c:v>
                </c:pt>
                <c:pt idx="14268">
                  <c:v>45249.5</c:v>
                </c:pt>
                <c:pt idx="14269">
                  <c:v>45249.625</c:v>
                </c:pt>
                <c:pt idx="14270">
                  <c:v>45249.75</c:v>
                </c:pt>
                <c:pt idx="14271">
                  <c:v>45249.875</c:v>
                </c:pt>
                <c:pt idx="14272">
                  <c:v>45250</c:v>
                </c:pt>
                <c:pt idx="14273">
                  <c:v>45250.125</c:v>
                </c:pt>
                <c:pt idx="14274">
                  <c:v>45250.25</c:v>
                </c:pt>
                <c:pt idx="14275">
                  <c:v>45250.375</c:v>
                </c:pt>
                <c:pt idx="14276">
                  <c:v>45250.5</c:v>
                </c:pt>
                <c:pt idx="14277">
                  <c:v>45250.625</c:v>
                </c:pt>
                <c:pt idx="14278">
                  <c:v>45250.75</c:v>
                </c:pt>
                <c:pt idx="14279">
                  <c:v>45250.875</c:v>
                </c:pt>
                <c:pt idx="14280">
                  <c:v>45251</c:v>
                </c:pt>
                <c:pt idx="14281">
                  <c:v>45251.125</c:v>
                </c:pt>
                <c:pt idx="14282">
                  <c:v>45251.25</c:v>
                </c:pt>
                <c:pt idx="14283">
                  <c:v>45251.375</c:v>
                </c:pt>
                <c:pt idx="14284">
                  <c:v>45251.5</c:v>
                </c:pt>
                <c:pt idx="14285">
                  <c:v>45251.625</c:v>
                </c:pt>
                <c:pt idx="14286">
                  <c:v>45251.75</c:v>
                </c:pt>
                <c:pt idx="14287">
                  <c:v>45251.875</c:v>
                </c:pt>
                <c:pt idx="14288">
                  <c:v>45252</c:v>
                </c:pt>
                <c:pt idx="14289">
                  <c:v>45252.125</c:v>
                </c:pt>
                <c:pt idx="14290">
                  <c:v>45252.25</c:v>
                </c:pt>
                <c:pt idx="14291">
                  <c:v>45252.375</c:v>
                </c:pt>
                <c:pt idx="14292">
                  <c:v>45252.5</c:v>
                </c:pt>
                <c:pt idx="14293">
                  <c:v>45252.625</c:v>
                </c:pt>
                <c:pt idx="14294">
                  <c:v>45252.75</c:v>
                </c:pt>
                <c:pt idx="14295">
                  <c:v>45252.875</c:v>
                </c:pt>
                <c:pt idx="14296">
                  <c:v>45253</c:v>
                </c:pt>
                <c:pt idx="14297">
                  <c:v>45253.125</c:v>
                </c:pt>
                <c:pt idx="14298">
                  <c:v>45253.25</c:v>
                </c:pt>
                <c:pt idx="14299">
                  <c:v>45253.375</c:v>
                </c:pt>
                <c:pt idx="14300">
                  <c:v>45253.5</c:v>
                </c:pt>
                <c:pt idx="14301">
                  <c:v>45253.625</c:v>
                </c:pt>
                <c:pt idx="14302">
                  <c:v>45253.75</c:v>
                </c:pt>
                <c:pt idx="14303">
                  <c:v>45253.875</c:v>
                </c:pt>
                <c:pt idx="14304">
                  <c:v>45254</c:v>
                </c:pt>
                <c:pt idx="14305">
                  <c:v>45254.125</c:v>
                </c:pt>
                <c:pt idx="14306">
                  <c:v>45254.25</c:v>
                </c:pt>
                <c:pt idx="14307">
                  <c:v>45254.375</c:v>
                </c:pt>
                <c:pt idx="14308">
                  <c:v>45254.5</c:v>
                </c:pt>
                <c:pt idx="14309">
                  <c:v>45254.625</c:v>
                </c:pt>
                <c:pt idx="14310">
                  <c:v>45254.75</c:v>
                </c:pt>
                <c:pt idx="14311">
                  <c:v>45254.875</c:v>
                </c:pt>
                <c:pt idx="14312">
                  <c:v>45255</c:v>
                </c:pt>
                <c:pt idx="14313">
                  <c:v>45255.125</c:v>
                </c:pt>
                <c:pt idx="14314">
                  <c:v>45255.25</c:v>
                </c:pt>
                <c:pt idx="14315">
                  <c:v>45255.375</c:v>
                </c:pt>
                <c:pt idx="14316">
                  <c:v>45255.5</c:v>
                </c:pt>
                <c:pt idx="14317">
                  <c:v>45255.625</c:v>
                </c:pt>
                <c:pt idx="14318">
                  <c:v>45255.75</c:v>
                </c:pt>
                <c:pt idx="14319">
                  <c:v>45255.875</c:v>
                </c:pt>
                <c:pt idx="14320">
                  <c:v>45256</c:v>
                </c:pt>
                <c:pt idx="14321">
                  <c:v>45256.125</c:v>
                </c:pt>
                <c:pt idx="14322">
                  <c:v>45256.25</c:v>
                </c:pt>
                <c:pt idx="14323">
                  <c:v>45256.375</c:v>
                </c:pt>
                <c:pt idx="14324">
                  <c:v>45256.5</c:v>
                </c:pt>
                <c:pt idx="14325">
                  <c:v>45256.625</c:v>
                </c:pt>
                <c:pt idx="14326">
                  <c:v>45256.75</c:v>
                </c:pt>
                <c:pt idx="14327">
                  <c:v>45256.875</c:v>
                </c:pt>
                <c:pt idx="14328">
                  <c:v>45257</c:v>
                </c:pt>
                <c:pt idx="14329">
                  <c:v>45257.125</c:v>
                </c:pt>
                <c:pt idx="14330">
                  <c:v>45257.25</c:v>
                </c:pt>
                <c:pt idx="14331">
                  <c:v>45257.375</c:v>
                </c:pt>
                <c:pt idx="14332">
                  <c:v>45257.5</c:v>
                </c:pt>
                <c:pt idx="14333">
                  <c:v>45257.625</c:v>
                </c:pt>
                <c:pt idx="14334">
                  <c:v>45257.75</c:v>
                </c:pt>
                <c:pt idx="14335">
                  <c:v>45257.875</c:v>
                </c:pt>
                <c:pt idx="14336">
                  <c:v>45258</c:v>
                </c:pt>
                <c:pt idx="14337">
                  <c:v>45258.125</c:v>
                </c:pt>
                <c:pt idx="14338">
                  <c:v>45258.25</c:v>
                </c:pt>
                <c:pt idx="14339">
                  <c:v>45258.375</c:v>
                </c:pt>
                <c:pt idx="14340">
                  <c:v>45258.5</c:v>
                </c:pt>
                <c:pt idx="14341">
                  <c:v>45258.625</c:v>
                </c:pt>
                <c:pt idx="14342">
                  <c:v>45258.75</c:v>
                </c:pt>
                <c:pt idx="14343">
                  <c:v>45258.875</c:v>
                </c:pt>
                <c:pt idx="14344">
                  <c:v>45259</c:v>
                </c:pt>
                <c:pt idx="14345">
                  <c:v>45259.125</c:v>
                </c:pt>
                <c:pt idx="14346">
                  <c:v>45259.25</c:v>
                </c:pt>
                <c:pt idx="14347">
                  <c:v>45259.375</c:v>
                </c:pt>
                <c:pt idx="14348">
                  <c:v>45259.5</c:v>
                </c:pt>
                <c:pt idx="14349">
                  <c:v>45259.625</c:v>
                </c:pt>
                <c:pt idx="14350">
                  <c:v>45259.75</c:v>
                </c:pt>
                <c:pt idx="14351">
                  <c:v>45259.875</c:v>
                </c:pt>
                <c:pt idx="14352">
                  <c:v>45260</c:v>
                </c:pt>
                <c:pt idx="14353">
                  <c:v>45260.125</c:v>
                </c:pt>
                <c:pt idx="14354">
                  <c:v>45260.25</c:v>
                </c:pt>
                <c:pt idx="14355">
                  <c:v>45260.375</c:v>
                </c:pt>
                <c:pt idx="14356">
                  <c:v>45260.5</c:v>
                </c:pt>
                <c:pt idx="14357">
                  <c:v>45260.625</c:v>
                </c:pt>
                <c:pt idx="14358">
                  <c:v>45260.75</c:v>
                </c:pt>
                <c:pt idx="14359">
                  <c:v>45260.875</c:v>
                </c:pt>
                <c:pt idx="14360">
                  <c:v>45261</c:v>
                </c:pt>
                <c:pt idx="14361">
                  <c:v>45261.125</c:v>
                </c:pt>
                <c:pt idx="14362">
                  <c:v>45261.25</c:v>
                </c:pt>
                <c:pt idx="14363">
                  <c:v>45261.375</c:v>
                </c:pt>
                <c:pt idx="14364">
                  <c:v>45261.5</c:v>
                </c:pt>
                <c:pt idx="14365">
                  <c:v>45261.625</c:v>
                </c:pt>
                <c:pt idx="14366">
                  <c:v>45261.75</c:v>
                </c:pt>
                <c:pt idx="14367">
                  <c:v>45261.875</c:v>
                </c:pt>
                <c:pt idx="14368">
                  <c:v>45262</c:v>
                </c:pt>
                <c:pt idx="14369">
                  <c:v>45262.125</c:v>
                </c:pt>
                <c:pt idx="14370">
                  <c:v>45262.25</c:v>
                </c:pt>
                <c:pt idx="14371">
                  <c:v>45262.375</c:v>
                </c:pt>
                <c:pt idx="14372">
                  <c:v>45262.5</c:v>
                </c:pt>
                <c:pt idx="14373">
                  <c:v>45262.625</c:v>
                </c:pt>
                <c:pt idx="14374">
                  <c:v>45262.75</c:v>
                </c:pt>
                <c:pt idx="14375">
                  <c:v>45262.875</c:v>
                </c:pt>
                <c:pt idx="14376">
                  <c:v>45263</c:v>
                </c:pt>
                <c:pt idx="14377">
                  <c:v>45263.125</c:v>
                </c:pt>
                <c:pt idx="14378">
                  <c:v>45263.25</c:v>
                </c:pt>
                <c:pt idx="14379">
                  <c:v>45263.375</c:v>
                </c:pt>
                <c:pt idx="14380">
                  <c:v>45263.5</c:v>
                </c:pt>
                <c:pt idx="14381">
                  <c:v>45263.625</c:v>
                </c:pt>
                <c:pt idx="14382">
                  <c:v>45263.75</c:v>
                </c:pt>
                <c:pt idx="14383">
                  <c:v>45263.875</c:v>
                </c:pt>
                <c:pt idx="14384">
                  <c:v>45264</c:v>
                </c:pt>
                <c:pt idx="14385">
                  <c:v>45264.125</c:v>
                </c:pt>
                <c:pt idx="14386">
                  <c:v>45264.25</c:v>
                </c:pt>
                <c:pt idx="14387">
                  <c:v>45264.375</c:v>
                </c:pt>
                <c:pt idx="14388">
                  <c:v>45264.5</c:v>
                </c:pt>
                <c:pt idx="14389">
                  <c:v>45264.625</c:v>
                </c:pt>
                <c:pt idx="14390">
                  <c:v>45264.75</c:v>
                </c:pt>
                <c:pt idx="14391">
                  <c:v>45264.875</c:v>
                </c:pt>
                <c:pt idx="14392">
                  <c:v>45265</c:v>
                </c:pt>
                <c:pt idx="14393">
                  <c:v>45265.125</c:v>
                </c:pt>
                <c:pt idx="14394">
                  <c:v>45265.25</c:v>
                </c:pt>
                <c:pt idx="14395">
                  <c:v>45265.375</c:v>
                </c:pt>
                <c:pt idx="14396">
                  <c:v>45265.5</c:v>
                </c:pt>
                <c:pt idx="14397">
                  <c:v>45265.625</c:v>
                </c:pt>
                <c:pt idx="14398">
                  <c:v>45265.75</c:v>
                </c:pt>
                <c:pt idx="14399">
                  <c:v>45265.875</c:v>
                </c:pt>
                <c:pt idx="14400">
                  <c:v>45266</c:v>
                </c:pt>
                <c:pt idx="14401">
                  <c:v>45266.125</c:v>
                </c:pt>
                <c:pt idx="14402">
                  <c:v>45266.25</c:v>
                </c:pt>
                <c:pt idx="14403">
                  <c:v>45266.375</c:v>
                </c:pt>
                <c:pt idx="14404">
                  <c:v>45266.5</c:v>
                </c:pt>
                <c:pt idx="14405">
                  <c:v>45266.625</c:v>
                </c:pt>
                <c:pt idx="14406">
                  <c:v>45266.75</c:v>
                </c:pt>
                <c:pt idx="14407">
                  <c:v>45266.875</c:v>
                </c:pt>
                <c:pt idx="14408">
                  <c:v>45267</c:v>
                </c:pt>
                <c:pt idx="14409">
                  <c:v>45267.125</c:v>
                </c:pt>
                <c:pt idx="14410">
                  <c:v>45267.25</c:v>
                </c:pt>
                <c:pt idx="14411">
                  <c:v>45267.375</c:v>
                </c:pt>
                <c:pt idx="14412">
                  <c:v>45267.5</c:v>
                </c:pt>
                <c:pt idx="14413">
                  <c:v>45267.625</c:v>
                </c:pt>
                <c:pt idx="14414">
                  <c:v>45267.75</c:v>
                </c:pt>
                <c:pt idx="14415">
                  <c:v>45267.875</c:v>
                </c:pt>
                <c:pt idx="14416">
                  <c:v>45268</c:v>
                </c:pt>
                <c:pt idx="14417">
                  <c:v>45268.125</c:v>
                </c:pt>
                <c:pt idx="14418">
                  <c:v>45268.25</c:v>
                </c:pt>
                <c:pt idx="14419">
                  <c:v>45268.375</c:v>
                </c:pt>
                <c:pt idx="14420">
                  <c:v>45268.5</c:v>
                </c:pt>
                <c:pt idx="14421">
                  <c:v>45268.625</c:v>
                </c:pt>
                <c:pt idx="14422">
                  <c:v>45268.75</c:v>
                </c:pt>
                <c:pt idx="14423">
                  <c:v>45268.875</c:v>
                </c:pt>
                <c:pt idx="14424">
                  <c:v>45269</c:v>
                </c:pt>
                <c:pt idx="14425">
                  <c:v>45269.125</c:v>
                </c:pt>
                <c:pt idx="14426">
                  <c:v>45269.25</c:v>
                </c:pt>
                <c:pt idx="14427">
                  <c:v>45269.375</c:v>
                </c:pt>
                <c:pt idx="14428">
                  <c:v>45269.5</c:v>
                </c:pt>
                <c:pt idx="14429">
                  <c:v>45269.625</c:v>
                </c:pt>
                <c:pt idx="14430">
                  <c:v>45269.75</c:v>
                </c:pt>
                <c:pt idx="14431">
                  <c:v>45269.875</c:v>
                </c:pt>
                <c:pt idx="14432">
                  <c:v>45270</c:v>
                </c:pt>
                <c:pt idx="14433">
                  <c:v>45270.125</c:v>
                </c:pt>
                <c:pt idx="14434">
                  <c:v>45270.25</c:v>
                </c:pt>
                <c:pt idx="14435">
                  <c:v>45270.375</c:v>
                </c:pt>
                <c:pt idx="14436">
                  <c:v>45270.5</c:v>
                </c:pt>
                <c:pt idx="14437">
                  <c:v>45270.625</c:v>
                </c:pt>
                <c:pt idx="14438">
                  <c:v>45270.75</c:v>
                </c:pt>
                <c:pt idx="14439">
                  <c:v>45270.875</c:v>
                </c:pt>
                <c:pt idx="14440">
                  <c:v>45271</c:v>
                </c:pt>
                <c:pt idx="14441">
                  <c:v>45271.125</c:v>
                </c:pt>
                <c:pt idx="14442">
                  <c:v>45271.25</c:v>
                </c:pt>
                <c:pt idx="14443">
                  <c:v>45271.375</c:v>
                </c:pt>
                <c:pt idx="14444">
                  <c:v>45271.5</c:v>
                </c:pt>
                <c:pt idx="14445">
                  <c:v>45271.625</c:v>
                </c:pt>
                <c:pt idx="14446">
                  <c:v>45271.75</c:v>
                </c:pt>
                <c:pt idx="14447">
                  <c:v>45271.875</c:v>
                </c:pt>
                <c:pt idx="14448">
                  <c:v>45272</c:v>
                </c:pt>
                <c:pt idx="14449">
                  <c:v>45272.125</c:v>
                </c:pt>
                <c:pt idx="14450">
                  <c:v>45272.25</c:v>
                </c:pt>
                <c:pt idx="14451">
                  <c:v>45272.375</c:v>
                </c:pt>
                <c:pt idx="14452">
                  <c:v>45272.5</c:v>
                </c:pt>
                <c:pt idx="14453">
                  <c:v>45272.625</c:v>
                </c:pt>
                <c:pt idx="14454">
                  <c:v>45272.75</c:v>
                </c:pt>
                <c:pt idx="14455">
                  <c:v>45272.875</c:v>
                </c:pt>
                <c:pt idx="14456">
                  <c:v>45273</c:v>
                </c:pt>
                <c:pt idx="14457">
                  <c:v>45273.125</c:v>
                </c:pt>
                <c:pt idx="14458">
                  <c:v>45273.25</c:v>
                </c:pt>
                <c:pt idx="14459">
                  <c:v>45273.375</c:v>
                </c:pt>
                <c:pt idx="14460">
                  <c:v>45273.5</c:v>
                </c:pt>
                <c:pt idx="14461">
                  <c:v>45273.625</c:v>
                </c:pt>
                <c:pt idx="14462">
                  <c:v>45273.75</c:v>
                </c:pt>
                <c:pt idx="14463">
                  <c:v>45273.875</c:v>
                </c:pt>
                <c:pt idx="14464">
                  <c:v>45274</c:v>
                </c:pt>
                <c:pt idx="14465">
                  <c:v>45274.125</c:v>
                </c:pt>
                <c:pt idx="14466">
                  <c:v>45274.25</c:v>
                </c:pt>
                <c:pt idx="14467">
                  <c:v>45274.375</c:v>
                </c:pt>
                <c:pt idx="14468">
                  <c:v>45274.5</c:v>
                </c:pt>
                <c:pt idx="14469">
                  <c:v>45274.625</c:v>
                </c:pt>
                <c:pt idx="14470">
                  <c:v>45274.75</c:v>
                </c:pt>
                <c:pt idx="14471">
                  <c:v>45274.875</c:v>
                </c:pt>
                <c:pt idx="14472">
                  <c:v>45275</c:v>
                </c:pt>
                <c:pt idx="14473">
                  <c:v>45275.125</c:v>
                </c:pt>
                <c:pt idx="14474">
                  <c:v>45275.25</c:v>
                </c:pt>
                <c:pt idx="14475">
                  <c:v>45275.375</c:v>
                </c:pt>
                <c:pt idx="14476">
                  <c:v>45275.5</c:v>
                </c:pt>
                <c:pt idx="14477">
                  <c:v>45275.625</c:v>
                </c:pt>
                <c:pt idx="14478">
                  <c:v>45275.75</c:v>
                </c:pt>
                <c:pt idx="14479">
                  <c:v>45275.875</c:v>
                </c:pt>
                <c:pt idx="14480">
                  <c:v>45276</c:v>
                </c:pt>
                <c:pt idx="14481">
                  <c:v>45276.125</c:v>
                </c:pt>
                <c:pt idx="14482">
                  <c:v>45276.25</c:v>
                </c:pt>
                <c:pt idx="14483">
                  <c:v>45276.375</c:v>
                </c:pt>
                <c:pt idx="14484">
                  <c:v>45276.5</c:v>
                </c:pt>
                <c:pt idx="14485">
                  <c:v>45276.625</c:v>
                </c:pt>
                <c:pt idx="14486">
                  <c:v>45276.75</c:v>
                </c:pt>
                <c:pt idx="14487">
                  <c:v>45276.875</c:v>
                </c:pt>
                <c:pt idx="14488">
                  <c:v>45277</c:v>
                </c:pt>
                <c:pt idx="14489">
                  <c:v>45277.125</c:v>
                </c:pt>
                <c:pt idx="14490">
                  <c:v>45277.25</c:v>
                </c:pt>
                <c:pt idx="14491">
                  <c:v>45277.375</c:v>
                </c:pt>
                <c:pt idx="14492">
                  <c:v>45277.5</c:v>
                </c:pt>
                <c:pt idx="14493">
                  <c:v>45277.625</c:v>
                </c:pt>
                <c:pt idx="14494">
                  <c:v>45277.75</c:v>
                </c:pt>
                <c:pt idx="14495">
                  <c:v>45277.875</c:v>
                </c:pt>
                <c:pt idx="14496">
                  <c:v>45278</c:v>
                </c:pt>
                <c:pt idx="14497">
                  <c:v>45278.125</c:v>
                </c:pt>
                <c:pt idx="14498">
                  <c:v>45278.25</c:v>
                </c:pt>
                <c:pt idx="14499">
                  <c:v>45278.375</c:v>
                </c:pt>
                <c:pt idx="14500">
                  <c:v>45278.5</c:v>
                </c:pt>
                <c:pt idx="14501">
                  <c:v>45278.625</c:v>
                </c:pt>
                <c:pt idx="14502">
                  <c:v>45278.75</c:v>
                </c:pt>
                <c:pt idx="14503">
                  <c:v>45278.875</c:v>
                </c:pt>
                <c:pt idx="14504">
                  <c:v>45279</c:v>
                </c:pt>
                <c:pt idx="14505">
                  <c:v>45279.125</c:v>
                </c:pt>
                <c:pt idx="14506">
                  <c:v>45279.25</c:v>
                </c:pt>
                <c:pt idx="14507">
                  <c:v>45279.375</c:v>
                </c:pt>
                <c:pt idx="14508">
                  <c:v>45279.5</c:v>
                </c:pt>
                <c:pt idx="14509">
                  <c:v>45279.625</c:v>
                </c:pt>
                <c:pt idx="14510">
                  <c:v>45279.75</c:v>
                </c:pt>
                <c:pt idx="14511">
                  <c:v>45279.875</c:v>
                </c:pt>
                <c:pt idx="14512">
                  <c:v>45280</c:v>
                </c:pt>
                <c:pt idx="14513">
                  <c:v>45280.125</c:v>
                </c:pt>
                <c:pt idx="14514">
                  <c:v>45280.25</c:v>
                </c:pt>
                <c:pt idx="14515">
                  <c:v>45280.375</c:v>
                </c:pt>
                <c:pt idx="14516">
                  <c:v>45280.5</c:v>
                </c:pt>
                <c:pt idx="14517">
                  <c:v>45280.625</c:v>
                </c:pt>
                <c:pt idx="14518">
                  <c:v>45280.75</c:v>
                </c:pt>
                <c:pt idx="14519">
                  <c:v>45280.875</c:v>
                </c:pt>
                <c:pt idx="14520">
                  <c:v>45281</c:v>
                </c:pt>
                <c:pt idx="14521">
                  <c:v>45281.125</c:v>
                </c:pt>
                <c:pt idx="14522">
                  <c:v>45281.25</c:v>
                </c:pt>
                <c:pt idx="14523">
                  <c:v>45281.375</c:v>
                </c:pt>
                <c:pt idx="14524">
                  <c:v>45281.5</c:v>
                </c:pt>
                <c:pt idx="14525">
                  <c:v>45281.625</c:v>
                </c:pt>
                <c:pt idx="14526">
                  <c:v>45281.75</c:v>
                </c:pt>
                <c:pt idx="14527">
                  <c:v>45281.875</c:v>
                </c:pt>
                <c:pt idx="14528">
                  <c:v>45282</c:v>
                </c:pt>
                <c:pt idx="14529">
                  <c:v>45282.125</c:v>
                </c:pt>
                <c:pt idx="14530">
                  <c:v>45282.25</c:v>
                </c:pt>
                <c:pt idx="14531">
                  <c:v>45282.375</c:v>
                </c:pt>
                <c:pt idx="14532">
                  <c:v>45282.5</c:v>
                </c:pt>
                <c:pt idx="14533">
                  <c:v>45282.625</c:v>
                </c:pt>
                <c:pt idx="14534">
                  <c:v>45282.75</c:v>
                </c:pt>
                <c:pt idx="14535">
                  <c:v>45282.875</c:v>
                </c:pt>
                <c:pt idx="14536">
                  <c:v>45283</c:v>
                </c:pt>
                <c:pt idx="14537">
                  <c:v>45283.125</c:v>
                </c:pt>
                <c:pt idx="14538">
                  <c:v>45283.25</c:v>
                </c:pt>
                <c:pt idx="14539">
                  <c:v>45283.375</c:v>
                </c:pt>
                <c:pt idx="14540">
                  <c:v>45283.5</c:v>
                </c:pt>
                <c:pt idx="14541">
                  <c:v>45283.625</c:v>
                </c:pt>
                <c:pt idx="14542">
                  <c:v>45283.75</c:v>
                </c:pt>
                <c:pt idx="14543">
                  <c:v>45283.875</c:v>
                </c:pt>
                <c:pt idx="14544">
                  <c:v>45284</c:v>
                </c:pt>
                <c:pt idx="14545">
                  <c:v>45284.125</c:v>
                </c:pt>
                <c:pt idx="14546">
                  <c:v>45284.25</c:v>
                </c:pt>
                <c:pt idx="14547">
                  <c:v>45284.375</c:v>
                </c:pt>
                <c:pt idx="14548">
                  <c:v>45284.5</c:v>
                </c:pt>
                <c:pt idx="14549">
                  <c:v>45284.625</c:v>
                </c:pt>
                <c:pt idx="14550">
                  <c:v>45284.75</c:v>
                </c:pt>
                <c:pt idx="14551">
                  <c:v>45284.875</c:v>
                </c:pt>
                <c:pt idx="14552">
                  <c:v>45285</c:v>
                </c:pt>
                <c:pt idx="14553">
                  <c:v>45285.125</c:v>
                </c:pt>
                <c:pt idx="14554">
                  <c:v>45285.25</c:v>
                </c:pt>
                <c:pt idx="14555">
                  <c:v>45285.375</c:v>
                </c:pt>
                <c:pt idx="14556">
                  <c:v>45285.5</c:v>
                </c:pt>
                <c:pt idx="14557">
                  <c:v>45285.625</c:v>
                </c:pt>
                <c:pt idx="14558">
                  <c:v>45285.75</c:v>
                </c:pt>
                <c:pt idx="14559">
                  <c:v>45285.875</c:v>
                </c:pt>
                <c:pt idx="14560">
                  <c:v>45286</c:v>
                </c:pt>
                <c:pt idx="14561">
                  <c:v>45286.125</c:v>
                </c:pt>
                <c:pt idx="14562">
                  <c:v>45286.25</c:v>
                </c:pt>
                <c:pt idx="14563">
                  <c:v>45286.375</c:v>
                </c:pt>
                <c:pt idx="14564">
                  <c:v>45286.5</c:v>
                </c:pt>
                <c:pt idx="14565">
                  <c:v>45286.625</c:v>
                </c:pt>
                <c:pt idx="14566">
                  <c:v>45286.75</c:v>
                </c:pt>
                <c:pt idx="14567">
                  <c:v>45286.875</c:v>
                </c:pt>
                <c:pt idx="14568">
                  <c:v>45287</c:v>
                </c:pt>
                <c:pt idx="14569">
                  <c:v>45287.125</c:v>
                </c:pt>
                <c:pt idx="14570">
                  <c:v>45287.25</c:v>
                </c:pt>
                <c:pt idx="14571">
                  <c:v>45287.375</c:v>
                </c:pt>
                <c:pt idx="14572">
                  <c:v>45287.5</c:v>
                </c:pt>
                <c:pt idx="14573">
                  <c:v>45287.625</c:v>
                </c:pt>
                <c:pt idx="14574">
                  <c:v>45287.75</c:v>
                </c:pt>
                <c:pt idx="14575">
                  <c:v>45287.875</c:v>
                </c:pt>
                <c:pt idx="14576">
                  <c:v>45288</c:v>
                </c:pt>
                <c:pt idx="14577">
                  <c:v>45288.125</c:v>
                </c:pt>
                <c:pt idx="14578">
                  <c:v>45288.25</c:v>
                </c:pt>
                <c:pt idx="14579">
                  <c:v>45288.375</c:v>
                </c:pt>
                <c:pt idx="14580">
                  <c:v>45288.5</c:v>
                </c:pt>
                <c:pt idx="14581">
                  <c:v>45288.625</c:v>
                </c:pt>
                <c:pt idx="14582">
                  <c:v>45288.75</c:v>
                </c:pt>
                <c:pt idx="14583">
                  <c:v>45288.875</c:v>
                </c:pt>
                <c:pt idx="14584">
                  <c:v>45289</c:v>
                </c:pt>
                <c:pt idx="14585">
                  <c:v>45289.125</c:v>
                </c:pt>
                <c:pt idx="14586">
                  <c:v>45289.25</c:v>
                </c:pt>
                <c:pt idx="14587">
                  <c:v>45289.375</c:v>
                </c:pt>
                <c:pt idx="14588">
                  <c:v>45289.5</c:v>
                </c:pt>
                <c:pt idx="14589">
                  <c:v>45289.625</c:v>
                </c:pt>
                <c:pt idx="14590">
                  <c:v>45289.75</c:v>
                </c:pt>
                <c:pt idx="14591">
                  <c:v>45289.875</c:v>
                </c:pt>
                <c:pt idx="14592">
                  <c:v>45290</c:v>
                </c:pt>
                <c:pt idx="14593">
                  <c:v>45290.125</c:v>
                </c:pt>
                <c:pt idx="14594">
                  <c:v>45290.25</c:v>
                </c:pt>
                <c:pt idx="14595">
                  <c:v>45290.375</c:v>
                </c:pt>
                <c:pt idx="14596">
                  <c:v>45290.5</c:v>
                </c:pt>
                <c:pt idx="14597">
                  <c:v>45290.625</c:v>
                </c:pt>
                <c:pt idx="14598">
                  <c:v>45290.75</c:v>
                </c:pt>
                <c:pt idx="14599">
                  <c:v>45290.875</c:v>
                </c:pt>
                <c:pt idx="14600">
                  <c:v>45291</c:v>
                </c:pt>
                <c:pt idx="14601">
                  <c:v>45291.125</c:v>
                </c:pt>
                <c:pt idx="14602">
                  <c:v>45291.25</c:v>
                </c:pt>
                <c:pt idx="14603">
                  <c:v>45291.375</c:v>
                </c:pt>
                <c:pt idx="14604">
                  <c:v>45291.5</c:v>
                </c:pt>
                <c:pt idx="14605">
                  <c:v>45291.625</c:v>
                </c:pt>
                <c:pt idx="14606">
                  <c:v>45291.75</c:v>
                </c:pt>
                <c:pt idx="14607">
                  <c:v>45291.875</c:v>
                </c:pt>
              </c:numCache>
            </c:numRef>
          </c:cat>
          <c:val>
            <c:numRef>
              <c:f>'g4.areaAvgTimeSeries.GLDAS_NOAH'!$B$10:$B$14617</c:f>
              <c:numCache>
                <c:formatCode>General</c:formatCode>
                <c:ptCount val="14608"/>
                <c:pt idx="0">
                  <c:v>0.90707105399999999</c:v>
                </c:pt>
                <c:pt idx="1">
                  <c:v>0.80000001200000004</c:v>
                </c:pt>
                <c:pt idx="2">
                  <c:v>2.2025001</c:v>
                </c:pt>
                <c:pt idx="3">
                  <c:v>4.0070710199999997</c:v>
                </c:pt>
                <c:pt idx="4">
                  <c:v>3.90249991</c:v>
                </c:pt>
                <c:pt idx="5">
                  <c:v>1.5055902000000001</c:v>
                </c:pt>
                <c:pt idx="6">
                  <c:v>1.20527041</c:v>
                </c:pt>
                <c:pt idx="7">
                  <c:v>0.70249998599999997</c:v>
                </c:pt>
                <c:pt idx="8">
                  <c:v>0.40555554599999999</c:v>
                </c:pt>
                <c:pt idx="9">
                  <c:v>0.20499999799999999</c:v>
                </c:pt>
                <c:pt idx="10">
                  <c:v>1.40750003</c:v>
                </c:pt>
                <c:pt idx="11">
                  <c:v>3.1075000799999999</c:v>
                </c:pt>
                <c:pt idx="12">
                  <c:v>3.4035356000000001</c:v>
                </c:pt>
                <c:pt idx="13">
                  <c:v>2.91030765</c:v>
                </c:pt>
                <c:pt idx="14">
                  <c:v>1.00499761</c:v>
                </c:pt>
                <c:pt idx="15">
                  <c:v>1.0090138900000001</c:v>
                </c:pt>
                <c:pt idx="16">
                  <c:v>0.60235702999999996</c:v>
                </c:pt>
                <c:pt idx="17">
                  <c:v>0.90499997099999996</c:v>
                </c:pt>
                <c:pt idx="18">
                  <c:v>1.50000238</c:v>
                </c:pt>
                <c:pt idx="19">
                  <c:v>3.2055902500000002</c:v>
                </c:pt>
                <c:pt idx="20">
                  <c:v>3.90499997</c:v>
                </c:pt>
                <c:pt idx="21">
                  <c:v>3.1037256700000002</c:v>
                </c:pt>
                <c:pt idx="22">
                  <c:v>1.50250006</c:v>
                </c:pt>
                <c:pt idx="23">
                  <c:v>1.2035355599999999</c:v>
                </c:pt>
                <c:pt idx="24">
                  <c:v>0.90833139399999996</c:v>
                </c:pt>
                <c:pt idx="25">
                  <c:v>0.40790802199999998</c:v>
                </c:pt>
                <c:pt idx="26">
                  <c:v>2.1079056299999999</c:v>
                </c:pt>
                <c:pt idx="27">
                  <c:v>4.6055879600000003</c:v>
                </c:pt>
                <c:pt idx="28">
                  <c:v>4.3137435899999996</c:v>
                </c:pt>
                <c:pt idx="29">
                  <c:v>2.3089752200000002</c:v>
                </c:pt>
                <c:pt idx="30">
                  <c:v>1.5047158</c:v>
                </c:pt>
                <c:pt idx="31">
                  <c:v>0.90249997400000004</c:v>
                </c:pt>
                <c:pt idx="32">
                  <c:v>0.40849837700000002</c:v>
                </c:pt>
                <c:pt idx="33">
                  <c:v>0.70353555700000003</c:v>
                </c:pt>
                <c:pt idx="34">
                  <c:v>0.607500017</c:v>
                </c:pt>
                <c:pt idx="35">
                  <c:v>3.5035355099999999</c:v>
                </c:pt>
                <c:pt idx="36">
                  <c:v>5.3024997699999998</c:v>
                </c:pt>
                <c:pt idx="37">
                  <c:v>2.6024999599999998</c:v>
                </c:pt>
                <c:pt idx="38">
                  <c:v>1.4033309199999999</c:v>
                </c:pt>
                <c:pt idx="39">
                  <c:v>0.70249998599999997</c:v>
                </c:pt>
                <c:pt idx="40">
                  <c:v>0.50999998999999996</c:v>
                </c:pt>
                <c:pt idx="41">
                  <c:v>0.40166667099999998</c:v>
                </c:pt>
                <c:pt idx="42">
                  <c:v>1.70559013</c:v>
                </c:pt>
                <c:pt idx="43">
                  <c:v>2.90249991</c:v>
                </c:pt>
                <c:pt idx="44">
                  <c:v>3.90790558</c:v>
                </c:pt>
                <c:pt idx="45">
                  <c:v>2.7106065799999999</c:v>
                </c:pt>
                <c:pt idx="46">
                  <c:v>1.1025024699999999</c:v>
                </c:pt>
                <c:pt idx="47">
                  <c:v>0.103535533</c:v>
                </c:pt>
                <c:pt idx="48">
                  <c:v>0.60559016499999996</c:v>
                </c:pt>
                <c:pt idx="49">
                  <c:v>1.00250006</c:v>
                </c:pt>
                <c:pt idx="50">
                  <c:v>1.3111803500000001</c:v>
                </c:pt>
                <c:pt idx="51">
                  <c:v>2.81500006</c:v>
                </c:pt>
                <c:pt idx="52">
                  <c:v>3.7049975399999999</c:v>
                </c:pt>
                <c:pt idx="53">
                  <c:v>3.0035355099999999</c:v>
                </c:pt>
                <c:pt idx="54">
                  <c:v>1.01249754</c:v>
                </c:pt>
                <c:pt idx="55">
                  <c:v>1.0079057199999999</c:v>
                </c:pt>
                <c:pt idx="56">
                  <c:v>0.80901181700000002</c:v>
                </c:pt>
                <c:pt idx="57">
                  <c:v>0.50353550899999999</c:v>
                </c:pt>
                <c:pt idx="58">
                  <c:v>1.6103078099999999</c:v>
                </c:pt>
                <c:pt idx="59">
                  <c:v>3.2025001</c:v>
                </c:pt>
                <c:pt idx="60">
                  <c:v>3.4111802600000001</c:v>
                </c:pt>
                <c:pt idx="61">
                  <c:v>2.7134652099999998</c:v>
                </c:pt>
                <c:pt idx="62">
                  <c:v>1.8105409100000001</c:v>
                </c:pt>
                <c:pt idx="63">
                  <c:v>1.8025000099999999</c:v>
                </c:pt>
                <c:pt idx="64">
                  <c:v>1.20559013</c:v>
                </c:pt>
                <c:pt idx="65">
                  <c:v>0.80790799899999999</c:v>
                </c:pt>
                <c:pt idx="66">
                  <c:v>1.5090138900000001</c:v>
                </c:pt>
                <c:pt idx="67">
                  <c:v>3.6024999599999998</c:v>
                </c:pt>
                <c:pt idx="68">
                  <c:v>4.4103078800000004</c:v>
                </c:pt>
                <c:pt idx="69">
                  <c:v>2.5050001100000001</c:v>
                </c:pt>
                <c:pt idx="70">
                  <c:v>1.80499995</c:v>
                </c:pt>
                <c:pt idx="71">
                  <c:v>1.20750248</c:v>
                </c:pt>
                <c:pt idx="72">
                  <c:v>0.80500000699999996</c:v>
                </c:pt>
                <c:pt idx="73">
                  <c:v>0.40250000400000002</c:v>
                </c:pt>
                <c:pt idx="74">
                  <c:v>1.6050024000000001</c:v>
                </c:pt>
                <c:pt idx="75">
                  <c:v>4.10559034</c:v>
                </c:pt>
                <c:pt idx="76">
                  <c:v>3.30235696</c:v>
                </c:pt>
                <c:pt idx="77">
                  <c:v>2.6070692499999999</c:v>
                </c:pt>
                <c:pt idx="78">
                  <c:v>1.80666661</c:v>
                </c:pt>
                <c:pt idx="79">
                  <c:v>1.10353553</c:v>
                </c:pt>
                <c:pt idx="80">
                  <c:v>0.30250000999999999</c:v>
                </c:pt>
                <c:pt idx="81">
                  <c:v>0.40707105399999999</c:v>
                </c:pt>
                <c:pt idx="82">
                  <c:v>1.30559015</c:v>
                </c:pt>
                <c:pt idx="83">
                  <c:v>3.9055900600000002</c:v>
                </c:pt>
                <c:pt idx="84">
                  <c:v>4.3037266699999996</c:v>
                </c:pt>
                <c:pt idx="85">
                  <c:v>2.7055902500000002</c:v>
                </c:pt>
                <c:pt idx="86">
                  <c:v>1.30600929</c:v>
                </c:pt>
                <c:pt idx="87">
                  <c:v>0.707499981</c:v>
                </c:pt>
                <c:pt idx="88">
                  <c:v>0.40559124899999999</c:v>
                </c:pt>
                <c:pt idx="89">
                  <c:v>0.60790491099999999</c:v>
                </c:pt>
                <c:pt idx="90">
                  <c:v>1.50250006</c:v>
                </c:pt>
                <c:pt idx="91">
                  <c:v>3.60353565</c:v>
                </c:pt>
                <c:pt idx="92">
                  <c:v>4.2024998699999996</c:v>
                </c:pt>
                <c:pt idx="93">
                  <c:v>3.0052704800000001</c:v>
                </c:pt>
                <c:pt idx="94">
                  <c:v>1.5024834899999999</c:v>
                </c:pt>
                <c:pt idx="95">
                  <c:v>0.5</c:v>
                </c:pt>
                <c:pt idx="96">
                  <c:v>0.20499999799999999</c:v>
                </c:pt>
                <c:pt idx="97">
                  <c:v>0.502499998</c:v>
                </c:pt>
                <c:pt idx="98">
                  <c:v>1.9035354900000001</c:v>
                </c:pt>
                <c:pt idx="99">
                  <c:v>3.30559015</c:v>
                </c:pt>
                <c:pt idx="100">
                  <c:v>3.7068717499999999</c:v>
                </c:pt>
                <c:pt idx="101">
                  <c:v>2.6035354100000001</c:v>
                </c:pt>
                <c:pt idx="102">
                  <c:v>0.80706936100000004</c:v>
                </c:pt>
                <c:pt idx="103">
                  <c:v>0.50499999500000003</c:v>
                </c:pt>
                <c:pt idx="104">
                  <c:v>0.30559015299999998</c:v>
                </c:pt>
                <c:pt idx="105">
                  <c:v>0.30000001199999998</c:v>
                </c:pt>
                <c:pt idx="106">
                  <c:v>1.5035159600000001</c:v>
                </c:pt>
                <c:pt idx="107">
                  <c:v>2.50250006</c:v>
                </c:pt>
                <c:pt idx="108">
                  <c:v>3.2068717499999999</c:v>
                </c:pt>
                <c:pt idx="109">
                  <c:v>2.1047141599999999</c:v>
                </c:pt>
                <c:pt idx="110">
                  <c:v>0.40707105399999999</c:v>
                </c:pt>
                <c:pt idx="111">
                  <c:v>0.30333334200000001</c:v>
                </c:pt>
                <c:pt idx="112">
                  <c:v>0.20790568000000001</c:v>
                </c:pt>
                <c:pt idx="113">
                  <c:v>0.20372678299999999</c:v>
                </c:pt>
                <c:pt idx="114">
                  <c:v>1.20559013</c:v>
                </c:pt>
                <c:pt idx="115">
                  <c:v>2.50558901</c:v>
                </c:pt>
                <c:pt idx="116">
                  <c:v>3.40249991</c:v>
                </c:pt>
                <c:pt idx="117">
                  <c:v>2.2074999800000001</c:v>
                </c:pt>
                <c:pt idx="118">
                  <c:v>0.90897530299999996</c:v>
                </c:pt>
                <c:pt idx="119">
                  <c:v>0.502499998</c:v>
                </c:pt>
                <c:pt idx="120">
                  <c:v>0.10000000100000001</c:v>
                </c:pt>
                <c:pt idx="121">
                  <c:v>0.203726768</c:v>
                </c:pt>
                <c:pt idx="122">
                  <c:v>1.20526814</c:v>
                </c:pt>
                <c:pt idx="123">
                  <c:v>2.5035355099999999</c:v>
                </c:pt>
                <c:pt idx="124">
                  <c:v>2.1024999599999998</c:v>
                </c:pt>
                <c:pt idx="125">
                  <c:v>2.1090138</c:v>
                </c:pt>
                <c:pt idx="126">
                  <c:v>0.90499997099999996</c:v>
                </c:pt>
                <c:pt idx="127">
                  <c:v>1.10250008</c:v>
                </c:pt>
                <c:pt idx="128">
                  <c:v>1.1124999499999999</c:v>
                </c:pt>
                <c:pt idx="129">
                  <c:v>0.405000001</c:v>
                </c:pt>
                <c:pt idx="130">
                  <c:v>1.3025000099999999</c:v>
                </c:pt>
                <c:pt idx="131">
                  <c:v>2.6070711599999998</c:v>
                </c:pt>
                <c:pt idx="132">
                  <c:v>3.7035355600000002</c:v>
                </c:pt>
                <c:pt idx="133">
                  <c:v>3.40901399</c:v>
                </c:pt>
                <c:pt idx="134">
                  <c:v>2.0068743200000001</c:v>
                </c:pt>
                <c:pt idx="135">
                  <c:v>1.8025000099999999</c:v>
                </c:pt>
                <c:pt idx="136">
                  <c:v>1.2035355599999999</c:v>
                </c:pt>
                <c:pt idx="137">
                  <c:v>0.80500000699999996</c:v>
                </c:pt>
                <c:pt idx="138">
                  <c:v>2.00558901</c:v>
                </c:pt>
                <c:pt idx="139">
                  <c:v>3.50250006</c:v>
                </c:pt>
                <c:pt idx="140">
                  <c:v>3.8050000700000002</c:v>
                </c:pt>
                <c:pt idx="141">
                  <c:v>3.0089752700000001</c:v>
                </c:pt>
                <c:pt idx="142">
                  <c:v>1.91030777</c:v>
                </c:pt>
                <c:pt idx="143">
                  <c:v>1.0074535600000001</c:v>
                </c:pt>
                <c:pt idx="144">
                  <c:v>0.50749999300000004</c:v>
                </c:pt>
                <c:pt idx="145">
                  <c:v>1.1016641899999999</c:v>
                </c:pt>
                <c:pt idx="146">
                  <c:v>1.0049999999999999</c:v>
                </c:pt>
                <c:pt idx="147">
                  <c:v>2.0055901999999999</c:v>
                </c:pt>
                <c:pt idx="148">
                  <c:v>2.6023569100000001</c:v>
                </c:pt>
                <c:pt idx="149">
                  <c:v>2.50250006</c:v>
                </c:pt>
                <c:pt idx="150">
                  <c:v>1.6024975800000001</c:v>
                </c:pt>
                <c:pt idx="151">
                  <c:v>0.90333336600000003</c:v>
                </c:pt>
                <c:pt idx="152">
                  <c:v>0.50353550899999999</c:v>
                </c:pt>
                <c:pt idx="153">
                  <c:v>0.50353723800000005</c:v>
                </c:pt>
                <c:pt idx="154">
                  <c:v>1.0016666700000001</c:v>
                </c:pt>
                <c:pt idx="155">
                  <c:v>2.5103082699999999</c:v>
                </c:pt>
                <c:pt idx="156">
                  <c:v>3.3079049600000001</c:v>
                </c:pt>
                <c:pt idx="157">
                  <c:v>3.0105409600000002</c:v>
                </c:pt>
                <c:pt idx="158">
                  <c:v>0.605000019</c:v>
                </c:pt>
                <c:pt idx="159">
                  <c:v>0.70372569600000001</c:v>
                </c:pt>
                <c:pt idx="160">
                  <c:v>0.502499998</c:v>
                </c:pt>
                <c:pt idx="161">
                  <c:v>0.105002441</c:v>
                </c:pt>
                <c:pt idx="162">
                  <c:v>1.8025000099999999</c:v>
                </c:pt>
                <c:pt idx="163">
                  <c:v>2.6075000799999999</c:v>
                </c:pt>
                <c:pt idx="164">
                  <c:v>3.2083332499999999</c:v>
                </c:pt>
                <c:pt idx="165">
                  <c:v>2.3103084599999999</c:v>
                </c:pt>
                <c:pt idx="166">
                  <c:v>0.50790572199999995</c:v>
                </c:pt>
                <c:pt idx="167">
                  <c:v>0.50749999300000004</c:v>
                </c:pt>
                <c:pt idx="168">
                  <c:v>0.403535545</c:v>
                </c:pt>
                <c:pt idx="169">
                  <c:v>0.60353553299999996</c:v>
                </c:pt>
                <c:pt idx="170">
                  <c:v>1.1055902200000001</c:v>
                </c:pt>
                <c:pt idx="171">
                  <c:v>2.5055901999999999</c:v>
                </c:pt>
                <c:pt idx="172">
                  <c:v>3.1070711599999998</c:v>
                </c:pt>
                <c:pt idx="173">
                  <c:v>2.3070273399999999</c:v>
                </c:pt>
                <c:pt idx="174">
                  <c:v>1.2103077200000001</c:v>
                </c:pt>
                <c:pt idx="175">
                  <c:v>0.105592348</c:v>
                </c:pt>
                <c:pt idx="176">
                  <c:v>0.502499998</c:v>
                </c:pt>
                <c:pt idx="177">
                  <c:v>0.20901387900000001</c:v>
                </c:pt>
                <c:pt idx="178">
                  <c:v>1.0055902000000001</c:v>
                </c:pt>
                <c:pt idx="179">
                  <c:v>2.5125000499999999</c:v>
                </c:pt>
                <c:pt idx="180">
                  <c:v>2.40790558</c:v>
                </c:pt>
                <c:pt idx="181">
                  <c:v>2.5035355099999999</c:v>
                </c:pt>
                <c:pt idx="182">
                  <c:v>0.90707105399999999</c:v>
                </c:pt>
                <c:pt idx="183">
                  <c:v>0.406871855</c:v>
                </c:pt>
                <c:pt idx="184">
                  <c:v>0.20559017399999999</c:v>
                </c:pt>
                <c:pt idx="185">
                  <c:v>0.81013792799999995</c:v>
                </c:pt>
                <c:pt idx="186">
                  <c:v>1.10353553</c:v>
                </c:pt>
                <c:pt idx="187">
                  <c:v>2.5052704800000001</c:v>
                </c:pt>
                <c:pt idx="188">
                  <c:v>3.9035337000000001</c:v>
                </c:pt>
                <c:pt idx="189">
                  <c:v>2.40790558</c:v>
                </c:pt>
                <c:pt idx="190">
                  <c:v>0.50235700599999999</c:v>
                </c:pt>
                <c:pt idx="191">
                  <c:v>0.80500000699999996</c:v>
                </c:pt>
                <c:pt idx="192">
                  <c:v>0.50749999300000004</c:v>
                </c:pt>
                <c:pt idx="193">
                  <c:v>0.50166666500000001</c:v>
                </c:pt>
                <c:pt idx="194">
                  <c:v>1.50250006</c:v>
                </c:pt>
                <c:pt idx="195">
                  <c:v>2.8055880100000001</c:v>
                </c:pt>
                <c:pt idx="196">
                  <c:v>3.8111803499999999</c:v>
                </c:pt>
                <c:pt idx="197">
                  <c:v>2.30353546</c:v>
                </c:pt>
                <c:pt idx="198">
                  <c:v>0.90750002900000004</c:v>
                </c:pt>
                <c:pt idx="199">
                  <c:v>0.90901184099999999</c:v>
                </c:pt>
                <c:pt idx="200">
                  <c:v>0.80166667700000005</c:v>
                </c:pt>
                <c:pt idx="201">
                  <c:v>0.50353550899999999</c:v>
                </c:pt>
                <c:pt idx="202">
                  <c:v>1.70971823</c:v>
                </c:pt>
                <c:pt idx="203">
                  <c:v>3.90707111</c:v>
                </c:pt>
                <c:pt idx="204">
                  <c:v>4.2049999199999997</c:v>
                </c:pt>
                <c:pt idx="205">
                  <c:v>2.7100000400000002</c:v>
                </c:pt>
                <c:pt idx="206">
                  <c:v>1.8055923</c:v>
                </c:pt>
                <c:pt idx="207">
                  <c:v>1.50250006</c:v>
                </c:pt>
                <c:pt idx="208">
                  <c:v>1.0055902000000001</c:v>
                </c:pt>
                <c:pt idx="209">
                  <c:v>0.70249998599999997</c:v>
                </c:pt>
                <c:pt idx="210">
                  <c:v>1.60353553</c:v>
                </c:pt>
                <c:pt idx="211">
                  <c:v>3.7024974799999999</c:v>
                </c:pt>
                <c:pt idx="212">
                  <c:v>3.9111781099999998</c:v>
                </c:pt>
                <c:pt idx="213">
                  <c:v>2.9047122000000001</c:v>
                </c:pt>
                <c:pt idx="214">
                  <c:v>2.30999994</c:v>
                </c:pt>
                <c:pt idx="215">
                  <c:v>1.7999999499999999</c:v>
                </c:pt>
                <c:pt idx="216">
                  <c:v>1.20901382</c:v>
                </c:pt>
                <c:pt idx="217">
                  <c:v>1.21013796</c:v>
                </c:pt>
                <c:pt idx="218">
                  <c:v>1.5055902000000001</c:v>
                </c:pt>
                <c:pt idx="219">
                  <c:v>3.00250006</c:v>
                </c:pt>
                <c:pt idx="220">
                  <c:v>3.1055901100000001</c:v>
                </c:pt>
                <c:pt idx="221">
                  <c:v>2.5070693500000001</c:v>
                </c:pt>
                <c:pt idx="222">
                  <c:v>1.1070710399999999</c:v>
                </c:pt>
                <c:pt idx="223">
                  <c:v>0.70249998599999997</c:v>
                </c:pt>
                <c:pt idx="224">
                  <c:v>1.0055902000000001</c:v>
                </c:pt>
                <c:pt idx="225">
                  <c:v>0.403535545</c:v>
                </c:pt>
                <c:pt idx="226">
                  <c:v>1.5049999999999999</c:v>
                </c:pt>
                <c:pt idx="227">
                  <c:v>3.30353546</c:v>
                </c:pt>
                <c:pt idx="228">
                  <c:v>3.40750003</c:v>
                </c:pt>
                <c:pt idx="229">
                  <c:v>2.70790577</c:v>
                </c:pt>
                <c:pt idx="230">
                  <c:v>1.4055880300000001</c:v>
                </c:pt>
                <c:pt idx="231">
                  <c:v>1.2050000400000001</c:v>
                </c:pt>
                <c:pt idx="232">
                  <c:v>0.30901184700000001</c:v>
                </c:pt>
                <c:pt idx="233">
                  <c:v>0.40527045699999997</c:v>
                </c:pt>
                <c:pt idx="234">
                  <c:v>1.6023570300000001</c:v>
                </c:pt>
                <c:pt idx="235">
                  <c:v>3.3160078500000001</c:v>
                </c:pt>
                <c:pt idx="236">
                  <c:v>3.5074975500000001</c:v>
                </c:pt>
                <c:pt idx="237">
                  <c:v>2.90250254</c:v>
                </c:pt>
                <c:pt idx="238">
                  <c:v>1.30790651</c:v>
                </c:pt>
                <c:pt idx="239">
                  <c:v>0.90790569799999998</c:v>
                </c:pt>
                <c:pt idx="240">
                  <c:v>0.40250000400000002</c:v>
                </c:pt>
                <c:pt idx="241">
                  <c:v>0.10499756</c:v>
                </c:pt>
                <c:pt idx="242">
                  <c:v>1.1070710399999999</c:v>
                </c:pt>
                <c:pt idx="243">
                  <c:v>3.7035338900000001</c:v>
                </c:pt>
                <c:pt idx="244">
                  <c:v>4.1035356500000004</c:v>
                </c:pt>
                <c:pt idx="245">
                  <c:v>2.5047140099999998</c:v>
                </c:pt>
                <c:pt idx="246">
                  <c:v>0.704999983</c:v>
                </c:pt>
                <c:pt idx="247">
                  <c:v>0.81030774100000003</c:v>
                </c:pt>
                <c:pt idx="248">
                  <c:v>0.40333333599999999</c:v>
                </c:pt>
                <c:pt idx="249">
                  <c:v>1.0099999900000001</c:v>
                </c:pt>
                <c:pt idx="250">
                  <c:v>1.4055901799999999</c:v>
                </c:pt>
                <c:pt idx="251">
                  <c:v>2.90499997</c:v>
                </c:pt>
                <c:pt idx="252">
                  <c:v>4.3037266699999996</c:v>
                </c:pt>
                <c:pt idx="253">
                  <c:v>2.6037268600000001</c:v>
                </c:pt>
                <c:pt idx="254">
                  <c:v>0.40558907399999999</c:v>
                </c:pt>
                <c:pt idx="255">
                  <c:v>0.40790569799999998</c:v>
                </c:pt>
                <c:pt idx="256">
                  <c:v>0.70353728500000001</c:v>
                </c:pt>
                <c:pt idx="257">
                  <c:v>0.80750000499999997</c:v>
                </c:pt>
                <c:pt idx="258">
                  <c:v>0.802497566</c:v>
                </c:pt>
                <c:pt idx="259">
                  <c:v>2.6055901100000001</c:v>
                </c:pt>
                <c:pt idx="260">
                  <c:v>4.2024998699999996</c:v>
                </c:pt>
                <c:pt idx="261">
                  <c:v>2.7070694</c:v>
                </c:pt>
                <c:pt idx="262">
                  <c:v>0.20901183800000001</c:v>
                </c:pt>
                <c:pt idx="263">
                  <c:v>0.610671878</c:v>
                </c:pt>
                <c:pt idx="264">
                  <c:v>0.91000002599999996</c:v>
                </c:pt>
                <c:pt idx="265">
                  <c:v>0.310000002</c:v>
                </c:pt>
                <c:pt idx="266">
                  <c:v>1.0055902000000001</c:v>
                </c:pt>
                <c:pt idx="267">
                  <c:v>2.4035356000000001</c:v>
                </c:pt>
                <c:pt idx="268">
                  <c:v>2.9035337000000001</c:v>
                </c:pt>
                <c:pt idx="269">
                  <c:v>2.1055901100000001</c:v>
                </c:pt>
                <c:pt idx="270">
                  <c:v>1.1016666900000001</c:v>
                </c:pt>
                <c:pt idx="271">
                  <c:v>0.71030777700000003</c:v>
                </c:pt>
                <c:pt idx="272">
                  <c:v>0.411180347</c:v>
                </c:pt>
                <c:pt idx="273">
                  <c:v>0.207905695</c:v>
                </c:pt>
                <c:pt idx="274">
                  <c:v>1.10353553</c:v>
                </c:pt>
                <c:pt idx="275">
                  <c:v>3.30353546</c:v>
                </c:pt>
                <c:pt idx="276">
                  <c:v>4.3055892</c:v>
                </c:pt>
                <c:pt idx="277">
                  <c:v>2.2049999200000001</c:v>
                </c:pt>
                <c:pt idx="278">
                  <c:v>0.69999998799999996</c:v>
                </c:pt>
                <c:pt idx="279">
                  <c:v>0.40901386699999998</c:v>
                </c:pt>
                <c:pt idx="280">
                  <c:v>0.202502444</c:v>
                </c:pt>
                <c:pt idx="281">
                  <c:v>0.10849834999999999</c:v>
                </c:pt>
                <c:pt idx="282">
                  <c:v>1.5024999400000001</c:v>
                </c:pt>
                <c:pt idx="283">
                  <c:v>2.70707107</c:v>
                </c:pt>
                <c:pt idx="284">
                  <c:v>3.40249991</c:v>
                </c:pt>
                <c:pt idx="285">
                  <c:v>2.00250006</c:v>
                </c:pt>
                <c:pt idx="286">
                  <c:v>0.80250001000000004</c:v>
                </c:pt>
                <c:pt idx="287">
                  <c:v>0.80372679199999997</c:v>
                </c:pt>
                <c:pt idx="288">
                  <c:v>1.20790339</c:v>
                </c:pt>
                <c:pt idx="289">
                  <c:v>1.5070710199999999</c:v>
                </c:pt>
                <c:pt idx="290">
                  <c:v>1.1070710399999999</c:v>
                </c:pt>
                <c:pt idx="291">
                  <c:v>3.1035354100000001</c:v>
                </c:pt>
                <c:pt idx="292">
                  <c:v>4.3024997699999998</c:v>
                </c:pt>
                <c:pt idx="293">
                  <c:v>2.6055901100000001</c:v>
                </c:pt>
                <c:pt idx="294">
                  <c:v>1.90711308</c:v>
                </c:pt>
                <c:pt idx="295">
                  <c:v>0.80707281799999997</c:v>
                </c:pt>
                <c:pt idx="296">
                  <c:v>1.7055890600000001</c:v>
                </c:pt>
                <c:pt idx="297">
                  <c:v>2.2055902500000002</c:v>
                </c:pt>
                <c:pt idx="298">
                  <c:v>1.4035354900000001</c:v>
                </c:pt>
                <c:pt idx="299">
                  <c:v>3.0050001100000001</c:v>
                </c:pt>
                <c:pt idx="300">
                  <c:v>3.80353546</c:v>
                </c:pt>
                <c:pt idx="301">
                  <c:v>2.8050000700000002</c:v>
                </c:pt>
                <c:pt idx="302">
                  <c:v>1.6074999599999999</c:v>
                </c:pt>
                <c:pt idx="303">
                  <c:v>0.915000021</c:v>
                </c:pt>
                <c:pt idx="304">
                  <c:v>0.405000001</c:v>
                </c:pt>
                <c:pt idx="305">
                  <c:v>0.20353554200000001</c:v>
                </c:pt>
                <c:pt idx="306">
                  <c:v>1.5079057199999999</c:v>
                </c:pt>
                <c:pt idx="307">
                  <c:v>2.90249991</c:v>
                </c:pt>
                <c:pt idx="308">
                  <c:v>3.80600929</c:v>
                </c:pt>
                <c:pt idx="309">
                  <c:v>2.4111802600000001</c:v>
                </c:pt>
                <c:pt idx="310">
                  <c:v>0.50558906800000003</c:v>
                </c:pt>
                <c:pt idx="311">
                  <c:v>0.30353552099999997</c:v>
                </c:pt>
                <c:pt idx="312">
                  <c:v>0.80527043300000001</c:v>
                </c:pt>
                <c:pt idx="313">
                  <c:v>0.80250001000000004</c:v>
                </c:pt>
                <c:pt idx="314">
                  <c:v>1.60000002</c:v>
                </c:pt>
                <c:pt idx="315">
                  <c:v>3.3074557800000002</c:v>
                </c:pt>
                <c:pt idx="316">
                  <c:v>4.4111805000000004</c:v>
                </c:pt>
                <c:pt idx="317">
                  <c:v>2.8125</c:v>
                </c:pt>
                <c:pt idx="318">
                  <c:v>1.3103077400000001</c:v>
                </c:pt>
                <c:pt idx="319">
                  <c:v>1.00471401</c:v>
                </c:pt>
                <c:pt idx="320">
                  <c:v>0.605000019</c:v>
                </c:pt>
                <c:pt idx="321">
                  <c:v>1.40353382</c:v>
                </c:pt>
                <c:pt idx="322">
                  <c:v>1.30790567</c:v>
                </c:pt>
                <c:pt idx="323">
                  <c:v>3.0055901999999999</c:v>
                </c:pt>
                <c:pt idx="324">
                  <c:v>3.60353732</c:v>
                </c:pt>
                <c:pt idx="325">
                  <c:v>2.3094279800000002</c:v>
                </c:pt>
                <c:pt idx="326">
                  <c:v>0.90790569799999998</c:v>
                </c:pt>
                <c:pt idx="327">
                  <c:v>0.70559018900000003</c:v>
                </c:pt>
                <c:pt idx="328">
                  <c:v>0.30600923299999999</c:v>
                </c:pt>
                <c:pt idx="329">
                  <c:v>0.60901385500000005</c:v>
                </c:pt>
                <c:pt idx="330">
                  <c:v>1.70166671</c:v>
                </c:pt>
                <c:pt idx="331">
                  <c:v>2.7055902500000002</c:v>
                </c:pt>
                <c:pt idx="332">
                  <c:v>3.8084983800000001</c:v>
                </c:pt>
                <c:pt idx="333">
                  <c:v>2.8074975000000002</c:v>
                </c:pt>
                <c:pt idx="334">
                  <c:v>2.0103077900000001</c:v>
                </c:pt>
                <c:pt idx="335">
                  <c:v>1.0049999999999999</c:v>
                </c:pt>
                <c:pt idx="336">
                  <c:v>0.50499999500000003</c:v>
                </c:pt>
                <c:pt idx="337">
                  <c:v>0.403535545</c:v>
                </c:pt>
                <c:pt idx="338">
                  <c:v>1.00250006</c:v>
                </c:pt>
                <c:pt idx="339">
                  <c:v>3.7090139400000002</c:v>
                </c:pt>
                <c:pt idx="340">
                  <c:v>4.2052702899999996</c:v>
                </c:pt>
                <c:pt idx="341">
                  <c:v>2.30901194</c:v>
                </c:pt>
                <c:pt idx="342">
                  <c:v>1.3125</c:v>
                </c:pt>
                <c:pt idx="343">
                  <c:v>0.60790568599999995</c:v>
                </c:pt>
                <c:pt idx="344">
                  <c:v>0.30235701799999998</c:v>
                </c:pt>
                <c:pt idx="345">
                  <c:v>1.10353386</c:v>
                </c:pt>
                <c:pt idx="346">
                  <c:v>2.00250006</c:v>
                </c:pt>
                <c:pt idx="347">
                  <c:v>3.3070709699999998</c:v>
                </c:pt>
                <c:pt idx="348">
                  <c:v>4.3049998299999999</c:v>
                </c:pt>
                <c:pt idx="349">
                  <c:v>2.0000023800000002</c:v>
                </c:pt>
                <c:pt idx="350">
                  <c:v>7.0710675799999997E-3</c:v>
                </c:pt>
                <c:pt idx="351">
                  <c:v>0.40250244699999999</c:v>
                </c:pt>
                <c:pt idx="352">
                  <c:v>0.40250000400000002</c:v>
                </c:pt>
                <c:pt idx="353">
                  <c:v>0.60000002399999997</c:v>
                </c:pt>
                <c:pt idx="354">
                  <c:v>1.6050000200000001</c:v>
                </c:pt>
                <c:pt idx="355">
                  <c:v>2.90707111</c:v>
                </c:pt>
                <c:pt idx="356">
                  <c:v>2.8025000100000002</c:v>
                </c:pt>
                <c:pt idx="357">
                  <c:v>2.0079057200000001</c:v>
                </c:pt>
                <c:pt idx="358">
                  <c:v>0.40333333599999999</c:v>
                </c:pt>
                <c:pt idx="359">
                  <c:v>0.60750245999999997</c:v>
                </c:pt>
                <c:pt idx="360">
                  <c:v>0.80895805399999998</c:v>
                </c:pt>
                <c:pt idx="361">
                  <c:v>0.40250000400000002</c:v>
                </c:pt>
                <c:pt idx="362">
                  <c:v>1.60558903</c:v>
                </c:pt>
                <c:pt idx="363">
                  <c:v>2.4070694399999999</c:v>
                </c:pt>
                <c:pt idx="364">
                  <c:v>3.5055911499999999</c:v>
                </c:pt>
                <c:pt idx="365">
                  <c:v>2.0055556299999999</c:v>
                </c:pt>
                <c:pt idx="366">
                  <c:v>0.90499997099999996</c:v>
                </c:pt>
                <c:pt idx="367">
                  <c:v>0.80666667199999997</c:v>
                </c:pt>
                <c:pt idx="368">
                  <c:v>1.10353553</c:v>
                </c:pt>
                <c:pt idx="369">
                  <c:v>1.8000000700000001</c:v>
                </c:pt>
                <c:pt idx="370">
                  <c:v>3.00250006</c:v>
                </c:pt>
                <c:pt idx="371">
                  <c:v>3.4070694399999999</c:v>
                </c:pt>
                <c:pt idx="372">
                  <c:v>3.50250006</c:v>
                </c:pt>
                <c:pt idx="373">
                  <c:v>3.2100000400000002</c:v>
                </c:pt>
                <c:pt idx="374">
                  <c:v>1.41060662</c:v>
                </c:pt>
                <c:pt idx="375">
                  <c:v>1.30499995</c:v>
                </c:pt>
                <c:pt idx="376">
                  <c:v>0.502499998</c:v>
                </c:pt>
                <c:pt idx="377">
                  <c:v>0.20559017399999999</c:v>
                </c:pt>
                <c:pt idx="378">
                  <c:v>1.4025000299999999</c:v>
                </c:pt>
                <c:pt idx="379">
                  <c:v>3.3074998899999999</c:v>
                </c:pt>
                <c:pt idx="380">
                  <c:v>4.3074998899999999</c:v>
                </c:pt>
                <c:pt idx="381">
                  <c:v>3.30353546</c:v>
                </c:pt>
                <c:pt idx="382">
                  <c:v>1.9066666400000001</c:v>
                </c:pt>
                <c:pt idx="383">
                  <c:v>1.5055902000000001</c:v>
                </c:pt>
                <c:pt idx="384">
                  <c:v>1.30353725</c:v>
                </c:pt>
                <c:pt idx="385">
                  <c:v>0.60706931399999997</c:v>
                </c:pt>
                <c:pt idx="386">
                  <c:v>1.6024999600000001</c:v>
                </c:pt>
                <c:pt idx="387">
                  <c:v>2.90499997</c:v>
                </c:pt>
                <c:pt idx="388">
                  <c:v>4.2049975399999999</c:v>
                </c:pt>
                <c:pt idx="389">
                  <c:v>2.90249991</c:v>
                </c:pt>
                <c:pt idx="390">
                  <c:v>2.2049999200000001</c:v>
                </c:pt>
                <c:pt idx="391">
                  <c:v>1.80527043</c:v>
                </c:pt>
                <c:pt idx="392">
                  <c:v>1.8106083900000001</c:v>
                </c:pt>
                <c:pt idx="393">
                  <c:v>0.30235701799999998</c:v>
                </c:pt>
                <c:pt idx="394">
                  <c:v>1.30353546</c:v>
                </c:pt>
                <c:pt idx="395">
                  <c:v>2.9052681900000001</c:v>
                </c:pt>
                <c:pt idx="396">
                  <c:v>3.7023570499999998</c:v>
                </c:pt>
                <c:pt idx="397">
                  <c:v>3.1045811200000002</c:v>
                </c:pt>
                <c:pt idx="398">
                  <c:v>2.1055891500000001</c:v>
                </c:pt>
                <c:pt idx="399">
                  <c:v>0.40901386699999998</c:v>
                </c:pt>
                <c:pt idx="400">
                  <c:v>0.31030777100000001</c:v>
                </c:pt>
                <c:pt idx="401">
                  <c:v>0.211785108</c:v>
                </c:pt>
                <c:pt idx="402">
                  <c:v>2.0079064400000002</c:v>
                </c:pt>
                <c:pt idx="403">
                  <c:v>3.0130171799999999</c:v>
                </c:pt>
                <c:pt idx="404">
                  <c:v>3.80559015</c:v>
                </c:pt>
                <c:pt idx="405">
                  <c:v>2.8025000100000002</c:v>
                </c:pt>
                <c:pt idx="406">
                  <c:v>1.10353553</c:v>
                </c:pt>
                <c:pt idx="407">
                  <c:v>0.60353553299999996</c:v>
                </c:pt>
                <c:pt idx="408">
                  <c:v>0.61030775299999995</c:v>
                </c:pt>
                <c:pt idx="409">
                  <c:v>0.40250000400000002</c:v>
                </c:pt>
                <c:pt idx="410">
                  <c:v>1.30235875</c:v>
                </c:pt>
                <c:pt idx="411">
                  <c:v>2.5055923500000001</c:v>
                </c:pt>
                <c:pt idx="412">
                  <c:v>3.80353546</c:v>
                </c:pt>
                <c:pt idx="413">
                  <c:v>2.5050001100000001</c:v>
                </c:pt>
                <c:pt idx="414">
                  <c:v>1.8023552899999999</c:v>
                </c:pt>
                <c:pt idx="415">
                  <c:v>1.0070693500000001</c:v>
                </c:pt>
                <c:pt idx="416">
                  <c:v>0.50250244099999997</c:v>
                </c:pt>
                <c:pt idx="417">
                  <c:v>0.60559123800000003</c:v>
                </c:pt>
                <c:pt idx="418">
                  <c:v>0.60706931399999997</c:v>
                </c:pt>
                <c:pt idx="419">
                  <c:v>2.2084980000000001</c:v>
                </c:pt>
                <c:pt idx="420">
                  <c:v>3.0090138899999999</c:v>
                </c:pt>
                <c:pt idx="421">
                  <c:v>2.50250006</c:v>
                </c:pt>
                <c:pt idx="422">
                  <c:v>2.00250006</c:v>
                </c:pt>
                <c:pt idx="423">
                  <c:v>0.80250001000000004</c:v>
                </c:pt>
                <c:pt idx="424">
                  <c:v>0.70707106600000003</c:v>
                </c:pt>
                <c:pt idx="425">
                  <c:v>0.40897753799999997</c:v>
                </c:pt>
                <c:pt idx="426">
                  <c:v>1.80790567</c:v>
                </c:pt>
                <c:pt idx="427">
                  <c:v>3.5055901999999999</c:v>
                </c:pt>
                <c:pt idx="428">
                  <c:v>4.4055900599999998</c:v>
                </c:pt>
                <c:pt idx="429">
                  <c:v>2.3050000700000002</c:v>
                </c:pt>
                <c:pt idx="430">
                  <c:v>1.30559015</c:v>
                </c:pt>
                <c:pt idx="431">
                  <c:v>1.20707107</c:v>
                </c:pt>
                <c:pt idx="432">
                  <c:v>0.89999997600000003</c:v>
                </c:pt>
                <c:pt idx="433">
                  <c:v>0.80000001200000004</c:v>
                </c:pt>
                <c:pt idx="434">
                  <c:v>2.00250006</c:v>
                </c:pt>
                <c:pt idx="435">
                  <c:v>3.4055900600000002</c:v>
                </c:pt>
                <c:pt idx="436">
                  <c:v>4.6050000200000003</c:v>
                </c:pt>
                <c:pt idx="437">
                  <c:v>3.5152065800000001</c:v>
                </c:pt>
                <c:pt idx="438">
                  <c:v>1.10559344</c:v>
                </c:pt>
                <c:pt idx="439">
                  <c:v>1.6024999600000001</c:v>
                </c:pt>
                <c:pt idx="440">
                  <c:v>1.4033333100000001</c:v>
                </c:pt>
                <c:pt idx="441">
                  <c:v>1.00250006</c:v>
                </c:pt>
                <c:pt idx="442">
                  <c:v>2.0999998999999998</c:v>
                </c:pt>
                <c:pt idx="443">
                  <c:v>4.2068719899999998</c:v>
                </c:pt>
                <c:pt idx="444">
                  <c:v>5.2024998699999996</c:v>
                </c:pt>
                <c:pt idx="445">
                  <c:v>2.90249991</c:v>
                </c:pt>
                <c:pt idx="446">
                  <c:v>1.81166673</c:v>
                </c:pt>
                <c:pt idx="447">
                  <c:v>1.1074999599999999</c:v>
                </c:pt>
                <c:pt idx="448">
                  <c:v>0.40496903699999998</c:v>
                </c:pt>
                <c:pt idx="449">
                  <c:v>0.60790568599999995</c:v>
                </c:pt>
                <c:pt idx="450">
                  <c:v>1.5</c:v>
                </c:pt>
                <c:pt idx="451">
                  <c:v>3.40249991</c:v>
                </c:pt>
                <c:pt idx="452">
                  <c:v>4.5052704800000001</c:v>
                </c:pt>
                <c:pt idx="453">
                  <c:v>2.0090157999999998</c:v>
                </c:pt>
                <c:pt idx="454">
                  <c:v>0.50353550899999999</c:v>
                </c:pt>
                <c:pt idx="455">
                  <c:v>0.80353552100000003</c:v>
                </c:pt>
                <c:pt idx="456">
                  <c:v>0.90750002900000004</c:v>
                </c:pt>
                <c:pt idx="457">
                  <c:v>0.50749999300000004</c:v>
                </c:pt>
                <c:pt idx="458">
                  <c:v>1.60666668</c:v>
                </c:pt>
                <c:pt idx="459">
                  <c:v>3.1033332300000001</c:v>
                </c:pt>
                <c:pt idx="460">
                  <c:v>4.2033333800000001</c:v>
                </c:pt>
                <c:pt idx="461">
                  <c:v>2.1033332300000001</c:v>
                </c:pt>
                <c:pt idx="462">
                  <c:v>1.1024999600000001</c:v>
                </c:pt>
                <c:pt idx="463">
                  <c:v>1.81030834</c:v>
                </c:pt>
                <c:pt idx="464">
                  <c:v>1.4068718</c:v>
                </c:pt>
                <c:pt idx="465">
                  <c:v>0.90249758999999996</c:v>
                </c:pt>
                <c:pt idx="466">
                  <c:v>2.4055933999999999</c:v>
                </c:pt>
                <c:pt idx="467">
                  <c:v>3.3050000700000002</c:v>
                </c:pt>
                <c:pt idx="468">
                  <c:v>3.1049976300000002</c:v>
                </c:pt>
                <c:pt idx="469">
                  <c:v>1.9035354900000001</c:v>
                </c:pt>
                <c:pt idx="470">
                  <c:v>0.105590165</c:v>
                </c:pt>
                <c:pt idx="471">
                  <c:v>0.80600923300000005</c:v>
                </c:pt>
                <c:pt idx="472">
                  <c:v>0.20901387900000001</c:v>
                </c:pt>
                <c:pt idx="473">
                  <c:v>0.61250197900000003</c:v>
                </c:pt>
                <c:pt idx="474">
                  <c:v>1.3050024499999999</c:v>
                </c:pt>
                <c:pt idx="475">
                  <c:v>2.80353546</c:v>
                </c:pt>
                <c:pt idx="476">
                  <c:v>3.6083333500000001</c:v>
                </c:pt>
                <c:pt idx="477">
                  <c:v>3.8090152700000002</c:v>
                </c:pt>
                <c:pt idx="478">
                  <c:v>2.2141420799999998</c:v>
                </c:pt>
                <c:pt idx="479">
                  <c:v>1.2033333799999999</c:v>
                </c:pt>
                <c:pt idx="480">
                  <c:v>0.90901386699999998</c:v>
                </c:pt>
                <c:pt idx="481">
                  <c:v>0.90249997400000004</c:v>
                </c:pt>
                <c:pt idx="482">
                  <c:v>1.6050000200000001</c:v>
                </c:pt>
                <c:pt idx="483">
                  <c:v>3.3083334</c:v>
                </c:pt>
                <c:pt idx="484">
                  <c:v>4.6075000800000003</c:v>
                </c:pt>
                <c:pt idx="485">
                  <c:v>3.61414218</c:v>
                </c:pt>
                <c:pt idx="486">
                  <c:v>1.80166662</c:v>
                </c:pt>
                <c:pt idx="487">
                  <c:v>0.71060657500000002</c:v>
                </c:pt>
                <c:pt idx="488">
                  <c:v>0.60559123800000003</c:v>
                </c:pt>
                <c:pt idx="489">
                  <c:v>0.60333329400000002</c:v>
                </c:pt>
                <c:pt idx="490">
                  <c:v>1.5074535600000001</c:v>
                </c:pt>
                <c:pt idx="491">
                  <c:v>3.2025001</c:v>
                </c:pt>
                <c:pt idx="492">
                  <c:v>3.80353546</c:v>
                </c:pt>
                <c:pt idx="493">
                  <c:v>3.30353546</c:v>
                </c:pt>
                <c:pt idx="494">
                  <c:v>2.3025000100000002</c:v>
                </c:pt>
                <c:pt idx="495">
                  <c:v>0.80707108999999999</c:v>
                </c:pt>
                <c:pt idx="496">
                  <c:v>0.403535545</c:v>
                </c:pt>
                <c:pt idx="497">
                  <c:v>0.60249757800000003</c:v>
                </c:pt>
                <c:pt idx="498">
                  <c:v>1.5055902000000001</c:v>
                </c:pt>
                <c:pt idx="499">
                  <c:v>3.1079042000000001</c:v>
                </c:pt>
                <c:pt idx="500">
                  <c:v>3.7000000499999999</c:v>
                </c:pt>
                <c:pt idx="501">
                  <c:v>3.00250006</c:v>
                </c:pt>
                <c:pt idx="502">
                  <c:v>1.3033332799999999</c:v>
                </c:pt>
                <c:pt idx="503">
                  <c:v>0.80559015300000003</c:v>
                </c:pt>
                <c:pt idx="504">
                  <c:v>0.70353555700000003</c:v>
                </c:pt>
                <c:pt idx="505">
                  <c:v>0.80250001000000004</c:v>
                </c:pt>
                <c:pt idx="506">
                  <c:v>1.7035355599999999</c:v>
                </c:pt>
                <c:pt idx="507">
                  <c:v>2.9103071699999998</c:v>
                </c:pt>
                <c:pt idx="508">
                  <c:v>3.7000000499999999</c:v>
                </c:pt>
                <c:pt idx="509">
                  <c:v>3.0050001100000001</c:v>
                </c:pt>
                <c:pt idx="510">
                  <c:v>2.1024999599999998</c:v>
                </c:pt>
                <c:pt idx="511">
                  <c:v>1.30499995</c:v>
                </c:pt>
                <c:pt idx="512">
                  <c:v>0.30707106000000001</c:v>
                </c:pt>
                <c:pt idx="513">
                  <c:v>1.20559013</c:v>
                </c:pt>
                <c:pt idx="514">
                  <c:v>1.8000000700000001</c:v>
                </c:pt>
                <c:pt idx="515">
                  <c:v>3.2049999200000001</c:v>
                </c:pt>
                <c:pt idx="516">
                  <c:v>4.3074998899999999</c:v>
                </c:pt>
                <c:pt idx="517">
                  <c:v>2.4127476200000002</c:v>
                </c:pt>
                <c:pt idx="518">
                  <c:v>1.7025024900000001</c:v>
                </c:pt>
                <c:pt idx="519">
                  <c:v>1.40707111</c:v>
                </c:pt>
                <c:pt idx="520">
                  <c:v>0.60711306300000001</c:v>
                </c:pt>
                <c:pt idx="521">
                  <c:v>0.60559016499999996</c:v>
                </c:pt>
                <c:pt idx="522">
                  <c:v>2.10353565</c:v>
                </c:pt>
                <c:pt idx="523">
                  <c:v>3.80559015</c:v>
                </c:pt>
                <c:pt idx="524">
                  <c:v>4.1000032400000004</c:v>
                </c:pt>
                <c:pt idx="525">
                  <c:v>3.2106065799999999</c:v>
                </c:pt>
                <c:pt idx="526">
                  <c:v>1.7025024900000001</c:v>
                </c:pt>
                <c:pt idx="527">
                  <c:v>1.31213355</c:v>
                </c:pt>
                <c:pt idx="528">
                  <c:v>0.80500000699999996</c:v>
                </c:pt>
                <c:pt idx="529">
                  <c:v>0.502499998</c:v>
                </c:pt>
                <c:pt idx="530">
                  <c:v>1.7033308700000001</c:v>
                </c:pt>
                <c:pt idx="531">
                  <c:v>3.00250006</c:v>
                </c:pt>
                <c:pt idx="532">
                  <c:v>3.9079079600000002</c:v>
                </c:pt>
                <c:pt idx="533">
                  <c:v>2.2049999200000001</c:v>
                </c:pt>
                <c:pt idx="534">
                  <c:v>1.1074999599999999</c:v>
                </c:pt>
                <c:pt idx="535">
                  <c:v>0.81118035300000002</c:v>
                </c:pt>
                <c:pt idx="536">
                  <c:v>0.90750002900000004</c:v>
                </c:pt>
                <c:pt idx="537">
                  <c:v>0.71499997400000004</c:v>
                </c:pt>
                <c:pt idx="538">
                  <c:v>1.70559013</c:v>
                </c:pt>
                <c:pt idx="539">
                  <c:v>3.6079056299999999</c:v>
                </c:pt>
                <c:pt idx="540">
                  <c:v>4.2055902500000002</c:v>
                </c:pt>
                <c:pt idx="541">
                  <c:v>2.90499997</c:v>
                </c:pt>
                <c:pt idx="542">
                  <c:v>1.2079064799999999</c:v>
                </c:pt>
                <c:pt idx="543">
                  <c:v>1.3025000099999999</c:v>
                </c:pt>
                <c:pt idx="544">
                  <c:v>0.30250000999999999</c:v>
                </c:pt>
                <c:pt idx="545">
                  <c:v>0.60000002399999997</c:v>
                </c:pt>
                <c:pt idx="546">
                  <c:v>0.90499997099999996</c:v>
                </c:pt>
                <c:pt idx="547">
                  <c:v>3.10353565</c:v>
                </c:pt>
                <c:pt idx="548">
                  <c:v>3.8025000100000002</c:v>
                </c:pt>
                <c:pt idx="549">
                  <c:v>2.4083332999999998</c:v>
                </c:pt>
                <c:pt idx="550">
                  <c:v>1.5055879400000001</c:v>
                </c:pt>
                <c:pt idx="551">
                  <c:v>0.60901385500000005</c:v>
                </c:pt>
                <c:pt idx="552">
                  <c:v>0.70559018900000003</c:v>
                </c:pt>
                <c:pt idx="553">
                  <c:v>0.90707105399999999</c:v>
                </c:pt>
                <c:pt idx="554">
                  <c:v>1.70745361</c:v>
                </c:pt>
                <c:pt idx="555">
                  <c:v>2.7055902500000002</c:v>
                </c:pt>
                <c:pt idx="556">
                  <c:v>2.90499997</c:v>
                </c:pt>
                <c:pt idx="557">
                  <c:v>1.70372784</c:v>
                </c:pt>
                <c:pt idx="558">
                  <c:v>1.60000002</c:v>
                </c:pt>
                <c:pt idx="559">
                  <c:v>0.80559015300000003</c:v>
                </c:pt>
                <c:pt idx="560">
                  <c:v>0.30000001199999998</c:v>
                </c:pt>
                <c:pt idx="561">
                  <c:v>1.0035355100000001</c:v>
                </c:pt>
                <c:pt idx="562">
                  <c:v>1.8025000099999999</c:v>
                </c:pt>
                <c:pt idx="563">
                  <c:v>3.6090118900000001</c:v>
                </c:pt>
                <c:pt idx="564">
                  <c:v>3.1050024000000001</c:v>
                </c:pt>
                <c:pt idx="565">
                  <c:v>2.3079056699999998</c:v>
                </c:pt>
                <c:pt idx="566">
                  <c:v>1.20249999</c:v>
                </c:pt>
                <c:pt idx="567">
                  <c:v>1.20249999</c:v>
                </c:pt>
                <c:pt idx="568">
                  <c:v>0.20790337</c:v>
                </c:pt>
                <c:pt idx="569">
                  <c:v>0.40250000400000002</c:v>
                </c:pt>
                <c:pt idx="570">
                  <c:v>2.20707107</c:v>
                </c:pt>
                <c:pt idx="571">
                  <c:v>3.1024999599999998</c:v>
                </c:pt>
                <c:pt idx="572">
                  <c:v>3.3074998899999999</c:v>
                </c:pt>
                <c:pt idx="573">
                  <c:v>2.0035355099999999</c:v>
                </c:pt>
                <c:pt idx="574">
                  <c:v>0.90249997400000004</c:v>
                </c:pt>
                <c:pt idx="575">
                  <c:v>0.80901390299999998</c:v>
                </c:pt>
                <c:pt idx="576">
                  <c:v>1.40559232</c:v>
                </c:pt>
                <c:pt idx="577">
                  <c:v>0.50901389100000005</c:v>
                </c:pt>
                <c:pt idx="578">
                  <c:v>1.2999999499999999</c:v>
                </c:pt>
                <c:pt idx="579">
                  <c:v>2.3000023399999998</c:v>
                </c:pt>
                <c:pt idx="580">
                  <c:v>3.00790501</c:v>
                </c:pt>
                <c:pt idx="581">
                  <c:v>1.80499995</c:v>
                </c:pt>
                <c:pt idx="582">
                  <c:v>0.70353555700000003</c:v>
                </c:pt>
                <c:pt idx="583">
                  <c:v>0.20833332800000001</c:v>
                </c:pt>
                <c:pt idx="584">
                  <c:v>1.30901182</c:v>
                </c:pt>
                <c:pt idx="585">
                  <c:v>0.90166664100000005</c:v>
                </c:pt>
                <c:pt idx="586">
                  <c:v>1.5</c:v>
                </c:pt>
                <c:pt idx="587">
                  <c:v>3.20707107</c:v>
                </c:pt>
                <c:pt idx="588">
                  <c:v>4.6037268600000001</c:v>
                </c:pt>
                <c:pt idx="589">
                  <c:v>3.4055924399999999</c:v>
                </c:pt>
                <c:pt idx="590">
                  <c:v>1.50250006</c:v>
                </c:pt>
                <c:pt idx="591">
                  <c:v>0.60353553299999996</c:v>
                </c:pt>
                <c:pt idx="592">
                  <c:v>0.30559018300000002</c:v>
                </c:pt>
                <c:pt idx="593">
                  <c:v>0.50901389100000005</c:v>
                </c:pt>
                <c:pt idx="594">
                  <c:v>1.8097149100000001</c:v>
                </c:pt>
                <c:pt idx="595">
                  <c:v>3.5090138899999999</c:v>
                </c:pt>
                <c:pt idx="596">
                  <c:v>4.5074534399999999</c:v>
                </c:pt>
                <c:pt idx="597">
                  <c:v>2.6037268600000001</c:v>
                </c:pt>
                <c:pt idx="598">
                  <c:v>1.50499761</c:v>
                </c:pt>
                <c:pt idx="599">
                  <c:v>1.1074999599999999</c:v>
                </c:pt>
                <c:pt idx="600">
                  <c:v>0.903535545</c:v>
                </c:pt>
                <c:pt idx="601">
                  <c:v>0.50707107799999995</c:v>
                </c:pt>
                <c:pt idx="602">
                  <c:v>1.1055912999999999</c:v>
                </c:pt>
                <c:pt idx="603">
                  <c:v>3.00372577</c:v>
                </c:pt>
                <c:pt idx="604">
                  <c:v>4.50897741</c:v>
                </c:pt>
                <c:pt idx="605">
                  <c:v>3.4024975300000002</c:v>
                </c:pt>
                <c:pt idx="606">
                  <c:v>2</c:v>
                </c:pt>
                <c:pt idx="607">
                  <c:v>1.2070727299999999</c:v>
                </c:pt>
                <c:pt idx="608">
                  <c:v>1.4055901799999999</c:v>
                </c:pt>
                <c:pt idx="609">
                  <c:v>1.20166671</c:v>
                </c:pt>
                <c:pt idx="610">
                  <c:v>2.8025000100000002</c:v>
                </c:pt>
                <c:pt idx="611">
                  <c:v>4.9025001499999998</c:v>
                </c:pt>
                <c:pt idx="612">
                  <c:v>4.1999998099999996</c:v>
                </c:pt>
                <c:pt idx="613">
                  <c:v>2.5070710200000001</c:v>
                </c:pt>
                <c:pt idx="614">
                  <c:v>1.7124985500000001</c:v>
                </c:pt>
                <c:pt idx="615">
                  <c:v>1.20687246</c:v>
                </c:pt>
                <c:pt idx="616">
                  <c:v>0.91118031700000002</c:v>
                </c:pt>
                <c:pt idx="617">
                  <c:v>0.406871855</c:v>
                </c:pt>
                <c:pt idx="618">
                  <c:v>1.80600929</c:v>
                </c:pt>
                <c:pt idx="619">
                  <c:v>2.9111802600000001</c:v>
                </c:pt>
                <c:pt idx="620">
                  <c:v>3.5055868600000002</c:v>
                </c:pt>
                <c:pt idx="621">
                  <c:v>2.60353565</c:v>
                </c:pt>
                <c:pt idx="622">
                  <c:v>0.80250001000000004</c:v>
                </c:pt>
                <c:pt idx="623">
                  <c:v>0.31520488899999999</c:v>
                </c:pt>
                <c:pt idx="624">
                  <c:v>0.909012496</c:v>
                </c:pt>
                <c:pt idx="625">
                  <c:v>0.60353553299999996</c:v>
                </c:pt>
                <c:pt idx="626">
                  <c:v>1.8025000099999999</c:v>
                </c:pt>
                <c:pt idx="627">
                  <c:v>3.30353546</c:v>
                </c:pt>
                <c:pt idx="628">
                  <c:v>3.50706768</c:v>
                </c:pt>
                <c:pt idx="629">
                  <c:v>3.00250006</c:v>
                </c:pt>
                <c:pt idx="630">
                  <c:v>1.4060092</c:v>
                </c:pt>
                <c:pt idx="631">
                  <c:v>0.50999998999999996</c:v>
                </c:pt>
                <c:pt idx="632">
                  <c:v>1.0090138900000001</c:v>
                </c:pt>
                <c:pt idx="633">
                  <c:v>0.40471404799999999</c:v>
                </c:pt>
                <c:pt idx="634">
                  <c:v>1.39999998</c:v>
                </c:pt>
                <c:pt idx="635">
                  <c:v>3.2025001</c:v>
                </c:pt>
                <c:pt idx="636">
                  <c:v>3.5999998999999998</c:v>
                </c:pt>
                <c:pt idx="637">
                  <c:v>3.0050001100000001</c:v>
                </c:pt>
                <c:pt idx="638">
                  <c:v>1.90750003</c:v>
                </c:pt>
                <c:pt idx="639">
                  <c:v>1.10901392</c:v>
                </c:pt>
                <c:pt idx="640">
                  <c:v>1.10790575</c:v>
                </c:pt>
                <c:pt idx="641">
                  <c:v>0.30707106000000001</c:v>
                </c:pt>
                <c:pt idx="642">
                  <c:v>1.3035355799999999</c:v>
                </c:pt>
                <c:pt idx="643">
                  <c:v>3.0999998999999998</c:v>
                </c:pt>
                <c:pt idx="644">
                  <c:v>4.0999999000000003</c:v>
                </c:pt>
                <c:pt idx="645">
                  <c:v>2.5055901999999999</c:v>
                </c:pt>
                <c:pt idx="646">
                  <c:v>1.3103077400000001</c:v>
                </c:pt>
                <c:pt idx="647">
                  <c:v>0.90999996699999997</c:v>
                </c:pt>
                <c:pt idx="648">
                  <c:v>1.5125000500000001</c:v>
                </c:pt>
                <c:pt idx="649">
                  <c:v>0.50166666500000001</c:v>
                </c:pt>
                <c:pt idx="650">
                  <c:v>1.5079057199999999</c:v>
                </c:pt>
                <c:pt idx="651">
                  <c:v>3.1024999599999998</c:v>
                </c:pt>
                <c:pt idx="652">
                  <c:v>3.7023570499999998</c:v>
                </c:pt>
                <c:pt idx="653">
                  <c:v>2.40901399</c:v>
                </c:pt>
                <c:pt idx="654">
                  <c:v>0.90749996899999996</c:v>
                </c:pt>
                <c:pt idx="655">
                  <c:v>0.70249998599999997</c:v>
                </c:pt>
                <c:pt idx="656">
                  <c:v>0.40372675699999999</c:v>
                </c:pt>
                <c:pt idx="657">
                  <c:v>0.50353550899999999</c:v>
                </c:pt>
                <c:pt idx="658">
                  <c:v>2.1127474300000002</c:v>
                </c:pt>
                <c:pt idx="659">
                  <c:v>3.30559015</c:v>
                </c:pt>
                <c:pt idx="660">
                  <c:v>3.40901399</c:v>
                </c:pt>
                <c:pt idx="661">
                  <c:v>2.1015729900000002</c:v>
                </c:pt>
                <c:pt idx="662">
                  <c:v>0.307069331</c:v>
                </c:pt>
                <c:pt idx="663">
                  <c:v>0.90353727299999997</c:v>
                </c:pt>
                <c:pt idx="664">
                  <c:v>1.00790644</c:v>
                </c:pt>
                <c:pt idx="665">
                  <c:v>0.105586894</c:v>
                </c:pt>
                <c:pt idx="666">
                  <c:v>1.9070693299999999</c:v>
                </c:pt>
                <c:pt idx="667">
                  <c:v>3.7025001</c:v>
                </c:pt>
                <c:pt idx="668">
                  <c:v>3.8025000100000002</c:v>
                </c:pt>
                <c:pt idx="669">
                  <c:v>1.5103101699999999</c:v>
                </c:pt>
                <c:pt idx="670">
                  <c:v>0.80790567400000002</c:v>
                </c:pt>
                <c:pt idx="671">
                  <c:v>0.80333334199999995</c:v>
                </c:pt>
                <c:pt idx="672">
                  <c:v>0.60559016499999996</c:v>
                </c:pt>
                <c:pt idx="673">
                  <c:v>2.2066667099999999</c:v>
                </c:pt>
                <c:pt idx="674">
                  <c:v>2.5060093399999999</c:v>
                </c:pt>
                <c:pt idx="675">
                  <c:v>3.6055901100000001</c:v>
                </c:pt>
                <c:pt idx="676">
                  <c:v>3.6033332300000001</c:v>
                </c:pt>
                <c:pt idx="677">
                  <c:v>2.20790482</c:v>
                </c:pt>
                <c:pt idx="678">
                  <c:v>2.0090138899999999</c:v>
                </c:pt>
                <c:pt idx="679">
                  <c:v>1.00750005</c:v>
                </c:pt>
                <c:pt idx="680">
                  <c:v>0.60471403599999995</c:v>
                </c:pt>
                <c:pt idx="681">
                  <c:v>0.31030777100000001</c:v>
                </c:pt>
                <c:pt idx="682">
                  <c:v>2.2127475699999999</c:v>
                </c:pt>
                <c:pt idx="683">
                  <c:v>3.3068742800000002</c:v>
                </c:pt>
                <c:pt idx="684">
                  <c:v>4.4124999000000003</c:v>
                </c:pt>
                <c:pt idx="685">
                  <c:v>3.2106065799999999</c:v>
                </c:pt>
                <c:pt idx="686">
                  <c:v>1.8035355799999999</c:v>
                </c:pt>
                <c:pt idx="687">
                  <c:v>1.1016666900000001</c:v>
                </c:pt>
                <c:pt idx="688">
                  <c:v>0.80527043300000001</c:v>
                </c:pt>
                <c:pt idx="689">
                  <c:v>0.30559018300000002</c:v>
                </c:pt>
                <c:pt idx="690">
                  <c:v>1.70249999</c:v>
                </c:pt>
                <c:pt idx="691">
                  <c:v>3.3103077399999998</c:v>
                </c:pt>
                <c:pt idx="692">
                  <c:v>3.80559015</c:v>
                </c:pt>
                <c:pt idx="693">
                  <c:v>2.9124998999999998</c:v>
                </c:pt>
                <c:pt idx="694">
                  <c:v>1.20249999</c:v>
                </c:pt>
                <c:pt idx="695">
                  <c:v>0.80749756100000003</c:v>
                </c:pt>
                <c:pt idx="696">
                  <c:v>0.403535545</c:v>
                </c:pt>
                <c:pt idx="697">
                  <c:v>0.20499999799999999</c:v>
                </c:pt>
                <c:pt idx="698">
                  <c:v>1.8090158700000001</c:v>
                </c:pt>
                <c:pt idx="699">
                  <c:v>3.4055900600000002</c:v>
                </c:pt>
                <c:pt idx="700">
                  <c:v>4.5037245800000001</c:v>
                </c:pt>
                <c:pt idx="701">
                  <c:v>2.6050000199999999</c:v>
                </c:pt>
                <c:pt idx="702">
                  <c:v>1.0049999999999999</c:v>
                </c:pt>
                <c:pt idx="703">
                  <c:v>0.50559014099999999</c:v>
                </c:pt>
                <c:pt idx="704">
                  <c:v>0.70559018900000003</c:v>
                </c:pt>
                <c:pt idx="705">
                  <c:v>0.60790568599999995</c:v>
                </c:pt>
                <c:pt idx="706">
                  <c:v>1.8090158700000001</c:v>
                </c:pt>
                <c:pt idx="707">
                  <c:v>3.3074536299999999</c:v>
                </c:pt>
                <c:pt idx="708">
                  <c:v>3.2050025500000001</c:v>
                </c:pt>
                <c:pt idx="709">
                  <c:v>1.6079087299999999</c:v>
                </c:pt>
                <c:pt idx="710">
                  <c:v>0.80833482700000003</c:v>
                </c:pt>
                <c:pt idx="711">
                  <c:v>1.0055879400000001</c:v>
                </c:pt>
                <c:pt idx="712">
                  <c:v>0.90707105399999999</c:v>
                </c:pt>
                <c:pt idx="713">
                  <c:v>0.704999983</c:v>
                </c:pt>
                <c:pt idx="714">
                  <c:v>1.3025023899999999</c:v>
                </c:pt>
                <c:pt idx="715">
                  <c:v>2.91213107</c:v>
                </c:pt>
                <c:pt idx="716">
                  <c:v>3.5022223000000001</c:v>
                </c:pt>
                <c:pt idx="717">
                  <c:v>1.7035355599999999</c:v>
                </c:pt>
                <c:pt idx="718">
                  <c:v>0.60559016499999996</c:v>
                </c:pt>
                <c:pt idx="719">
                  <c:v>1.0049999999999999</c:v>
                </c:pt>
                <c:pt idx="720">
                  <c:v>1.1050000200000001</c:v>
                </c:pt>
                <c:pt idx="721">
                  <c:v>0.80897617300000002</c:v>
                </c:pt>
                <c:pt idx="722">
                  <c:v>2.0084598100000002</c:v>
                </c:pt>
                <c:pt idx="723">
                  <c:v>3.3074536299999999</c:v>
                </c:pt>
                <c:pt idx="724">
                  <c:v>5.00833321</c:v>
                </c:pt>
                <c:pt idx="725">
                  <c:v>3.2045812599999999</c:v>
                </c:pt>
                <c:pt idx="726">
                  <c:v>1.20897305</c:v>
                </c:pt>
                <c:pt idx="727">
                  <c:v>0.90166664100000005</c:v>
                </c:pt>
                <c:pt idx="728">
                  <c:v>0.704999983</c:v>
                </c:pt>
                <c:pt idx="729">
                  <c:v>0.40600925700000001</c:v>
                </c:pt>
                <c:pt idx="730">
                  <c:v>1.70527279</c:v>
                </c:pt>
                <c:pt idx="731">
                  <c:v>3.5125000499999999</c:v>
                </c:pt>
                <c:pt idx="732">
                  <c:v>4.3024997699999998</c:v>
                </c:pt>
                <c:pt idx="733">
                  <c:v>2.5070273900000002</c:v>
                </c:pt>
                <c:pt idx="734">
                  <c:v>1.7100000399999999</c:v>
                </c:pt>
                <c:pt idx="735">
                  <c:v>1.4025000299999999</c:v>
                </c:pt>
                <c:pt idx="736">
                  <c:v>1.0070710199999999</c:v>
                </c:pt>
                <c:pt idx="737">
                  <c:v>0.40999999599999998</c:v>
                </c:pt>
                <c:pt idx="738">
                  <c:v>1.8025000099999999</c:v>
                </c:pt>
                <c:pt idx="739">
                  <c:v>3.5068743200000001</c:v>
                </c:pt>
                <c:pt idx="740">
                  <c:v>3.7023570499999998</c:v>
                </c:pt>
                <c:pt idx="741">
                  <c:v>2.7074999800000001</c:v>
                </c:pt>
                <c:pt idx="742">
                  <c:v>1.5035355100000001</c:v>
                </c:pt>
                <c:pt idx="743">
                  <c:v>1.30372679</c:v>
                </c:pt>
                <c:pt idx="744">
                  <c:v>0.30333334200000001</c:v>
                </c:pt>
                <c:pt idx="745">
                  <c:v>0.105590172</c:v>
                </c:pt>
                <c:pt idx="746">
                  <c:v>1.70942807</c:v>
                </c:pt>
                <c:pt idx="747">
                  <c:v>3.41030765</c:v>
                </c:pt>
                <c:pt idx="748">
                  <c:v>4.6103072200000002</c:v>
                </c:pt>
                <c:pt idx="749">
                  <c:v>3.0079057200000001</c:v>
                </c:pt>
                <c:pt idx="750">
                  <c:v>1.2037267700000001</c:v>
                </c:pt>
                <c:pt idx="751">
                  <c:v>0.70895808900000001</c:v>
                </c:pt>
                <c:pt idx="752">
                  <c:v>0.90750002900000004</c:v>
                </c:pt>
                <c:pt idx="753">
                  <c:v>0.50499999500000003</c:v>
                </c:pt>
                <c:pt idx="754">
                  <c:v>1.8035337899999999</c:v>
                </c:pt>
                <c:pt idx="755">
                  <c:v>3.5055923500000001</c:v>
                </c:pt>
                <c:pt idx="756">
                  <c:v>3.6050000199999999</c:v>
                </c:pt>
                <c:pt idx="757">
                  <c:v>2.00250006</c:v>
                </c:pt>
                <c:pt idx="758">
                  <c:v>1.4118112300000001</c:v>
                </c:pt>
                <c:pt idx="759">
                  <c:v>1.0074535600000001</c:v>
                </c:pt>
                <c:pt idx="760">
                  <c:v>1.0035355100000001</c:v>
                </c:pt>
                <c:pt idx="761">
                  <c:v>0.50372678000000004</c:v>
                </c:pt>
                <c:pt idx="762">
                  <c:v>1.4025000299999999</c:v>
                </c:pt>
                <c:pt idx="763">
                  <c:v>3.2049999200000001</c:v>
                </c:pt>
                <c:pt idx="764">
                  <c:v>4.10559034</c:v>
                </c:pt>
                <c:pt idx="765">
                  <c:v>2.8083353</c:v>
                </c:pt>
                <c:pt idx="766">
                  <c:v>0.40333333599999999</c:v>
                </c:pt>
                <c:pt idx="767">
                  <c:v>1.2079056500000001</c:v>
                </c:pt>
                <c:pt idx="768">
                  <c:v>0.70901250800000004</c:v>
                </c:pt>
                <c:pt idx="769">
                  <c:v>1.00250006</c:v>
                </c:pt>
                <c:pt idx="770">
                  <c:v>1.3035355799999999</c:v>
                </c:pt>
                <c:pt idx="771">
                  <c:v>3.40249991</c:v>
                </c:pt>
                <c:pt idx="772">
                  <c:v>4.60559034</c:v>
                </c:pt>
                <c:pt idx="773">
                  <c:v>3.2025001</c:v>
                </c:pt>
                <c:pt idx="774">
                  <c:v>1.4090138699999999</c:v>
                </c:pt>
                <c:pt idx="775">
                  <c:v>1.20351136</c:v>
                </c:pt>
                <c:pt idx="776">
                  <c:v>0.90499997099999996</c:v>
                </c:pt>
                <c:pt idx="777">
                  <c:v>0.50707107799999995</c:v>
                </c:pt>
                <c:pt idx="778">
                  <c:v>1.9035372699999999</c:v>
                </c:pt>
                <c:pt idx="779">
                  <c:v>3.40249991</c:v>
                </c:pt>
                <c:pt idx="780">
                  <c:v>4.8055901499999996</c:v>
                </c:pt>
                <c:pt idx="781">
                  <c:v>2.70707107</c:v>
                </c:pt>
                <c:pt idx="782">
                  <c:v>1.00750005</c:v>
                </c:pt>
                <c:pt idx="783">
                  <c:v>0.60790801000000005</c:v>
                </c:pt>
                <c:pt idx="784">
                  <c:v>0.100000016</c:v>
                </c:pt>
                <c:pt idx="785">
                  <c:v>0.60471403599999995</c:v>
                </c:pt>
                <c:pt idx="786">
                  <c:v>1.9035354900000001</c:v>
                </c:pt>
                <c:pt idx="787">
                  <c:v>3.3033332799999999</c:v>
                </c:pt>
                <c:pt idx="788">
                  <c:v>3.8025000100000002</c:v>
                </c:pt>
                <c:pt idx="789">
                  <c:v>1.80999994</c:v>
                </c:pt>
                <c:pt idx="790">
                  <c:v>1.5079057199999999</c:v>
                </c:pt>
                <c:pt idx="791">
                  <c:v>0.41013512000000002</c:v>
                </c:pt>
                <c:pt idx="792">
                  <c:v>1.6016641899999999</c:v>
                </c:pt>
                <c:pt idx="793">
                  <c:v>0.90250241799999997</c:v>
                </c:pt>
                <c:pt idx="794">
                  <c:v>1.4055891</c:v>
                </c:pt>
                <c:pt idx="795">
                  <c:v>3.4035356000000001</c:v>
                </c:pt>
                <c:pt idx="796">
                  <c:v>4.5016665500000004</c:v>
                </c:pt>
                <c:pt idx="797">
                  <c:v>1.9079056999999999</c:v>
                </c:pt>
                <c:pt idx="798">
                  <c:v>0.80000245599999997</c:v>
                </c:pt>
                <c:pt idx="799">
                  <c:v>0.605000019</c:v>
                </c:pt>
                <c:pt idx="800">
                  <c:v>0.50790572199999995</c:v>
                </c:pt>
                <c:pt idx="801">
                  <c:v>0.91581135999999996</c:v>
                </c:pt>
                <c:pt idx="802">
                  <c:v>1.9083333</c:v>
                </c:pt>
                <c:pt idx="803">
                  <c:v>3.4055924399999999</c:v>
                </c:pt>
                <c:pt idx="804">
                  <c:v>3.9035356000000001</c:v>
                </c:pt>
                <c:pt idx="805">
                  <c:v>3.1024999599999998</c:v>
                </c:pt>
                <c:pt idx="806">
                  <c:v>0.80790567400000002</c:v>
                </c:pt>
                <c:pt idx="807">
                  <c:v>2.50000088E-3</c:v>
                </c:pt>
                <c:pt idx="808">
                  <c:v>0.80559015300000003</c:v>
                </c:pt>
                <c:pt idx="809">
                  <c:v>0.405590177</c:v>
                </c:pt>
                <c:pt idx="810">
                  <c:v>2.1060092400000001</c:v>
                </c:pt>
                <c:pt idx="811">
                  <c:v>4.0050001100000001</c:v>
                </c:pt>
                <c:pt idx="812">
                  <c:v>4.00558996</c:v>
                </c:pt>
                <c:pt idx="813">
                  <c:v>1.7999999499999999</c:v>
                </c:pt>
                <c:pt idx="814">
                  <c:v>1.10790575</c:v>
                </c:pt>
                <c:pt idx="815">
                  <c:v>0.60166668899999998</c:v>
                </c:pt>
                <c:pt idx="816">
                  <c:v>0.605000019</c:v>
                </c:pt>
                <c:pt idx="817">
                  <c:v>0.50499755099999999</c:v>
                </c:pt>
                <c:pt idx="818">
                  <c:v>1.50250006</c:v>
                </c:pt>
                <c:pt idx="819">
                  <c:v>2.5111804000000002</c:v>
                </c:pt>
                <c:pt idx="820">
                  <c:v>3.1111803099999999</c:v>
                </c:pt>
                <c:pt idx="821">
                  <c:v>2.40790558</c:v>
                </c:pt>
                <c:pt idx="822">
                  <c:v>1.7016665900000001</c:v>
                </c:pt>
                <c:pt idx="823">
                  <c:v>0.90790569799999998</c:v>
                </c:pt>
                <c:pt idx="824">
                  <c:v>0.40235701200000001</c:v>
                </c:pt>
                <c:pt idx="825">
                  <c:v>0.10790646800000001</c:v>
                </c:pt>
                <c:pt idx="826">
                  <c:v>1.20249999</c:v>
                </c:pt>
                <c:pt idx="827">
                  <c:v>4.1050000200000003</c:v>
                </c:pt>
                <c:pt idx="828">
                  <c:v>5.4117851300000002</c:v>
                </c:pt>
                <c:pt idx="829">
                  <c:v>3.0033333299999998</c:v>
                </c:pt>
                <c:pt idx="830">
                  <c:v>0.80750000499999997</c:v>
                </c:pt>
                <c:pt idx="831">
                  <c:v>0.90372675700000005</c:v>
                </c:pt>
                <c:pt idx="832">
                  <c:v>1.00333333</c:v>
                </c:pt>
                <c:pt idx="833">
                  <c:v>0.30559015299999998</c:v>
                </c:pt>
                <c:pt idx="834">
                  <c:v>2.2047140600000001</c:v>
                </c:pt>
                <c:pt idx="835">
                  <c:v>4.60471392</c:v>
                </c:pt>
                <c:pt idx="836">
                  <c:v>4.7024974799999999</c:v>
                </c:pt>
                <c:pt idx="837">
                  <c:v>2.4055900600000002</c:v>
                </c:pt>
                <c:pt idx="838">
                  <c:v>0.70790571000000002</c:v>
                </c:pt>
                <c:pt idx="839">
                  <c:v>0.60745358500000002</c:v>
                </c:pt>
                <c:pt idx="840">
                  <c:v>0.30250000999999999</c:v>
                </c:pt>
                <c:pt idx="841">
                  <c:v>0.20250000100000001</c:v>
                </c:pt>
                <c:pt idx="842">
                  <c:v>2.3111803499999999</c:v>
                </c:pt>
                <c:pt idx="843">
                  <c:v>4.2055911999999998</c:v>
                </c:pt>
                <c:pt idx="844">
                  <c:v>4.0105419199999996</c:v>
                </c:pt>
                <c:pt idx="845">
                  <c:v>2.60353565</c:v>
                </c:pt>
                <c:pt idx="846">
                  <c:v>0.107908003</c:v>
                </c:pt>
                <c:pt idx="847">
                  <c:v>1.01118028</c:v>
                </c:pt>
                <c:pt idx="848">
                  <c:v>0.50749999300000004</c:v>
                </c:pt>
                <c:pt idx="849">
                  <c:v>0.51060485799999999</c:v>
                </c:pt>
                <c:pt idx="850">
                  <c:v>1.80559015</c:v>
                </c:pt>
                <c:pt idx="851">
                  <c:v>3.3035337899999999</c:v>
                </c:pt>
                <c:pt idx="852">
                  <c:v>4.50250006</c:v>
                </c:pt>
                <c:pt idx="853">
                  <c:v>2.9035356000000001</c:v>
                </c:pt>
                <c:pt idx="854">
                  <c:v>0.40558800099999998</c:v>
                </c:pt>
                <c:pt idx="855">
                  <c:v>1.1055902200000001</c:v>
                </c:pt>
                <c:pt idx="856">
                  <c:v>1.3025000099999999</c:v>
                </c:pt>
                <c:pt idx="857">
                  <c:v>0.8125</c:v>
                </c:pt>
                <c:pt idx="858">
                  <c:v>2.3025000100000002</c:v>
                </c:pt>
                <c:pt idx="859">
                  <c:v>3.90499997</c:v>
                </c:pt>
                <c:pt idx="860">
                  <c:v>4.6083331100000002</c:v>
                </c:pt>
                <c:pt idx="861">
                  <c:v>3.7083308700000002</c:v>
                </c:pt>
                <c:pt idx="862">
                  <c:v>1.3078567999999999</c:v>
                </c:pt>
                <c:pt idx="863">
                  <c:v>0.903535545</c:v>
                </c:pt>
                <c:pt idx="864">
                  <c:v>0.30500000700000002</c:v>
                </c:pt>
                <c:pt idx="865">
                  <c:v>0.30750000500000002</c:v>
                </c:pt>
                <c:pt idx="866">
                  <c:v>2.70942807</c:v>
                </c:pt>
                <c:pt idx="867">
                  <c:v>4.1089754100000002</c:v>
                </c:pt>
                <c:pt idx="868">
                  <c:v>4.6016664499999997</c:v>
                </c:pt>
                <c:pt idx="869">
                  <c:v>3.0035355099999999</c:v>
                </c:pt>
                <c:pt idx="870">
                  <c:v>1.40499997</c:v>
                </c:pt>
                <c:pt idx="871">
                  <c:v>1.8025000099999999</c:v>
                </c:pt>
                <c:pt idx="872">
                  <c:v>1.3025000099999999</c:v>
                </c:pt>
                <c:pt idx="873">
                  <c:v>1.0079057199999999</c:v>
                </c:pt>
                <c:pt idx="874">
                  <c:v>2.30901384</c:v>
                </c:pt>
                <c:pt idx="875">
                  <c:v>3.9000001000000002</c:v>
                </c:pt>
                <c:pt idx="876">
                  <c:v>4.3067583999999997</c:v>
                </c:pt>
                <c:pt idx="877">
                  <c:v>3.5060112499999998</c:v>
                </c:pt>
                <c:pt idx="878">
                  <c:v>1.4025000299999999</c:v>
                </c:pt>
                <c:pt idx="879">
                  <c:v>1.3025000099999999</c:v>
                </c:pt>
                <c:pt idx="880">
                  <c:v>0.90249997400000004</c:v>
                </c:pt>
                <c:pt idx="881">
                  <c:v>0.70249998599999997</c:v>
                </c:pt>
                <c:pt idx="882">
                  <c:v>2.5050001100000001</c:v>
                </c:pt>
                <c:pt idx="883">
                  <c:v>3.7055880999999999</c:v>
                </c:pt>
                <c:pt idx="884">
                  <c:v>4.6035356500000004</c:v>
                </c:pt>
                <c:pt idx="885">
                  <c:v>3.50250006</c:v>
                </c:pt>
                <c:pt idx="886">
                  <c:v>1.50333333</c:v>
                </c:pt>
                <c:pt idx="887">
                  <c:v>1.3035355799999999</c:v>
                </c:pt>
                <c:pt idx="888">
                  <c:v>0.50499999500000003</c:v>
                </c:pt>
                <c:pt idx="889">
                  <c:v>0.50527048100000005</c:v>
                </c:pt>
                <c:pt idx="890">
                  <c:v>2.7055902500000002</c:v>
                </c:pt>
                <c:pt idx="891">
                  <c:v>4.30353546</c:v>
                </c:pt>
                <c:pt idx="892">
                  <c:v>4.8024997699999998</c:v>
                </c:pt>
                <c:pt idx="893">
                  <c:v>3.5022223000000001</c:v>
                </c:pt>
                <c:pt idx="894">
                  <c:v>1.70707107</c:v>
                </c:pt>
                <c:pt idx="895">
                  <c:v>1.7050000400000001</c:v>
                </c:pt>
                <c:pt idx="896">
                  <c:v>1.10353553</c:v>
                </c:pt>
                <c:pt idx="897">
                  <c:v>1.6024999600000001</c:v>
                </c:pt>
                <c:pt idx="898">
                  <c:v>2.90249991</c:v>
                </c:pt>
                <c:pt idx="899">
                  <c:v>4.5050001100000001</c:v>
                </c:pt>
                <c:pt idx="900">
                  <c:v>5.3070712100000001</c:v>
                </c:pt>
                <c:pt idx="901">
                  <c:v>3.4037268200000002</c:v>
                </c:pt>
                <c:pt idx="902">
                  <c:v>2.2074999800000001</c:v>
                </c:pt>
                <c:pt idx="903">
                  <c:v>1.4099999700000001</c:v>
                </c:pt>
                <c:pt idx="904">
                  <c:v>0.905590177</c:v>
                </c:pt>
                <c:pt idx="905">
                  <c:v>0.20372678299999999</c:v>
                </c:pt>
                <c:pt idx="906">
                  <c:v>2.0070710200000001</c:v>
                </c:pt>
                <c:pt idx="907">
                  <c:v>4.2074999799999997</c:v>
                </c:pt>
                <c:pt idx="908">
                  <c:v>5.4025001499999998</c:v>
                </c:pt>
                <c:pt idx="909">
                  <c:v>3.0089743100000002</c:v>
                </c:pt>
                <c:pt idx="910">
                  <c:v>1.4035354900000001</c:v>
                </c:pt>
                <c:pt idx="911">
                  <c:v>0.70353555700000003</c:v>
                </c:pt>
                <c:pt idx="912">
                  <c:v>0.40000000600000002</c:v>
                </c:pt>
                <c:pt idx="913">
                  <c:v>0.30559018300000002</c:v>
                </c:pt>
                <c:pt idx="914">
                  <c:v>2</c:v>
                </c:pt>
                <c:pt idx="915">
                  <c:v>4.0167703599999998</c:v>
                </c:pt>
                <c:pt idx="916">
                  <c:v>4.4050002099999999</c:v>
                </c:pt>
                <c:pt idx="917">
                  <c:v>2.60353565</c:v>
                </c:pt>
                <c:pt idx="918">
                  <c:v>0.41274994599999998</c:v>
                </c:pt>
                <c:pt idx="919">
                  <c:v>1.4035356000000001</c:v>
                </c:pt>
                <c:pt idx="920">
                  <c:v>1.4035354900000001</c:v>
                </c:pt>
                <c:pt idx="921">
                  <c:v>0.60901385500000005</c:v>
                </c:pt>
                <c:pt idx="922">
                  <c:v>1.91060662</c:v>
                </c:pt>
                <c:pt idx="923">
                  <c:v>3.90499997</c:v>
                </c:pt>
                <c:pt idx="924">
                  <c:v>4.60250235</c:v>
                </c:pt>
                <c:pt idx="925">
                  <c:v>2.6024999599999998</c:v>
                </c:pt>
                <c:pt idx="926">
                  <c:v>1.5103083799999999</c:v>
                </c:pt>
                <c:pt idx="927">
                  <c:v>0.50749999300000004</c:v>
                </c:pt>
                <c:pt idx="928">
                  <c:v>0.90901386699999998</c:v>
                </c:pt>
                <c:pt idx="929">
                  <c:v>0.40250244699999999</c:v>
                </c:pt>
                <c:pt idx="930">
                  <c:v>1.80790341</c:v>
                </c:pt>
                <c:pt idx="931">
                  <c:v>4.00558996</c:v>
                </c:pt>
                <c:pt idx="932">
                  <c:v>4.4016666400000002</c:v>
                </c:pt>
                <c:pt idx="933">
                  <c:v>2.80559015</c:v>
                </c:pt>
                <c:pt idx="934">
                  <c:v>0.41274705499999997</c:v>
                </c:pt>
                <c:pt idx="935">
                  <c:v>0.10901387799999999</c:v>
                </c:pt>
                <c:pt idx="936">
                  <c:v>0.50499999500000003</c:v>
                </c:pt>
                <c:pt idx="937">
                  <c:v>0.80706936100000004</c:v>
                </c:pt>
                <c:pt idx="938">
                  <c:v>1.6024999600000001</c:v>
                </c:pt>
                <c:pt idx="939">
                  <c:v>3.30235696</c:v>
                </c:pt>
                <c:pt idx="940">
                  <c:v>4.5079035799999998</c:v>
                </c:pt>
                <c:pt idx="941">
                  <c:v>2.4134349799999999</c:v>
                </c:pt>
                <c:pt idx="942">
                  <c:v>0.80235528899999997</c:v>
                </c:pt>
                <c:pt idx="943">
                  <c:v>0.60000002399999997</c:v>
                </c:pt>
                <c:pt idx="944">
                  <c:v>0.60707104199999995</c:v>
                </c:pt>
                <c:pt idx="945">
                  <c:v>1.30559015</c:v>
                </c:pt>
                <c:pt idx="946">
                  <c:v>2.5103077900000001</c:v>
                </c:pt>
                <c:pt idx="947">
                  <c:v>4.0035357500000002</c:v>
                </c:pt>
                <c:pt idx="948">
                  <c:v>4.3024997699999998</c:v>
                </c:pt>
                <c:pt idx="949">
                  <c:v>3.0024976699999999</c:v>
                </c:pt>
                <c:pt idx="950">
                  <c:v>1.5055923499999999</c:v>
                </c:pt>
                <c:pt idx="951">
                  <c:v>0.20353552699999999</c:v>
                </c:pt>
                <c:pt idx="952">
                  <c:v>0.50558799499999996</c:v>
                </c:pt>
                <c:pt idx="953">
                  <c:v>0.60166668899999998</c:v>
                </c:pt>
                <c:pt idx="954">
                  <c:v>1.40372896</c:v>
                </c:pt>
                <c:pt idx="955">
                  <c:v>4.2049999199999997</c:v>
                </c:pt>
                <c:pt idx="956">
                  <c:v>5.3025026300000002</c:v>
                </c:pt>
                <c:pt idx="957">
                  <c:v>2.70707107</c:v>
                </c:pt>
                <c:pt idx="958">
                  <c:v>0.80353724999999998</c:v>
                </c:pt>
                <c:pt idx="959">
                  <c:v>1.2079064799999999</c:v>
                </c:pt>
                <c:pt idx="960">
                  <c:v>1.7035355599999999</c:v>
                </c:pt>
                <c:pt idx="961">
                  <c:v>1.1050024000000001</c:v>
                </c:pt>
                <c:pt idx="962">
                  <c:v>1.1111803099999999</c:v>
                </c:pt>
                <c:pt idx="963">
                  <c:v>4.1075024600000001</c:v>
                </c:pt>
                <c:pt idx="964">
                  <c:v>5.10559034</c:v>
                </c:pt>
                <c:pt idx="965">
                  <c:v>2.50250006</c:v>
                </c:pt>
                <c:pt idx="966">
                  <c:v>1.0106702999999999</c:v>
                </c:pt>
                <c:pt idx="967">
                  <c:v>0.905002415</c:v>
                </c:pt>
                <c:pt idx="968">
                  <c:v>0.70499754000000003</c:v>
                </c:pt>
                <c:pt idx="969">
                  <c:v>0.80353552100000003</c:v>
                </c:pt>
                <c:pt idx="970">
                  <c:v>0.20706933699999999</c:v>
                </c:pt>
                <c:pt idx="971">
                  <c:v>2.90250254</c:v>
                </c:pt>
                <c:pt idx="972">
                  <c:v>5.1999998099999996</c:v>
                </c:pt>
                <c:pt idx="973">
                  <c:v>2.5083334399999999</c:v>
                </c:pt>
                <c:pt idx="974">
                  <c:v>0.30000001199999998</c:v>
                </c:pt>
                <c:pt idx="975">
                  <c:v>1.01581144</c:v>
                </c:pt>
                <c:pt idx="976">
                  <c:v>0.70833331300000002</c:v>
                </c:pt>
                <c:pt idx="977">
                  <c:v>0.90499758699999999</c:v>
                </c:pt>
                <c:pt idx="978">
                  <c:v>0.70790338500000005</c:v>
                </c:pt>
                <c:pt idx="979">
                  <c:v>3.5070693500000001</c:v>
                </c:pt>
                <c:pt idx="980">
                  <c:v>4.5075001700000001</c:v>
                </c:pt>
                <c:pt idx="981">
                  <c:v>2.7045788800000001</c:v>
                </c:pt>
                <c:pt idx="982">
                  <c:v>0.50833189499999998</c:v>
                </c:pt>
                <c:pt idx="983">
                  <c:v>1.40901315</c:v>
                </c:pt>
                <c:pt idx="984">
                  <c:v>1.50750005</c:v>
                </c:pt>
                <c:pt idx="985">
                  <c:v>1.9090138699999999</c:v>
                </c:pt>
                <c:pt idx="986">
                  <c:v>1.9079056999999999</c:v>
                </c:pt>
                <c:pt idx="987">
                  <c:v>4.2035355599999997</c:v>
                </c:pt>
                <c:pt idx="988">
                  <c:v>4.3000035299999997</c:v>
                </c:pt>
                <c:pt idx="989">
                  <c:v>2.70707107</c:v>
                </c:pt>
                <c:pt idx="990">
                  <c:v>0.60745358500000002</c:v>
                </c:pt>
                <c:pt idx="991">
                  <c:v>0.61013549600000005</c:v>
                </c:pt>
                <c:pt idx="992">
                  <c:v>1.0090138900000001</c:v>
                </c:pt>
                <c:pt idx="993">
                  <c:v>1.2035337699999999</c:v>
                </c:pt>
                <c:pt idx="994">
                  <c:v>2.8050000700000002</c:v>
                </c:pt>
                <c:pt idx="995">
                  <c:v>5.2055902500000002</c:v>
                </c:pt>
                <c:pt idx="996">
                  <c:v>4.50250006</c:v>
                </c:pt>
                <c:pt idx="997">
                  <c:v>2.7025001</c:v>
                </c:pt>
                <c:pt idx="998">
                  <c:v>0.30235874699999998</c:v>
                </c:pt>
                <c:pt idx="999">
                  <c:v>1.10353553</c:v>
                </c:pt>
                <c:pt idx="1000">
                  <c:v>0.70249998599999997</c:v>
                </c:pt>
                <c:pt idx="1001">
                  <c:v>0.80750000499999997</c:v>
                </c:pt>
                <c:pt idx="1002">
                  <c:v>2.3025000100000002</c:v>
                </c:pt>
                <c:pt idx="1003">
                  <c:v>4.6079034800000001</c:v>
                </c:pt>
                <c:pt idx="1004">
                  <c:v>3.8025000100000002</c:v>
                </c:pt>
                <c:pt idx="1005">
                  <c:v>2.1055901100000001</c:v>
                </c:pt>
                <c:pt idx="1006">
                  <c:v>2.8025000100000002</c:v>
                </c:pt>
                <c:pt idx="1007">
                  <c:v>0.70249998599999997</c:v>
                </c:pt>
                <c:pt idx="1008">
                  <c:v>0.407499999</c:v>
                </c:pt>
                <c:pt idx="1009">
                  <c:v>0.10600925999999999</c:v>
                </c:pt>
                <c:pt idx="1010">
                  <c:v>1.1111803099999999</c:v>
                </c:pt>
                <c:pt idx="1011">
                  <c:v>5.11030769</c:v>
                </c:pt>
                <c:pt idx="1012">
                  <c:v>5.5149998699999996</c:v>
                </c:pt>
                <c:pt idx="1013">
                  <c:v>3.2016665899999999</c:v>
                </c:pt>
                <c:pt idx="1014">
                  <c:v>0.60707104199999995</c:v>
                </c:pt>
                <c:pt idx="1015">
                  <c:v>0.60687184299999997</c:v>
                </c:pt>
                <c:pt idx="1016">
                  <c:v>2.50000088E-3</c:v>
                </c:pt>
                <c:pt idx="1017">
                  <c:v>0.80559015300000003</c:v>
                </c:pt>
                <c:pt idx="1018">
                  <c:v>3.0055901999999999</c:v>
                </c:pt>
                <c:pt idx="1019">
                  <c:v>4.8049998299999999</c:v>
                </c:pt>
                <c:pt idx="1020">
                  <c:v>4.8055877699999998</c:v>
                </c:pt>
                <c:pt idx="1021">
                  <c:v>2.7035355600000002</c:v>
                </c:pt>
                <c:pt idx="1022">
                  <c:v>1.1024999600000001</c:v>
                </c:pt>
                <c:pt idx="1023">
                  <c:v>0.50790572199999995</c:v>
                </c:pt>
                <c:pt idx="1024">
                  <c:v>0.40000000600000002</c:v>
                </c:pt>
                <c:pt idx="1025">
                  <c:v>1.1055901100000001</c:v>
                </c:pt>
                <c:pt idx="1026">
                  <c:v>1.80999994</c:v>
                </c:pt>
                <c:pt idx="1027">
                  <c:v>3.1070692499999999</c:v>
                </c:pt>
                <c:pt idx="1028">
                  <c:v>4.8000001900000004</c:v>
                </c:pt>
                <c:pt idx="1029">
                  <c:v>3.9083332999999998</c:v>
                </c:pt>
                <c:pt idx="1030">
                  <c:v>2.3055880100000001</c:v>
                </c:pt>
                <c:pt idx="1031">
                  <c:v>0.50499999500000003</c:v>
                </c:pt>
                <c:pt idx="1032">
                  <c:v>0.502499998</c:v>
                </c:pt>
                <c:pt idx="1033">
                  <c:v>0.30500000700000002</c:v>
                </c:pt>
                <c:pt idx="1034">
                  <c:v>1.9055901799999999</c:v>
                </c:pt>
                <c:pt idx="1035">
                  <c:v>3.80745149</c:v>
                </c:pt>
                <c:pt idx="1036">
                  <c:v>5.1075000800000003</c:v>
                </c:pt>
                <c:pt idx="1037">
                  <c:v>4.0105400099999997</c:v>
                </c:pt>
                <c:pt idx="1038">
                  <c:v>1.0023570100000001</c:v>
                </c:pt>
                <c:pt idx="1039">
                  <c:v>1.1083333500000001</c:v>
                </c:pt>
                <c:pt idx="1040">
                  <c:v>0.30750000500000002</c:v>
                </c:pt>
                <c:pt idx="1041">
                  <c:v>0.50499999500000003</c:v>
                </c:pt>
                <c:pt idx="1042">
                  <c:v>2.6068718400000002</c:v>
                </c:pt>
                <c:pt idx="1043">
                  <c:v>4.60559034</c:v>
                </c:pt>
                <c:pt idx="1044">
                  <c:v>4.5111803999999998</c:v>
                </c:pt>
                <c:pt idx="1045">
                  <c:v>3.2025001</c:v>
                </c:pt>
                <c:pt idx="1046">
                  <c:v>1.01118028</c:v>
                </c:pt>
                <c:pt idx="1047">
                  <c:v>0.405590177</c:v>
                </c:pt>
                <c:pt idx="1048">
                  <c:v>0.210137933</c:v>
                </c:pt>
                <c:pt idx="1049">
                  <c:v>0.40000000600000002</c:v>
                </c:pt>
                <c:pt idx="1050">
                  <c:v>2.7055902500000002</c:v>
                </c:pt>
                <c:pt idx="1051">
                  <c:v>5.2083334900000002</c:v>
                </c:pt>
                <c:pt idx="1052">
                  <c:v>5.8055901499999996</c:v>
                </c:pt>
                <c:pt idx="1053">
                  <c:v>3.80559015</c:v>
                </c:pt>
                <c:pt idx="1054">
                  <c:v>1.80901384</c:v>
                </c:pt>
                <c:pt idx="1055">
                  <c:v>1.2035355599999999</c:v>
                </c:pt>
                <c:pt idx="1056">
                  <c:v>0.70235872300000002</c:v>
                </c:pt>
                <c:pt idx="1057">
                  <c:v>0.502499998</c:v>
                </c:pt>
                <c:pt idx="1058">
                  <c:v>2.90499997</c:v>
                </c:pt>
                <c:pt idx="1059">
                  <c:v>4.9074535399999997</c:v>
                </c:pt>
                <c:pt idx="1060">
                  <c:v>4.9037265799999998</c:v>
                </c:pt>
                <c:pt idx="1061">
                  <c:v>3.30353546</c:v>
                </c:pt>
                <c:pt idx="1062">
                  <c:v>1.20750248</c:v>
                </c:pt>
                <c:pt idx="1063">
                  <c:v>0.60559016499999996</c:v>
                </c:pt>
                <c:pt idx="1064">
                  <c:v>0.50559127299999995</c:v>
                </c:pt>
                <c:pt idx="1065">
                  <c:v>1.00750005</c:v>
                </c:pt>
                <c:pt idx="1066">
                  <c:v>2.7025001</c:v>
                </c:pt>
                <c:pt idx="1067">
                  <c:v>4.7090139400000002</c:v>
                </c:pt>
                <c:pt idx="1068">
                  <c:v>4.7134628300000001</c:v>
                </c:pt>
                <c:pt idx="1069">
                  <c:v>3.30353546</c:v>
                </c:pt>
                <c:pt idx="1070">
                  <c:v>1.6070710399999999</c:v>
                </c:pt>
                <c:pt idx="1071">
                  <c:v>0.50790572199999995</c:v>
                </c:pt>
                <c:pt idx="1072">
                  <c:v>0.70790571000000002</c:v>
                </c:pt>
                <c:pt idx="1073">
                  <c:v>1.1050000200000001</c:v>
                </c:pt>
                <c:pt idx="1074">
                  <c:v>2.5016667799999999</c:v>
                </c:pt>
                <c:pt idx="1075">
                  <c:v>4.2050023100000002</c:v>
                </c:pt>
                <c:pt idx="1076">
                  <c:v>4.3079056700000002</c:v>
                </c:pt>
                <c:pt idx="1077">
                  <c:v>3.00250006</c:v>
                </c:pt>
                <c:pt idx="1078">
                  <c:v>0.81250149000000005</c:v>
                </c:pt>
                <c:pt idx="1079">
                  <c:v>0.90500003100000004</c:v>
                </c:pt>
                <c:pt idx="1080">
                  <c:v>0.50790572199999995</c:v>
                </c:pt>
                <c:pt idx="1081">
                  <c:v>0.40249755999999998</c:v>
                </c:pt>
                <c:pt idx="1082">
                  <c:v>2.0074534399999999</c:v>
                </c:pt>
                <c:pt idx="1083">
                  <c:v>4.0075001700000001</c:v>
                </c:pt>
                <c:pt idx="1084">
                  <c:v>4.0117850300000004</c:v>
                </c:pt>
                <c:pt idx="1085">
                  <c:v>3.1070711599999998</c:v>
                </c:pt>
                <c:pt idx="1086">
                  <c:v>0.61457735300000005</c:v>
                </c:pt>
                <c:pt idx="1087">
                  <c:v>1.2079056500000001</c:v>
                </c:pt>
                <c:pt idx="1088">
                  <c:v>0.61118036499999995</c:v>
                </c:pt>
                <c:pt idx="1089">
                  <c:v>0.90249997400000004</c:v>
                </c:pt>
                <c:pt idx="1090">
                  <c:v>1.80499995</c:v>
                </c:pt>
                <c:pt idx="1091">
                  <c:v>3.5079057200000001</c:v>
                </c:pt>
                <c:pt idx="1092">
                  <c:v>3.9024975300000002</c:v>
                </c:pt>
                <c:pt idx="1093">
                  <c:v>1.60790575</c:v>
                </c:pt>
                <c:pt idx="1094">
                  <c:v>1.4035354900000001</c:v>
                </c:pt>
                <c:pt idx="1095">
                  <c:v>2.0035355099999999</c:v>
                </c:pt>
                <c:pt idx="1096">
                  <c:v>2.4103071699999998</c:v>
                </c:pt>
                <c:pt idx="1097">
                  <c:v>1.2103077200000001</c:v>
                </c:pt>
                <c:pt idx="1098">
                  <c:v>0.41274753199999997</c:v>
                </c:pt>
                <c:pt idx="1099">
                  <c:v>1.70249999</c:v>
                </c:pt>
                <c:pt idx="1100">
                  <c:v>3.6070711599999998</c:v>
                </c:pt>
                <c:pt idx="1101">
                  <c:v>3.2079064800000001</c:v>
                </c:pt>
                <c:pt idx="1102">
                  <c:v>0.50499999500000003</c:v>
                </c:pt>
                <c:pt idx="1103">
                  <c:v>1.2103077200000001</c:v>
                </c:pt>
                <c:pt idx="1104">
                  <c:v>0.60790568599999995</c:v>
                </c:pt>
                <c:pt idx="1105">
                  <c:v>1.10901392</c:v>
                </c:pt>
                <c:pt idx="1106">
                  <c:v>1.5070710199999999</c:v>
                </c:pt>
                <c:pt idx="1107">
                  <c:v>2.6111803099999999</c:v>
                </c:pt>
                <c:pt idx="1108">
                  <c:v>5.10559034</c:v>
                </c:pt>
                <c:pt idx="1109">
                  <c:v>3.5025024400000002</c:v>
                </c:pt>
                <c:pt idx="1110">
                  <c:v>2.1055901100000001</c:v>
                </c:pt>
                <c:pt idx="1111">
                  <c:v>1.4079056999999999</c:v>
                </c:pt>
                <c:pt idx="1112">
                  <c:v>1.2037267700000001</c:v>
                </c:pt>
                <c:pt idx="1113">
                  <c:v>1.30687189</c:v>
                </c:pt>
                <c:pt idx="1114">
                  <c:v>1.20372689</c:v>
                </c:pt>
                <c:pt idx="1115">
                  <c:v>2.7023570499999998</c:v>
                </c:pt>
                <c:pt idx="1116">
                  <c:v>2.7035355600000002</c:v>
                </c:pt>
                <c:pt idx="1117">
                  <c:v>2.1055901100000001</c:v>
                </c:pt>
                <c:pt idx="1118">
                  <c:v>0.80500000699999996</c:v>
                </c:pt>
                <c:pt idx="1119">
                  <c:v>1.60849833</c:v>
                </c:pt>
                <c:pt idx="1120">
                  <c:v>1.20707107</c:v>
                </c:pt>
                <c:pt idx="1121">
                  <c:v>1.4055901799999999</c:v>
                </c:pt>
                <c:pt idx="1122">
                  <c:v>1.5070710199999999</c:v>
                </c:pt>
                <c:pt idx="1123">
                  <c:v>3.5079057200000001</c:v>
                </c:pt>
                <c:pt idx="1124">
                  <c:v>4.7037267700000003</c:v>
                </c:pt>
                <c:pt idx="1125">
                  <c:v>2.70248461</c:v>
                </c:pt>
                <c:pt idx="1126">
                  <c:v>1.00249755</c:v>
                </c:pt>
                <c:pt idx="1127">
                  <c:v>0.40901386699999998</c:v>
                </c:pt>
                <c:pt idx="1128">
                  <c:v>1.1024975800000001</c:v>
                </c:pt>
                <c:pt idx="1129">
                  <c:v>1.0035355100000001</c:v>
                </c:pt>
                <c:pt idx="1130">
                  <c:v>1.0044444800000001</c:v>
                </c:pt>
                <c:pt idx="1131">
                  <c:v>2.4055900600000002</c:v>
                </c:pt>
                <c:pt idx="1132">
                  <c:v>4.2049999199999997</c:v>
                </c:pt>
                <c:pt idx="1133">
                  <c:v>3.6024999599999998</c:v>
                </c:pt>
                <c:pt idx="1134">
                  <c:v>1.5</c:v>
                </c:pt>
                <c:pt idx="1135">
                  <c:v>0.80559015300000003</c:v>
                </c:pt>
                <c:pt idx="1136">
                  <c:v>0.60559016499999996</c:v>
                </c:pt>
                <c:pt idx="1137">
                  <c:v>0.30250000999999999</c:v>
                </c:pt>
                <c:pt idx="1138">
                  <c:v>2.5035114300000001</c:v>
                </c:pt>
                <c:pt idx="1139">
                  <c:v>3.4079034300000002</c:v>
                </c:pt>
                <c:pt idx="1140">
                  <c:v>4.60707092</c:v>
                </c:pt>
                <c:pt idx="1141">
                  <c:v>3.50250006</c:v>
                </c:pt>
                <c:pt idx="1142">
                  <c:v>1.20559013</c:v>
                </c:pt>
                <c:pt idx="1143">
                  <c:v>1.10000002</c:v>
                </c:pt>
                <c:pt idx="1144">
                  <c:v>0.80745357299999998</c:v>
                </c:pt>
                <c:pt idx="1145">
                  <c:v>0.80110865799999997</c:v>
                </c:pt>
                <c:pt idx="1146">
                  <c:v>1.8100000599999999</c:v>
                </c:pt>
                <c:pt idx="1147">
                  <c:v>3.00250006</c:v>
                </c:pt>
                <c:pt idx="1148">
                  <c:v>4.7035355599999997</c:v>
                </c:pt>
                <c:pt idx="1149">
                  <c:v>2.8050000700000002</c:v>
                </c:pt>
                <c:pt idx="1150">
                  <c:v>1.81178343</c:v>
                </c:pt>
                <c:pt idx="1151">
                  <c:v>1.2079064799999999</c:v>
                </c:pt>
                <c:pt idx="1152">
                  <c:v>0.405000001</c:v>
                </c:pt>
                <c:pt idx="1153">
                  <c:v>0.602500021</c:v>
                </c:pt>
                <c:pt idx="1154">
                  <c:v>1.0152093200000001</c:v>
                </c:pt>
                <c:pt idx="1155">
                  <c:v>3.30353546</c:v>
                </c:pt>
                <c:pt idx="1156">
                  <c:v>4.3106064799999997</c:v>
                </c:pt>
                <c:pt idx="1157">
                  <c:v>5.7055902500000002</c:v>
                </c:pt>
                <c:pt idx="1158">
                  <c:v>4.60559034</c:v>
                </c:pt>
                <c:pt idx="1159">
                  <c:v>2.80901384</c:v>
                </c:pt>
                <c:pt idx="1160">
                  <c:v>2.50558901</c:v>
                </c:pt>
                <c:pt idx="1161">
                  <c:v>2.20790577</c:v>
                </c:pt>
                <c:pt idx="1162">
                  <c:v>2.5101380299999998</c:v>
                </c:pt>
                <c:pt idx="1163">
                  <c:v>1.7079056500000001</c:v>
                </c:pt>
                <c:pt idx="1164">
                  <c:v>4.2033333800000001</c:v>
                </c:pt>
                <c:pt idx="1165">
                  <c:v>2.61030769</c:v>
                </c:pt>
                <c:pt idx="1166">
                  <c:v>2.1050000199999999</c:v>
                </c:pt>
                <c:pt idx="1167">
                  <c:v>1.01118028</c:v>
                </c:pt>
                <c:pt idx="1168">
                  <c:v>1.40499997</c:v>
                </c:pt>
                <c:pt idx="1169">
                  <c:v>1.60526967</c:v>
                </c:pt>
                <c:pt idx="1170">
                  <c:v>0.70559126100000003</c:v>
                </c:pt>
                <c:pt idx="1171">
                  <c:v>1.70897436</c:v>
                </c:pt>
                <c:pt idx="1172">
                  <c:v>4.7035336499999998</c:v>
                </c:pt>
                <c:pt idx="1173">
                  <c:v>3.9117834600000001</c:v>
                </c:pt>
                <c:pt idx="1174">
                  <c:v>1.4035354900000001</c:v>
                </c:pt>
                <c:pt idx="1175">
                  <c:v>0.30250000999999999</c:v>
                </c:pt>
                <c:pt idx="1176">
                  <c:v>1.0099999900000001</c:v>
                </c:pt>
                <c:pt idx="1177">
                  <c:v>2.6016666900000001</c:v>
                </c:pt>
                <c:pt idx="1178">
                  <c:v>0.105590172</c:v>
                </c:pt>
                <c:pt idx="1179">
                  <c:v>3.9055924399999999</c:v>
                </c:pt>
                <c:pt idx="1180">
                  <c:v>5.1070728299999999</c:v>
                </c:pt>
                <c:pt idx="1181">
                  <c:v>3.40790558</c:v>
                </c:pt>
                <c:pt idx="1182">
                  <c:v>2.0035355099999999</c:v>
                </c:pt>
                <c:pt idx="1183">
                  <c:v>1.1079064599999999</c:v>
                </c:pt>
                <c:pt idx="1184">
                  <c:v>0.80000001200000004</c:v>
                </c:pt>
                <c:pt idx="1185">
                  <c:v>0.90249997400000004</c:v>
                </c:pt>
                <c:pt idx="1186">
                  <c:v>2.0050001100000001</c:v>
                </c:pt>
                <c:pt idx="1187">
                  <c:v>5.0127477599999999</c:v>
                </c:pt>
                <c:pt idx="1188">
                  <c:v>5.0079054799999998</c:v>
                </c:pt>
                <c:pt idx="1189">
                  <c:v>3.80471396</c:v>
                </c:pt>
                <c:pt idx="1190">
                  <c:v>1.4055901799999999</c:v>
                </c:pt>
                <c:pt idx="1191">
                  <c:v>0.605000019</c:v>
                </c:pt>
                <c:pt idx="1192">
                  <c:v>0.605000019</c:v>
                </c:pt>
                <c:pt idx="1193">
                  <c:v>1.0090138900000001</c:v>
                </c:pt>
                <c:pt idx="1194">
                  <c:v>2.5050001100000001</c:v>
                </c:pt>
                <c:pt idx="1195">
                  <c:v>5.0070710199999997</c:v>
                </c:pt>
                <c:pt idx="1196">
                  <c:v>5.9055900599999998</c:v>
                </c:pt>
                <c:pt idx="1197">
                  <c:v>3.9000001000000002</c:v>
                </c:pt>
                <c:pt idx="1198">
                  <c:v>1.40707111</c:v>
                </c:pt>
                <c:pt idx="1199">
                  <c:v>0.70687186700000004</c:v>
                </c:pt>
                <c:pt idx="1200">
                  <c:v>0.80559235799999995</c:v>
                </c:pt>
                <c:pt idx="1201">
                  <c:v>1.10745358</c:v>
                </c:pt>
                <c:pt idx="1202">
                  <c:v>3.0079057200000001</c:v>
                </c:pt>
                <c:pt idx="1203">
                  <c:v>6.0127477599999999</c:v>
                </c:pt>
                <c:pt idx="1204">
                  <c:v>4.0124998099999996</c:v>
                </c:pt>
                <c:pt idx="1205">
                  <c:v>3.8016667399999999</c:v>
                </c:pt>
                <c:pt idx="1206">
                  <c:v>1.60353553</c:v>
                </c:pt>
                <c:pt idx="1207">
                  <c:v>1.20314264</c:v>
                </c:pt>
                <c:pt idx="1208">
                  <c:v>1.9099999700000001</c:v>
                </c:pt>
                <c:pt idx="1209">
                  <c:v>0.90249997400000004</c:v>
                </c:pt>
                <c:pt idx="1210">
                  <c:v>2.71274996</c:v>
                </c:pt>
                <c:pt idx="1211">
                  <c:v>4.9047141099999996</c:v>
                </c:pt>
                <c:pt idx="1212">
                  <c:v>7.50250006</c:v>
                </c:pt>
                <c:pt idx="1213">
                  <c:v>3.20790577</c:v>
                </c:pt>
                <c:pt idx="1214">
                  <c:v>0.80250001000000004</c:v>
                </c:pt>
                <c:pt idx="1215">
                  <c:v>3.1068742299999998</c:v>
                </c:pt>
                <c:pt idx="1216">
                  <c:v>1.8033332799999999</c:v>
                </c:pt>
                <c:pt idx="1217">
                  <c:v>1.6055902200000001</c:v>
                </c:pt>
                <c:pt idx="1218">
                  <c:v>4.00558996</c:v>
                </c:pt>
                <c:pt idx="1219">
                  <c:v>6.3024973900000001</c:v>
                </c:pt>
                <c:pt idx="1220">
                  <c:v>5.0079064400000002</c:v>
                </c:pt>
                <c:pt idx="1221">
                  <c:v>4.00558996</c:v>
                </c:pt>
                <c:pt idx="1222">
                  <c:v>2.51274753</c:v>
                </c:pt>
                <c:pt idx="1223">
                  <c:v>1.8035337899999999</c:v>
                </c:pt>
                <c:pt idx="1224">
                  <c:v>1.8023552899999999</c:v>
                </c:pt>
                <c:pt idx="1225">
                  <c:v>1.7035355599999999</c:v>
                </c:pt>
                <c:pt idx="1226">
                  <c:v>2.6079056299999999</c:v>
                </c:pt>
                <c:pt idx="1227">
                  <c:v>5</c:v>
                </c:pt>
                <c:pt idx="1228">
                  <c:v>5.8079056700000002</c:v>
                </c:pt>
                <c:pt idx="1229">
                  <c:v>5.2201557200000002</c:v>
                </c:pt>
                <c:pt idx="1230">
                  <c:v>2.1024999599999998</c:v>
                </c:pt>
                <c:pt idx="1231">
                  <c:v>1.20901382</c:v>
                </c:pt>
                <c:pt idx="1232">
                  <c:v>1.20901382</c:v>
                </c:pt>
                <c:pt idx="1233">
                  <c:v>0.60790574600000002</c:v>
                </c:pt>
                <c:pt idx="1234">
                  <c:v>2.30353546</c:v>
                </c:pt>
                <c:pt idx="1235">
                  <c:v>4.20790577</c:v>
                </c:pt>
                <c:pt idx="1236">
                  <c:v>3.90249991</c:v>
                </c:pt>
                <c:pt idx="1237">
                  <c:v>3.2047140600000001</c:v>
                </c:pt>
                <c:pt idx="1238">
                  <c:v>1.4025000299999999</c:v>
                </c:pt>
                <c:pt idx="1239">
                  <c:v>0.90707105399999999</c:v>
                </c:pt>
                <c:pt idx="1240">
                  <c:v>0.80901384399999998</c:v>
                </c:pt>
                <c:pt idx="1241">
                  <c:v>0.506871819</c:v>
                </c:pt>
                <c:pt idx="1242">
                  <c:v>2.1090138</c:v>
                </c:pt>
                <c:pt idx="1243">
                  <c:v>4.2134389900000002</c:v>
                </c:pt>
                <c:pt idx="1244">
                  <c:v>5.2125000999999997</c:v>
                </c:pt>
                <c:pt idx="1245">
                  <c:v>3.5111804000000002</c:v>
                </c:pt>
                <c:pt idx="1246">
                  <c:v>1.50372672</c:v>
                </c:pt>
                <c:pt idx="1247">
                  <c:v>1.01536596</c:v>
                </c:pt>
                <c:pt idx="1248">
                  <c:v>0.70790571000000002</c:v>
                </c:pt>
                <c:pt idx="1249">
                  <c:v>0.50833332499999995</c:v>
                </c:pt>
                <c:pt idx="1250">
                  <c:v>3.0035355099999999</c:v>
                </c:pt>
                <c:pt idx="1251">
                  <c:v>5.00558996</c:v>
                </c:pt>
                <c:pt idx="1252">
                  <c:v>4.4083332999999998</c:v>
                </c:pt>
                <c:pt idx="1253">
                  <c:v>3.30901384</c:v>
                </c:pt>
                <c:pt idx="1254">
                  <c:v>1.7074546799999999</c:v>
                </c:pt>
                <c:pt idx="1255">
                  <c:v>1.00250006</c:v>
                </c:pt>
                <c:pt idx="1256">
                  <c:v>1.4055901799999999</c:v>
                </c:pt>
                <c:pt idx="1257">
                  <c:v>1.1070710399999999</c:v>
                </c:pt>
                <c:pt idx="1258">
                  <c:v>3.00250006</c:v>
                </c:pt>
                <c:pt idx="1259">
                  <c:v>4.9025001499999998</c:v>
                </c:pt>
                <c:pt idx="1260">
                  <c:v>4.7024998699999996</c:v>
                </c:pt>
                <c:pt idx="1261">
                  <c:v>3.7035355600000002</c:v>
                </c:pt>
                <c:pt idx="1262">
                  <c:v>1.90499997</c:v>
                </c:pt>
                <c:pt idx="1263">
                  <c:v>1.2047140599999999</c:v>
                </c:pt>
                <c:pt idx="1264">
                  <c:v>1.30499995</c:v>
                </c:pt>
                <c:pt idx="1265">
                  <c:v>1.41030777</c:v>
                </c:pt>
                <c:pt idx="1266">
                  <c:v>2.8050000700000002</c:v>
                </c:pt>
                <c:pt idx="1267">
                  <c:v>5.6050000200000003</c:v>
                </c:pt>
                <c:pt idx="1268">
                  <c:v>4.3024997699999998</c:v>
                </c:pt>
                <c:pt idx="1269">
                  <c:v>2.41054177</c:v>
                </c:pt>
                <c:pt idx="1270">
                  <c:v>1.6074999599999999</c:v>
                </c:pt>
                <c:pt idx="1271">
                  <c:v>2.00250006</c:v>
                </c:pt>
                <c:pt idx="1272">
                  <c:v>1.5049999999999999</c:v>
                </c:pt>
                <c:pt idx="1273">
                  <c:v>1.4055901799999999</c:v>
                </c:pt>
                <c:pt idx="1274">
                  <c:v>3.1024844599999999</c:v>
                </c:pt>
                <c:pt idx="1275">
                  <c:v>5.1079058599999998</c:v>
                </c:pt>
                <c:pt idx="1276">
                  <c:v>4.2000026699999999</c:v>
                </c:pt>
                <c:pt idx="1277">
                  <c:v>3.6094281700000002</c:v>
                </c:pt>
                <c:pt idx="1278">
                  <c:v>1.3111792799999999</c:v>
                </c:pt>
                <c:pt idx="1279">
                  <c:v>0.30901590000000001</c:v>
                </c:pt>
                <c:pt idx="1280">
                  <c:v>1.4060092</c:v>
                </c:pt>
                <c:pt idx="1281">
                  <c:v>1.4090138699999999</c:v>
                </c:pt>
                <c:pt idx="1282">
                  <c:v>3.40707111</c:v>
                </c:pt>
                <c:pt idx="1283">
                  <c:v>4.4035353700000002</c:v>
                </c:pt>
                <c:pt idx="1284">
                  <c:v>3.91067338</c:v>
                </c:pt>
                <c:pt idx="1285">
                  <c:v>3.5</c:v>
                </c:pt>
                <c:pt idx="1286">
                  <c:v>1.30999994</c:v>
                </c:pt>
                <c:pt idx="1287">
                  <c:v>0.10000000100000001</c:v>
                </c:pt>
                <c:pt idx="1288">
                  <c:v>0.30353552099999997</c:v>
                </c:pt>
                <c:pt idx="1289">
                  <c:v>1.4025000299999999</c:v>
                </c:pt>
                <c:pt idx="1290">
                  <c:v>2.90707111</c:v>
                </c:pt>
                <c:pt idx="1291">
                  <c:v>4.0999999000000003</c:v>
                </c:pt>
                <c:pt idx="1292">
                  <c:v>4.7055902500000002</c:v>
                </c:pt>
                <c:pt idx="1293">
                  <c:v>3.3111803499999999</c:v>
                </c:pt>
                <c:pt idx="1294">
                  <c:v>1.30499995</c:v>
                </c:pt>
                <c:pt idx="1295">
                  <c:v>0.71054321499999995</c:v>
                </c:pt>
                <c:pt idx="1296">
                  <c:v>1.3033332799999999</c:v>
                </c:pt>
                <c:pt idx="1297">
                  <c:v>1.81030834</c:v>
                </c:pt>
                <c:pt idx="1298">
                  <c:v>2.41030765</c:v>
                </c:pt>
                <c:pt idx="1299">
                  <c:v>4.1111803099999999</c:v>
                </c:pt>
                <c:pt idx="1300">
                  <c:v>4.4049973500000004</c:v>
                </c:pt>
                <c:pt idx="1301">
                  <c:v>3.2016665899999999</c:v>
                </c:pt>
                <c:pt idx="1302">
                  <c:v>1.60790575</c:v>
                </c:pt>
                <c:pt idx="1303">
                  <c:v>1.5070710199999999</c:v>
                </c:pt>
                <c:pt idx="1304">
                  <c:v>1.0000024999999999</c:v>
                </c:pt>
                <c:pt idx="1305">
                  <c:v>0.90500003100000004</c:v>
                </c:pt>
                <c:pt idx="1306">
                  <c:v>2.6083333500000001</c:v>
                </c:pt>
                <c:pt idx="1307">
                  <c:v>3.90707278</c:v>
                </c:pt>
                <c:pt idx="1308">
                  <c:v>3.4037268200000002</c:v>
                </c:pt>
                <c:pt idx="1309">
                  <c:v>2.30559015</c:v>
                </c:pt>
                <c:pt idx="1310">
                  <c:v>2.1024999599999998</c:v>
                </c:pt>
                <c:pt idx="1311">
                  <c:v>1.0024999400000001</c:v>
                </c:pt>
                <c:pt idx="1312">
                  <c:v>2.10250235</c:v>
                </c:pt>
                <c:pt idx="1313">
                  <c:v>2.0047140099999998</c:v>
                </c:pt>
                <c:pt idx="1314">
                  <c:v>1.30527043</c:v>
                </c:pt>
                <c:pt idx="1315">
                  <c:v>2.6055901100000001</c:v>
                </c:pt>
                <c:pt idx="1316">
                  <c:v>6.5060091</c:v>
                </c:pt>
                <c:pt idx="1317">
                  <c:v>4.3000025700000002</c:v>
                </c:pt>
                <c:pt idx="1318">
                  <c:v>1.70249999</c:v>
                </c:pt>
                <c:pt idx="1319">
                  <c:v>0.80707108999999999</c:v>
                </c:pt>
                <c:pt idx="1320">
                  <c:v>1.3025000099999999</c:v>
                </c:pt>
                <c:pt idx="1321">
                  <c:v>0.70000243200000001</c:v>
                </c:pt>
                <c:pt idx="1322">
                  <c:v>1.7066690900000001</c:v>
                </c:pt>
                <c:pt idx="1323">
                  <c:v>3.1035354100000001</c:v>
                </c:pt>
                <c:pt idx="1324">
                  <c:v>5.7024998699999996</c:v>
                </c:pt>
                <c:pt idx="1325">
                  <c:v>3.8074998899999999</c:v>
                </c:pt>
                <c:pt idx="1326">
                  <c:v>1.70353723</c:v>
                </c:pt>
                <c:pt idx="1327">
                  <c:v>1.3025023899999999</c:v>
                </c:pt>
                <c:pt idx="1328">
                  <c:v>1.5024999400000001</c:v>
                </c:pt>
                <c:pt idx="1329">
                  <c:v>0.80353552100000003</c:v>
                </c:pt>
                <c:pt idx="1330">
                  <c:v>2.4035389399999998</c:v>
                </c:pt>
                <c:pt idx="1331">
                  <c:v>2.7033333800000001</c:v>
                </c:pt>
                <c:pt idx="1332">
                  <c:v>4.2055902500000002</c:v>
                </c:pt>
                <c:pt idx="1333">
                  <c:v>3.7025001</c:v>
                </c:pt>
                <c:pt idx="1334">
                  <c:v>1.8033332799999999</c:v>
                </c:pt>
                <c:pt idx="1335">
                  <c:v>1.9090138699999999</c:v>
                </c:pt>
                <c:pt idx="1336">
                  <c:v>1.80372679</c:v>
                </c:pt>
                <c:pt idx="1337">
                  <c:v>1.60471404</c:v>
                </c:pt>
                <c:pt idx="1338">
                  <c:v>4.6035356500000004</c:v>
                </c:pt>
                <c:pt idx="1339">
                  <c:v>5.2055902500000002</c:v>
                </c:pt>
                <c:pt idx="1340">
                  <c:v>4.4070730200000003</c:v>
                </c:pt>
                <c:pt idx="1341">
                  <c:v>2.4035356000000001</c:v>
                </c:pt>
                <c:pt idx="1342">
                  <c:v>3.40249991</c:v>
                </c:pt>
                <c:pt idx="1343">
                  <c:v>1.20249999</c:v>
                </c:pt>
                <c:pt idx="1344">
                  <c:v>1.90166664</c:v>
                </c:pt>
                <c:pt idx="1345">
                  <c:v>0.70235699399999996</c:v>
                </c:pt>
                <c:pt idx="1346">
                  <c:v>3.3055913399999999</c:v>
                </c:pt>
                <c:pt idx="1347">
                  <c:v>4.6011109399999999</c:v>
                </c:pt>
                <c:pt idx="1348">
                  <c:v>5.4025001499999998</c:v>
                </c:pt>
                <c:pt idx="1349">
                  <c:v>3.0999998999999998</c:v>
                </c:pt>
                <c:pt idx="1350">
                  <c:v>1.60333335</c:v>
                </c:pt>
                <c:pt idx="1351">
                  <c:v>1.00471401</c:v>
                </c:pt>
                <c:pt idx="1352">
                  <c:v>1.4025000299999999</c:v>
                </c:pt>
                <c:pt idx="1353">
                  <c:v>1.80499995</c:v>
                </c:pt>
                <c:pt idx="1354">
                  <c:v>1.5052704800000001</c:v>
                </c:pt>
                <c:pt idx="1355">
                  <c:v>3.7025001</c:v>
                </c:pt>
                <c:pt idx="1356">
                  <c:v>5.2024998699999996</c:v>
                </c:pt>
                <c:pt idx="1357">
                  <c:v>3.4000001000000002</c:v>
                </c:pt>
                <c:pt idx="1358">
                  <c:v>2.00666666</c:v>
                </c:pt>
                <c:pt idx="1359">
                  <c:v>1.00471401</c:v>
                </c:pt>
                <c:pt idx="1360">
                  <c:v>2.2049999200000001</c:v>
                </c:pt>
                <c:pt idx="1361">
                  <c:v>1.3070727600000001</c:v>
                </c:pt>
                <c:pt idx="1362">
                  <c:v>2.7000024300000001</c:v>
                </c:pt>
                <c:pt idx="1363">
                  <c:v>3.8025000100000002</c:v>
                </c:pt>
                <c:pt idx="1364">
                  <c:v>5.4085006699999996</c:v>
                </c:pt>
                <c:pt idx="1365">
                  <c:v>3.0083334399999999</c:v>
                </c:pt>
                <c:pt idx="1366">
                  <c:v>1.50250006</c:v>
                </c:pt>
                <c:pt idx="1367">
                  <c:v>1.5060092199999999</c:v>
                </c:pt>
                <c:pt idx="1368">
                  <c:v>1.3025000099999999</c:v>
                </c:pt>
                <c:pt idx="1369">
                  <c:v>0.906871855</c:v>
                </c:pt>
                <c:pt idx="1370">
                  <c:v>1.6124999499999999</c:v>
                </c:pt>
                <c:pt idx="1371">
                  <c:v>3.7035338900000001</c:v>
                </c:pt>
                <c:pt idx="1372">
                  <c:v>5.50558996</c:v>
                </c:pt>
                <c:pt idx="1373">
                  <c:v>3.60353565</c:v>
                </c:pt>
                <c:pt idx="1374">
                  <c:v>1.3070727600000001</c:v>
                </c:pt>
                <c:pt idx="1375">
                  <c:v>0.70250242900000004</c:v>
                </c:pt>
                <c:pt idx="1376">
                  <c:v>0.90707105399999999</c:v>
                </c:pt>
                <c:pt idx="1377">
                  <c:v>0.90499997099999996</c:v>
                </c:pt>
                <c:pt idx="1378">
                  <c:v>0.60707277100000001</c:v>
                </c:pt>
                <c:pt idx="1379">
                  <c:v>4.0079054799999998</c:v>
                </c:pt>
                <c:pt idx="1380">
                  <c:v>3.40790558</c:v>
                </c:pt>
                <c:pt idx="1381">
                  <c:v>3.2090132200000001</c:v>
                </c:pt>
                <c:pt idx="1382">
                  <c:v>1.2103077200000001</c:v>
                </c:pt>
                <c:pt idx="1383">
                  <c:v>0.60559236999999999</c:v>
                </c:pt>
                <c:pt idx="1384">
                  <c:v>0.70901387900000001</c:v>
                </c:pt>
                <c:pt idx="1385">
                  <c:v>0.30250000999999999</c:v>
                </c:pt>
                <c:pt idx="1386">
                  <c:v>1.7055912</c:v>
                </c:pt>
                <c:pt idx="1387">
                  <c:v>4.80666685</c:v>
                </c:pt>
                <c:pt idx="1388">
                  <c:v>4.3055901499999996</c:v>
                </c:pt>
                <c:pt idx="1389">
                  <c:v>3.80600929</c:v>
                </c:pt>
                <c:pt idx="1390">
                  <c:v>0.20500244200000001</c:v>
                </c:pt>
                <c:pt idx="1391">
                  <c:v>1.10790491</c:v>
                </c:pt>
                <c:pt idx="1392">
                  <c:v>0.30558908000000001</c:v>
                </c:pt>
                <c:pt idx="1393">
                  <c:v>1.5079057199999999</c:v>
                </c:pt>
                <c:pt idx="1394">
                  <c:v>2.30600929</c:v>
                </c:pt>
                <c:pt idx="1395">
                  <c:v>3.6106066700000001</c:v>
                </c:pt>
                <c:pt idx="1396">
                  <c:v>7.1125001900000004</c:v>
                </c:pt>
                <c:pt idx="1397">
                  <c:v>3.2090139400000002</c:v>
                </c:pt>
                <c:pt idx="1398">
                  <c:v>1.1052705</c:v>
                </c:pt>
                <c:pt idx="1399">
                  <c:v>1.1023570300000001</c:v>
                </c:pt>
                <c:pt idx="1400">
                  <c:v>0.90527355700000001</c:v>
                </c:pt>
                <c:pt idx="1401">
                  <c:v>1.2083333700000001</c:v>
                </c:pt>
                <c:pt idx="1402">
                  <c:v>2.40499997</c:v>
                </c:pt>
                <c:pt idx="1403">
                  <c:v>3.7090139400000002</c:v>
                </c:pt>
                <c:pt idx="1404">
                  <c:v>5.4035353700000002</c:v>
                </c:pt>
                <c:pt idx="1405">
                  <c:v>3.6050000199999999</c:v>
                </c:pt>
                <c:pt idx="1406">
                  <c:v>1.61274517</c:v>
                </c:pt>
                <c:pt idx="1407">
                  <c:v>1.10000002</c:v>
                </c:pt>
                <c:pt idx="1408">
                  <c:v>1.2035355599999999</c:v>
                </c:pt>
                <c:pt idx="1409">
                  <c:v>0.50353550899999999</c:v>
                </c:pt>
                <c:pt idx="1410">
                  <c:v>2.4055900600000002</c:v>
                </c:pt>
                <c:pt idx="1411">
                  <c:v>3.2090139400000002</c:v>
                </c:pt>
                <c:pt idx="1412">
                  <c:v>6.4050002099999999</c:v>
                </c:pt>
                <c:pt idx="1413">
                  <c:v>4.00901365</c:v>
                </c:pt>
                <c:pt idx="1414">
                  <c:v>1.9025000299999999</c:v>
                </c:pt>
                <c:pt idx="1415">
                  <c:v>1.3033332799999999</c:v>
                </c:pt>
                <c:pt idx="1416">
                  <c:v>0.70558798300000003</c:v>
                </c:pt>
                <c:pt idx="1417">
                  <c:v>0.50559127299999995</c:v>
                </c:pt>
                <c:pt idx="1418">
                  <c:v>2.3055913399999999</c:v>
                </c:pt>
                <c:pt idx="1419">
                  <c:v>3.01000237</c:v>
                </c:pt>
                <c:pt idx="1420">
                  <c:v>5.1023554799999999</c:v>
                </c:pt>
                <c:pt idx="1421">
                  <c:v>3.8050000700000002</c:v>
                </c:pt>
                <c:pt idx="1422">
                  <c:v>1.0052704800000001</c:v>
                </c:pt>
                <c:pt idx="1423">
                  <c:v>0.50790798699999995</c:v>
                </c:pt>
                <c:pt idx="1424">
                  <c:v>0.50790566199999998</c:v>
                </c:pt>
                <c:pt idx="1425">
                  <c:v>1.8075000000000001</c:v>
                </c:pt>
                <c:pt idx="1426">
                  <c:v>4.6035356500000004</c:v>
                </c:pt>
                <c:pt idx="1427">
                  <c:v>4.8047123000000003</c:v>
                </c:pt>
                <c:pt idx="1428">
                  <c:v>5.5070729299999996</c:v>
                </c:pt>
                <c:pt idx="1429">
                  <c:v>2.6024999599999998</c:v>
                </c:pt>
                <c:pt idx="1430">
                  <c:v>0.90353381600000005</c:v>
                </c:pt>
                <c:pt idx="1431">
                  <c:v>0.80559015300000003</c:v>
                </c:pt>
                <c:pt idx="1432">
                  <c:v>1.4035354900000001</c:v>
                </c:pt>
                <c:pt idx="1433">
                  <c:v>1.20559013</c:v>
                </c:pt>
                <c:pt idx="1434">
                  <c:v>4.50558996</c:v>
                </c:pt>
                <c:pt idx="1435">
                  <c:v>4.6099977499999998</c:v>
                </c:pt>
                <c:pt idx="1436">
                  <c:v>7.3070693000000002</c:v>
                </c:pt>
                <c:pt idx="1437">
                  <c:v>3.30566549</c:v>
                </c:pt>
                <c:pt idx="1438">
                  <c:v>0.70559018900000003</c:v>
                </c:pt>
                <c:pt idx="1439">
                  <c:v>0.90249997400000004</c:v>
                </c:pt>
                <c:pt idx="1440">
                  <c:v>0.70353382799999997</c:v>
                </c:pt>
                <c:pt idx="1441">
                  <c:v>1.4025000299999999</c:v>
                </c:pt>
                <c:pt idx="1442">
                  <c:v>3.2055902500000002</c:v>
                </c:pt>
                <c:pt idx="1443">
                  <c:v>4.1050000200000003</c:v>
                </c:pt>
                <c:pt idx="1444">
                  <c:v>6.1049976299999997</c:v>
                </c:pt>
                <c:pt idx="1445">
                  <c:v>2.3000023399999998</c:v>
                </c:pt>
                <c:pt idx="1446">
                  <c:v>2.50250006</c:v>
                </c:pt>
                <c:pt idx="1447">
                  <c:v>0.80000001200000004</c:v>
                </c:pt>
                <c:pt idx="1448">
                  <c:v>0.90901386699999998</c:v>
                </c:pt>
                <c:pt idx="1449">
                  <c:v>1.0079057199999999</c:v>
                </c:pt>
                <c:pt idx="1450">
                  <c:v>1.8052681699999999</c:v>
                </c:pt>
                <c:pt idx="1451">
                  <c:v>3.4127476200000002</c:v>
                </c:pt>
                <c:pt idx="1452">
                  <c:v>6.8103079800000001</c:v>
                </c:pt>
                <c:pt idx="1453">
                  <c:v>4.3023572000000003</c:v>
                </c:pt>
                <c:pt idx="1454">
                  <c:v>1.60745358</c:v>
                </c:pt>
                <c:pt idx="1455">
                  <c:v>2.8106064800000001</c:v>
                </c:pt>
                <c:pt idx="1456">
                  <c:v>2.0074999299999998</c:v>
                </c:pt>
                <c:pt idx="1457">
                  <c:v>2.0055901999999999</c:v>
                </c:pt>
                <c:pt idx="1458">
                  <c:v>3.3035337899999999</c:v>
                </c:pt>
                <c:pt idx="1459">
                  <c:v>4.50897551</c:v>
                </c:pt>
                <c:pt idx="1460">
                  <c:v>5.4035353700000002</c:v>
                </c:pt>
                <c:pt idx="1461">
                  <c:v>3.7999999500000001</c:v>
                </c:pt>
                <c:pt idx="1462">
                  <c:v>1</c:v>
                </c:pt>
                <c:pt idx="1463">
                  <c:v>2.1024999599999998</c:v>
                </c:pt>
                <c:pt idx="1464">
                  <c:v>2.40499997</c:v>
                </c:pt>
                <c:pt idx="1465">
                  <c:v>1.8035355799999999</c:v>
                </c:pt>
                <c:pt idx="1466">
                  <c:v>3.5999998999999998</c:v>
                </c:pt>
                <c:pt idx="1467">
                  <c:v>5.1999998099999996</c:v>
                </c:pt>
                <c:pt idx="1468">
                  <c:v>5.5070710199999997</c:v>
                </c:pt>
                <c:pt idx="1469">
                  <c:v>3.7000000499999999</c:v>
                </c:pt>
                <c:pt idx="1470">
                  <c:v>1.50250006</c:v>
                </c:pt>
                <c:pt idx="1471">
                  <c:v>2.1079056299999999</c:v>
                </c:pt>
                <c:pt idx="1472">
                  <c:v>0.80687183100000004</c:v>
                </c:pt>
                <c:pt idx="1473">
                  <c:v>1.0049999999999999</c:v>
                </c:pt>
                <c:pt idx="1474">
                  <c:v>2.6066665599999999</c:v>
                </c:pt>
                <c:pt idx="1475">
                  <c:v>4.1074547800000003</c:v>
                </c:pt>
                <c:pt idx="1476">
                  <c:v>5.3055901499999996</c:v>
                </c:pt>
                <c:pt idx="1477">
                  <c:v>1.6024999600000001</c:v>
                </c:pt>
                <c:pt idx="1478">
                  <c:v>1.30999994</c:v>
                </c:pt>
                <c:pt idx="1479">
                  <c:v>1.50849831</c:v>
                </c:pt>
                <c:pt idx="1480">
                  <c:v>0.90333086299999998</c:v>
                </c:pt>
                <c:pt idx="1481">
                  <c:v>1.0055902000000001</c:v>
                </c:pt>
                <c:pt idx="1482">
                  <c:v>1.6052681200000001</c:v>
                </c:pt>
                <c:pt idx="1483">
                  <c:v>3.0035355099999999</c:v>
                </c:pt>
                <c:pt idx="1484">
                  <c:v>6.1024999600000003</c:v>
                </c:pt>
                <c:pt idx="1485">
                  <c:v>3.00250006</c:v>
                </c:pt>
                <c:pt idx="1486">
                  <c:v>1.8103077400000001</c:v>
                </c:pt>
                <c:pt idx="1487">
                  <c:v>0.60790568599999995</c:v>
                </c:pt>
                <c:pt idx="1488">
                  <c:v>0.20250000100000001</c:v>
                </c:pt>
                <c:pt idx="1489">
                  <c:v>1.40353382</c:v>
                </c:pt>
                <c:pt idx="1490">
                  <c:v>1.8035355799999999</c:v>
                </c:pt>
                <c:pt idx="1491">
                  <c:v>2.7035355600000002</c:v>
                </c:pt>
                <c:pt idx="1492">
                  <c:v>7.1079058599999998</c:v>
                </c:pt>
                <c:pt idx="1493">
                  <c:v>3.1111803099999999</c:v>
                </c:pt>
                <c:pt idx="1494">
                  <c:v>1.4055901799999999</c:v>
                </c:pt>
                <c:pt idx="1495">
                  <c:v>1.1023570300000001</c:v>
                </c:pt>
                <c:pt idx="1496">
                  <c:v>1.4025000299999999</c:v>
                </c:pt>
                <c:pt idx="1497">
                  <c:v>0.80686944699999996</c:v>
                </c:pt>
                <c:pt idx="1498">
                  <c:v>2.6055901100000001</c:v>
                </c:pt>
                <c:pt idx="1499">
                  <c:v>2.5016665499999999</c:v>
                </c:pt>
                <c:pt idx="1500">
                  <c:v>7.6050000200000003</c:v>
                </c:pt>
                <c:pt idx="1501">
                  <c:v>3.1024999599999998</c:v>
                </c:pt>
                <c:pt idx="1502">
                  <c:v>2.2025001</c:v>
                </c:pt>
                <c:pt idx="1503">
                  <c:v>0.91030776499999999</c:v>
                </c:pt>
                <c:pt idx="1504">
                  <c:v>1.0035355100000001</c:v>
                </c:pt>
                <c:pt idx="1505">
                  <c:v>2.3050000700000002</c:v>
                </c:pt>
                <c:pt idx="1506">
                  <c:v>2.6070711599999998</c:v>
                </c:pt>
                <c:pt idx="1507">
                  <c:v>3.51066995</c:v>
                </c:pt>
                <c:pt idx="1508">
                  <c:v>6.2022223500000004</c:v>
                </c:pt>
                <c:pt idx="1509">
                  <c:v>3.3055889600000001</c:v>
                </c:pt>
                <c:pt idx="1510">
                  <c:v>4.50558996</c:v>
                </c:pt>
                <c:pt idx="1511">
                  <c:v>2.1075024600000001</c:v>
                </c:pt>
                <c:pt idx="1512">
                  <c:v>1.10558796</c:v>
                </c:pt>
                <c:pt idx="1513">
                  <c:v>0.50999998999999996</c:v>
                </c:pt>
                <c:pt idx="1514">
                  <c:v>2.0999998999999998</c:v>
                </c:pt>
                <c:pt idx="1515">
                  <c:v>3.2035372299999998</c:v>
                </c:pt>
                <c:pt idx="1516">
                  <c:v>5.6079058599999998</c:v>
                </c:pt>
                <c:pt idx="1517">
                  <c:v>5.10707092</c:v>
                </c:pt>
                <c:pt idx="1518">
                  <c:v>1.30499995</c:v>
                </c:pt>
                <c:pt idx="1519">
                  <c:v>2</c:v>
                </c:pt>
                <c:pt idx="1520">
                  <c:v>0.90249758999999996</c:v>
                </c:pt>
                <c:pt idx="1521">
                  <c:v>1.6037267399999999</c:v>
                </c:pt>
                <c:pt idx="1522">
                  <c:v>2.80353546</c:v>
                </c:pt>
                <c:pt idx="1523">
                  <c:v>3.5025024400000002</c:v>
                </c:pt>
                <c:pt idx="1524">
                  <c:v>5.9047141099999996</c:v>
                </c:pt>
                <c:pt idx="1525">
                  <c:v>2.7035355600000002</c:v>
                </c:pt>
                <c:pt idx="1526">
                  <c:v>1.6024999600000001</c:v>
                </c:pt>
                <c:pt idx="1527">
                  <c:v>2.2035355600000002</c:v>
                </c:pt>
                <c:pt idx="1528">
                  <c:v>2.40249991</c:v>
                </c:pt>
                <c:pt idx="1529">
                  <c:v>0.80687183100000004</c:v>
                </c:pt>
                <c:pt idx="1530">
                  <c:v>1.60353553</c:v>
                </c:pt>
                <c:pt idx="1531">
                  <c:v>4.5033335699999997</c:v>
                </c:pt>
                <c:pt idx="1532">
                  <c:v>4.5145773900000004</c:v>
                </c:pt>
                <c:pt idx="1533">
                  <c:v>2.2074999800000001</c:v>
                </c:pt>
                <c:pt idx="1534">
                  <c:v>2.80353546</c:v>
                </c:pt>
                <c:pt idx="1535">
                  <c:v>1.3025000099999999</c:v>
                </c:pt>
                <c:pt idx="1536">
                  <c:v>1.5</c:v>
                </c:pt>
                <c:pt idx="1537">
                  <c:v>1.7079056500000001</c:v>
                </c:pt>
                <c:pt idx="1538">
                  <c:v>2.2025001</c:v>
                </c:pt>
                <c:pt idx="1539">
                  <c:v>3.0060093399999999</c:v>
                </c:pt>
                <c:pt idx="1540">
                  <c:v>8.5023574800000006</c:v>
                </c:pt>
                <c:pt idx="1541">
                  <c:v>3.4035337000000001</c:v>
                </c:pt>
                <c:pt idx="1542">
                  <c:v>2.3079056699999998</c:v>
                </c:pt>
                <c:pt idx="1543">
                  <c:v>0.60353553299999996</c:v>
                </c:pt>
                <c:pt idx="1544">
                  <c:v>0.71213114300000002</c:v>
                </c:pt>
                <c:pt idx="1545">
                  <c:v>1.0111804</c:v>
                </c:pt>
                <c:pt idx="1546">
                  <c:v>1.3025023899999999</c:v>
                </c:pt>
                <c:pt idx="1547">
                  <c:v>2.80353546</c:v>
                </c:pt>
                <c:pt idx="1548">
                  <c:v>6.2090120300000002</c:v>
                </c:pt>
                <c:pt idx="1549">
                  <c:v>5.0033335699999997</c:v>
                </c:pt>
                <c:pt idx="1550">
                  <c:v>1.6074999599999999</c:v>
                </c:pt>
                <c:pt idx="1551">
                  <c:v>2.3070709699999998</c:v>
                </c:pt>
                <c:pt idx="1552">
                  <c:v>3.2055902500000002</c:v>
                </c:pt>
                <c:pt idx="1553">
                  <c:v>2.70790577</c:v>
                </c:pt>
                <c:pt idx="1554">
                  <c:v>3.0079057200000001</c:v>
                </c:pt>
                <c:pt idx="1555">
                  <c:v>5.6999998099999996</c:v>
                </c:pt>
                <c:pt idx="1556">
                  <c:v>7.20790577</c:v>
                </c:pt>
                <c:pt idx="1557">
                  <c:v>3.6075000799999999</c:v>
                </c:pt>
                <c:pt idx="1558">
                  <c:v>2.3070709699999998</c:v>
                </c:pt>
                <c:pt idx="1559">
                  <c:v>1.9090138699999999</c:v>
                </c:pt>
                <c:pt idx="1560">
                  <c:v>1.00499749</c:v>
                </c:pt>
                <c:pt idx="1561">
                  <c:v>0.90750002900000004</c:v>
                </c:pt>
                <c:pt idx="1562">
                  <c:v>3.7025001</c:v>
                </c:pt>
                <c:pt idx="1563">
                  <c:v>4.1016693100000001</c:v>
                </c:pt>
                <c:pt idx="1564">
                  <c:v>4.8055901499999996</c:v>
                </c:pt>
                <c:pt idx="1565">
                  <c:v>3.3050000700000002</c:v>
                </c:pt>
                <c:pt idx="1566">
                  <c:v>2.7999999500000001</c:v>
                </c:pt>
                <c:pt idx="1567">
                  <c:v>1.8075000000000001</c:v>
                </c:pt>
                <c:pt idx="1568">
                  <c:v>2.0060093399999999</c:v>
                </c:pt>
                <c:pt idx="1569">
                  <c:v>1.0035355100000001</c:v>
                </c:pt>
                <c:pt idx="1570">
                  <c:v>1.5055902000000001</c:v>
                </c:pt>
                <c:pt idx="1571">
                  <c:v>2.6035354100000001</c:v>
                </c:pt>
                <c:pt idx="1572">
                  <c:v>5.4070711100000004</c:v>
                </c:pt>
                <c:pt idx="1573">
                  <c:v>1.8025000099999999</c:v>
                </c:pt>
                <c:pt idx="1574">
                  <c:v>1.70249999</c:v>
                </c:pt>
                <c:pt idx="1575">
                  <c:v>1.90249753</c:v>
                </c:pt>
                <c:pt idx="1576">
                  <c:v>1.30999994</c:v>
                </c:pt>
                <c:pt idx="1577">
                  <c:v>1.5052704800000001</c:v>
                </c:pt>
                <c:pt idx="1578">
                  <c:v>2.9055879099999999</c:v>
                </c:pt>
                <c:pt idx="1579">
                  <c:v>4.3024997699999998</c:v>
                </c:pt>
                <c:pt idx="1580">
                  <c:v>6.2024998699999996</c:v>
                </c:pt>
                <c:pt idx="1581">
                  <c:v>4.3079056700000002</c:v>
                </c:pt>
                <c:pt idx="1582">
                  <c:v>0.605000019</c:v>
                </c:pt>
                <c:pt idx="1583">
                  <c:v>1.3033332799999999</c:v>
                </c:pt>
                <c:pt idx="1584">
                  <c:v>1.8055923</c:v>
                </c:pt>
                <c:pt idx="1585">
                  <c:v>1.0079057199999999</c:v>
                </c:pt>
                <c:pt idx="1586">
                  <c:v>5.1023554799999999</c:v>
                </c:pt>
                <c:pt idx="1587">
                  <c:v>4.9074997900000001</c:v>
                </c:pt>
                <c:pt idx="1588">
                  <c:v>4.9037265799999998</c:v>
                </c:pt>
                <c:pt idx="1589">
                  <c:v>1.4049691</c:v>
                </c:pt>
                <c:pt idx="1590">
                  <c:v>3.3025000100000002</c:v>
                </c:pt>
                <c:pt idx="1591">
                  <c:v>2.0055901999999999</c:v>
                </c:pt>
                <c:pt idx="1592">
                  <c:v>2.3050000700000002</c:v>
                </c:pt>
                <c:pt idx="1593">
                  <c:v>0.502499998</c:v>
                </c:pt>
                <c:pt idx="1594">
                  <c:v>1.5052704800000001</c:v>
                </c:pt>
                <c:pt idx="1595">
                  <c:v>3.50250006</c:v>
                </c:pt>
                <c:pt idx="1596">
                  <c:v>7.5033307100000002</c:v>
                </c:pt>
                <c:pt idx="1597">
                  <c:v>5.4079055800000004</c:v>
                </c:pt>
                <c:pt idx="1598">
                  <c:v>1.60353553</c:v>
                </c:pt>
                <c:pt idx="1599">
                  <c:v>0.902357042</c:v>
                </c:pt>
                <c:pt idx="1600">
                  <c:v>1.50250006</c:v>
                </c:pt>
                <c:pt idx="1601">
                  <c:v>2.5101356500000001</c:v>
                </c:pt>
                <c:pt idx="1602">
                  <c:v>2.2049999200000001</c:v>
                </c:pt>
                <c:pt idx="1603">
                  <c:v>2.9023571000000001</c:v>
                </c:pt>
                <c:pt idx="1604">
                  <c:v>5.6079058599999998</c:v>
                </c:pt>
                <c:pt idx="1605">
                  <c:v>3.8074998899999999</c:v>
                </c:pt>
                <c:pt idx="1606">
                  <c:v>1.7035337699999999</c:v>
                </c:pt>
                <c:pt idx="1607">
                  <c:v>1.6024999600000001</c:v>
                </c:pt>
                <c:pt idx="1608">
                  <c:v>1.1055902200000001</c:v>
                </c:pt>
                <c:pt idx="1609">
                  <c:v>0.90790569799999998</c:v>
                </c:pt>
                <c:pt idx="1610">
                  <c:v>2.0083334399999999</c:v>
                </c:pt>
                <c:pt idx="1611">
                  <c:v>4.50558996</c:v>
                </c:pt>
                <c:pt idx="1612">
                  <c:v>4.6050000200000003</c:v>
                </c:pt>
                <c:pt idx="1613">
                  <c:v>3.0097181800000001</c:v>
                </c:pt>
                <c:pt idx="1614">
                  <c:v>0.80559015300000003</c:v>
                </c:pt>
                <c:pt idx="1615">
                  <c:v>1.5055902000000001</c:v>
                </c:pt>
                <c:pt idx="1616">
                  <c:v>1.60790575</c:v>
                </c:pt>
                <c:pt idx="1617">
                  <c:v>1.7079056500000001</c:v>
                </c:pt>
                <c:pt idx="1618">
                  <c:v>2.0055901999999999</c:v>
                </c:pt>
                <c:pt idx="1619">
                  <c:v>4.31581116</c:v>
                </c:pt>
                <c:pt idx="1620">
                  <c:v>4.4050002099999999</c:v>
                </c:pt>
                <c:pt idx="1621">
                  <c:v>3.80471396</c:v>
                </c:pt>
                <c:pt idx="1622">
                  <c:v>1.2055923900000001</c:v>
                </c:pt>
                <c:pt idx="1623">
                  <c:v>0.30250000999999999</c:v>
                </c:pt>
                <c:pt idx="1624">
                  <c:v>2.1117851700000001</c:v>
                </c:pt>
                <c:pt idx="1625">
                  <c:v>1.3035355799999999</c:v>
                </c:pt>
                <c:pt idx="1626">
                  <c:v>1.80559015</c:v>
                </c:pt>
                <c:pt idx="1627">
                  <c:v>4.1024999600000003</c:v>
                </c:pt>
                <c:pt idx="1628">
                  <c:v>4.8024997699999998</c:v>
                </c:pt>
                <c:pt idx="1629">
                  <c:v>5.50250006</c:v>
                </c:pt>
                <c:pt idx="1630">
                  <c:v>2.8025000100000002</c:v>
                </c:pt>
                <c:pt idx="1631">
                  <c:v>1.90707111</c:v>
                </c:pt>
                <c:pt idx="1632">
                  <c:v>2.5052704800000001</c:v>
                </c:pt>
                <c:pt idx="1633">
                  <c:v>0.60600924499999997</c:v>
                </c:pt>
                <c:pt idx="1634">
                  <c:v>1.80790341</c:v>
                </c:pt>
                <c:pt idx="1635">
                  <c:v>2.10353565</c:v>
                </c:pt>
                <c:pt idx="1636">
                  <c:v>7.1023569100000001</c:v>
                </c:pt>
                <c:pt idx="1637">
                  <c:v>6.8035373699999999</c:v>
                </c:pt>
                <c:pt idx="1638">
                  <c:v>2.2049999200000001</c:v>
                </c:pt>
                <c:pt idx="1639">
                  <c:v>1.7035355599999999</c:v>
                </c:pt>
                <c:pt idx="1640">
                  <c:v>0.90372896199999997</c:v>
                </c:pt>
                <c:pt idx="1641">
                  <c:v>1.00750005</c:v>
                </c:pt>
                <c:pt idx="1642">
                  <c:v>2.5052728700000002</c:v>
                </c:pt>
                <c:pt idx="1643">
                  <c:v>4.1050000200000003</c:v>
                </c:pt>
                <c:pt idx="1644">
                  <c:v>5.1094279299999998</c:v>
                </c:pt>
                <c:pt idx="1645">
                  <c:v>3.2084984799999998</c:v>
                </c:pt>
                <c:pt idx="1646">
                  <c:v>1.5016666700000001</c:v>
                </c:pt>
                <c:pt idx="1647">
                  <c:v>1.00250006</c:v>
                </c:pt>
                <c:pt idx="1648">
                  <c:v>1.8035355799999999</c:v>
                </c:pt>
                <c:pt idx="1649">
                  <c:v>6.0037269599999998</c:v>
                </c:pt>
                <c:pt idx="1650">
                  <c:v>4.3055911099999999</c:v>
                </c:pt>
                <c:pt idx="1651">
                  <c:v>6.6035356500000004</c:v>
                </c:pt>
                <c:pt idx="1652">
                  <c:v>6.9025001499999998</c:v>
                </c:pt>
                <c:pt idx="1653">
                  <c:v>4.3070726400000003</c:v>
                </c:pt>
                <c:pt idx="1654">
                  <c:v>1.5099999900000001</c:v>
                </c:pt>
                <c:pt idx="1655">
                  <c:v>1.1024999600000001</c:v>
                </c:pt>
                <c:pt idx="1656">
                  <c:v>2.10353565</c:v>
                </c:pt>
                <c:pt idx="1657">
                  <c:v>3.6033358600000001</c:v>
                </c:pt>
                <c:pt idx="1658">
                  <c:v>4.2035336499999998</c:v>
                </c:pt>
                <c:pt idx="1659">
                  <c:v>3.80559015</c:v>
                </c:pt>
                <c:pt idx="1660">
                  <c:v>7.1024999600000003</c:v>
                </c:pt>
                <c:pt idx="1661">
                  <c:v>4.20628548</c:v>
                </c:pt>
                <c:pt idx="1662">
                  <c:v>0.60353553299999996</c:v>
                </c:pt>
                <c:pt idx="1663">
                  <c:v>1.4055901799999999</c:v>
                </c:pt>
                <c:pt idx="1664">
                  <c:v>1.40499997</c:v>
                </c:pt>
                <c:pt idx="1665">
                  <c:v>1.30000246</c:v>
                </c:pt>
                <c:pt idx="1666">
                  <c:v>1.9025000299999999</c:v>
                </c:pt>
                <c:pt idx="1667">
                  <c:v>3.5050001100000001</c:v>
                </c:pt>
                <c:pt idx="1668">
                  <c:v>6.20166445</c:v>
                </c:pt>
                <c:pt idx="1669">
                  <c:v>5.0103077899999997</c:v>
                </c:pt>
                <c:pt idx="1670">
                  <c:v>1.6016666900000001</c:v>
                </c:pt>
                <c:pt idx="1671">
                  <c:v>1.6024999600000001</c:v>
                </c:pt>
                <c:pt idx="1672">
                  <c:v>0.802502453</c:v>
                </c:pt>
                <c:pt idx="1673">
                  <c:v>1.2079056500000001</c:v>
                </c:pt>
                <c:pt idx="1674">
                  <c:v>1.8075000000000001</c:v>
                </c:pt>
                <c:pt idx="1675">
                  <c:v>4.1024999600000003</c:v>
                </c:pt>
                <c:pt idx="1676">
                  <c:v>5.30666685</c:v>
                </c:pt>
                <c:pt idx="1677">
                  <c:v>2.90790558</c:v>
                </c:pt>
                <c:pt idx="1678">
                  <c:v>1.5106066499999999</c:v>
                </c:pt>
                <c:pt idx="1679">
                  <c:v>2.50499749</c:v>
                </c:pt>
                <c:pt idx="1680">
                  <c:v>1.50000238</c:v>
                </c:pt>
                <c:pt idx="1681">
                  <c:v>0.80499756300000003</c:v>
                </c:pt>
                <c:pt idx="1682">
                  <c:v>1.5103077899999999</c:v>
                </c:pt>
                <c:pt idx="1683">
                  <c:v>2.50250006</c:v>
                </c:pt>
                <c:pt idx="1684">
                  <c:v>6.8024997699999998</c:v>
                </c:pt>
                <c:pt idx="1685">
                  <c:v>3.7055902500000002</c:v>
                </c:pt>
                <c:pt idx="1686">
                  <c:v>2.2083332499999999</c:v>
                </c:pt>
                <c:pt idx="1687">
                  <c:v>3.1050000199999999</c:v>
                </c:pt>
                <c:pt idx="1688">
                  <c:v>1.6074999599999999</c:v>
                </c:pt>
                <c:pt idx="1689">
                  <c:v>0.70559018900000003</c:v>
                </c:pt>
                <c:pt idx="1690">
                  <c:v>3.0070726900000002</c:v>
                </c:pt>
                <c:pt idx="1691">
                  <c:v>5.50250006</c:v>
                </c:pt>
                <c:pt idx="1692">
                  <c:v>4.9106063799999999</c:v>
                </c:pt>
                <c:pt idx="1693">
                  <c:v>3.6037268600000001</c:v>
                </c:pt>
                <c:pt idx="1694">
                  <c:v>1.6055902200000001</c:v>
                </c:pt>
                <c:pt idx="1695">
                  <c:v>1.20559013</c:v>
                </c:pt>
                <c:pt idx="1696">
                  <c:v>1.1055912999999999</c:v>
                </c:pt>
                <c:pt idx="1697">
                  <c:v>0.407451391</c:v>
                </c:pt>
                <c:pt idx="1698">
                  <c:v>4.4085006699999996</c:v>
                </c:pt>
                <c:pt idx="1699">
                  <c:v>4.5066666599999996</c:v>
                </c:pt>
                <c:pt idx="1700">
                  <c:v>6.5000023799999997</c:v>
                </c:pt>
                <c:pt idx="1701">
                  <c:v>3.0035338399999998</c:v>
                </c:pt>
                <c:pt idx="1702">
                  <c:v>0.90558797099999999</c:v>
                </c:pt>
                <c:pt idx="1703">
                  <c:v>1</c:v>
                </c:pt>
                <c:pt idx="1704">
                  <c:v>3.3049974400000002</c:v>
                </c:pt>
                <c:pt idx="1705">
                  <c:v>1.20559013</c:v>
                </c:pt>
                <c:pt idx="1706">
                  <c:v>1.30499995</c:v>
                </c:pt>
                <c:pt idx="1707">
                  <c:v>3.2055912000000002</c:v>
                </c:pt>
                <c:pt idx="1708">
                  <c:v>4.6037268600000001</c:v>
                </c:pt>
                <c:pt idx="1709">
                  <c:v>0.50666910399999998</c:v>
                </c:pt>
                <c:pt idx="1710">
                  <c:v>0.80707108999999999</c:v>
                </c:pt>
                <c:pt idx="1711">
                  <c:v>0.70666664800000001</c:v>
                </c:pt>
                <c:pt idx="1712">
                  <c:v>1.3000000700000001</c:v>
                </c:pt>
                <c:pt idx="1713">
                  <c:v>1.8035355799999999</c:v>
                </c:pt>
                <c:pt idx="1714">
                  <c:v>0.50250244099999997</c:v>
                </c:pt>
                <c:pt idx="1715">
                  <c:v>2.2106718999999999</c:v>
                </c:pt>
                <c:pt idx="1716">
                  <c:v>6.4050002099999999</c:v>
                </c:pt>
                <c:pt idx="1717">
                  <c:v>4.1100001300000004</c:v>
                </c:pt>
                <c:pt idx="1718">
                  <c:v>1.00000238</c:v>
                </c:pt>
                <c:pt idx="1719">
                  <c:v>1.3125</c:v>
                </c:pt>
                <c:pt idx="1720">
                  <c:v>1.6050000200000001</c:v>
                </c:pt>
                <c:pt idx="1721">
                  <c:v>0.50790572199999995</c:v>
                </c:pt>
                <c:pt idx="1722">
                  <c:v>2.4055900600000002</c:v>
                </c:pt>
                <c:pt idx="1723">
                  <c:v>3.3103077399999998</c:v>
                </c:pt>
                <c:pt idx="1724">
                  <c:v>6.2055902500000002</c:v>
                </c:pt>
                <c:pt idx="1725">
                  <c:v>3.3066666100000002</c:v>
                </c:pt>
                <c:pt idx="1726">
                  <c:v>1.70235705</c:v>
                </c:pt>
                <c:pt idx="1727">
                  <c:v>0.80250001000000004</c:v>
                </c:pt>
                <c:pt idx="1728">
                  <c:v>0.704999983</c:v>
                </c:pt>
                <c:pt idx="1729">
                  <c:v>1.0103077899999999</c:v>
                </c:pt>
                <c:pt idx="1730">
                  <c:v>1.9055912500000001</c:v>
                </c:pt>
                <c:pt idx="1731">
                  <c:v>4.2060084299999998</c:v>
                </c:pt>
                <c:pt idx="1732">
                  <c:v>3.90249991</c:v>
                </c:pt>
                <c:pt idx="1733">
                  <c:v>5.3090138400000004</c:v>
                </c:pt>
                <c:pt idx="1734">
                  <c:v>2.0037245800000001</c:v>
                </c:pt>
                <c:pt idx="1735">
                  <c:v>1.1070710399999999</c:v>
                </c:pt>
                <c:pt idx="1736">
                  <c:v>2.1024999599999998</c:v>
                </c:pt>
                <c:pt idx="1737">
                  <c:v>2.2025001</c:v>
                </c:pt>
                <c:pt idx="1738">
                  <c:v>2.2035112400000001</c:v>
                </c:pt>
                <c:pt idx="1739">
                  <c:v>3.2055902500000002</c:v>
                </c:pt>
                <c:pt idx="1740">
                  <c:v>9.8024997700000007</c:v>
                </c:pt>
                <c:pt idx="1741">
                  <c:v>3.2000000499999999</c:v>
                </c:pt>
                <c:pt idx="1742">
                  <c:v>4.9000024800000004</c:v>
                </c:pt>
                <c:pt idx="1743">
                  <c:v>2.7025001</c:v>
                </c:pt>
                <c:pt idx="1744">
                  <c:v>1.9025000299999999</c:v>
                </c:pt>
                <c:pt idx="1745">
                  <c:v>1.3033309</c:v>
                </c:pt>
                <c:pt idx="1746">
                  <c:v>2.0050001100000001</c:v>
                </c:pt>
                <c:pt idx="1747">
                  <c:v>3.2025001</c:v>
                </c:pt>
                <c:pt idx="1748">
                  <c:v>2.6016690699999998</c:v>
                </c:pt>
                <c:pt idx="1749">
                  <c:v>4.4025025400000004</c:v>
                </c:pt>
                <c:pt idx="1750">
                  <c:v>3.6075000799999999</c:v>
                </c:pt>
                <c:pt idx="1751">
                  <c:v>1.40750003</c:v>
                </c:pt>
                <c:pt idx="1752">
                  <c:v>0.90745353699999998</c:v>
                </c:pt>
                <c:pt idx="1753">
                  <c:v>0.40250000400000002</c:v>
                </c:pt>
                <c:pt idx="1754">
                  <c:v>1.5</c:v>
                </c:pt>
                <c:pt idx="1755">
                  <c:v>3.0999998999999998</c:v>
                </c:pt>
                <c:pt idx="1756">
                  <c:v>4.0999999000000003</c:v>
                </c:pt>
                <c:pt idx="1757">
                  <c:v>3.4035337000000001</c:v>
                </c:pt>
                <c:pt idx="1758">
                  <c:v>3.0050001100000001</c:v>
                </c:pt>
                <c:pt idx="1759">
                  <c:v>1.00250006</c:v>
                </c:pt>
                <c:pt idx="1760">
                  <c:v>0.70707106600000003</c:v>
                </c:pt>
                <c:pt idx="1761">
                  <c:v>1.70559013</c:v>
                </c:pt>
                <c:pt idx="1762">
                  <c:v>2.50250006</c:v>
                </c:pt>
                <c:pt idx="1763">
                  <c:v>2.4125034799999998</c:v>
                </c:pt>
                <c:pt idx="1764">
                  <c:v>3.6055901100000001</c:v>
                </c:pt>
                <c:pt idx="1765">
                  <c:v>2.6024975800000001</c:v>
                </c:pt>
                <c:pt idx="1766">
                  <c:v>1.6070710399999999</c:v>
                </c:pt>
                <c:pt idx="1767">
                  <c:v>1.0070693500000001</c:v>
                </c:pt>
                <c:pt idx="1768">
                  <c:v>2.3016667399999999</c:v>
                </c:pt>
                <c:pt idx="1769">
                  <c:v>2.7000000499999999</c:v>
                </c:pt>
                <c:pt idx="1770">
                  <c:v>1.80559015</c:v>
                </c:pt>
                <c:pt idx="1771">
                  <c:v>3.6050000199999999</c:v>
                </c:pt>
                <c:pt idx="1772">
                  <c:v>5.5090127000000004</c:v>
                </c:pt>
                <c:pt idx="1773">
                  <c:v>4.00558996</c:v>
                </c:pt>
                <c:pt idx="1774">
                  <c:v>1.6070710399999999</c:v>
                </c:pt>
                <c:pt idx="1775">
                  <c:v>1.70559013</c:v>
                </c:pt>
                <c:pt idx="1776">
                  <c:v>2.3016667399999999</c:v>
                </c:pt>
                <c:pt idx="1777">
                  <c:v>1.60901392</c:v>
                </c:pt>
                <c:pt idx="1778">
                  <c:v>2.2055902500000002</c:v>
                </c:pt>
                <c:pt idx="1779">
                  <c:v>1.80559015</c:v>
                </c:pt>
                <c:pt idx="1780">
                  <c:v>4.0999999000000003</c:v>
                </c:pt>
                <c:pt idx="1781">
                  <c:v>2.6083333500000001</c:v>
                </c:pt>
                <c:pt idx="1782">
                  <c:v>4.6055889099999998</c:v>
                </c:pt>
                <c:pt idx="1783">
                  <c:v>2.30559015</c:v>
                </c:pt>
                <c:pt idx="1784">
                  <c:v>1.0035355100000001</c:v>
                </c:pt>
                <c:pt idx="1785">
                  <c:v>0.41030716900000003</c:v>
                </c:pt>
                <c:pt idx="1786">
                  <c:v>1.3025000099999999</c:v>
                </c:pt>
                <c:pt idx="1787">
                  <c:v>2.70248461</c:v>
                </c:pt>
                <c:pt idx="1788">
                  <c:v>6.0055890099999996</c:v>
                </c:pt>
                <c:pt idx="1789">
                  <c:v>3.9024975300000002</c:v>
                </c:pt>
                <c:pt idx="1790">
                  <c:v>2.2049999200000001</c:v>
                </c:pt>
                <c:pt idx="1791">
                  <c:v>1.4025000299999999</c:v>
                </c:pt>
                <c:pt idx="1792">
                  <c:v>1.90559232</c:v>
                </c:pt>
                <c:pt idx="1793">
                  <c:v>1.40499997</c:v>
                </c:pt>
                <c:pt idx="1794">
                  <c:v>2.2049975399999999</c:v>
                </c:pt>
                <c:pt idx="1795">
                  <c:v>3.0035338399999998</c:v>
                </c:pt>
                <c:pt idx="1796">
                  <c:v>3.9035356000000001</c:v>
                </c:pt>
                <c:pt idx="1797">
                  <c:v>5.2089753200000004</c:v>
                </c:pt>
                <c:pt idx="1798">
                  <c:v>2.40499997</c:v>
                </c:pt>
                <c:pt idx="1799">
                  <c:v>2.1090138</c:v>
                </c:pt>
                <c:pt idx="1800">
                  <c:v>1.1055902200000001</c:v>
                </c:pt>
                <c:pt idx="1801">
                  <c:v>0.903535545</c:v>
                </c:pt>
                <c:pt idx="1802">
                  <c:v>1.6055902200000001</c:v>
                </c:pt>
                <c:pt idx="1803">
                  <c:v>2.5079057200000001</c:v>
                </c:pt>
                <c:pt idx="1804">
                  <c:v>3.8025000100000002</c:v>
                </c:pt>
                <c:pt idx="1805">
                  <c:v>3.6075000799999999</c:v>
                </c:pt>
                <c:pt idx="1806">
                  <c:v>1.5035355100000001</c:v>
                </c:pt>
                <c:pt idx="1807">
                  <c:v>1.5130170599999999</c:v>
                </c:pt>
                <c:pt idx="1808">
                  <c:v>0.411783397</c:v>
                </c:pt>
                <c:pt idx="1809">
                  <c:v>0.40559235199999999</c:v>
                </c:pt>
                <c:pt idx="1810">
                  <c:v>1.70559013</c:v>
                </c:pt>
                <c:pt idx="1811">
                  <c:v>3.0050001100000001</c:v>
                </c:pt>
                <c:pt idx="1812">
                  <c:v>4.0074534399999999</c:v>
                </c:pt>
                <c:pt idx="1813">
                  <c:v>2.80600929</c:v>
                </c:pt>
                <c:pt idx="1814">
                  <c:v>1.6137436599999999</c:v>
                </c:pt>
                <c:pt idx="1815">
                  <c:v>1.30000246</c:v>
                </c:pt>
                <c:pt idx="1816">
                  <c:v>1.6055901100000001</c:v>
                </c:pt>
                <c:pt idx="1817">
                  <c:v>0.405590177</c:v>
                </c:pt>
                <c:pt idx="1818">
                  <c:v>2.40166426</c:v>
                </c:pt>
                <c:pt idx="1819">
                  <c:v>3.70707107</c:v>
                </c:pt>
                <c:pt idx="1820">
                  <c:v>5.0097184199999996</c:v>
                </c:pt>
                <c:pt idx="1821">
                  <c:v>2.5070710200000001</c:v>
                </c:pt>
                <c:pt idx="1822">
                  <c:v>2.2074999800000001</c:v>
                </c:pt>
                <c:pt idx="1823">
                  <c:v>1.0070710199999999</c:v>
                </c:pt>
                <c:pt idx="1824">
                  <c:v>1.3023570799999999</c:v>
                </c:pt>
                <c:pt idx="1825">
                  <c:v>1.1037267399999999</c:v>
                </c:pt>
                <c:pt idx="1826">
                  <c:v>1.90897524</c:v>
                </c:pt>
                <c:pt idx="1827">
                  <c:v>3.9111802600000001</c:v>
                </c:pt>
                <c:pt idx="1828">
                  <c:v>3.6037268600000001</c:v>
                </c:pt>
                <c:pt idx="1829">
                  <c:v>3.3079056699999998</c:v>
                </c:pt>
                <c:pt idx="1830">
                  <c:v>1.3025000099999999</c:v>
                </c:pt>
                <c:pt idx="1831">
                  <c:v>3.30559015</c:v>
                </c:pt>
                <c:pt idx="1832">
                  <c:v>0.70000243200000001</c:v>
                </c:pt>
                <c:pt idx="1833">
                  <c:v>0.80250001000000004</c:v>
                </c:pt>
                <c:pt idx="1834">
                  <c:v>1.60901392</c:v>
                </c:pt>
                <c:pt idx="1835">
                  <c:v>2.9060092000000002</c:v>
                </c:pt>
                <c:pt idx="1836">
                  <c:v>4.80353546</c:v>
                </c:pt>
                <c:pt idx="1837">
                  <c:v>2.5050001100000001</c:v>
                </c:pt>
                <c:pt idx="1838">
                  <c:v>0.90249997400000004</c:v>
                </c:pt>
                <c:pt idx="1839">
                  <c:v>1.3025000099999999</c:v>
                </c:pt>
                <c:pt idx="1840">
                  <c:v>1.2050000400000001</c:v>
                </c:pt>
                <c:pt idx="1841">
                  <c:v>0.507069349</c:v>
                </c:pt>
                <c:pt idx="1842">
                  <c:v>1.60790575</c:v>
                </c:pt>
                <c:pt idx="1843">
                  <c:v>3.30559015</c:v>
                </c:pt>
                <c:pt idx="1844">
                  <c:v>5.9049973500000004</c:v>
                </c:pt>
                <c:pt idx="1845">
                  <c:v>3.80353546</c:v>
                </c:pt>
                <c:pt idx="1846">
                  <c:v>1.70707107</c:v>
                </c:pt>
                <c:pt idx="1847">
                  <c:v>1.10849833</c:v>
                </c:pt>
                <c:pt idx="1848">
                  <c:v>0.71178686599999996</c:v>
                </c:pt>
                <c:pt idx="1849">
                  <c:v>1.3075000000000001</c:v>
                </c:pt>
                <c:pt idx="1850">
                  <c:v>1.8025000099999999</c:v>
                </c:pt>
                <c:pt idx="1851">
                  <c:v>2.5088889600000002</c:v>
                </c:pt>
                <c:pt idx="1852">
                  <c:v>4.5100002300000002</c:v>
                </c:pt>
                <c:pt idx="1853">
                  <c:v>3.00250006</c:v>
                </c:pt>
                <c:pt idx="1854">
                  <c:v>1.60499752</c:v>
                </c:pt>
                <c:pt idx="1855">
                  <c:v>0.71269297600000003</c:v>
                </c:pt>
                <c:pt idx="1856">
                  <c:v>1.50808907</c:v>
                </c:pt>
                <c:pt idx="1857">
                  <c:v>1.80745351</c:v>
                </c:pt>
                <c:pt idx="1858">
                  <c:v>2.20707107</c:v>
                </c:pt>
                <c:pt idx="1859">
                  <c:v>3.5055911499999999</c:v>
                </c:pt>
                <c:pt idx="1860">
                  <c:v>4.4025001499999998</c:v>
                </c:pt>
                <c:pt idx="1861">
                  <c:v>3.5999998999999998</c:v>
                </c:pt>
                <c:pt idx="1862">
                  <c:v>1.5074535600000001</c:v>
                </c:pt>
                <c:pt idx="1863">
                  <c:v>2.0099999899999998</c:v>
                </c:pt>
                <c:pt idx="1864">
                  <c:v>2.00250006</c:v>
                </c:pt>
                <c:pt idx="1865">
                  <c:v>1.10849833</c:v>
                </c:pt>
                <c:pt idx="1866">
                  <c:v>2.5055911499999999</c:v>
                </c:pt>
                <c:pt idx="1867">
                  <c:v>3.80353546</c:v>
                </c:pt>
                <c:pt idx="1868">
                  <c:v>5.00558996</c:v>
                </c:pt>
                <c:pt idx="1869">
                  <c:v>3.9000001000000002</c:v>
                </c:pt>
                <c:pt idx="1870">
                  <c:v>1.1037246000000001</c:v>
                </c:pt>
                <c:pt idx="1871">
                  <c:v>1.00250006</c:v>
                </c:pt>
                <c:pt idx="1872">
                  <c:v>0.30353724999999998</c:v>
                </c:pt>
                <c:pt idx="1873">
                  <c:v>1.20527041</c:v>
                </c:pt>
                <c:pt idx="1874">
                  <c:v>2.2025001</c:v>
                </c:pt>
                <c:pt idx="1875">
                  <c:v>3.2101402299999999</c:v>
                </c:pt>
                <c:pt idx="1876">
                  <c:v>5.3070712100000001</c:v>
                </c:pt>
                <c:pt idx="1877">
                  <c:v>3.00250006</c:v>
                </c:pt>
                <c:pt idx="1878">
                  <c:v>1.1111803099999999</c:v>
                </c:pt>
                <c:pt idx="1879">
                  <c:v>1.3055923</c:v>
                </c:pt>
                <c:pt idx="1880">
                  <c:v>1.2074999799999999</c:v>
                </c:pt>
                <c:pt idx="1881">
                  <c:v>0.40901389700000002</c:v>
                </c:pt>
                <c:pt idx="1882">
                  <c:v>1.00250006</c:v>
                </c:pt>
                <c:pt idx="1883">
                  <c:v>2.3070709699999998</c:v>
                </c:pt>
                <c:pt idx="1884">
                  <c:v>5.7103076000000001</c:v>
                </c:pt>
                <c:pt idx="1885">
                  <c:v>5.8103079800000001</c:v>
                </c:pt>
                <c:pt idx="1886">
                  <c:v>1.1111803099999999</c:v>
                </c:pt>
                <c:pt idx="1887">
                  <c:v>1.60353386</c:v>
                </c:pt>
                <c:pt idx="1888">
                  <c:v>1.2074999799999999</c:v>
                </c:pt>
                <c:pt idx="1889">
                  <c:v>0.90372675700000005</c:v>
                </c:pt>
                <c:pt idx="1890">
                  <c:v>2.6099999</c:v>
                </c:pt>
                <c:pt idx="1891">
                  <c:v>3.0050001100000001</c:v>
                </c:pt>
                <c:pt idx="1892">
                  <c:v>7.11030769</c:v>
                </c:pt>
                <c:pt idx="1893">
                  <c:v>4.30353546</c:v>
                </c:pt>
                <c:pt idx="1894">
                  <c:v>2.60745358</c:v>
                </c:pt>
                <c:pt idx="1895">
                  <c:v>1.9025000299999999</c:v>
                </c:pt>
                <c:pt idx="1896">
                  <c:v>1.2000000500000001</c:v>
                </c:pt>
                <c:pt idx="1897">
                  <c:v>0.70559018900000003</c:v>
                </c:pt>
                <c:pt idx="1898">
                  <c:v>1.7035337699999999</c:v>
                </c:pt>
                <c:pt idx="1899">
                  <c:v>3.40249991</c:v>
                </c:pt>
                <c:pt idx="1900">
                  <c:v>5.2049999199999997</c:v>
                </c:pt>
                <c:pt idx="1901">
                  <c:v>3.2000024300000001</c:v>
                </c:pt>
                <c:pt idx="1902">
                  <c:v>1.20750248</c:v>
                </c:pt>
                <c:pt idx="1903">
                  <c:v>0.60687184299999997</c:v>
                </c:pt>
                <c:pt idx="1904">
                  <c:v>1.4025000299999999</c:v>
                </c:pt>
                <c:pt idx="1905">
                  <c:v>0.80250001000000004</c:v>
                </c:pt>
                <c:pt idx="1906">
                  <c:v>2.0016667799999999</c:v>
                </c:pt>
                <c:pt idx="1907">
                  <c:v>3.3079056699999998</c:v>
                </c:pt>
                <c:pt idx="1908">
                  <c:v>7.7070713</c:v>
                </c:pt>
                <c:pt idx="1909">
                  <c:v>2.90745473</c:v>
                </c:pt>
                <c:pt idx="1910">
                  <c:v>2.5035355099999999</c:v>
                </c:pt>
                <c:pt idx="1911">
                  <c:v>1.4024845399999999</c:v>
                </c:pt>
                <c:pt idx="1912">
                  <c:v>0.70353555700000003</c:v>
                </c:pt>
                <c:pt idx="1913">
                  <c:v>0.30353552099999997</c:v>
                </c:pt>
                <c:pt idx="1914">
                  <c:v>2.90901041</c:v>
                </c:pt>
                <c:pt idx="1915">
                  <c:v>3.9035356000000001</c:v>
                </c:pt>
                <c:pt idx="1916">
                  <c:v>4.70790577</c:v>
                </c:pt>
                <c:pt idx="1917">
                  <c:v>3.6055901100000001</c:v>
                </c:pt>
                <c:pt idx="1918">
                  <c:v>1.80559015</c:v>
                </c:pt>
                <c:pt idx="1919">
                  <c:v>1.60353553</c:v>
                </c:pt>
                <c:pt idx="1920">
                  <c:v>1.40499997</c:v>
                </c:pt>
                <c:pt idx="1921">
                  <c:v>0.61118143800000002</c:v>
                </c:pt>
                <c:pt idx="1922">
                  <c:v>1.1055912999999999</c:v>
                </c:pt>
                <c:pt idx="1923">
                  <c:v>2.8025000100000002</c:v>
                </c:pt>
                <c:pt idx="1924">
                  <c:v>5.9055900599999998</c:v>
                </c:pt>
                <c:pt idx="1925">
                  <c:v>3.0050001100000001</c:v>
                </c:pt>
                <c:pt idx="1926">
                  <c:v>1.6050000200000001</c:v>
                </c:pt>
                <c:pt idx="1927">
                  <c:v>1.1055902200000001</c:v>
                </c:pt>
                <c:pt idx="1928">
                  <c:v>0.70166665299999997</c:v>
                </c:pt>
                <c:pt idx="1929">
                  <c:v>1.3035337899999999</c:v>
                </c:pt>
                <c:pt idx="1930">
                  <c:v>1.90499997</c:v>
                </c:pt>
                <c:pt idx="1931">
                  <c:v>3.5084619500000001</c:v>
                </c:pt>
                <c:pt idx="1932">
                  <c:v>3.0079057200000001</c:v>
                </c:pt>
                <c:pt idx="1933">
                  <c:v>2.3079056699999998</c:v>
                </c:pt>
                <c:pt idx="1934">
                  <c:v>0.902357042</c:v>
                </c:pt>
                <c:pt idx="1935">
                  <c:v>1.1037290099999999</c:v>
                </c:pt>
                <c:pt idx="1936">
                  <c:v>1.6024975800000001</c:v>
                </c:pt>
                <c:pt idx="1937">
                  <c:v>1.00250006</c:v>
                </c:pt>
                <c:pt idx="1938">
                  <c:v>2.4106066199999998</c:v>
                </c:pt>
                <c:pt idx="1939">
                  <c:v>3.10471582</c:v>
                </c:pt>
                <c:pt idx="1940">
                  <c:v>6.2074999799999997</c:v>
                </c:pt>
                <c:pt idx="1941">
                  <c:v>3.5024976699999999</c:v>
                </c:pt>
                <c:pt idx="1942">
                  <c:v>1.4025000299999999</c:v>
                </c:pt>
                <c:pt idx="1943">
                  <c:v>0.70353555700000003</c:v>
                </c:pt>
                <c:pt idx="1944">
                  <c:v>1.8035355799999999</c:v>
                </c:pt>
                <c:pt idx="1945">
                  <c:v>0.60706758500000002</c:v>
                </c:pt>
                <c:pt idx="1946">
                  <c:v>2.2055902500000002</c:v>
                </c:pt>
                <c:pt idx="1947">
                  <c:v>2.90833092</c:v>
                </c:pt>
                <c:pt idx="1948">
                  <c:v>5.4025001499999998</c:v>
                </c:pt>
                <c:pt idx="1949">
                  <c:v>3.5035338399999998</c:v>
                </c:pt>
                <c:pt idx="1950">
                  <c:v>1.70707107</c:v>
                </c:pt>
                <c:pt idx="1951">
                  <c:v>1.80353725</c:v>
                </c:pt>
                <c:pt idx="1952">
                  <c:v>1.20166671</c:v>
                </c:pt>
                <c:pt idx="1953">
                  <c:v>0.41030776499999999</c:v>
                </c:pt>
                <c:pt idx="1954">
                  <c:v>2.10353565</c:v>
                </c:pt>
                <c:pt idx="1955">
                  <c:v>3.8025000100000002</c:v>
                </c:pt>
                <c:pt idx="1956">
                  <c:v>6.50157118</c:v>
                </c:pt>
                <c:pt idx="1957">
                  <c:v>3.4023571000000001</c:v>
                </c:pt>
                <c:pt idx="1958">
                  <c:v>0.80250001000000004</c:v>
                </c:pt>
                <c:pt idx="1959">
                  <c:v>1.0055891299999999</c:v>
                </c:pt>
                <c:pt idx="1960">
                  <c:v>1.6024999600000001</c:v>
                </c:pt>
                <c:pt idx="1961">
                  <c:v>0.40790569799999998</c:v>
                </c:pt>
                <c:pt idx="1962">
                  <c:v>2.0999998999999998</c:v>
                </c:pt>
                <c:pt idx="1963">
                  <c:v>3.0055923500000001</c:v>
                </c:pt>
                <c:pt idx="1964">
                  <c:v>5.1024999600000003</c:v>
                </c:pt>
                <c:pt idx="1965">
                  <c:v>3.4117867899999998</c:v>
                </c:pt>
                <c:pt idx="1966">
                  <c:v>1.6074999599999999</c:v>
                </c:pt>
                <c:pt idx="1967">
                  <c:v>0.605000019</c:v>
                </c:pt>
                <c:pt idx="1968">
                  <c:v>0.40333333599999999</c:v>
                </c:pt>
                <c:pt idx="1969">
                  <c:v>0.30499756300000003</c:v>
                </c:pt>
                <c:pt idx="1970">
                  <c:v>2.2049999200000001</c:v>
                </c:pt>
                <c:pt idx="1971">
                  <c:v>2.9079041499999998</c:v>
                </c:pt>
                <c:pt idx="1972">
                  <c:v>5.6000022899999999</c:v>
                </c:pt>
                <c:pt idx="1973">
                  <c:v>4.3090119400000004</c:v>
                </c:pt>
                <c:pt idx="1974">
                  <c:v>1.3075000000000001</c:v>
                </c:pt>
                <c:pt idx="1975">
                  <c:v>1.20901394</c:v>
                </c:pt>
                <c:pt idx="1976">
                  <c:v>1.80901384</c:v>
                </c:pt>
                <c:pt idx="1977">
                  <c:v>1.4025000299999999</c:v>
                </c:pt>
                <c:pt idx="1978">
                  <c:v>1.9055901799999999</c:v>
                </c:pt>
                <c:pt idx="1979">
                  <c:v>4.3078565600000003</c:v>
                </c:pt>
                <c:pt idx="1980">
                  <c:v>6.60901403</c:v>
                </c:pt>
                <c:pt idx="1981">
                  <c:v>4.0050001100000001</c:v>
                </c:pt>
                <c:pt idx="1982">
                  <c:v>1.7050000400000001</c:v>
                </c:pt>
                <c:pt idx="1983">
                  <c:v>0.80500245100000001</c:v>
                </c:pt>
                <c:pt idx="1984">
                  <c:v>1.30499995</c:v>
                </c:pt>
                <c:pt idx="1985">
                  <c:v>2.0035355099999999</c:v>
                </c:pt>
                <c:pt idx="1986">
                  <c:v>4.4050002099999999</c:v>
                </c:pt>
                <c:pt idx="1987">
                  <c:v>4.10559034</c:v>
                </c:pt>
                <c:pt idx="1988">
                  <c:v>5.60250235</c:v>
                </c:pt>
                <c:pt idx="1989">
                  <c:v>2.9035372700000002</c:v>
                </c:pt>
                <c:pt idx="1990">
                  <c:v>1.2106065800000001</c:v>
                </c:pt>
                <c:pt idx="1991">
                  <c:v>1.31031013</c:v>
                </c:pt>
                <c:pt idx="1992">
                  <c:v>0.90499997099999996</c:v>
                </c:pt>
                <c:pt idx="1993">
                  <c:v>1.20249999</c:v>
                </c:pt>
                <c:pt idx="1994">
                  <c:v>2.0024976699999999</c:v>
                </c:pt>
                <c:pt idx="1995">
                  <c:v>2.9055879099999999</c:v>
                </c:pt>
                <c:pt idx="1996">
                  <c:v>6.0050001100000001</c:v>
                </c:pt>
                <c:pt idx="1997">
                  <c:v>1.5075024400000001</c:v>
                </c:pt>
                <c:pt idx="1998">
                  <c:v>0.40353551500000001</c:v>
                </c:pt>
                <c:pt idx="1999">
                  <c:v>1.2079056500000001</c:v>
                </c:pt>
                <c:pt idx="2000">
                  <c:v>1.1070710399999999</c:v>
                </c:pt>
                <c:pt idx="2001">
                  <c:v>0.80353552100000003</c:v>
                </c:pt>
                <c:pt idx="2002">
                  <c:v>1.89999998</c:v>
                </c:pt>
                <c:pt idx="2003">
                  <c:v>3.90496898</c:v>
                </c:pt>
                <c:pt idx="2004">
                  <c:v>5.4060091999999997</c:v>
                </c:pt>
                <c:pt idx="2005">
                  <c:v>2.40249991</c:v>
                </c:pt>
                <c:pt idx="2006">
                  <c:v>0.40353551500000001</c:v>
                </c:pt>
                <c:pt idx="2007">
                  <c:v>0.90353381600000005</c:v>
                </c:pt>
                <c:pt idx="2008">
                  <c:v>1.1070710399999999</c:v>
                </c:pt>
                <c:pt idx="2009">
                  <c:v>2.50250006</c:v>
                </c:pt>
                <c:pt idx="2010">
                  <c:v>2.4055912500000001</c:v>
                </c:pt>
                <c:pt idx="2011">
                  <c:v>5.2103085499999997</c:v>
                </c:pt>
                <c:pt idx="2012">
                  <c:v>6.0024976700000003</c:v>
                </c:pt>
                <c:pt idx="2013">
                  <c:v>1.80372679</c:v>
                </c:pt>
                <c:pt idx="2014">
                  <c:v>2.00250006</c:v>
                </c:pt>
                <c:pt idx="2015">
                  <c:v>2.1075000799999999</c:v>
                </c:pt>
                <c:pt idx="2016">
                  <c:v>1.20707107</c:v>
                </c:pt>
                <c:pt idx="2017">
                  <c:v>1.3025023899999999</c:v>
                </c:pt>
                <c:pt idx="2018">
                  <c:v>1.5079057199999999</c:v>
                </c:pt>
                <c:pt idx="2019">
                  <c:v>2.3055913399999999</c:v>
                </c:pt>
                <c:pt idx="2020">
                  <c:v>5.9049973500000004</c:v>
                </c:pt>
                <c:pt idx="2021">
                  <c:v>4.4035353700000002</c:v>
                </c:pt>
                <c:pt idx="2022">
                  <c:v>1.6083333500000001</c:v>
                </c:pt>
                <c:pt idx="2023">
                  <c:v>1.20707107</c:v>
                </c:pt>
                <c:pt idx="2024">
                  <c:v>1.3033332799999999</c:v>
                </c:pt>
                <c:pt idx="2025">
                  <c:v>1.4079056999999999</c:v>
                </c:pt>
                <c:pt idx="2026">
                  <c:v>1.5049999999999999</c:v>
                </c:pt>
                <c:pt idx="2027">
                  <c:v>3.2035355600000002</c:v>
                </c:pt>
                <c:pt idx="2028">
                  <c:v>6.70790577</c:v>
                </c:pt>
                <c:pt idx="2029">
                  <c:v>3.40790558</c:v>
                </c:pt>
                <c:pt idx="2030">
                  <c:v>3.6079056299999999</c:v>
                </c:pt>
                <c:pt idx="2031">
                  <c:v>1.3025000099999999</c:v>
                </c:pt>
                <c:pt idx="2032">
                  <c:v>0.40901386699999998</c:v>
                </c:pt>
                <c:pt idx="2033">
                  <c:v>1.0049999999999999</c:v>
                </c:pt>
                <c:pt idx="2034">
                  <c:v>1.7050000400000001</c:v>
                </c:pt>
                <c:pt idx="2035">
                  <c:v>3.9085001899999998</c:v>
                </c:pt>
                <c:pt idx="2036">
                  <c:v>3.6033332300000001</c:v>
                </c:pt>
                <c:pt idx="2037">
                  <c:v>3.1035354100000001</c:v>
                </c:pt>
                <c:pt idx="2038">
                  <c:v>1.2070694</c:v>
                </c:pt>
                <c:pt idx="2039">
                  <c:v>0.50353723800000005</c:v>
                </c:pt>
                <c:pt idx="2040">
                  <c:v>0.602500021</c:v>
                </c:pt>
                <c:pt idx="2041">
                  <c:v>1.30235696</c:v>
                </c:pt>
                <c:pt idx="2042">
                  <c:v>1.3035355799999999</c:v>
                </c:pt>
                <c:pt idx="2043">
                  <c:v>2.9111802600000001</c:v>
                </c:pt>
                <c:pt idx="2044">
                  <c:v>5.3071146000000002</c:v>
                </c:pt>
                <c:pt idx="2045">
                  <c:v>1.9025000299999999</c:v>
                </c:pt>
                <c:pt idx="2046">
                  <c:v>1.20166671</c:v>
                </c:pt>
                <c:pt idx="2047">
                  <c:v>0.90372675700000005</c:v>
                </c:pt>
                <c:pt idx="2048">
                  <c:v>0.50372678000000004</c:v>
                </c:pt>
                <c:pt idx="2049">
                  <c:v>0.90333336600000003</c:v>
                </c:pt>
                <c:pt idx="2050">
                  <c:v>1.4090138699999999</c:v>
                </c:pt>
                <c:pt idx="2051">
                  <c:v>3.1124999500000001</c:v>
                </c:pt>
                <c:pt idx="2052">
                  <c:v>5.1111803099999999</c:v>
                </c:pt>
                <c:pt idx="2053">
                  <c:v>4.10707092</c:v>
                </c:pt>
                <c:pt idx="2054">
                  <c:v>0.703726768</c:v>
                </c:pt>
                <c:pt idx="2055">
                  <c:v>1.90707111</c:v>
                </c:pt>
                <c:pt idx="2056">
                  <c:v>0.70500242700000004</c:v>
                </c:pt>
                <c:pt idx="2057">
                  <c:v>0.40000245000000001</c:v>
                </c:pt>
                <c:pt idx="2058">
                  <c:v>1.7094263999999999</c:v>
                </c:pt>
                <c:pt idx="2059">
                  <c:v>3.0094280200000001</c:v>
                </c:pt>
                <c:pt idx="2060">
                  <c:v>6.5035357500000002</c:v>
                </c:pt>
                <c:pt idx="2061">
                  <c:v>3.2134628300000001</c:v>
                </c:pt>
                <c:pt idx="2062">
                  <c:v>0.20372678299999999</c:v>
                </c:pt>
                <c:pt idx="2063">
                  <c:v>0.50353205199999995</c:v>
                </c:pt>
                <c:pt idx="2064">
                  <c:v>0.80901253200000001</c:v>
                </c:pt>
                <c:pt idx="2065">
                  <c:v>0.40000242000000003</c:v>
                </c:pt>
                <c:pt idx="2066">
                  <c:v>1.90499997</c:v>
                </c:pt>
                <c:pt idx="2067">
                  <c:v>4.0099973699999998</c:v>
                </c:pt>
                <c:pt idx="2068">
                  <c:v>5.1055889099999998</c:v>
                </c:pt>
                <c:pt idx="2069">
                  <c:v>4.1024999600000003</c:v>
                </c:pt>
                <c:pt idx="2070">
                  <c:v>1.30499995</c:v>
                </c:pt>
                <c:pt idx="2071">
                  <c:v>0.50499755099999999</c:v>
                </c:pt>
                <c:pt idx="2072">
                  <c:v>1.1024999600000001</c:v>
                </c:pt>
                <c:pt idx="2073">
                  <c:v>0.40353381599999999</c:v>
                </c:pt>
                <c:pt idx="2074">
                  <c:v>2.3090152700000002</c:v>
                </c:pt>
                <c:pt idx="2075">
                  <c:v>4.1050000200000003</c:v>
                </c:pt>
                <c:pt idx="2076">
                  <c:v>5.5070710199999997</c:v>
                </c:pt>
                <c:pt idx="2077">
                  <c:v>3.3055934900000001</c:v>
                </c:pt>
                <c:pt idx="2078">
                  <c:v>2.10250235</c:v>
                </c:pt>
                <c:pt idx="2079">
                  <c:v>1.10558903</c:v>
                </c:pt>
                <c:pt idx="2080">
                  <c:v>1.6055902200000001</c:v>
                </c:pt>
                <c:pt idx="2081">
                  <c:v>0.202502444</c:v>
                </c:pt>
                <c:pt idx="2082">
                  <c:v>1.00250006</c:v>
                </c:pt>
                <c:pt idx="2083">
                  <c:v>4.8024973900000001</c:v>
                </c:pt>
                <c:pt idx="2084">
                  <c:v>5.4074997900000001</c:v>
                </c:pt>
                <c:pt idx="2085">
                  <c:v>4.4070711100000004</c:v>
                </c:pt>
                <c:pt idx="2086">
                  <c:v>1.1024999600000001</c:v>
                </c:pt>
                <c:pt idx="2087">
                  <c:v>0.60499757499999995</c:v>
                </c:pt>
                <c:pt idx="2088">
                  <c:v>0.70790571000000002</c:v>
                </c:pt>
                <c:pt idx="2089">
                  <c:v>0.307905704</c:v>
                </c:pt>
                <c:pt idx="2090">
                  <c:v>1.8055890800000001</c:v>
                </c:pt>
                <c:pt idx="2091">
                  <c:v>4.1050000200000003</c:v>
                </c:pt>
                <c:pt idx="2092">
                  <c:v>5.9070730200000003</c:v>
                </c:pt>
                <c:pt idx="2093">
                  <c:v>4.4100022299999999</c:v>
                </c:pt>
                <c:pt idx="2094">
                  <c:v>1.3035337899999999</c:v>
                </c:pt>
                <c:pt idx="2095">
                  <c:v>0.802485585</c:v>
                </c:pt>
                <c:pt idx="2096">
                  <c:v>0.90790569799999998</c:v>
                </c:pt>
                <c:pt idx="2097">
                  <c:v>0.70249998599999997</c:v>
                </c:pt>
                <c:pt idx="2098">
                  <c:v>2.2025001</c:v>
                </c:pt>
                <c:pt idx="2099">
                  <c:v>2.7025001</c:v>
                </c:pt>
                <c:pt idx="2100">
                  <c:v>4.3049998299999999</c:v>
                </c:pt>
                <c:pt idx="2101">
                  <c:v>3.6075000799999999</c:v>
                </c:pt>
                <c:pt idx="2102">
                  <c:v>0.51030772899999999</c:v>
                </c:pt>
                <c:pt idx="2103">
                  <c:v>1.30499995</c:v>
                </c:pt>
                <c:pt idx="2104">
                  <c:v>0.90249752999999999</c:v>
                </c:pt>
                <c:pt idx="2105">
                  <c:v>0.40707278299999999</c:v>
                </c:pt>
                <c:pt idx="2106">
                  <c:v>0.20353552699999999</c:v>
                </c:pt>
                <c:pt idx="2107">
                  <c:v>2.5055901999999999</c:v>
                </c:pt>
                <c:pt idx="2108">
                  <c:v>7.4035353700000002</c:v>
                </c:pt>
                <c:pt idx="2109">
                  <c:v>3.90499997</c:v>
                </c:pt>
                <c:pt idx="2110">
                  <c:v>1.6070710399999999</c:v>
                </c:pt>
                <c:pt idx="2111">
                  <c:v>0.30901387299999999</c:v>
                </c:pt>
                <c:pt idx="2112">
                  <c:v>0.60559016499999996</c:v>
                </c:pt>
                <c:pt idx="2113">
                  <c:v>0.60527044500000005</c:v>
                </c:pt>
                <c:pt idx="2114">
                  <c:v>1.70559013</c:v>
                </c:pt>
                <c:pt idx="2115">
                  <c:v>4.8079056700000002</c:v>
                </c:pt>
                <c:pt idx="2116">
                  <c:v>5.8055901499999996</c:v>
                </c:pt>
                <c:pt idx="2117">
                  <c:v>4.3024997699999998</c:v>
                </c:pt>
                <c:pt idx="2118">
                  <c:v>1.00499761</c:v>
                </c:pt>
                <c:pt idx="2119">
                  <c:v>1.1016666900000001</c:v>
                </c:pt>
                <c:pt idx="2120">
                  <c:v>0.20166666799999999</c:v>
                </c:pt>
                <c:pt idx="2121">
                  <c:v>0.70249998599999997</c:v>
                </c:pt>
                <c:pt idx="2122">
                  <c:v>1.4000024799999999</c:v>
                </c:pt>
                <c:pt idx="2123">
                  <c:v>3.7035355600000002</c:v>
                </c:pt>
                <c:pt idx="2124">
                  <c:v>6.1050000200000003</c:v>
                </c:pt>
                <c:pt idx="2125">
                  <c:v>4.2035374599999997</c:v>
                </c:pt>
                <c:pt idx="2126">
                  <c:v>1.20500243</c:v>
                </c:pt>
                <c:pt idx="2127">
                  <c:v>0.904997528</c:v>
                </c:pt>
                <c:pt idx="2128">
                  <c:v>0.101666667</c:v>
                </c:pt>
                <c:pt idx="2129">
                  <c:v>0.30499997699999998</c:v>
                </c:pt>
                <c:pt idx="2130">
                  <c:v>1.50353384</c:v>
                </c:pt>
                <c:pt idx="2131">
                  <c:v>4.7033333800000001</c:v>
                </c:pt>
                <c:pt idx="2132">
                  <c:v>5.4025001499999998</c:v>
                </c:pt>
                <c:pt idx="2133">
                  <c:v>4.4070692100000004</c:v>
                </c:pt>
                <c:pt idx="2134">
                  <c:v>0.602500021</c:v>
                </c:pt>
                <c:pt idx="2135">
                  <c:v>1.1024999600000001</c:v>
                </c:pt>
                <c:pt idx="2136">
                  <c:v>1.3025023899999999</c:v>
                </c:pt>
                <c:pt idx="2137">
                  <c:v>0.602500021</c:v>
                </c:pt>
                <c:pt idx="2138">
                  <c:v>1.7035136200000001</c:v>
                </c:pt>
                <c:pt idx="2139">
                  <c:v>4.7060093900000002</c:v>
                </c:pt>
                <c:pt idx="2140">
                  <c:v>6.3000025700000002</c:v>
                </c:pt>
                <c:pt idx="2141">
                  <c:v>3.8055892</c:v>
                </c:pt>
                <c:pt idx="2142">
                  <c:v>1.90750003</c:v>
                </c:pt>
                <c:pt idx="2143">
                  <c:v>1.20901382</c:v>
                </c:pt>
                <c:pt idx="2144">
                  <c:v>1.0037268399999999</c:v>
                </c:pt>
                <c:pt idx="2145">
                  <c:v>0.502499998</c:v>
                </c:pt>
                <c:pt idx="2146">
                  <c:v>1.2035355599999999</c:v>
                </c:pt>
                <c:pt idx="2147">
                  <c:v>4.6055879600000003</c:v>
                </c:pt>
                <c:pt idx="2148">
                  <c:v>4.8033332800000004</c:v>
                </c:pt>
                <c:pt idx="2149">
                  <c:v>3.90707111</c:v>
                </c:pt>
                <c:pt idx="2150">
                  <c:v>1.10353553</c:v>
                </c:pt>
                <c:pt idx="2151">
                  <c:v>0.70235705400000004</c:v>
                </c:pt>
                <c:pt idx="2152">
                  <c:v>2.6035354100000001</c:v>
                </c:pt>
                <c:pt idx="2153">
                  <c:v>0.60901385500000005</c:v>
                </c:pt>
                <c:pt idx="2154">
                  <c:v>1.70527041</c:v>
                </c:pt>
                <c:pt idx="2155">
                  <c:v>5.7024998699999996</c:v>
                </c:pt>
                <c:pt idx="2156">
                  <c:v>1.7035355599999999</c:v>
                </c:pt>
                <c:pt idx="2157">
                  <c:v>1.7050000400000001</c:v>
                </c:pt>
                <c:pt idx="2158">
                  <c:v>1.40750003</c:v>
                </c:pt>
                <c:pt idx="2159">
                  <c:v>0.90249997400000004</c:v>
                </c:pt>
                <c:pt idx="2160">
                  <c:v>1.2050000400000001</c:v>
                </c:pt>
                <c:pt idx="2161">
                  <c:v>0.905002415</c:v>
                </c:pt>
                <c:pt idx="2162">
                  <c:v>1.20707107</c:v>
                </c:pt>
                <c:pt idx="2163">
                  <c:v>3.9035372700000002</c:v>
                </c:pt>
                <c:pt idx="2164">
                  <c:v>6.0037269599999998</c:v>
                </c:pt>
                <c:pt idx="2165">
                  <c:v>3.6016666900000001</c:v>
                </c:pt>
                <c:pt idx="2166">
                  <c:v>2.0050001100000001</c:v>
                </c:pt>
                <c:pt idx="2167">
                  <c:v>0.30559015299999998</c:v>
                </c:pt>
                <c:pt idx="2168">
                  <c:v>0.80559015300000003</c:v>
                </c:pt>
                <c:pt idx="2169">
                  <c:v>0.40353727299999997</c:v>
                </c:pt>
                <c:pt idx="2170">
                  <c:v>1.3052673299999999</c:v>
                </c:pt>
                <c:pt idx="2171">
                  <c:v>3.1024999599999998</c:v>
                </c:pt>
                <c:pt idx="2172">
                  <c:v>6.5035357500000002</c:v>
                </c:pt>
                <c:pt idx="2173">
                  <c:v>3.9035356000000001</c:v>
                </c:pt>
                <c:pt idx="2174">
                  <c:v>1.90249753</c:v>
                </c:pt>
                <c:pt idx="2175">
                  <c:v>1.20235705</c:v>
                </c:pt>
                <c:pt idx="2176">
                  <c:v>0.90372461100000001</c:v>
                </c:pt>
                <c:pt idx="2177">
                  <c:v>0.90707105399999999</c:v>
                </c:pt>
                <c:pt idx="2178">
                  <c:v>1.8075000000000001</c:v>
                </c:pt>
                <c:pt idx="2179">
                  <c:v>3.0105433499999998</c:v>
                </c:pt>
                <c:pt idx="2180">
                  <c:v>5.1055870099999998</c:v>
                </c:pt>
                <c:pt idx="2181">
                  <c:v>2.1103072200000002</c:v>
                </c:pt>
                <c:pt idx="2182">
                  <c:v>2.3023552899999999</c:v>
                </c:pt>
                <c:pt idx="2183">
                  <c:v>1.20559013</c:v>
                </c:pt>
                <c:pt idx="2184">
                  <c:v>1.20707107</c:v>
                </c:pt>
                <c:pt idx="2185">
                  <c:v>1.50833142</c:v>
                </c:pt>
                <c:pt idx="2186">
                  <c:v>0.90790569799999998</c:v>
                </c:pt>
                <c:pt idx="2187">
                  <c:v>3.00250006</c:v>
                </c:pt>
                <c:pt idx="2188">
                  <c:v>5.4025001499999998</c:v>
                </c:pt>
                <c:pt idx="2189">
                  <c:v>3.1037268600000001</c:v>
                </c:pt>
                <c:pt idx="2190">
                  <c:v>2.3125</c:v>
                </c:pt>
                <c:pt idx="2191">
                  <c:v>0.60600858899999999</c:v>
                </c:pt>
                <c:pt idx="2192">
                  <c:v>1.0035373000000001</c:v>
                </c:pt>
                <c:pt idx="2193">
                  <c:v>0.80499756300000003</c:v>
                </c:pt>
                <c:pt idx="2194">
                  <c:v>2.0068712199999998</c:v>
                </c:pt>
                <c:pt idx="2195">
                  <c:v>3.0052704800000001</c:v>
                </c:pt>
                <c:pt idx="2196">
                  <c:v>4.9025001499999998</c:v>
                </c:pt>
                <c:pt idx="2197">
                  <c:v>3.70707107</c:v>
                </c:pt>
                <c:pt idx="2198">
                  <c:v>1.70559013</c:v>
                </c:pt>
                <c:pt idx="2199">
                  <c:v>1.5024999400000001</c:v>
                </c:pt>
                <c:pt idx="2200">
                  <c:v>1.60353553</c:v>
                </c:pt>
                <c:pt idx="2201">
                  <c:v>0.103535533</c:v>
                </c:pt>
                <c:pt idx="2202">
                  <c:v>2.1023552400000001</c:v>
                </c:pt>
                <c:pt idx="2203">
                  <c:v>2.7025001</c:v>
                </c:pt>
                <c:pt idx="2204">
                  <c:v>6.7055902500000002</c:v>
                </c:pt>
                <c:pt idx="2205">
                  <c:v>3.5103070700000001</c:v>
                </c:pt>
                <c:pt idx="2206">
                  <c:v>2.2049999200000001</c:v>
                </c:pt>
                <c:pt idx="2207">
                  <c:v>1.40166664</c:v>
                </c:pt>
                <c:pt idx="2208">
                  <c:v>0.70235699399999996</c:v>
                </c:pt>
                <c:pt idx="2209">
                  <c:v>0.20000000300000001</c:v>
                </c:pt>
                <c:pt idx="2210">
                  <c:v>1.9099999700000001</c:v>
                </c:pt>
                <c:pt idx="2211">
                  <c:v>3.30353546</c:v>
                </c:pt>
                <c:pt idx="2212">
                  <c:v>6.50250006</c:v>
                </c:pt>
                <c:pt idx="2213">
                  <c:v>4.1024999600000003</c:v>
                </c:pt>
                <c:pt idx="2214">
                  <c:v>2.3025000100000002</c:v>
                </c:pt>
                <c:pt idx="2215">
                  <c:v>1.3035355799999999</c:v>
                </c:pt>
                <c:pt idx="2216">
                  <c:v>0.405590177</c:v>
                </c:pt>
                <c:pt idx="2217">
                  <c:v>0.60353553299999996</c:v>
                </c:pt>
                <c:pt idx="2218">
                  <c:v>1.3035355799999999</c:v>
                </c:pt>
                <c:pt idx="2219">
                  <c:v>2.90750003</c:v>
                </c:pt>
                <c:pt idx="2220">
                  <c:v>7.4055900599999998</c:v>
                </c:pt>
                <c:pt idx="2221">
                  <c:v>3.3025000100000002</c:v>
                </c:pt>
                <c:pt idx="2222">
                  <c:v>2.2025024900000001</c:v>
                </c:pt>
                <c:pt idx="2223">
                  <c:v>0.90790569799999998</c:v>
                </c:pt>
                <c:pt idx="2224">
                  <c:v>0.60372680400000001</c:v>
                </c:pt>
                <c:pt idx="2225">
                  <c:v>0.405000001</c:v>
                </c:pt>
                <c:pt idx="2226">
                  <c:v>1.00250006</c:v>
                </c:pt>
                <c:pt idx="2227">
                  <c:v>3.8016641099999999</c:v>
                </c:pt>
                <c:pt idx="2228">
                  <c:v>8.2079029099999996</c:v>
                </c:pt>
                <c:pt idx="2229">
                  <c:v>3.6024975800000001</c:v>
                </c:pt>
                <c:pt idx="2230">
                  <c:v>1.40250242</c:v>
                </c:pt>
                <c:pt idx="2231">
                  <c:v>1.20353723</c:v>
                </c:pt>
                <c:pt idx="2232">
                  <c:v>0.90249997400000004</c:v>
                </c:pt>
                <c:pt idx="2233">
                  <c:v>0.50333333000000002</c:v>
                </c:pt>
                <c:pt idx="2234">
                  <c:v>1.7074999799999999</c:v>
                </c:pt>
                <c:pt idx="2235">
                  <c:v>3.9089753599999999</c:v>
                </c:pt>
                <c:pt idx="2236">
                  <c:v>4.6999998099999996</c:v>
                </c:pt>
                <c:pt idx="2237">
                  <c:v>3.2037267699999998</c:v>
                </c:pt>
                <c:pt idx="2238">
                  <c:v>2</c:v>
                </c:pt>
                <c:pt idx="2239">
                  <c:v>1.5</c:v>
                </c:pt>
                <c:pt idx="2240">
                  <c:v>0.5</c:v>
                </c:pt>
                <c:pt idx="2241">
                  <c:v>0.703726768</c:v>
                </c:pt>
                <c:pt idx="2242">
                  <c:v>1.60000002</c:v>
                </c:pt>
                <c:pt idx="2243">
                  <c:v>4.2016668299999997</c:v>
                </c:pt>
                <c:pt idx="2244">
                  <c:v>5.5016665500000004</c:v>
                </c:pt>
                <c:pt idx="2245">
                  <c:v>3.0083334399999999</c:v>
                </c:pt>
                <c:pt idx="2246">
                  <c:v>2.0999998999999998</c:v>
                </c:pt>
                <c:pt idx="2247">
                  <c:v>1.50333333</c:v>
                </c:pt>
                <c:pt idx="2248">
                  <c:v>1.2999999499999999</c:v>
                </c:pt>
                <c:pt idx="2249">
                  <c:v>0.90849834699999998</c:v>
                </c:pt>
                <c:pt idx="2250">
                  <c:v>2.0074534399999999</c:v>
                </c:pt>
                <c:pt idx="2251">
                  <c:v>4.1999998099999996</c:v>
                </c:pt>
                <c:pt idx="2252">
                  <c:v>4.9000000999999997</c:v>
                </c:pt>
                <c:pt idx="2253">
                  <c:v>1.89999998</c:v>
                </c:pt>
                <c:pt idx="2254">
                  <c:v>0.5</c:v>
                </c:pt>
                <c:pt idx="2255">
                  <c:v>1.30166662</c:v>
                </c:pt>
                <c:pt idx="2256">
                  <c:v>1</c:v>
                </c:pt>
                <c:pt idx="2257">
                  <c:v>0.103726767</c:v>
                </c:pt>
                <c:pt idx="2258">
                  <c:v>1.6016666900000001</c:v>
                </c:pt>
                <c:pt idx="2259">
                  <c:v>2.6033332300000001</c:v>
                </c:pt>
                <c:pt idx="2260">
                  <c:v>4.8060092900000004</c:v>
                </c:pt>
                <c:pt idx="2261">
                  <c:v>2.20790577</c:v>
                </c:pt>
                <c:pt idx="2262">
                  <c:v>2.3016641099999999</c:v>
                </c:pt>
                <c:pt idx="2263">
                  <c:v>0.80833190700000002</c:v>
                </c:pt>
                <c:pt idx="2264">
                  <c:v>0.80353552100000003</c:v>
                </c:pt>
                <c:pt idx="2265">
                  <c:v>0.60353726100000005</c:v>
                </c:pt>
                <c:pt idx="2266">
                  <c:v>2.0055911499999999</c:v>
                </c:pt>
                <c:pt idx="2267">
                  <c:v>3.0079064400000002</c:v>
                </c:pt>
                <c:pt idx="2268">
                  <c:v>5.2035336499999998</c:v>
                </c:pt>
                <c:pt idx="2269">
                  <c:v>2.60353565</c:v>
                </c:pt>
                <c:pt idx="2270">
                  <c:v>3.0111804000000002</c:v>
                </c:pt>
                <c:pt idx="2271">
                  <c:v>1.2050000400000001</c:v>
                </c:pt>
                <c:pt idx="2272">
                  <c:v>0.90707278300000005</c:v>
                </c:pt>
                <c:pt idx="2273">
                  <c:v>0.405590177</c:v>
                </c:pt>
                <c:pt idx="2274">
                  <c:v>1.50249755</c:v>
                </c:pt>
                <c:pt idx="2275">
                  <c:v>3.4035372700000002</c:v>
                </c:pt>
                <c:pt idx="2276">
                  <c:v>5.2035355599999997</c:v>
                </c:pt>
                <c:pt idx="2277">
                  <c:v>3.7055902500000002</c:v>
                </c:pt>
                <c:pt idx="2278">
                  <c:v>2.40790558</c:v>
                </c:pt>
                <c:pt idx="2279">
                  <c:v>1.2024976000000001</c:v>
                </c:pt>
                <c:pt idx="2280">
                  <c:v>0.90249997400000004</c:v>
                </c:pt>
                <c:pt idx="2281">
                  <c:v>0.71301704600000004</c:v>
                </c:pt>
                <c:pt idx="2282">
                  <c:v>1.7035355599999999</c:v>
                </c:pt>
                <c:pt idx="2283">
                  <c:v>3.3079056699999998</c:v>
                </c:pt>
                <c:pt idx="2284">
                  <c:v>6.0035338400000002</c:v>
                </c:pt>
                <c:pt idx="2285">
                  <c:v>1.9055901799999999</c:v>
                </c:pt>
                <c:pt idx="2286">
                  <c:v>2.00372672</c:v>
                </c:pt>
                <c:pt idx="2287">
                  <c:v>1.7050000400000001</c:v>
                </c:pt>
                <c:pt idx="2288">
                  <c:v>0.80500000699999996</c:v>
                </c:pt>
                <c:pt idx="2289">
                  <c:v>1.00444198</c:v>
                </c:pt>
                <c:pt idx="2290">
                  <c:v>1.6055902200000001</c:v>
                </c:pt>
                <c:pt idx="2291">
                  <c:v>3.3103072600000001</c:v>
                </c:pt>
                <c:pt idx="2292">
                  <c:v>5.4103078800000004</c:v>
                </c:pt>
                <c:pt idx="2293">
                  <c:v>4.0070710199999997</c:v>
                </c:pt>
                <c:pt idx="2294">
                  <c:v>2.80353546</c:v>
                </c:pt>
                <c:pt idx="2295">
                  <c:v>1.3025000099999999</c:v>
                </c:pt>
                <c:pt idx="2296">
                  <c:v>1.20235705</c:v>
                </c:pt>
                <c:pt idx="2297">
                  <c:v>0.60353726100000005</c:v>
                </c:pt>
                <c:pt idx="2298">
                  <c:v>1.5060092199999999</c:v>
                </c:pt>
                <c:pt idx="2299">
                  <c:v>2.2055890599999999</c:v>
                </c:pt>
                <c:pt idx="2300">
                  <c:v>5.1075000800000003</c:v>
                </c:pt>
                <c:pt idx="2301">
                  <c:v>3.8124980900000001</c:v>
                </c:pt>
                <c:pt idx="2302">
                  <c:v>1.9083333</c:v>
                </c:pt>
                <c:pt idx="2303">
                  <c:v>0.70901387900000001</c:v>
                </c:pt>
                <c:pt idx="2304">
                  <c:v>1.4055901799999999</c:v>
                </c:pt>
                <c:pt idx="2305">
                  <c:v>0.107500002</c:v>
                </c:pt>
                <c:pt idx="2306">
                  <c:v>1.7050000400000001</c:v>
                </c:pt>
                <c:pt idx="2307">
                  <c:v>3.30687189</c:v>
                </c:pt>
                <c:pt idx="2308">
                  <c:v>6.3111801099999996</c:v>
                </c:pt>
                <c:pt idx="2309">
                  <c:v>3.6099999</c:v>
                </c:pt>
                <c:pt idx="2310">
                  <c:v>1.5016666700000001</c:v>
                </c:pt>
                <c:pt idx="2311">
                  <c:v>1.0060092199999999</c:v>
                </c:pt>
                <c:pt idx="2312">
                  <c:v>0.50707107799999995</c:v>
                </c:pt>
                <c:pt idx="2313">
                  <c:v>0.203537256</c:v>
                </c:pt>
                <c:pt idx="2314">
                  <c:v>1.60353553</c:v>
                </c:pt>
                <c:pt idx="2315">
                  <c:v>3.8000023399999998</c:v>
                </c:pt>
                <c:pt idx="2316">
                  <c:v>5.7025022500000002</c:v>
                </c:pt>
                <c:pt idx="2317">
                  <c:v>4.0079054799999998</c:v>
                </c:pt>
                <c:pt idx="2318">
                  <c:v>1.4090138699999999</c:v>
                </c:pt>
                <c:pt idx="2319">
                  <c:v>2.1075000799999999</c:v>
                </c:pt>
                <c:pt idx="2320">
                  <c:v>0.905590177</c:v>
                </c:pt>
                <c:pt idx="2321">
                  <c:v>0.20353554200000001</c:v>
                </c:pt>
                <c:pt idx="2322">
                  <c:v>1.90499997</c:v>
                </c:pt>
                <c:pt idx="2323">
                  <c:v>3.7060105800000001</c:v>
                </c:pt>
                <c:pt idx="2324">
                  <c:v>6.2060093900000002</c:v>
                </c:pt>
                <c:pt idx="2325">
                  <c:v>3.2016665899999999</c:v>
                </c:pt>
                <c:pt idx="2326">
                  <c:v>2.5079057200000001</c:v>
                </c:pt>
                <c:pt idx="2327">
                  <c:v>1.0035355100000001</c:v>
                </c:pt>
                <c:pt idx="2328">
                  <c:v>0.91213351499999995</c:v>
                </c:pt>
                <c:pt idx="2329">
                  <c:v>0.20250001500000001</c:v>
                </c:pt>
                <c:pt idx="2330">
                  <c:v>1.8075000000000001</c:v>
                </c:pt>
                <c:pt idx="2331">
                  <c:v>3.7060091499999999</c:v>
                </c:pt>
                <c:pt idx="2332">
                  <c:v>4.0000023799999997</c:v>
                </c:pt>
                <c:pt idx="2333">
                  <c:v>3.00250006</c:v>
                </c:pt>
                <c:pt idx="2334">
                  <c:v>1.6068718399999999</c:v>
                </c:pt>
                <c:pt idx="2335">
                  <c:v>2.1049976300000002</c:v>
                </c:pt>
                <c:pt idx="2336">
                  <c:v>0.605000019</c:v>
                </c:pt>
                <c:pt idx="2337">
                  <c:v>0.103535533</c:v>
                </c:pt>
                <c:pt idx="2338">
                  <c:v>1.20558798</c:v>
                </c:pt>
                <c:pt idx="2339">
                  <c:v>3.4035356000000001</c:v>
                </c:pt>
                <c:pt idx="2340">
                  <c:v>5.6000022899999999</c:v>
                </c:pt>
                <c:pt idx="2341">
                  <c:v>2.5033309500000001</c:v>
                </c:pt>
                <c:pt idx="2342">
                  <c:v>2.0050001100000001</c:v>
                </c:pt>
                <c:pt idx="2343">
                  <c:v>1.00250006</c:v>
                </c:pt>
                <c:pt idx="2344">
                  <c:v>0.60527044500000005</c:v>
                </c:pt>
                <c:pt idx="2345">
                  <c:v>1.31249857</c:v>
                </c:pt>
                <c:pt idx="2346">
                  <c:v>1.9035354900000001</c:v>
                </c:pt>
                <c:pt idx="2347">
                  <c:v>3.30559015</c:v>
                </c:pt>
                <c:pt idx="2348">
                  <c:v>5.8055901499999996</c:v>
                </c:pt>
                <c:pt idx="2349">
                  <c:v>2.8089602</c:v>
                </c:pt>
                <c:pt idx="2350">
                  <c:v>1.6070728299999999</c:v>
                </c:pt>
                <c:pt idx="2351">
                  <c:v>1.30000341</c:v>
                </c:pt>
                <c:pt idx="2352">
                  <c:v>0.80600589499999997</c:v>
                </c:pt>
                <c:pt idx="2353">
                  <c:v>1.00750005</c:v>
                </c:pt>
                <c:pt idx="2354">
                  <c:v>1.80559015</c:v>
                </c:pt>
                <c:pt idx="2355">
                  <c:v>2.70527053</c:v>
                </c:pt>
                <c:pt idx="2356">
                  <c:v>5.6035356500000004</c:v>
                </c:pt>
                <c:pt idx="2357">
                  <c:v>1.9037268199999999</c:v>
                </c:pt>
                <c:pt idx="2358">
                  <c:v>0.71249997600000003</c:v>
                </c:pt>
                <c:pt idx="2359">
                  <c:v>0.90372896199999997</c:v>
                </c:pt>
                <c:pt idx="2360">
                  <c:v>0.80559015300000003</c:v>
                </c:pt>
                <c:pt idx="2361">
                  <c:v>0.20499999799999999</c:v>
                </c:pt>
                <c:pt idx="2362">
                  <c:v>2.10353732</c:v>
                </c:pt>
                <c:pt idx="2363">
                  <c:v>3.8070709699999998</c:v>
                </c:pt>
                <c:pt idx="2364">
                  <c:v>5.4025001499999998</c:v>
                </c:pt>
                <c:pt idx="2365">
                  <c:v>1.60901392</c:v>
                </c:pt>
                <c:pt idx="2366">
                  <c:v>1.10353553</c:v>
                </c:pt>
                <c:pt idx="2367">
                  <c:v>0.306871265</c:v>
                </c:pt>
                <c:pt idx="2368">
                  <c:v>0.80353379199999997</c:v>
                </c:pt>
                <c:pt idx="2369">
                  <c:v>1.0035355100000001</c:v>
                </c:pt>
                <c:pt idx="2370">
                  <c:v>2.3000023399999998</c:v>
                </c:pt>
                <c:pt idx="2371">
                  <c:v>3.2111814000000001</c:v>
                </c:pt>
                <c:pt idx="2372">
                  <c:v>4.6035356500000004</c:v>
                </c:pt>
                <c:pt idx="2373">
                  <c:v>2.40249991</c:v>
                </c:pt>
                <c:pt idx="2374">
                  <c:v>1.4023570999999999</c:v>
                </c:pt>
                <c:pt idx="2375">
                  <c:v>0.40000245000000001</c:v>
                </c:pt>
                <c:pt idx="2376">
                  <c:v>1.00353384</c:v>
                </c:pt>
                <c:pt idx="2377">
                  <c:v>0.80499756300000003</c:v>
                </c:pt>
                <c:pt idx="2378">
                  <c:v>1.9079056999999999</c:v>
                </c:pt>
                <c:pt idx="2379">
                  <c:v>3.1024999599999998</c:v>
                </c:pt>
                <c:pt idx="2380">
                  <c:v>4.4037265799999998</c:v>
                </c:pt>
                <c:pt idx="2381">
                  <c:v>1.7016642099999999</c:v>
                </c:pt>
                <c:pt idx="2382">
                  <c:v>1.20559013</c:v>
                </c:pt>
                <c:pt idx="2383">
                  <c:v>0.60600924499999997</c:v>
                </c:pt>
                <c:pt idx="2384">
                  <c:v>0.40353381599999999</c:v>
                </c:pt>
                <c:pt idx="2385">
                  <c:v>0.80666911600000002</c:v>
                </c:pt>
                <c:pt idx="2386">
                  <c:v>1.9025000299999999</c:v>
                </c:pt>
                <c:pt idx="2387">
                  <c:v>3.80559015</c:v>
                </c:pt>
                <c:pt idx="2388">
                  <c:v>5.0079040499999996</c:v>
                </c:pt>
                <c:pt idx="2389">
                  <c:v>2.8033332799999999</c:v>
                </c:pt>
                <c:pt idx="2390">
                  <c:v>1.30559015</c:v>
                </c:pt>
                <c:pt idx="2391">
                  <c:v>0.51118034099999998</c:v>
                </c:pt>
                <c:pt idx="2392">
                  <c:v>0.30500000700000002</c:v>
                </c:pt>
                <c:pt idx="2393">
                  <c:v>0.70249998599999997</c:v>
                </c:pt>
                <c:pt idx="2394">
                  <c:v>2.3025000100000002</c:v>
                </c:pt>
                <c:pt idx="2395">
                  <c:v>2.7100000400000002</c:v>
                </c:pt>
                <c:pt idx="2396">
                  <c:v>5.5050001100000001</c:v>
                </c:pt>
                <c:pt idx="2397">
                  <c:v>3.0079057200000001</c:v>
                </c:pt>
                <c:pt idx="2398">
                  <c:v>2.0033333299999998</c:v>
                </c:pt>
                <c:pt idx="2399">
                  <c:v>0.90249997400000004</c:v>
                </c:pt>
                <c:pt idx="2400">
                  <c:v>0.60666668400000001</c:v>
                </c:pt>
                <c:pt idx="2401">
                  <c:v>1.30707109</c:v>
                </c:pt>
                <c:pt idx="2402">
                  <c:v>2.2060091499999999</c:v>
                </c:pt>
                <c:pt idx="2403">
                  <c:v>2.6023569100000001</c:v>
                </c:pt>
                <c:pt idx="2404">
                  <c:v>5.7049999199999997</c:v>
                </c:pt>
                <c:pt idx="2405">
                  <c:v>4.2070713</c:v>
                </c:pt>
                <c:pt idx="2406">
                  <c:v>2.21054101</c:v>
                </c:pt>
                <c:pt idx="2407">
                  <c:v>1.10353553</c:v>
                </c:pt>
                <c:pt idx="2408">
                  <c:v>0.30559018300000002</c:v>
                </c:pt>
                <c:pt idx="2409">
                  <c:v>0.30687183099999998</c:v>
                </c:pt>
                <c:pt idx="2410">
                  <c:v>1.5037268399999999</c:v>
                </c:pt>
                <c:pt idx="2411">
                  <c:v>3.1035354100000001</c:v>
                </c:pt>
                <c:pt idx="2412">
                  <c:v>6.7049999199999997</c:v>
                </c:pt>
                <c:pt idx="2413">
                  <c:v>4.0035357500000002</c:v>
                </c:pt>
                <c:pt idx="2414">
                  <c:v>2.4037256199999999</c:v>
                </c:pt>
                <c:pt idx="2415">
                  <c:v>1.1000024100000001</c:v>
                </c:pt>
                <c:pt idx="2416">
                  <c:v>0.70353555700000003</c:v>
                </c:pt>
                <c:pt idx="2417">
                  <c:v>0.40558907399999999</c:v>
                </c:pt>
                <c:pt idx="2418">
                  <c:v>1.4035354900000001</c:v>
                </c:pt>
                <c:pt idx="2419">
                  <c:v>2.7035355600000002</c:v>
                </c:pt>
                <c:pt idx="2420">
                  <c:v>5.9070692100000004</c:v>
                </c:pt>
                <c:pt idx="2421">
                  <c:v>3.0070710200000001</c:v>
                </c:pt>
                <c:pt idx="2422">
                  <c:v>2.6024975800000001</c:v>
                </c:pt>
                <c:pt idx="2423">
                  <c:v>1.3035355799999999</c:v>
                </c:pt>
                <c:pt idx="2424">
                  <c:v>0.90500003100000004</c:v>
                </c:pt>
                <c:pt idx="2425">
                  <c:v>0.605000019</c:v>
                </c:pt>
                <c:pt idx="2426">
                  <c:v>1.4068718</c:v>
                </c:pt>
                <c:pt idx="2427">
                  <c:v>2.8079056699999998</c:v>
                </c:pt>
                <c:pt idx="2428">
                  <c:v>4.3024997699999998</c:v>
                </c:pt>
                <c:pt idx="2429">
                  <c:v>3.5055901999999999</c:v>
                </c:pt>
                <c:pt idx="2430">
                  <c:v>2.6055922499999999</c:v>
                </c:pt>
                <c:pt idx="2431">
                  <c:v>0.90249997400000004</c:v>
                </c:pt>
                <c:pt idx="2432">
                  <c:v>0.704999983</c:v>
                </c:pt>
                <c:pt idx="2433">
                  <c:v>0.20901387900000001</c:v>
                </c:pt>
                <c:pt idx="2434">
                  <c:v>1.30000246</c:v>
                </c:pt>
                <c:pt idx="2435">
                  <c:v>3.40499997</c:v>
                </c:pt>
                <c:pt idx="2436">
                  <c:v>5.9052705799999998</c:v>
                </c:pt>
                <c:pt idx="2437">
                  <c:v>3.6055901100000001</c:v>
                </c:pt>
                <c:pt idx="2438">
                  <c:v>2.3079056699999998</c:v>
                </c:pt>
                <c:pt idx="2439">
                  <c:v>0.70000243200000001</c:v>
                </c:pt>
                <c:pt idx="2440">
                  <c:v>1.0016666700000001</c:v>
                </c:pt>
                <c:pt idx="2441">
                  <c:v>0.80250001000000004</c:v>
                </c:pt>
                <c:pt idx="2442">
                  <c:v>1.1055902200000001</c:v>
                </c:pt>
                <c:pt idx="2443">
                  <c:v>2.6079056299999999</c:v>
                </c:pt>
                <c:pt idx="2444">
                  <c:v>5.7074999799999997</c:v>
                </c:pt>
                <c:pt idx="2445">
                  <c:v>3.00250006</c:v>
                </c:pt>
                <c:pt idx="2446">
                  <c:v>1.80499995</c:v>
                </c:pt>
                <c:pt idx="2447">
                  <c:v>0.70600926900000005</c:v>
                </c:pt>
                <c:pt idx="2448">
                  <c:v>0.70166665299999997</c:v>
                </c:pt>
                <c:pt idx="2449">
                  <c:v>0.90499997099999996</c:v>
                </c:pt>
                <c:pt idx="2450">
                  <c:v>1.40526974</c:v>
                </c:pt>
                <c:pt idx="2451">
                  <c:v>3.0070710200000001</c:v>
                </c:pt>
                <c:pt idx="2452">
                  <c:v>5.9070730200000003</c:v>
                </c:pt>
                <c:pt idx="2453">
                  <c:v>3.90499997</c:v>
                </c:pt>
                <c:pt idx="2454">
                  <c:v>1.70648015</c:v>
                </c:pt>
                <c:pt idx="2455">
                  <c:v>0.907497585</c:v>
                </c:pt>
                <c:pt idx="2456">
                  <c:v>0.40707278299999999</c:v>
                </c:pt>
                <c:pt idx="2457">
                  <c:v>0.40353551500000001</c:v>
                </c:pt>
                <c:pt idx="2458">
                  <c:v>1.6024975800000001</c:v>
                </c:pt>
                <c:pt idx="2459">
                  <c:v>3.0101380299999998</c:v>
                </c:pt>
                <c:pt idx="2460">
                  <c:v>6.8016667399999999</c:v>
                </c:pt>
                <c:pt idx="2461">
                  <c:v>3.2025001</c:v>
                </c:pt>
                <c:pt idx="2462">
                  <c:v>2.6037299599999999</c:v>
                </c:pt>
                <c:pt idx="2463">
                  <c:v>0.90901386699999998</c:v>
                </c:pt>
                <c:pt idx="2464">
                  <c:v>0.20000000300000001</c:v>
                </c:pt>
                <c:pt idx="2465">
                  <c:v>0.80000001200000004</c:v>
                </c:pt>
                <c:pt idx="2466">
                  <c:v>1.10000002</c:v>
                </c:pt>
                <c:pt idx="2467">
                  <c:v>3.5074999299999998</c:v>
                </c:pt>
                <c:pt idx="2468">
                  <c:v>6.60559034</c:v>
                </c:pt>
                <c:pt idx="2469">
                  <c:v>3.1090138</c:v>
                </c:pt>
                <c:pt idx="2470">
                  <c:v>1.7000000500000001</c:v>
                </c:pt>
                <c:pt idx="2471">
                  <c:v>0.60000002399999997</c:v>
                </c:pt>
                <c:pt idx="2472">
                  <c:v>0.5</c:v>
                </c:pt>
                <c:pt idx="2473">
                  <c:v>1.2999999499999999</c:v>
                </c:pt>
                <c:pt idx="2474">
                  <c:v>1</c:v>
                </c:pt>
                <c:pt idx="2475">
                  <c:v>3.4000001000000002</c:v>
                </c:pt>
                <c:pt idx="2476">
                  <c:v>5.5</c:v>
                </c:pt>
                <c:pt idx="2477">
                  <c:v>3.4055900600000002</c:v>
                </c:pt>
                <c:pt idx="2478">
                  <c:v>1</c:v>
                </c:pt>
                <c:pt idx="2479">
                  <c:v>0.40527045699999997</c:v>
                </c:pt>
                <c:pt idx="2480">
                  <c:v>0.70166665299999997</c:v>
                </c:pt>
                <c:pt idx="2481">
                  <c:v>1.1035389900000001</c:v>
                </c:pt>
                <c:pt idx="2482">
                  <c:v>0.50353729700000005</c:v>
                </c:pt>
                <c:pt idx="2483">
                  <c:v>2.90249991</c:v>
                </c:pt>
                <c:pt idx="2484">
                  <c:v>6.4050002099999999</c:v>
                </c:pt>
                <c:pt idx="2485">
                  <c:v>2.60353565</c:v>
                </c:pt>
                <c:pt idx="2486">
                  <c:v>0.40790569799999998</c:v>
                </c:pt>
                <c:pt idx="2487">
                  <c:v>0.40471234900000003</c:v>
                </c:pt>
                <c:pt idx="2488">
                  <c:v>0.90249997400000004</c:v>
                </c:pt>
                <c:pt idx="2489">
                  <c:v>0.50707107799999995</c:v>
                </c:pt>
                <c:pt idx="2490">
                  <c:v>1.9055901799999999</c:v>
                </c:pt>
                <c:pt idx="2491">
                  <c:v>2.6049976300000002</c:v>
                </c:pt>
                <c:pt idx="2492">
                  <c:v>6.1050000200000003</c:v>
                </c:pt>
                <c:pt idx="2493">
                  <c:v>2.3025000100000002</c:v>
                </c:pt>
                <c:pt idx="2494">
                  <c:v>1.3025000099999999</c:v>
                </c:pt>
                <c:pt idx="2495">
                  <c:v>0.40559014700000001</c:v>
                </c:pt>
                <c:pt idx="2496">
                  <c:v>0.30500242100000002</c:v>
                </c:pt>
                <c:pt idx="2497">
                  <c:v>0.50250244099999997</c:v>
                </c:pt>
                <c:pt idx="2498">
                  <c:v>1.80707109</c:v>
                </c:pt>
                <c:pt idx="2499">
                  <c:v>2.7084984799999998</c:v>
                </c:pt>
                <c:pt idx="2500">
                  <c:v>5.9000000999999997</c:v>
                </c:pt>
                <c:pt idx="2501">
                  <c:v>2.50558901</c:v>
                </c:pt>
                <c:pt idx="2502">
                  <c:v>1.1024999600000001</c:v>
                </c:pt>
                <c:pt idx="2503">
                  <c:v>0.30600723600000002</c:v>
                </c:pt>
                <c:pt idx="2504">
                  <c:v>0.70526969399999995</c:v>
                </c:pt>
                <c:pt idx="2505">
                  <c:v>0.50499999500000003</c:v>
                </c:pt>
                <c:pt idx="2506">
                  <c:v>1.80500007</c:v>
                </c:pt>
                <c:pt idx="2507">
                  <c:v>2.5035338399999998</c:v>
                </c:pt>
                <c:pt idx="2508">
                  <c:v>6.00558996</c:v>
                </c:pt>
                <c:pt idx="2509">
                  <c:v>2.4016666400000002</c:v>
                </c:pt>
                <c:pt idx="2510">
                  <c:v>1.20707107</c:v>
                </c:pt>
                <c:pt idx="2511">
                  <c:v>0.80471402400000003</c:v>
                </c:pt>
                <c:pt idx="2512">
                  <c:v>0.50471407199999996</c:v>
                </c:pt>
                <c:pt idx="2513">
                  <c:v>0.405590177</c:v>
                </c:pt>
                <c:pt idx="2514">
                  <c:v>1.80527043</c:v>
                </c:pt>
                <c:pt idx="2515">
                  <c:v>3.40249991</c:v>
                </c:pt>
                <c:pt idx="2516">
                  <c:v>4.8055901499999996</c:v>
                </c:pt>
                <c:pt idx="2517">
                  <c:v>3.2068712700000002</c:v>
                </c:pt>
                <c:pt idx="2518">
                  <c:v>1.0023570100000001</c:v>
                </c:pt>
                <c:pt idx="2519">
                  <c:v>0.50353723800000005</c:v>
                </c:pt>
                <c:pt idx="2520">
                  <c:v>0.90372461100000001</c:v>
                </c:pt>
                <c:pt idx="2521">
                  <c:v>0.70500242700000004</c:v>
                </c:pt>
                <c:pt idx="2522">
                  <c:v>1.10353553</c:v>
                </c:pt>
                <c:pt idx="2523">
                  <c:v>3.30353546</c:v>
                </c:pt>
                <c:pt idx="2524">
                  <c:v>6.00558996</c:v>
                </c:pt>
                <c:pt idx="2525">
                  <c:v>3.30471396</c:v>
                </c:pt>
                <c:pt idx="2526">
                  <c:v>1.2033333799999999</c:v>
                </c:pt>
                <c:pt idx="2527">
                  <c:v>0.80500000699999996</c:v>
                </c:pt>
                <c:pt idx="2528">
                  <c:v>1.30790651</c:v>
                </c:pt>
                <c:pt idx="2529">
                  <c:v>1.00558901</c:v>
                </c:pt>
                <c:pt idx="2530">
                  <c:v>1.2055934699999999</c:v>
                </c:pt>
                <c:pt idx="2531">
                  <c:v>2.2999999500000001</c:v>
                </c:pt>
                <c:pt idx="2532">
                  <c:v>6.1024999600000003</c:v>
                </c:pt>
                <c:pt idx="2533">
                  <c:v>2.40249991</c:v>
                </c:pt>
                <c:pt idx="2534">
                  <c:v>1.2033333799999999</c:v>
                </c:pt>
                <c:pt idx="2535">
                  <c:v>0.903535545</c:v>
                </c:pt>
                <c:pt idx="2536">
                  <c:v>1.30790651</c:v>
                </c:pt>
                <c:pt idx="2537">
                  <c:v>0.50353550899999999</c:v>
                </c:pt>
                <c:pt idx="2538">
                  <c:v>1.40235698</c:v>
                </c:pt>
                <c:pt idx="2539">
                  <c:v>2.3025000100000002</c:v>
                </c:pt>
                <c:pt idx="2540">
                  <c:v>5.80353546</c:v>
                </c:pt>
                <c:pt idx="2541">
                  <c:v>2.3127474800000001</c:v>
                </c:pt>
                <c:pt idx="2542">
                  <c:v>1.20558798</c:v>
                </c:pt>
                <c:pt idx="2543">
                  <c:v>0.80790799899999999</c:v>
                </c:pt>
                <c:pt idx="2544">
                  <c:v>0.50499999500000003</c:v>
                </c:pt>
                <c:pt idx="2545">
                  <c:v>0.40777775599999999</c:v>
                </c:pt>
                <c:pt idx="2546">
                  <c:v>2.2068717499999999</c:v>
                </c:pt>
                <c:pt idx="2547">
                  <c:v>2.3050000700000002</c:v>
                </c:pt>
                <c:pt idx="2548">
                  <c:v>6.3037266699999996</c:v>
                </c:pt>
                <c:pt idx="2549">
                  <c:v>2.30687189</c:v>
                </c:pt>
                <c:pt idx="2550">
                  <c:v>1.20558798</c:v>
                </c:pt>
                <c:pt idx="2551">
                  <c:v>0.502499998</c:v>
                </c:pt>
                <c:pt idx="2552">
                  <c:v>1.3050024499999999</c:v>
                </c:pt>
                <c:pt idx="2553">
                  <c:v>0.70558798300000003</c:v>
                </c:pt>
                <c:pt idx="2554">
                  <c:v>1.60600722</c:v>
                </c:pt>
                <c:pt idx="2555">
                  <c:v>3.2074999800000001</c:v>
                </c:pt>
                <c:pt idx="2556">
                  <c:v>5.7055902500000002</c:v>
                </c:pt>
                <c:pt idx="2557">
                  <c:v>3.20790577</c:v>
                </c:pt>
                <c:pt idx="2558">
                  <c:v>1.4025000299999999</c:v>
                </c:pt>
                <c:pt idx="2559">
                  <c:v>1.20249999</c:v>
                </c:pt>
                <c:pt idx="2560">
                  <c:v>1.20559013</c:v>
                </c:pt>
                <c:pt idx="2561">
                  <c:v>0.70790493499999996</c:v>
                </c:pt>
                <c:pt idx="2562">
                  <c:v>1.80166662</c:v>
                </c:pt>
                <c:pt idx="2563">
                  <c:v>2.50250006</c:v>
                </c:pt>
                <c:pt idx="2564">
                  <c:v>4.5025024399999998</c:v>
                </c:pt>
                <c:pt idx="2565">
                  <c:v>2.3052704300000002</c:v>
                </c:pt>
                <c:pt idx="2566">
                  <c:v>1.1035372000000001</c:v>
                </c:pt>
                <c:pt idx="2567">
                  <c:v>1.7050000400000001</c:v>
                </c:pt>
                <c:pt idx="2568">
                  <c:v>0.80353379199999997</c:v>
                </c:pt>
                <c:pt idx="2569">
                  <c:v>0.5</c:v>
                </c:pt>
                <c:pt idx="2570">
                  <c:v>2.3035337899999999</c:v>
                </c:pt>
                <c:pt idx="2571">
                  <c:v>2.5023570099999999</c:v>
                </c:pt>
                <c:pt idx="2572">
                  <c:v>3.8023552899999999</c:v>
                </c:pt>
                <c:pt idx="2573">
                  <c:v>2.1037290099999999</c:v>
                </c:pt>
                <c:pt idx="2574">
                  <c:v>0.70000243200000001</c:v>
                </c:pt>
                <c:pt idx="2575">
                  <c:v>1.20249999</c:v>
                </c:pt>
                <c:pt idx="2576">
                  <c:v>0.106871851</c:v>
                </c:pt>
                <c:pt idx="2577">
                  <c:v>0.30499997699999998</c:v>
                </c:pt>
                <c:pt idx="2578">
                  <c:v>1.60558796</c:v>
                </c:pt>
                <c:pt idx="2579">
                  <c:v>2.9035356000000001</c:v>
                </c:pt>
                <c:pt idx="2580">
                  <c:v>3.50250006</c:v>
                </c:pt>
                <c:pt idx="2581">
                  <c:v>2.2074534899999998</c:v>
                </c:pt>
                <c:pt idx="2582">
                  <c:v>1.50250006</c:v>
                </c:pt>
                <c:pt idx="2583">
                  <c:v>0.502499998</c:v>
                </c:pt>
                <c:pt idx="2584">
                  <c:v>1.2049975399999999</c:v>
                </c:pt>
                <c:pt idx="2585">
                  <c:v>0.90500003100000004</c:v>
                </c:pt>
                <c:pt idx="2586">
                  <c:v>1.2047140599999999</c:v>
                </c:pt>
                <c:pt idx="2587">
                  <c:v>2.2025001</c:v>
                </c:pt>
                <c:pt idx="2588">
                  <c:v>4.2035374599999997</c:v>
                </c:pt>
                <c:pt idx="2589">
                  <c:v>2.90333343</c:v>
                </c:pt>
                <c:pt idx="2590">
                  <c:v>2.5033333299999998</c:v>
                </c:pt>
                <c:pt idx="2591">
                  <c:v>1.8025000099999999</c:v>
                </c:pt>
                <c:pt idx="2592">
                  <c:v>1.00249755</c:v>
                </c:pt>
                <c:pt idx="2593">
                  <c:v>0.203537256</c:v>
                </c:pt>
                <c:pt idx="2594">
                  <c:v>1.60790575</c:v>
                </c:pt>
                <c:pt idx="2595">
                  <c:v>2.20707107</c:v>
                </c:pt>
                <c:pt idx="2596">
                  <c:v>4.8023572000000003</c:v>
                </c:pt>
                <c:pt idx="2597">
                  <c:v>3.00372672</c:v>
                </c:pt>
                <c:pt idx="2598">
                  <c:v>1.6074999599999999</c:v>
                </c:pt>
                <c:pt idx="2599">
                  <c:v>1.1055902200000001</c:v>
                </c:pt>
                <c:pt idx="2600">
                  <c:v>0.307905704</c:v>
                </c:pt>
                <c:pt idx="2601">
                  <c:v>0.30500000700000002</c:v>
                </c:pt>
                <c:pt idx="2602">
                  <c:v>1.70559013</c:v>
                </c:pt>
                <c:pt idx="2603">
                  <c:v>2.30559015</c:v>
                </c:pt>
                <c:pt idx="2604">
                  <c:v>5.60559034</c:v>
                </c:pt>
                <c:pt idx="2605">
                  <c:v>2.90707111</c:v>
                </c:pt>
                <c:pt idx="2606">
                  <c:v>2.30559015</c:v>
                </c:pt>
                <c:pt idx="2607">
                  <c:v>1.7106065800000001</c:v>
                </c:pt>
                <c:pt idx="2608">
                  <c:v>1.5049999999999999</c:v>
                </c:pt>
                <c:pt idx="2609">
                  <c:v>0.30500000700000002</c:v>
                </c:pt>
                <c:pt idx="2610">
                  <c:v>2.00250006</c:v>
                </c:pt>
                <c:pt idx="2611">
                  <c:v>2.1055912999999999</c:v>
                </c:pt>
                <c:pt idx="2612">
                  <c:v>4.6079058599999998</c:v>
                </c:pt>
                <c:pt idx="2613">
                  <c:v>2.8103077399999998</c:v>
                </c:pt>
                <c:pt idx="2614">
                  <c:v>1.80745578</c:v>
                </c:pt>
                <c:pt idx="2615">
                  <c:v>1.7106065800000001</c:v>
                </c:pt>
                <c:pt idx="2616">
                  <c:v>1.5049999999999999</c:v>
                </c:pt>
                <c:pt idx="2617">
                  <c:v>0.905590177</c:v>
                </c:pt>
                <c:pt idx="2618">
                  <c:v>2.6024999599999998</c:v>
                </c:pt>
                <c:pt idx="2619">
                  <c:v>2.5068719399999999</c:v>
                </c:pt>
                <c:pt idx="2620">
                  <c:v>3.3050000700000002</c:v>
                </c:pt>
                <c:pt idx="2621">
                  <c:v>2.50250006</c:v>
                </c:pt>
                <c:pt idx="2622">
                  <c:v>2.3083334</c:v>
                </c:pt>
                <c:pt idx="2623">
                  <c:v>1.60000002</c:v>
                </c:pt>
                <c:pt idx="2624">
                  <c:v>1.30707109</c:v>
                </c:pt>
                <c:pt idx="2625">
                  <c:v>1.7035355599999999</c:v>
                </c:pt>
                <c:pt idx="2626">
                  <c:v>2.1024975800000001</c:v>
                </c:pt>
                <c:pt idx="2627">
                  <c:v>2.6050000199999999</c:v>
                </c:pt>
                <c:pt idx="2628">
                  <c:v>3.6055901100000001</c:v>
                </c:pt>
                <c:pt idx="2629">
                  <c:v>2.5052712000000001</c:v>
                </c:pt>
                <c:pt idx="2630">
                  <c:v>2.3079049600000001</c:v>
                </c:pt>
                <c:pt idx="2631">
                  <c:v>1.60000002</c:v>
                </c:pt>
                <c:pt idx="2632">
                  <c:v>0.70353555700000003</c:v>
                </c:pt>
                <c:pt idx="2633">
                  <c:v>0.703726768</c:v>
                </c:pt>
                <c:pt idx="2634">
                  <c:v>1.7068718700000001</c:v>
                </c:pt>
                <c:pt idx="2635">
                  <c:v>2.90499997</c:v>
                </c:pt>
                <c:pt idx="2636">
                  <c:v>5.6035356500000004</c:v>
                </c:pt>
                <c:pt idx="2637">
                  <c:v>2.6070711599999998</c:v>
                </c:pt>
                <c:pt idx="2638">
                  <c:v>1.5079048900000001</c:v>
                </c:pt>
                <c:pt idx="2639">
                  <c:v>0.905590177</c:v>
                </c:pt>
                <c:pt idx="2640">
                  <c:v>1.0090138900000001</c:v>
                </c:pt>
                <c:pt idx="2641">
                  <c:v>1.0023570100000001</c:v>
                </c:pt>
                <c:pt idx="2642">
                  <c:v>0.90235698200000003</c:v>
                </c:pt>
                <c:pt idx="2643">
                  <c:v>2.8025000100000002</c:v>
                </c:pt>
                <c:pt idx="2644">
                  <c:v>6.3000001900000004</c:v>
                </c:pt>
                <c:pt idx="2645">
                  <c:v>2.40471411</c:v>
                </c:pt>
                <c:pt idx="2646">
                  <c:v>1.30499995</c:v>
                </c:pt>
                <c:pt idx="2647">
                  <c:v>1.40750003</c:v>
                </c:pt>
                <c:pt idx="2648">
                  <c:v>1.6055902200000001</c:v>
                </c:pt>
                <c:pt idx="2649">
                  <c:v>1.10353553</c:v>
                </c:pt>
                <c:pt idx="2650">
                  <c:v>1.10353553</c:v>
                </c:pt>
                <c:pt idx="2651">
                  <c:v>2.2025001</c:v>
                </c:pt>
                <c:pt idx="2652">
                  <c:v>3.2999999500000001</c:v>
                </c:pt>
                <c:pt idx="2653">
                  <c:v>2.1050000199999999</c:v>
                </c:pt>
                <c:pt idx="2654">
                  <c:v>1.6079080100000001</c:v>
                </c:pt>
                <c:pt idx="2655">
                  <c:v>1.20249999</c:v>
                </c:pt>
                <c:pt idx="2656">
                  <c:v>1.8035355799999999</c:v>
                </c:pt>
                <c:pt idx="2657">
                  <c:v>1.80353725</c:v>
                </c:pt>
                <c:pt idx="2658">
                  <c:v>2.4055900600000002</c:v>
                </c:pt>
                <c:pt idx="2659">
                  <c:v>2.1037268600000001</c:v>
                </c:pt>
                <c:pt idx="2660">
                  <c:v>4.2070708300000002</c:v>
                </c:pt>
                <c:pt idx="2661">
                  <c:v>2.2049999200000001</c:v>
                </c:pt>
                <c:pt idx="2662">
                  <c:v>1.5016666700000001</c:v>
                </c:pt>
                <c:pt idx="2663">
                  <c:v>0.210305989</c:v>
                </c:pt>
                <c:pt idx="2664">
                  <c:v>0.50499999500000003</c:v>
                </c:pt>
                <c:pt idx="2665">
                  <c:v>0.30250000999999999</c:v>
                </c:pt>
                <c:pt idx="2666">
                  <c:v>2.6050000199999999</c:v>
                </c:pt>
                <c:pt idx="2667">
                  <c:v>2.30559015</c:v>
                </c:pt>
                <c:pt idx="2668">
                  <c:v>3.6075000799999999</c:v>
                </c:pt>
                <c:pt idx="2669">
                  <c:v>2.1023569100000001</c:v>
                </c:pt>
                <c:pt idx="2670">
                  <c:v>0.80706936100000004</c:v>
                </c:pt>
                <c:pt idx="2671">
                  <c:v>0.60849839400000005</c:v>
                </c:pt>
                <c:pt idx="2672">
                  <c:v>0.80559015300000003</c:v>
                </c:pt>
                <c:pt idx="2673">
                  <c:v>0.40598580200000001</c:v>
                </c:pt>
                <c:pt idx="2674">
                  <c:v>0.80600923300000005</c:v>
                </c:pt>
                <c:pt idx="2675">
                  <c:v>3.0035371799999999</c:v>
                </c:pt>
                <c:pt idx="2676">
                  <c:v>4.1000022899999999</c:v>
                </c:pt>
                <c:pt idx="2677">
                  <c:v>1.9025000299999999</c:v>
                </c:pt>
                <c:pt idx="2678">
                  <c:v>0.70527124399999996</c:v>
                </c:pt>
                <c:pt idx="2679">
                  <c:v>7.0727937900000003E-3</c:v>
                </c:pt>
                <c:pt idx="2680">
                  <c:v>1.0070710199999999</c:v>
                </c:pt>
                <c:pt idx="2681">
                  <c:v>0.90745353699999998</c:v>
                </c:pt>
                <c:pt idx="2682">
                  <c:v>1.91000247</c:v>
                </c:pt>
                <c:pt idx="2683">
                  <c:v>2.5127480000000002</c:v>
                </c:pt>
                <c:pt idx="2684">
                  <c:v>3.90333343</c:v>
                </c:pt>
                <c:pt idx="2685">
                  <c:v>2.0024845600000001</c:v>
                </c:pt>
                <c:pt idx="2686">
                  <c:v>1.6024999600000001</c:v>
                </c:pt>
                <c:pt idx="2687">
                  <c:v>0.80749756100000003</c:v>
                </c:pt>
                <c:pt idx="2688">
                  <c:v>1.10000348</c:v>
                </c:pt>
                <c:pt idx="2689">
                  <c:v>2.2025001</c:v>
                </c:pt>
                <c:pt idx="2690">
                  <c:v>1.7055890600000001</c:v>
                </c:pt>
                <c:pt idx="2691">
                  <c:v>2.30600929</c:v>
                </c:pt>
                <c:pt idx="2692">
                  <c:v>3.6070728299999999</c:v>
                </c:pt>
                <c:pt idx="2693">
                  <c:v>2.7025001</c:v>
                </c:pt>
                <c:pt idx="2694">
                  <c:v>1.50250006</c:v>
                </c:pt>
                <c:pt idx="2695">
                  <c:v>1.6016666900000001</c:v>
                </c:pt>
                <c:pt idx="2696">
                  <c:v>1.30235875</c:v>
                </c:pt>
                <c:pt idx="2697">
                  <c:v>0.89999997600000003</c:v>
                </c:pt>
                <c:pt idx="2698">
                  <c:v>1.3025000099999999</c:v>
                </c:pt>
                <c:pt idx="2699">
                  <c:v>2.2033333800000001</c:v>
                </c:pt>
                <c:pt idx="2700">
                  <c:v>4.10471392</c:v>
                </c:pt>
                <c:pt idx="2701">
                  <c:v>2.5035355099999999</c:v>
                </c:pt>
                <c:pt idx="2702">
                  <c:v>1.40750003</c:v>
                </c:pt>
                <c:pt idx="2703">
                  <c:v>1.0084619500000001</c:v>
                </c:pt>
                <c:pt idx="2704">
                  <c:v>0.207905695</c:v>
                </c:pt>
                <c:pt idx="2705">
                  <c:v>1.0049999999999999</c:v>
                </c:pt>
                <c:pt idx="2706">
                  <c:v>1.20707107</c:v>
                </c:pt>
                <c:pt idx="2707">
                  <c:v>2.1033332300000001</c:v>
                </c:pt>
                <c:pt idx="2708">
                  <c:v>2.8049974400000002</c:v>
                </c:pt>
                <c:pt idx="2709">
                  <c:v>2.7037279600000002</c:v>
                </c:pt>
                <c:pt idx="2710">
                  <c:v>0.90249997400000004</c:v>
                </c:pt>
                <c:pt idx="2711">
                  <c:v>0.20901386399999999</c:v>
                </c:pt>
                <c:pt idx="2712">
                  <c:v>0.20499999799999999</c:v>
                </c:pt>
                <c:pt idx="2713">
                  <c:v>0.30353379200000002</c:v>
                </c:pt>
                <c:pt idx="2714">
                  <c:v>1.60526967</c:v>
                </c:pt>
                <c:pt idx="2715">
                  <c:v>2.1050000199999999</c:v>
                </c:pt>
                <c:pt idx="2716">
                  <c:v>3.3068723699999998</c:v>
                </c:pt>
                <c:pt idx="2717">
                  <c:v>2.2024974799999999</c:v>
                </c:pt>
                <c:pt idx="2718">
                  <c:v>1.40499997</c:v>
                </c:pt>
                <c:pt idx="2719">
                  <c:v>1.30499995</c:v>
                </c:pt>
                <c:pt idx="2720">
                  <c:v>0.70707106600000003</c:v>
                </c:pt>
                <c:pt idx="2721">
                  <c:v>0.90333336600000003</c:v>
                </c:pt>
                <c:pt idx="2722">
                  <c:v>0.70790493499999996</c:v>
                </c:pt>
                <c:pt idx="2723">
                  <c:v>2.2000000499999999</c:v>
                </c:pt>
                <c:pt idx="2724">
                  <c:v>2.5079057200000001</c:v>
                </c:pt>
                <c:pt idx="2725">
                  <c:v>3.0103082699999999</c:v>
                </c:pt>
                <c:pt idx="2726">
                  <c:v>1.6024999600000001</c:v>
                </c:pt>
                <c:pt idx="2727">
                  <c:v>1.9000034299999999</c:v>
                </c:pt>
                <c:pt idx="2728">
                  <c:v>1.10353553</c:v>
                </c:pt>
                <c:pt idx="2729">
                  <c:v>0.70000243200000001</c:v>
                </c:pt>
                <c:pt idx="2730">
                  <c:v>0.69999998799999996</c:v>
                </c:pt>
                <c:pt idx="2731">
                  <c:v>2.5070710200000001</c:v>
                </c:pt>
                <c:pt idx="2732">
                  <c:v>3.3033309000000002</c:v>
                </c:pt>
                <c:pt idx="2733">
                  <c:v>3.30353546</c:v>
                </c:pt>
                <c:pt idx="2734">
                  <c:v>1.70901382</c:v>
                </c:pt>
                <c:pt idx="2735">
                  <c:v>1.7050000400000001</c:v>
                </c:pt>
                <c:pt idx="2736">
                  <c:v>1.6079080100000001</c:v>
                </c:pt>
                <c:pt idx="2737">
                  <c:v>0.90499997099999996</c:v>
                </c:pt>
                <c:pt idx="2738">
                  <c:v>1.1055902200000001</c:v>
                </c:pt>
                <c:pt idx="2739">
                  <c:v>2.2999999500000001</c:v>
                </c:pt>
                <c:pt idx="2740">
                  <c:v>3.2035355600000002</c:v>
                </c:pt>
                <c:pt idx="2741">
                  <c:v>2.8050000700000002</c:v>
                </c:pt>
                <c:pt idx="2742">
                  <c:v>1.90707111</c:v>
                </c:pt>
                <c:pt idx="2743">
                  <c:v>1.7050000400000001</c:v>
                </c:pt>
                <c:pt idx="2744">
                  <c:v>1.0035355100000001</c:v>
                </c:pt>
                <c:pt idx="2745">
                  <c:v>0.70600926900000005</c:v>
                </c:pt>
                <c:pt idx="2746">
                  <c:v>1.4025000299999999</c:v>
                </c:pt>
                <c:pt idx="2747">
                  <c:v>2.60353374</c:v>
                </c:pt>
                <c:pt idx="2748">
                  <c:v>3.7000024300000001</c:v>
                </c:pt>
                <c:pt idx="2749">
                  <c:v>3.1055901100000001</c:v>
                </c:pt>
                <c:pt idx="2750">
                  <c:v>1.7079056500000001</c:v>
                </c:pt>
                <c:pt idx="2751">
                  <c:v>1.4035354900000001</c:v>
                </c:pt>
                <c:pt idx="2752">
                  <c:v>0.60000002399999997</c:v>
                </c:pt>
                <c:pt idx="2753">
                  <c:v>1.30527043</c:v>
                </c:pt>
                <c:pt idx="2754">
                  <c:v>1.6050000200000001</c:v>
                </c:pt>
                <c:pt idx="2755">
                  <c:v>2.6035354100000001</c:v>
                </c:pt>
                <c:pt idx="2756">
                  <c:v>4.6055922499999999</c:v>
                </c:pt>
                <c:pt idx="2757">
                  <c:v>2.6023569100000001</c:v>
                </c:pt>
                <c:pt idx="2758">
                  <c:v>1.7000024300000001</c:v>
                </c:pt>
                <c:pt idx="2759">
                  <c:v>1.1024999600000001</c:v>
                </c:pt>
                <c:pt idx="2760">
                  <c:v>0.20353554200000001</c:v>
                </c:pt>
                <c:pt idx="2761">
                  <c:v>0.50559014099999999</c:v>
                </c:pt>
                <c:pt idx="2762">
                  <c:v>1.40499997</c:v>
                </c:pt>
                <c:pt idx="2763">
                  <c:v>2.3016667399999999</c:v>
                </c:pt>
                <c:pt idx="2764">
                  <c:v>3.7025001</c:v>
                </c:pt>
                <c:pt idx="2765">
                  <c:v>1.80372679</c:v>
                </c:pt>
                <c:pt idx="2766">
                  <c:v>0.60499757499999995</c:v>
                </c:pt>
                <c:pt idx="2767">
                  <c:v>0.40250000400000002</c:v>
                </c:pt>
                <c:pt idx="2768">
                  <c:v>0.50000244400000005</c:v>
                </c:pt>
                <c:pt idx="2769">
                  <c:v>0.60559016499999996</c:v>
                </c:pt>
                <c:pt idx="2770">
                  <c:v>1.6060092399999999</c:v>
                </c:pt>
                <c:pt idx="2771">
                  <c:v>2.6070692499999999</c:v>
                </c:pt>
                <c:pt idx="2772">
                  <c:v>4.70785666</c:v>
                </c:pt>
                <c:pt idx="2773">
                  <c:v>2.8070728800000002</c:v>
                </c:pt>
                <c:pt idx="2774">
                  <c:v>1.30707109</c:v>
                </c:pt>
                <c:pt idx="2775">
                  <c:v>0.305271238</c:v>
                </c:pt>
                <c:pt idx="2776">
                  <c:v>0.20901522</c:v>
                </c:pt>
                <c:pt idx="2777">
                  <c:v>0.80250001000000004</c:v>
                </c:pt>
                <c:pt idx="2778">
                  <c:v>1.3035355799999999</c:v>
                </c:pt>
                <c:pt idx="2779">
                  <c:v>2.3025000100000002</c:v>
                </c:pt>
                <c:pt idx="2780">
                  <c:v>4.9016666400000002</c:v>
                </c:pt>
                <c:pt idx="2781">
                  <c:v>3.2055902500000002</c:v>
                </c:pt>
                <c:pt idx="2782">
                  <c:v>1.50333333</c:v>
                </c:pt>
                <c:pt idx="2783">
                  <c:v>1.2022222300000001</c:v>
                </c:pt>
                <c:pt idx="2784">
                  <c:v>0.70333331799999999</c:v>
                </c:pt>
                <c:pt idx="2785">
                  <c:v>0.80250001000000004</c:v>
                </c:pt>
                <c:pt idx="2786">
                  <c:v>1.40499997</c:v>
                </c:pt>
                <c:pt idx="2787">
                  <c:v>2.7025001</c:v>
                </c:pt>
                <c:pt idx="2788">
                  <c:v>2.9035372700000002</c:v>
                </c:pt>
                <c:pt idx="2789">
                  <c:v>2.50250006</c:v>
                </c:pt>
                <c:pt idx="2790">
                  <c:v>1.50333333</c:v>
                </c:pt>
                <c:pt idx="2791">
                  <c:v>0.70235705400000004</c:v>
                </c:pt>
                <c:pt idx="2792">
                  <c:v>0.70333331799999999</c:v>
                </c:pt>
                <c:pt idx="2793">
                  <c:v>0.90499997099999996</c:v>
                </c:pt>
                <c:pt idx="2794">
                  <c:v>2.3025000100000002</c:v>
                </c:pt>
                <c:pt idx="2795">
                  <c:v>2.5050001100000001</c:v>
                </c:pt>
                <c:pt idx="2796">
                  <c:v>2.3047158699999999</c:v>
                </c:pt>
                <c:pt idx="2797">
                  <c:v>2.3025000100000002</c:v>
                </c:pt>
                <c:pt idx="2798">
                  <c:v>1.30499995</c:v>
                </c:pt>
                <c:pt idx="2799">
                  <c:v>1.1055902200000001</c:v>
                </c:pt>
                <c:pt idx="2800">
                  <c:v>0.50559014099999999</c:v>
                </c:pt>
                <c:pt idx="2801">
                  <c:v>1.6050000200000001</c:v>
                </c:pt>
                <c:pt idx="2802">
                  <c:v>2.1055901100000001</c:v>
                </c:pt>
                <c:pt idx="2803">
                  <c:v>2.2999999500000001</c:v>
                </c:pt>
                <c:pt idx="2804">
                  <c:v>2.9037268200000002</c:v>
                </c:pt>
                <c:pt idx="2805">
                  <c:v>2.4000001000000002</c:v>
                </c:pt>
                <c:pt idx="2806">
                  <c:v>1.8070727600000001</c:v>
                </c:pt>
                <c:pt idx="2807">
                  <c:v>1.40707111</c:v>
                </c:pt>
                <c:pt idx="2808">
                  <c:v>1.1055902200000001</c:v>
                </c:pt>
                <c:pt idx="2809">
                  <c:v>0.20499999799999999</c:v>
                </c:pt>
                <c:pt idx="2810">
                  <c:v>1.2050000400000001</c:v>
                </c:pt>
                <c:pt idx="2811">
                  <c:v>2.20559335</c:v>
                </c:pt>
                <c:pt idx="2812">
                  <c:v>4.4055900599999998</c:v>
                </c:pt>
                <c:pt idx="2813">
                  <c:v>2.40499997</c:v>
                </c:pt>
                <c:pt idx="2814">
                  <c:v>1.7025024900000001</c:v>
                </c:pt>
                <c:pt idx="2815">
                  <c:v>1.2079056500000001</c:v>
                </c:pt>
                <c:pt idx="2816">
                  <c:v>0.605000019</c:v>
                </c:pt>
                <c:pt idx="2817">
                  <c:v>1.0052704800000001</c:v>
                </c:pt>
                <c:pt idx="2818">
                  <c:v>1.8035355799999999</c:v>
                </c:pt>
                <c:pt idx="2819">
                  <c:v>1.7103077200000001</c:v>
                </c:pt>
                <c:pt idx="2820">
                  <c:v>3.50250006</c:v>
                </c:pt>
                <c:pt idx="2821">
                  <c:v>1.9035354900000001</c:v>
                </c:pt>
                <c:pt idx="2822">
                  <c:v>1.3025000099999999</c:v>
                </c:pt>
                <c:pt idx="2823">
                  <c:v>0.704999983</c:v>
                </c:pt>
                <c:pt idx="2824">
                  <c:v>0.20353554200000001</c:v>
                </c:pt>
                <c:pt idx="2825">
                  <c:v>0.80372679199999997</c:v>
                </c:pt>
                <c:pt idx="2826">
                  <c:v>0.70353728500000001</c:v>
                </c:pt>
                <c:pt idx="2827">
                  <c:v>2.5055901999999999</c:v>
                </c:pt>
                <c:pt idx="2828">
                  <c:v>3.1024999599999998</c:v>
                </c:pt>
                <c:pt idx="2829">
                  <c:v>2.0035355099999999</c:v>
                </c:pt>
                <c:pt idx="2830">
                  <c:v>0.90600925700000001</c:v>
                </c:pt>
                <c:pt idx="2831">
                  <c:v>0.403535545</c:v>
                </c:pt>
                <c:pt idx="2832">
                  <c:v>0.103535533</c:v>
                </c:pt>
                <c:pt idx="2833">
                  <c:v>0.70687186700000004</c:v>
                </c:pt>
                <c:pt idx="2834">
                  <c:v>2.00372672</c:v>
                </c:pt>
                <c:pt idx="2835">
                  <c:v>2</c:v>
                </c:pt>
                <c:pt idx="2836">
                  <c:v>2.80235696</c:v>
                </c:pt>
                <c:pt idx="2837">
                  <c:v>2.4055900600000002</c:v>
                </c:pt>
                <c:pt idx="2838">
                  <c:v>0.70833331300000002</c:v>
                </c:pt>
                <c:pt idx="2839">
                  <c:v>0.30559018300000002</c:v>
                </c:pt>
                <c:pt idx="2840">
                  <c:v>0.90249997400000004</c:v>
                </c:pt>
                <c:pt idx="2841">
                  <c:v>0.703726768</c:v>
                </c:pt>
                <c:pt idx="2842">
                  <c:v>2.2068717499999999</c:v>
                </c:pt>
                <c:pt idx="2843">
                  <c:v>2.1097183199999998</c:v>
                </c:pt>
                <c:pt idx="2844">
                  <c:v>3.1050000199999999</c:v>
                </c:pt>
                <c:pt idx="2845">
                  <c:v>2.3074536299999999</c:v>
                </c:pt>
                <c:pt idx="2846">
                  <c:v>0.70833331300000002</c:v>
                </c:pt>
                <c:pt idx="2847">
                  <c:v>0.20000000300000001</c:v>
                </c:pt>
                <c:pt idx="2848">
                  <c:v>0.90249997400000004</c:v>
                </c:pt>
                <c:pt idx="2849">
                  <c:v>2.5033333299999998</c:v>
                </c:pt>
                <c:pt idx="2850">
                  <c:v>1.8050024499999999</c:v>
                </c:pt>
                <c:pt idx="2851">
                  <c:v>1.80499995</c:v>
                </c:pt>
                <c:pt idx="2852">
                  <c:v>3.4037268200000002</c:v>
                </c:pt>
                <c:pt idx="2853">
                  <c:v>2.2060091499999999</c:v>
                </c:pt>
                <c:pt idx="2854">
                  <c:v>0.90628540499999999</c:v>
                </c:pt>
                <c:pt idx="2855">
                  <c:v>0.50372457500000001</c:v>
                </c:pt>
                <c:pt idx="2856">
                  <c:v>0.405000001</c:v>
                </c:pt>
                <c:pt idx="2857">
                  <c:v>0.90249997400000004</c:v>
                </c:pt>
                <c:pt idx="2858">
                  <c:v>2.1099999</c:v>
                </c:pt>
                <c:pt idx="2859">
                  <c:v>2.3035373699999999</c:v>
                </c:pt>
                <c:pt idx="2860">
                  <c:v>4.5066666599999996</c:v>
                </c:pt>
                <c:pt idx="2861">
                  <c:v>2.80750251</c:v>
                </c:pt>
                <c:pt idx="2862">
                  <c:v>1.40750003</c:v>
                </c:pt>
                <c:pt idx="2863">
                  <c:v>0.60250246500000004</c:v>
                </c:pt>
                <c:pt idx="2864">
                  <c:v>1.1024999600000001</c:v>
                </c:pt>
                <c:pt idx="2865">
                  <c:v>1.0023570100000001</c:v>
                </c:pt>
                <c:pt idx="2866">
                  <c:v>1.3049975599999999</c:v>
                </c:pt>
                <c:pt idx="2867">
                  <c:v>2.6055901100000001</c:v>
                </c:pt>
                <c:pt idx="2868">
                  <c:v>3.5050001100000001</c:v>
                </c:pt>
                <c:pt idx="2869">
                  <c:v>3.1075000799999999</c:v>
                </c:pt>
                <c:pt idx="2870">
                  <c:v>1.6050000200000001</c:v>
                </c:pt>
                <c:pt idx="2871">
                  <c:v>1.4025000299999999</c:v>
                </c:pt>
                <c:pt idx="2872">
                  <c:v>1.2055869100000001</c:v>
                </c:pt>
                <c:pt idx="2873">
                  <c:v>0.60559016499999996</c:v>
                </c:pt>
                <c:pt idx="2874">
                  <c:v>2.2023570499999998</c:v>
                </c:pt>
                <c:pt idx="2875">
                  <c:v>2.1024999599999998</c:v>
                </c:pt>
                <c:pt idx="2876">
                  <c:v>4.6050000200000003</c:v>
                </c:pt>
                <c:pt idx="2877">
                  <c:v>3.2049975399999999</c:v>
                </c:pt>
                <c:pt idx="2878">
                  <c:v>1.6050000200000001</c:v>
                </c:pt>
                <c:pt idx="2879">
                  <c:v>1.4033333100000001</c:v>
                </c:pt>
                <c:pt idx="2880">
                  <c:v>1.40249753</c:v>
                </c:pt>
                <c:pt idx="2881">
                  <c:v>0.30250242399999999</c:v>
                </c:pt>
                <c:pt idx="2882">
                  <c:v>1.0055902000000001</c:v>
                </c:pt>
                <c:pt idx="2883">
                  <c:v>2.80353546</c:v>
                </c:pt>
                <c:pt idx="2884">
                  <c:v>4.6033334699999999</c:v>
                </c:pt>
                <c:pt idx="2885">
                  <c:v>3.00351357</c:v>
                </c:pt>
                <c:pt idx="2886">
                  <c:v>1.8075000000000001</c:v>
                </c:pt>
                <c:pt idx="2887">
                  <c:v>1.60353386</c:v>
                </c:pt>
                <c:pt idx="2888">
                  <c:v>1.1070710399999999</c:v>
                </c:pt>
                <c:pt idx="2889">
                  <c:v>0.60166668899999998</c:v>
                </c:pt>
                <c:pt idx="2890">
                  <c:v>1.50471401</c:v>
                </c:pt>
                <c:pt idx="2891">
                  <c:v>2.1055901100000001</c:v>
                </c:pt>
                <c:pt idx="2892">
                  <c:v>3.00250006</c:v>
                </c:pt>
                <c:pt idx="2893">
                  <c:v>2.9060106299999999</c:v>
                </c:pt>
                <c:pt idx="2894">
                  <c:v>2.7074999800000001</c:v>
                </c:pt>
                <c:pt idx="2895">
                  <c:v>1.6050000200000001</c:v>
                </c:pt>
                <c:pt idx="2896">
                  <c:v>1.6000024100000001</c:v>
                </c:pt>
                <c:pt idx="2897">
                  <c:v>1.3070693</c:v>
                </c:pt>
                <c:pt idx="2898">
                  <c:v>0.50353896600000003</c:v>
                </c:pt>
                <c:pt idx="2899">
                  <c:v>2.2025001</c:v>
                </c:pt>
                <c:pt idx="2900">
                  <c:v>3.30559015</c:v>
                </c:pt>
                <c:pt idx="2901">
                  <c:v>3.2049999200000001</c:v>
                </c:pt>
                <c:pt idx="2902">
                  <c:v>1.1050000200000001</c:v>
                </c:pt>
                <c:pt idx="2903">
                  <c:v>1.8070727600000001</c:v>
                </c:pt>
                <c:pt idx="2904">
                  <c:v>0.104999997</c:v>
                </c:pt>
                <c:pt idx="2905">
                  <c:v>0.30500000700000002</c:v>
                </c:pt>
                <c:pt idx="2906">
                  <c:v>1.4035354900000001</c:v>
                </c:pt>
                <c:pt idx="2907">
                  <c:v>2.3105409099999998</c:v>
                </c:pt>
                <c:pt idx="2908">
                  <c:v>3.8023586300000001</c:v>
                </c:pt>
                <c:pt idx="2909">
                  <c:v>2.7016665899999999</c:v>
                </c:pt>
                <c:pt idx="2910">
                  <c:v>1.20249999</c:v>
                </c:pt>
                <c:pt idx="2911">
                  <c:v>1.2050000400000001</c:v>
                </c:pt>
                <c:pt idx="2912">
                  <c:v>0.40471404799999999</c:v>
                </c:pt>
                <c:pt idx="2913">
                  <c:v>0.70353728500000001</c:v>
                </c:pt>
                <c:pt idx="2914">
                  <c:v>0.90166664100000005</c:v>
                </c:pt>
                <c:pt idx="2915">
                  <c:v>2.3055913399999999</c:v>
                </c:pt>
                <c:pt idx="2916">
                  <c:v>3.5016667799999999</c:v>
                </c:pt>
                <c:pt idx="2917">
                  <c:v>2.5033333299999998</c:v>
                </c:pt>
                <c:pt idx="2918">
                  <c:v>1.3070727600000001</c:v>
                </c:pt>
                <c:pt idx="2919">
                  <c:v>1.7047106000000001</c:v>
                </c:pt>
                <c:pt idx="2920">
                  <c:v>1.5055902000000001</c:v>
                </c:pt>
                <c:pt idx="2921">
                  <c:v>0.69999998799999996</c:v>
                </c:pt>
                <c:pt idx="2922">
                  <c:v>1.4083333</c:v>
                </c:pt>
                <c:pt idx="2923">
                  <c:v>2.0050001100000001</c:v>
                </c:pt>
                <c:pt idx="2924">
                  <c:v>2.6024999599999998</c:v>
                </c:pt>
                <c:pt idx="2925">
                  <c:v>2.90249991</c:v>
                </c:pt>
                <c:pt idx="2926">
                  <c:v>0.80500000699999996</c:v>
                </c:pt>
                <c:pt idx="2927">
                  <c:v>0.80500000699999996</c:v>
                </c:pt>
                <c:pt idx="2928">
                  <c:v>0.30166667699999999</c:v>
                </c:pt>
                <c:pt idx="2929">
                  <c:v>0.20000000300000001</c:v>
                </c:pt>
                <c:pt idx="2930">
                  <c:v>1.4060092</c:v>
                </c:pt>
                <c:pt idx="2931">
                  <c:v>2.7025001</c:v>
                </c:pt>
                <c:pt idx="2932">
                  <c:v>4.3055901499999996</c:v>
                </c:pt>
                <c:pt idx="2933">
                  <c:v>2.10353565</c:v>
                </c:pt>
                <c:pt idx="2934">
                  <c:v>2.0052704800000001</c:v>
                </c:pt>
                <c:pt idx="2935">
                  <c:v>0.70600926900000005</c:v>
                </c:pt>
                <c:pt idx="2936">
                  <c:v>0.40353381599999999</c:v>
                </c:pt>
                <c:pt idx="2937">
                  <c:v>0.80353379199999997</c:v>
                </c:pt>
                <c:pt idx="2938">
                  <c:v>1.7000000500000001</c:v>
                </c:pt>
                <c:pt idx="2939">
                  <c:v>2.1055901100000001</c:v>
                </c:pt>
                <c:pt idx="2940">
                  <c:v>5.0060091</c:v>
                </c:pt>
                <c:pt idx="2941">
                  <c:v>2.90471411</c:v>
                </c:pt>
                <c:pt idx="2942">
                  <c:v>1.6070710399999999</c:v>
                </c:pt>
                <c:pt idx="2943">
                  <c:v>1.00235534</c:v>
                </c:pt>
                <c:pt idx="2944">
                  <c:v>0.70558905599999999</c:v>
                </c:pt>
                <c:pt idx="2945">
                  <c:v>1.2035136200000001</c:v>
                </c:pt>
                <c:pt idx="2946">
                  <c:v>2.0050001100000001</c:v>
                </c:pt>
                <c:pt idx="2947">
                  <c:v>2.5035338399999998</c:v>
                </c:pt>
                <c:pt idx="2948">
                  <c:v>3.5055556299999999</c:v>
                </c:pt>
                <c:pt idx="2949">
                  <c:v>2.9035372700000002</c:v>
                </c:pt>
                <c:pt idx="2950">
                  <c:v>1.80499995</c:v>
                </c:pt>
                <c:pt idx="2951">
                  <c:v>1.6024999600000001</c:v>
                </c:pt>
                <c:pt idx="2952">
                  <c:v>1.1055902200000001</c:v>
                </c:pt>
                <c:pt idx="2953">
                  <c:v>0.50499999500000003</c:v>
                </c:pt>
                <c:pt idx="2954">
                  <c:v>1.5055902000000001</c:v>
                </c:pt>
                <c:pt idx="2955">
                  <c:v>2.40333343</c:v>
                </c:pt>
                <c:pt idx="2956">
                  <c:v>3.40249991</c:v>
                </c:pt>
                <c:pt idx="2957">
                  <c:v>3.0083334399999999</c:v>
                </c:pt>
                <c:pt idx="2958">
                  <c:v>2.90499997</c:v>
                </c:pt>
                <c:pt idx="2959">
                  <c:v>2.1060073400000001</c:v>
                </c:pt>
                <c:pt idx="2960">
                  <c:v>2.2035372299999998</c:v>
                </c:pt>
                <c:pt idx="2961">
                  <c:v>1.0035355100000001</c:v>
                </c:pt>
                <c:pt idx="2962">
                  <c:v>1.20249999</c:v>
                </c:pt>
                <c:pt idx="2963">
                  <c:v>2.2025001</c:v>
                </c:pt>
                <c:pt idx="2964">
                  <c:v>3.6035354100000001</c:v>
                </c:pt>
                <c:pt idx="2965">
                  <c:v>3.2025001</c:v>
                </c:pt>
                <c:pt idx="2966">
                  <c:v>2.90250254</c:v>
                </c:pt>
                <c:pt idx="2967">
                  <c:v>1.80499995</c:v>
                </c:pt>
                <c:pt idx="2968">
                  <c:v>0.80559015300000003</c:v>
                </c:pt>
                <c:pt idx="2969">
                  <c:v>0.60000002399999997</c:v>
                </c:pt>
                <c:pt idx="2970">
                  <c:v>0.80353552100000003</c:v>
                </c:pt>
                <c:pt idx="2971">
                  <c:v>1.90499997</c:v>
                </c:pt>
                <c:pt idx="2972">
                  <c:v>2.3050000700000002</c:v>
                </c:pt>
                <c:pt idx="2973">
                  <c:v>3.5</c:v>
                </c:pt>
                <c:pt idx="2974">
                  <c:v>1.4025000299999999</c:v>
                </c:pt>
                <c:pt idx="2975">
                  <c:v>2.50250006</c:v>
                </c:pt>
                <c:pt idx="2976">
                  <c:v>0.69999998799999996</c:v>
                </c:pt>
                <c:pt idx="2977">
                  <c:v>1.5049999999999999</c:v>
                </c:pt>
                <c:pt idx="2978">
                  <c:v>1.2050000400000001</c:v>
                </c:pt>
                <c:pt idx="2979">
                  <c:v>1.9070272399999999</c:v>
                </c:pt>
                <c:pt idx="2980">
                  <c:v>4.6079058599999998</c:v>
                </c:pt>
                <c:pt idx="2981">
                  <c:v>3.30249763</c:v>
                </c:pt>
                <c:pt idx="2982">
                  <c:v>0.60372680400000001</c:v>
                </c:pt>
                <c:pt idx="2983">
                  <c:v>0.90353381600000005</c:v>
                </c:pt>
                <c:pt idx="2984">
                  <c:v>1.4052704600000001</c:v>
                </c:pt>
                <c:pt idx="2985">
                  <c:v>0.30372786499999999</c:v>
                </c:pt>
                <c:pt idx="2986">
                  <c:v>2.6023569100000001</c:v>
                </c:pt>
                <c:pt idx="2987">
                  <c:v>3.5050001100000001</c:v>
                </c:pt>
                <c:pt idx="2988">
                  <c:v>2.3037245300000002</c:v>
                </c:pt>
                <c:pt idx="2989">
                  <c:v>1.40249991</c:v>
                </c:pt>
                <c:pt idx="2990">
                  <c:v>1.6016666900000001</c:v>
                </c:pt>
                <c:pt idx="2991">
                  <c:v>1.5055902000000001</c:v>
                </c:pt>
                <c:pt idx="2992">
                  <c:v>1.1024975800000001</c:v>
                </c:pt>
                <c:pt idx="2993">
                  <c:v>0.704999983</c:v>
                </c:pt>
                <c:pt idx="2994">
                  <c:v>1.5055879400000001</c:v>
                </c:pt>
                <c:pt idx="2995">
                  <c:v>1.8025000099999999</c:v>
                </c:pt>
                <c:pt idx="2996">
                  <c:v>1.70249999</c:v>
                </c:pt>
                <c:pt idx="2997">
                  <c:v>1.5055891299999999</c:v>
                </c:pt>
                <c:pt idx="2998">
                  <c:v>2.3025000100000002</c:v>
                </c:pt>
                <c:pt idx="2999">
                  <c:v>2.1066665599999999</c:v>
                </c:pt>
                <c:pt idx="3000">
                  <c:v>2.2025001</c:v>
                </c:pt>
                <c:pt idx="3001">
                  <c:v>1.3079049599999999</c:v>
                </c:pt>
                <c:pt idx="3002">
                  <c:v>1.80559015</c:v>
                </c:pt>
                <c:pt idx="3003">
                  <c:v>2.1079056299999999</c:v>
                </c:pt>
                <c:pt idx="3004">
                  <c:v>1.7079056500000001</c:v>
                </c:pt>
                <c:pt idx="3005">
                  <c:v>1.2999999499999999</c:v>
                </c:pt>
                <c:pt idx="3006">
                  <c:v>2.0074999299999998</c:v>
                </c:pt>
                <c:pt idx="3007">
                  <c:v>0.903535545</c:v>
                </c:pt>
                <c:pt idx="3008">
                  <c:v>0.405590177</c:v>
                </c:pt>
                <c:pt idx="3009">
                  <c:v>0.50499999500000003</c:v>
                </c:pt>
                <c:pt idx="3010">
                  <c:v>0.704999983</c:v>
                </c:pt>
                <c:pt idx="3011">
                  <c:v>2.3050000700000002</c:v>
                </c:pt>
                <c:pt idx="3012">
                  <c:v>2.8033309000000002</c:v>
                </c:pt>
                <c:pt idx="3013">
                  <c:v>2.8070709699999998</c:v>
                </c:pt>
                <c:pt idx="3014">
                  <c:v>2.1050000199999999</c:v>
                </c:pt>
                <c:pt idx="3015">
                  <c:v>0.80235528899999997</c:v>
                </c:pt>
                <c:pt idx="3016">
                  <c:v>0.40250000400000002</c:v>
                </c:pt>
                <c:pt idx="3017">
                  <c:v>0.70559233399999999</c:v>
                </c:pt>
                <c:pt idx="3018">
                  <c:v>0.50353550899999999</c:v>
                </c:pt>
                <c:pt idx="3019">
                  <c:v>0.60790568599999995</c:v>
                </c:pt>
                <c:pt idx="3020">
                  <c:v>0.90901523799999995</c:v>
                </c:pt>
                <c:pt idx="3021">
                  <c:v>0.90333330599999995</c:v>
                </c:pt>
                <c:pt idx="3022">
                  <c:v>1.50687182</c:v>
                </c:pt>
                <c:pt idx="3023">
                  <c:v>1.7000000500000001</c:v>
                </c:pt>
                <c:pt idx="3024">
                  <c:v>0.40250000400000002</c:v>
                </c:pt>
                <c:pt idx="3025">
                  <c:v>0.70559018900000003</c:v>
                </c:pt>
                <c:pt idx="3026">
                  <c:v>1.0037245800000001</c:v>
                </c:pt>
                <c:pt idx="3027">
                  <c:v>2.1050000199999999</c:v>
                </c:pt>
                <c:pt idx="3028">
                  <c:v>3.0025024400000002</c:v>
                </c:pt>
                <c:pt idx="3029">
                  <c:v>4.1037259099999996</c:v>
                </c:pt>
                <c:pt idx="3030">
                  <c:v>1.7035355599999999</c:v>
                </c:pt>
                <c:pt idx="3031">
                  <c:v>1.0060092199999999</c:v>
                </c:pt>
                <c:pt idx="3032">
                  <c:v>0.5</c:v>
                </c:pt>
                <c:pt idx="3033">
                  <c:v>0.50353550899999999</c:v>
                </c:pt>
                <c:pt idx="3034">
                  <c:v>0.70687186700000004</c:v>
                </c:pt>
                <c:pt idx="3035">
                  <c:v>2.4023551900000002</c:v>
                </c:pt>
                <c:pt idx="3036">
                  <c:v>2.6024999599999998</c:v>
                </c:pt>
                <c:pt idx="3037">
                  <c:v>2.9055554899999998</c:v>
                </c:pt>
                <c:pt idx="3038">
                  <c:v>0.51030778899999996</c:v>
                </c:pt>
                <c:pt idx="3039">
                  <c:v>0.20499999799999999</c:v>
                </c:pt>
                <c:pt idx="3040">
                  <c:v>0.60353553299999996</c:v>
                </c:pt>
                <c:pt idx="3041">
                  <c:v>0.10249999899999999</c:v>
                </c:pt>
                <c:pt idx="3042">
                  <c:v>1.0049999999999999</c:v>
                </c:pt>
                <c:pt idx="3043">
                  <c:v>2.30353546</c:v>
                </c:pt>
                <c:pt idx="3044">
                  <c:v>2.9055879099999999</c:v>
                </c:pt>
                <c:pt idx="3045">
                  <c:v>2.30559015</c:v>
                </c:pt>
                <c:pt idx="3046">
                  <c:v>1.30745351</c:v>
                </c:pt>
                <c:pt idx="3047">
                  <c:v>1.0035355100000001</c:v>
                </c:pt>
                <c:pt idx="3048">
                  <c:v>1.10000002</c:v>
                </c:pt>
                <c:pt idx="3049">
                  <c:v>1.10790575</c:v>
                </c:pt>
                <c:pt idx="3050">
                  <c:v>3.7025001</c:v>
                </c:pt>
                <c:pt idx="3051">
                  <c:v>2.5016665499999999</c:v>
                </c:pt>
                <c:pt idx="3052">
                  <c:v>2.8033356700000001</c:v>
                </c:pt>
                <c:pt idx="3053">
                  <c:v>2.8037266700000001</c:v>
                </c:pt>
                <c:pt idx="3054">
                  <c:v>1.0079057199999999</c:v>
                </c:pt>
                <c:pt idx="3055">
                  <c:v>0.40471231899999999</c:v>
                </c:pt>
                <c:pt idx="3056">
                  <c:v>1.30499995</c:v>
                </c:pt>
                <c:pt idx="3057">
                  <c:v>0.70353728500000001</c:v>
                </c:pt>
                <c:pt idx="3058">
                  <c:v>1.6083357300000001</c:v>
                </c:pt>
                <c:pt idx="3059">
                  <c:v>2.6050000199999999</c:v>
                </c:pt>
                <c:pt idx="3060">
                  <c:v>2.9035356000000001</c:v>
                </c:pt>
                <c:pt idx="3061">
                  <c:v>3.40790558</c:v>
                </c:pt>
                <c:pt idx="3062">
                  <c:v>1.80499995</c:v>
                </c:pt>
                <c:pt idx="3063">
                  <c:v>1.70249999</c:v>
                </c:pt>
                <c:pt idx="3064">
                  <c:v>0.60559016499999996</c:v>
                </c:pt>
                <c:pt idx="3065">
                  <c:v>0.60558795899999995</c:v>
                </c:pt>
                <c:pt idx="3066">
                  <c:v>1.6024999600000001</c:v>
                </c:pt>
                <c:pt idx="3067">
                  <c:v>2.2025001</c:v>
                </c:pt>
                <c:pt idx="3068">
                  <c:v>2.6055901100000001</c:v>
                </c:pt>
                <c:pt idx="3069">
                  <c:v>3.3050000700000002</c:v>
                </c:pt>
                <c:pt idx="3070">
                  <c:v>1.70249999</c:v>
                </c:pt>
                <c:pt idx="3071">
                  <c:v>1.8055880099999999</c:v>
                </c:pt>
                <c:pt idx="3072">
                  <c:v>0.90790337300000001</c:v>
                </c:pt>
                <c:pt idx="3073">
                  <c:v>0.30750000500000002</c:v>
                </c:pt>
                <c:pt idx="3074">
                  <c:v>1.60353553</c:v>
                </c:pt>
                <c:pt idx="3075">
                  <c:v>2.2025024900000001</c:v>
                </c:pt>
                <c:pt idx="3076">
                  <c:v>4.5000023799999997</c:v>
                </c:pt>
                <c:pt idx="3077">
                  <c:v>3.7111825899999999</c:v>
                </c:pt>
                <c:pt idx="3078">
                  <c:v>2.90499997</c:v>
                </c:pt>
                <c:pt idx="3079">
                  <c:v>2.8025023899999999</c:v>
                </c:pt>
                <c:pt idx="3080">
                  <c:v>1.7050000400000001</c:v>
                </c:pt>
                <c:pt idx="3081">
                  <c:v>1.20559013</c:v>
                </c:pt>
                <c:pt idx="3082">
                  <c:v>1.4035354900000001</c:v>
                </c:pt>
                <c:pt idx="3083">
                  <c:v>2.6079056299999999</c:v>
                </c:pt>
                <c:pt idx="3084">
                  <c:v>4.10559034</c:v>
                </c:pt>
                <c:pt idx="3085">
                  <c:v>3.30901384</c:v>
                </c:pt>
                <c:pt idx="3086">
                  <c:v>2.0024976699999999</c:v>
                </c:pt>
                <c:pt idx="3087">
                  <c:v>2.2000000499999999</c:v>
                </c:pt>
                <c:pt idx="3088">
                  <c:v>1.0055902000000001</c:v>
                </c:pt>
                <c:pt idx="3089">
                  <c:v>0.80500000699999996</c:v>
                </c:pt>
                <c:pt idx="3090">
                  <c:v>0.602500021</c:v>
                </c:pt>
                <c:pt idx="3091">
                  <c:v>2.30353546</c:v>
                </c:pt>
                <c:pt idx="3092">
                  <c:v>2.8025000100000002</c:v>
                </c:pt>
                <c:pt idx="3093">
                  <c:v>2.5060112499999998</c:v>
                </c:pt>
                <c:pt idx="3094">
                  <c:v>2.0060112499999998</c:v>
                </c:pt>
                <c:pt idx="3095">
                  <c:v>2.3052704300000002</c:v>
                </c:pt>
                <c:pt idx="3096">
                  <c:v>0.90372675700000005</c:v>
                </c:pt>
                <c:pt idx="3097">
                  <c:v>1.60353553</c:v>
                </c:pt>
                <c:pt idx="3098">
                  <c:v>1.20249999</c:v>
                </c:pt>
                <c:pt idx="3099">
                  <c:v>1.7055869100000001</c:v>
                </c:pt>
                <c:pt idx="3100">
                  <c:v>2.8050000700000002</c:v>
                </c:pt>
                <c:pt idx="3101">
                  <c:v>2.6055901100000001</c:v>
                </c:pt>
                <c:pt idx="3102">
                  <c:v>3.2049999200000001</c:v>
                </c:pt>
                <c:pt idx="3103">
                  <c:v>2.40707111</c:v>
                </c:pt>
                <c:pt idx="3104">
                  <c:v>1.9052704600000001</c:v>
                </c:pt>
                <c:pt idx="3105">
                  <c:v>2.1050000199999999</c:v>
                </c:pt>
                <c:pt idx="3106">
                  <c:v>2.0068743200000001</c:v>
                </c:pt>
                <c:pt idx="3107">
                  <c:v>2.2055902500000002</c:v>
                </c:pt>
                <c:pt idx="3108">
                  <c:v>3.1060092400000001</c:v>
                </c:pt>
                <c:pt idx="3109">
                  <c:v>3.8025000100000002</c:v>
                </c:pt>
                <c:pt idx="3110">
                  <c:v>3.3037266700000001</c:v>
                </c:pt>
                <c:pt idx="3111">
                  <c:v>2.3025000100000002</c:v>
                </c:pt>
                <c:pt idx="3112">
                  <c:v>1.90235698</c:v>
                </c:pt>
                <c:pt idx="3113">
                  <c:v>0.90500003100000004</c:v>
                </c:pt>
                <c:pt idx="3114">
                  <c:v>1.7117850800000001</c:v>
                </c:pt>
                <c:pt idx="3115">
                  <c:v>3.2023553800000002</c:v>
                </c:pt>
                <c:pt idx="3116">
                  <c:v>3.5079081099999998</c:v>
                </c:pt>
                <c:pt idx="3117">
                  <c:v>3.5024976699999999</c:v>
                </c:pt>
                <c:pt idx="3118">
                  <c:v>3.9037268200000002</c:v>
                </c:pt>
                <c:pt idx="3119">
                  <c:v>2.30471396</c:v>
                </c:pt>
                <c:pt idx="3120">
                  <c:v>1.10790491</c:v>
                </c:pt>
                <c:pt idx="3121">
                  <c:v>0.50749999300000004</c:v>
                </c:pt>
                <c:pt idx="3122">
                  <c:v>1.2047140599999999</c:v>
                </c:pt>
                <c:pt idx="3123">
                  <c:v>3.1024999599999998</c:v>
                </c:pt>
                <c:pt idx="3124">
                  <c:v>3.6000034799999998</c:v>
                </c:pt>
                <c:pt idx="3125">
                  <c:v>4.2016668299999997</c:v>
                </c:pt>
                <c:pt idx="3126">
                  <c:v>3.0024976699999999</c:v>
                </c:pt>
                <c:pt idx="3127">
                  <c:v>1.5079048900000001</c:v>
                </c:pt>
                <c:pt idx="3128">
                  <c:v>0.70790648499999997</c:v>
                </c:pt>
                <c:pt idx="3129">
                  <c:v>0.905590177</c:v>
                </c:pt>
                <c:pt idx="3130">
                  <c:v>0.80353724999999998</c:v>
                </c:pt>
                <c:pt idx="3131">
                  <c:v>0.80745357299999998</c:v>
                </c:pt>
                <c:pt idx="3132">
                  <c:v>1.90750003</c:v>
                </c:pt>
                <c:pt idx="3133">
                  <c:v>2.2055912000000002</c:v>
                </c:pt>
                <c:pt idx="3134">
                  <c:v>1.60000002</c:v>
                </c:pt>
                <c:pt idx="3135">
                  <c:v>0.20353554200000001</c:v>
                </c:pt>
                <c:pt idx="3136">
                  <c:v>0.703726768</c:v>
                </c:pt>
                <c:pt idx="3137">
                  <c:v>0.109999999</c:v>
                </c:pt>
                <c:pt idx="3138">
                  <c:v>1.0079057199999999</c:v>
                </c:pt>
                <c:pt idx="3139">
                  <c:v>1.9052704600000001</c:v>
                </c:pt>
                <c:pt idx="3140">
                  <c:v>2.7035355600000002</c:v>
                </c:pt>
                <c:pt idx="3141">
                  <c:v>3.2049999200000001</c:v>
                </c:pt>
                <c:pt idx="3142">
                  <c:v>1.2000024300000001</c:v>
                </c:pt>
                <c:pt idx="3143">
                  <c:v>1.2050000400000001</c:v>
                </c:pt>
                <c:pt idx="3144">
                  <c:v>1.00555551</c:v>
                </c:pt>
                <c:pt idx="3145">
                  <c:v>0.405590177</c:v>
                </c:pt>
                <c:pt idx="3146">
                  <c:v>1.20249999</c:v>
                </c:pt>
                <c:pt idx="3147">
                  <c:v>2.3094279800000002</c:v>
                </c:pt>
                <c:pt idx="3148">
                  <c:v>3.90790558</c:v>
                </c:pt>
                <c:pt idx="3149">
                  <c:v>2.1037268600000001</c:v>
                </c:pt>
                <c:pt idx="3150">
                  <c:v>1.2070727299999999</c:v>
                </c:pt>
                <c:pt idx="3151">
                  <c:v>1.0060092199999999</c:v>
                </c:pt>
                <c:pt idx="3152">
                  <c:v>1.50249755</c:v>
                </c:pt>
                <c:pt idx="3153">
                  <c:v>1.40166664</c:v>
                </c:pt>
                <c:pt idx="3154">
                  <c:v>2.6066665599999999</c:v>
                </c:pt>
                <c:pt idx="3155">
                  <c:v>2.70999765</c:v>
                </c:pt>
                <c:pt idx="3156">
                  <c:v>3.3037266700000001</c:v>
                </c:pt>
                <c:pt idx="3157">
                  <c:v>2.10745358</c:v>
                </c:pt>
                <c:pt idx="3158">
                  <c:v>1.2047140599999999</c:v>
                </c:pt>
                <c:pt idx="3159">
                  <c:v>1.0060092199999999</c:v>
                </c:pt>
                <c:pt idx="3160">
                  <c:v>0.50901389100000005</c:v>
                </c:pt>
                <c:pt idx="3161">
                  <c:v>1.00333333</c:v>
                </c:pt>
                <c:pt idx="3162">
                  <c:v>2.2060091499999999</c:v>
                </c:pt>
                <c:pt idx="3163">
                  <c:v>2.2035355600000002</c:v>
                </c:pt>
                <c:pt idx="3164">
                  <c:v>3.80353546</c:v>
                </c:pt>
                <c:pt idx="3165">
                  <c:v>2.0035355099999999</c:v>
                </c:pt>
                <c:pt idx="3166">
                  <c:v>1.7050000400000001</c:v>
                </c:pt>
                <c:pt idx="3167">
                  <c:v>1.90499997</c:v>
                </c:pt>
                <c:pt idx="3168">
                  <c:v>1.6055901100000001</c:v>
                </c:pt>
                <c:pt idx="3169">
                  <c:v>1.3025000099999999</c:v>
                </c:pt>
                <c:pt idx="3170">
                  <c:v>2.30559015</c:v>
                </c:pt>
                <c:pt idx="3171">
                  <c:v>2.8070709699999998</c:v>
                </c:pt>
                <c:pt idx="3172">
                  <c:v>3.6055901100000001</c:v>
                </c:pt>
                <c:pt idx="3173">
                  <c:v>2.4055900600000002</c:v>
                </c:pt>
                <c:pt idx="3174">
                  <c:v>2.7049999200000001</c:v>
                </c:pt>
                <c:pt idx="3175">
                  <c:v>2.9037256199999999</c:v>
                </c:pt>
                <c:pt idx="3176">
                  <c:v>1.4050024699999999</c:v>
                </c:pt>
                <c:pt idx="3177">
                  <c:v>0.70600789799999997</c:v>
                </c:pt>
                <c:pt idx="3178">
                  <c:v>1.30999994</c:v>
                </c:pt>
                <c:pt idx="3179">
                  <c:v>2.60353565</c:v>
                </c:pt>
                <c:pt idx="3180">
                  <c:v>2.5035355099999999</c:v>
                </c:pt>
                <c:pt idx="3181">
                  <c:v>4.0035357500000002</c:v>
                </c:pt>
                <c:pt idx="3182">
                  <c:v>1.80600929</c:v>
                </c:pt>
                <c:pt idx="3183">
                  <c:v>2.1047141599999999</c:v>
                </c:pt>
                <c:pt idx="3184">
                  <c:v>0.90750002900000004</c:v>
                </c:pt>
                <c:pt idx="3185">
                  <c:v>0.80250001000000004</c:v>
                </c:pt>
                <c:pt idx="3186">
                  <c:v>0.80250001000000004</c:v>
                </c:pt>
                <c:pt idx="3187">
                  <c:v>2.90249991</c:v>
                </c:pt>
                <c:pt idx="3188">
                  <c:v>4.7000026699999999</c:v>
                </c:pt>
                <c:pt idx="3189">
                  <c:v>2.5050001100000001</c:v>
                </c:pt>
                <c:pt idx="3190">
                  <c:v>2.3023552899999999</c:v>
                </c:pt>
                <c:pt idx="3191">
                  <c:v>1.6024999600000001</c:v>
                </c:pt>
                <c:pt idx="3192">
                  <c:v>1.2060112999999999</c:v>
                </c:pt>
                <c:pt idx="3193">
                  <c:v>1.0023570100000001</c:v>
                </c:pt>
                <c:pt idx="3194">
                  <c:v>2.80353546</c:v>
                </c:pt>
                <c:pt idx="3195">
                  <c:v>2.30559015</c:v>
                </c:pt>
                <c:pt idx="3196">
                  <c:v>4.2049999199999997</c:v>
                </c:pt>
                <c:pt idx="3197">
                  <c:v>2.10745358</c:v>
                </c:pt>
                <c:pt idx="3198">
                  <c:v>1.5049999999999999</c:v>
                </c:pt>
                <c:pt idx="3199">
                  <c:v>1.1016641899999999</c:v>
                </c:pt>
                <c:pt idx="3200">
                  <c:v>0.80500000699999996</c:v>
                </c:pt>
                <c:pt idx="3201">
                  <c:v>0.70559018900000003</c:v>
                </c:pt>
                <c:pt idx="3202">
                  <c:v>1.20745361</c:v>
                </c:pt>
                <c:pt idx="3203">
                  <c:v>2.5060093399999999</c:v>
                </c:pt>
                <c:pt idx="3204">
                  <c:v>3.30353546</c:v>
                </c:pt>
                <c:pt idx="3205">
                  <c:v>2.6055901100000001</c:v>
                </c:pt>
                <c:pt idx="3206">
                  <c:v>1.40353382</c:v>
                </c:pt>
                <c:pt idx="3207">
                  <c:v>0.70790571000000002</c:v>
                </c:pt>
                <c:pt idx="3208">
                  <c:v>0.30250000999999999</c:v>
                </c:pt>
                <c:pt idx="3209">
                  <c:v>0.50499999500000003</c:v>
                </c:pt>
                <c:pt idx="3210">
                  <c:v>1.90499997</c:v>
                </c:pt>
                <c:pt idx="3211">
                  <c:v>2.5035355099999999</c:v>
                </c:pt>
                <c:pt idx="3212">
                  <c:v>3.4035356000000001</c:v>
                </c:pt>
                <c:pt idx="3213">
                  <c:v>3.00250006</c:v>
                </c:pt>
                <c:pt idx="3214">
                  <c:v>1.6016641899999999</c:v>
                </c:pt>
                <c:pt idx="3215">
                  <c:v>0.403535545</c:v>
                </c:pt>
                <c:pt idx="3216">
                  <c:v>0.40000000600000002</c:v>
                </c:pt>
                <c:pt idx="3217">
                  <c:v>1.30559015</c:v>
                </c:pt>
                <c:pt idx="3218">
                  <c:v>1.2050000400000001</c:v>
                </c:pt>
                <c:pt idx="3219">
                  <c:v>2.7049999200000001</c:v>
                </c:pt>
                <c:pt idx="3220">
                  <c:v>4.00558996</c:v>
                </c:pt>
                <c:pt idx="3221">
                  <c:v>2.70707107</c:v>
                </c:pt>
                <c:pt idx="3222">
                  <c:v>1.00600588</c:v>
                </c:pt>
                <c:pt idx="3223">
                  <c:v>1.20559013</c:v>
                </c:pt>
                <c:pt idx="3224">
                  <c:v>1.00499761</c:v>
                </c:pt>
                <c:pt idx="3225">
                  <c:v>0.80790567400000002</c:v>
                </c:pt>
                <c:pt idx="3226">
                  <c:v>1.70249999</c:v>
                </c:pt>
                <c:pt idx="3227">
                  <c:v>2.7037279600000002</c:v>
                </c:pt>
                <c:pt idx="3228">
                  <c:v>3.6049976300000002</c:v>
                </c:pt>
                <c:pt idx="3229">
                  <c:v>3.40566564</c:v>
                </c:pt>
                <c:pt idx="3230">
                  <c:v>1.9025000299999999</c:v>
                </c:pt>
                <c:pt idx="3231">
                  <c:v>1.5074557099999999</c:v>
                </c:pt>
                <c:pt idx="3232">
                  <c:v>1.6052705</c:v>
                </c:pt>
                <c:pt idx="3233">
                  <c:v>0.80750000499999997</c:v>
                </c:pt>
                <c:pt idx="3234">
                  <c:v>0.905590177</c:v>
                </c:pt>
                <c:pt idx="3235">
                  <c:v>2.7025001</c:v>
                </c:pt>
                <c:pt idx="3236">
                  <c:v>3.9052705799999998</c:v>
                </c:pt>
                <c:pt idx="3237">
                  <c:v>4.0060091</c:v>
                </c:pt>
                <c:pt idx="3238">
                  <c:v>2.1047141599999999</c:v>
                </c:pt>
                <c:pt idx="3239">
                  <c:v>2.20897436</c:v>
                </c:pt>
                <c:pt idx="3240">
                  <c:v>0.80250001000000004</c:v>
                </c:pt>
                <c:pt idx="3241">
                  <c:v>1.30527043</c:v>
                </c:pt>
                <c:pt idx="3242">
                  <c:v>1.3047123</c:v>
                </c:pt>
                <c:pt idx="3243">
                  <c:v>3.0050024999999998</c:v>
                </c:pt>
                <c:pt idx="3244">
                  <c:v>4.5070710199999997</c:v>
                </c:pt>
                <c:pt idx="3245">
                  <c:v>3.50867796</c:v>
                </c:pt>
                <c:pt idx="3246">
                  <c:v>3.50250006</c:v>
                </c:pt>
                <c:pt idx="3247">
                  <c:v>2.1060092400000001</c:v>
                </c:pt>
                <c:pt idx="3248">
                  <c:v>1.7037289099999999</c:v>
                </c:pt>
                <c:pt idx="3249">
                  <c:v>1.9079056999999999</c:v>
                </c:pt>
                <c:pt idx="3250">
                  <c:v>2.2999999500000001</c:v>
                </c:pt>
                <c:pt idx="3251">
                  <c:v>3.3025000100000002</c:v>
                </c:pt>
                <c:pt idx="3252">
                  <c:v>5.3052711500000003</c:v>
                </c:pt>
                <c:pt idx="3253">
                  <c:v>3.9049975899999998</c:v>
                </c:pt>
                <c:pt idx="3254">
                  <c:v>2.8055913399999999</c:v>
                </c:pt>
                <c:pt idx="3255">
                  <c:v>2.2055902500000002</c:v>
                </c:pt>
                <c:pt idx="3256">
                  <c:v>1.80372679</c:v>
                </c:pt>
                <c:pt idx="3257">
                  <c:v>0.506871819</c:v>
                </c:pt>
                <c:pt idx="3258">
                  <c:v>1.2079056500000001</c:v>
                </c:pt>
                <c:pt idx="3259">
                  <c:v>2.50250006</c:v>
                </c:pt>
                <c:pt idx="3260">
                  <c:v>5.00250006</c:v>
                </c:pt>
                <c:pt idx="3261">
                  <c:v>3.7049999200000001</c:v>
                </c:pt>
                <c:pt idx="3262">
                  <c:v>2.1047141599999999</c:v>
                </c:pt>
                <c:pt idx="3263">
                  <c:v>1.6016666900000001</c:v>
                </c:pt>
                <c:pt idx="3264">
                  <c:v>0.70249998599999997</c:v>
                </c:pt>
                <c:pt idx="3265">
                  <c:v>0.605000019</c:v>
                </c:pt>
                <c:pt idx="3266">
                  <c:v>0.80000001200000004</c:v>
                </c:pt>
                <c:pt idx="3267">
                  <c:v>2.1047141599999999</c:v>
                </c:pt>
                <c:pt idx="3268">
                  <c:v>5.0037288699999998</c:v>
                </c:pt>
                <c:pt idx="3269">
                  <c:v>2.5035355099999999</c:v>
                </c:pt>
                <c:pt idx="3270">
                  <c:v>1.7079056500000001</c:v>
                </c:pt>
                <c:pt idx="3271">
                  <c:v>1.1037267399999999</c:v>
                </c:pt>
                <c:pt idx="3272">
                  <c:v>0.60222220400000004</c:v>
                </c:pt>
                <c:pt idx="3273">
                  <c:v>1.0079079900000001</c:v>
                </c:pt>
                <c:pt idx="3274">
                  <c:v>1.50250006</c:v>
                </c:pt>
                <c:pt idx="3275">
                  <c:v>2.1050000199999999</c:v>
                </c:pt>
                <c:pt idx="3276">
                  <c:v>3.2025001</c:v>
                </c:pt>
                <c:pt idx="3277">
                  <c:v>2.9035356000000001</c:v>
                </c:pt>
                <c:pt idx="3278">
                  <c:v>1.7100000399999999</c:v>
                </c:pt>
                <c:pt idx="3279">
                  <c:v>0.90249997400000004</c:v>
                </c:pt>
                <c:pt idx="3280">
                  <c:v>0.905590177</c:v>
                </c:pt>
                <c:pt idx="3281">
                  <c:v>1.0089729999999999</c:v>
                </c:pt>
                <c:pt idx="3282">
                  <c:v>2.9035356000000001</c:v>
                </c:pt>
                <c:pt idx="3283">
                  <c:v>2.2080123399999998</c:v>
                </c:pt>
                <c:pt idx="3284">
                  <c:v>4.3111825000000001</c:v>
                </c:pt>
                <c:pt idx="3285">
                  <c:v>2.7023553800000002</c:v>
                </c:pt>
                <c:pt idx="3286">
                  <c:v>2.5</c:v>
                </c:pt>
                <c:pt idx="3287">
                  <c:v>1.0035355100000001</c:v>
                </c:pt>
                <c:pt idx="3288">
                  <c:v>1.2035355599999999</c:v>
                </c:pt>
                <c:pt idx="3289">
                  <c:v>0.10249999899999999</c:v>
                </c:pt>
                <c:pt idx="3290">
                  <c:v>1.80901384</c:v>
                </c:pt>
                <c:pt idx="3291">
                  <c:v>2.8074536299999999</c:v>
                </c:pt>
                <c:pt idx="3292">
                  <c:v>4.2055902500000002</c:v>
                </c:pt>
                <c:pt idx="3293">
                  <c:v>2.2025001</c:v>
                </c:pt>
                <c:pt idx="3294">
                  <c:v>1.30707109</c:v>
                </c:pt>
                <c:pt idx="3295">
                  <c:v>1.20372784</c:v>
                </c:pt>
                <c:pt idx="3296">
                  <c:v>1.10353553</c:v>
                </c:pt>
                <c:pt idx="3297">
                  <c:v>0.703726768</c:v>
                </c:pt>
                <c:pt idx="3298">
                  <c:v>2.0074999299999998</c:v>
                </c:pt>
                <c:pt idx="3299">
                  <c:v>3.1035354100000001</c:v>
                </c:pt>
                <c:pt idx="3300">
                  <c:v>5.2024998699999996</c:v>
                </c:pt>
                <c:pt idx="3301">
                  <c:v>2.5037245800000001</c:v>
                </c:pt>
                <c:pt idx="3302">
                  <c:v>1.20559013</c:v>
                </c:pt>
                <c:pt idx="3303">
                  <c:v>0.50559019999999999</c:v>
                </c:pt>
                <c:pt idx="3304">
                  <c:v>0.80559015300000003</c:v>
                </c:pt>
                <c:pt idx="3305">
                  <c:v>0.70559018900000003</c:v>
                </c:pt>
                <c:pt idx="3306">
                  <c:v>1.7035355599999999</c:v>
                </c:pt>
                <c:pt idx="3307">
                  <c:v>2.7035355600000002</c:v>
                </c:pt>
                <c:pt idx="3308">
                  <c:v>5.7106065800000003</c:v>
                </c:pt>
                <c:pt idx="3309">
                  <c:v>2.80353546</c:v>
                </c:pt>
                <c:pt idx="3310">
                  <c:v>1.30687189</c:v>
                </c:pt>
                <c:pt idx="3311">
                  <c:v>1.7100000399999999</c:v>
                </c:pt>
                <c:pt idx="3312">
                  <c:v>1.4056655199999999</c:v>
                </c:pt>
                <c:pt idx="3313">
                  <c:v>1.00250006</c:v>
                </c:pt>
                <c:pt idx="3314">
                  <c:v>1.80999756</c:v>
                </c:pt>
                <c:pt idx="3315">
                  <c:v>3.2044444099999998</c:v>
                </c:pt>
                <c:pt idx="3316">
                  <c:v>5.00558996</c:v>
                </c:pt>
                <c:pt idx="3317">
                  <c:v>2.8094279800000002</c:v>
                </c:pt>
                <c:pt idx="3318">
                  <c:v>2.2037267699999998</c:v>
                </c:pt>
                <c:pt idx="3319">
                  <c:v>2.80353546</c:v>
                </c:pt>
                <c:pt idx="3320">
                  <c:v>1.80499995</c:v>
                </c:pt>
                <c:pt idx="3321">
                  <c:v>1.20249999</c:v>
                </c:pt>
                <c:pt idx="3322">
                  <c:v>1.20353723</c:v>
                </c:pt>
                <c:pt idx="3323">
                  <c:v>2.6024999599999998</c:v>
                </c:pt>
                <c:pt idx="3324">
                  <c:v>3.1023569100000001</c:v>
                </c:pt>
                <c:pt idx="3325">
                  <c:v>3.80235696</c:v>
                </c:pt>
                <c:pt idx="3326">
                  <c:v>2.6055901100000001</c:v>
                </c:pt>
                <c:pt idx="3327">
                  <c:v>2.0035355099999999</c:v>
                </c:pt>
                <c:pt idx="3328">
                  <c:v>1.4025000299999999</c:v>
                </c:pt>
                <c:pt idx="3329">
                  <c:v>1.0083333299999999</c:v>
                </c:pt>
                <c:pt idx="3330">
                  <c:v>1.8111803500000001</c:v>
                </c:pt>
                <c:pt idx="3331">
                  <c:v>2.6055901100000001</c:v>
                </c:pt>
                <c:pt idx="3332">
                  <c:v>4.9090137499999997</c:v>
                </c:pt>
                <c:pt idx="3333">
                  <c:v>3.3025000100000002</c:v>
                </c:pt>
                <c:pt idx="3334">
                  <c:v>2.5025024400000002</c:v>
                </c:pt>
                <c:pt idx="3335">
                  <c:v>2.3050000700000002</c:v>
                </c:pt>
                <c:pt idx="3336">
                  <c:v>2.00250006</c:v>
                </c:pt>
                <c:pt idx="3337">
                  <c:v>0.90790569799999998</c:v>
                </c:pt>
                <c:pt idx="3338">
                  <c:v>1.2033333799999999</c:v>
                </c:pt>
                <c:pt idx="3339">
                  <c:v>2.6016666900000001</c:v>
                </c:pt>
                <c:pt idx="3340">
                  <c:v>4.0037269599999998</c:v>
                </c:pt>
                <c:pt idx="3341">
                  <c:v>3.3070709699999998</c:v>
                </c:pt>
                <c:pt idx="3342">
                  <c:v>2.3083334</c:v>
                </c:pt>
                <c:pt idx="3343">
                  <c:v>2.1050000199999999</c:v>
                </c:pt>
                <c:pt idx="3344">
                  <c:v>1.8023570799999999</c:v>
                </c:pt>
                <c:pt idx="3345">
                  <c:v>1.40499997</c:v>
                </c:pt>
                <c:pt idx="3346">
                  <c:v>1.40790343</c:v>
                </c:pt>
                <c:pt idx="3347">
                  <c:v>3.1050000199999999</c:v>
                </c:pt>
                <c:pt idx="3348">
                  <c:v>5.6075000800000003</c:v>
                </c:pt>
                <c:pt idx="3349">
                  <c:v>3.1055879599999998</c:v>
                </c:pt>
                <c:pt idx="3350">
                  <c:v>1.7033333799999999</c:v>
                </c:pt>
                <c:pt idx="3351">
                  <c:v>0.20559017399999999</c:v>
                </c:pt>
                <c:pt idx="3352">
                  <c:v>0.90499997099999996</c:v>
                </c:pt>
                <c:pt idx="3353">
                  <c:v>0.80790567400000002</c:v>
                </c:pt>
                <c:pt idx="3354">
                  <c:v>2.00250006</c:v>
                </c:pt>
                <c:pt idx="3355">
                  <c:v>3.30559015</c:v>
                </c:pt>
                <c:pt idx="3356">
                  <c:v>5.0100002300000002</c:v>
                </c:pt>
                <c:pt idx="3357">
                  <c:v>2.3035373699999999</c:v>
                </c:pt>
                <c:pt idx="3358">
                  <c:v>1.91346288</c:v>
                </c:pt>
                <c:pt idx="3359">
                  <c:v>0.40250000400000002</c:v>
                </c:pt>
                <c:pt idx="3360">
                  <c:v>1.7000024300000001</c:v>
                </c:pt>
                <c:pt idx="3361">
                  <c:v>0.50333333000000002</c:v>
                </c:pt>
                <c:pt idx="3362">
                  <c:v>2.3035321199999998</c:v>
                </c:pt>
                <c:pt idx="3363">
                  <c:v>4</c:v>
                </c:pt>
                <c:pt idx="3364">
                  <c:v>4.8049998299999999</c:v>
                </c:pt>
                <c:pt idx="3365">
                  <c:v>3.9049975899999998</c:v>
                </c:pt>
                <c:pt idx="3366">
                  <c:v>2.90249991</c:v>
                </c:pt>
                <c:pt idx="3367">
                  <c:v>2.7035355600000002</c:v>
                </c:pt>
                <c:pt idx="3368">
                  <c:v>2.1090138</c:v>
                </c:pt>
                <c:pt idx="3369">
                  <c:v>1.5035355100000001</c:v>
                </c:pt>
                <c:pt idx="3370">
                  <c:v>1.8070295999999999</c:v>
                </c:pt>
                <c:pt idx="3371">
                  <c:v>2.8055880100000001</c:v>
                </c:pt>
                <c:pt idx="3372">
                  <c:v>5.5117850300000004</c:v>
                </c:pt>
                <c:pt idx="3373">
                  <c:v>3.9000001000000002</c:v>
                </c:pt>
                <c:pt idx="3374">
                  <c:v>2.40333343</c:v>
                </c:pt>
                <c:pt idx="3375">
                  <c:v>1.8025023899999999</c:v>
                </c:pt>
                <c:pt idx="3376">
                  <c:v>1.5055891299999999</c:v>
                </c:pt>
                <c:pt idx="3377">
                  <c:v>0.60559123800000003</c:v>
                </c:pt>
                <c:pt idx="3378">
                  <c:v>1.9070693299999999</c:v>
                </c:pt>
                <c:pt idx="3379">
                  <c:v>3.00351357</c:v>
                </c:pt>
                <c:pt idx="3380">
                  <c:v>4.3024973900000001</c:v>
                </c:pt>
                <c:pt idx="3381">
                  <c:v>3.40790558</c:v>
                </c:pt>
                <c:pt idx="3382">
                  <c:v>2.0024976699999999</c:v>
                </c:pt>
                <c:pt idx="3383">
                  <c:v>1.6055902200000001</c:v>
                </c:pt>
                <c:pt idx="3384">
                  <c:v>1.1000024100000001</c:v>
                </c:pt>
                <c:pt idx="3385">
                  <c:v>0.10471404300000001</c:v>
                </c:pt>
                <c:pt idx="3386">
                  <c:v>1.10000002</c:v>
                </c:pt>
                <c:pt idx="3387">
                  <c:v>2.3079056699999998</c:v>
                </c:pt>
                <c:pt idx="3388">
                  <c:v>4.5100026099999999</c:v>
                </c:pt>
                <c:pt idx="3389">
                  <c:v>2.80559015</c:v>
                </c:pt>
                <c:pt idx="3390">
                  <c:v>1.20249999</c:v>
                </c:pt>
                <c:pt idx="3391">
                  <c:v>1.2035355599999999</c:v>
                </c:pt>
                <c:pt idx="3392">
                  <c:v>0.80790567400000002</c:v>
                </c:pt>
                <c:pt idx="3393">
                  <c:v>0.50707107799999995</c:v>
                </c:pt>
                <c:pt idx="3394">
                  <c:v>2.2049999200000001</c:v>
                </c:pt>
                <c:pt idx="3395">
                  <c:v>2.90750003</c:v>
                </c:pt>
                <c:pt idx="3396">
                  <c:v>5</c:v>
                </c:pt>
                <c:pt idx="3397">
                  <c:v>3.3016667399999999</c:v>
                </c:pt>
                <c:pt idx="3398">
                  <c:v>1.9035354900000001</c:v>
                </c:pt>
                <c:pt idx="3399">
                  <c:v>2.2025001</c:v>
                </c:pt>
                <c:pt idx="3400">
                  <c:v>0.80333328199999998</c:v>
                </c:pt>
                <c:pt idx="3401">
                  <c:v>0.80353552100000003</c:v>
                </c:pt>
                <c:pt idx="3402">
                  <c:v>1.10333335</c:v>
                </c:pt>
                <c:pt idx="3403">
                  <c:v>3.0083334399999999</c:v>
                </c:pt>
                <c:pt idx="3404">
                  <c:v>5.0037245800000001</c:v>
                </c:pt>
                <c:pt idx="3405">
                  <c:v>4.5050001100000001</c:v>
                </c:pt>
                <c:pt idx="3406">
                  <c:v>2.2100000400000002</c:v>
                </c:pt>
                <c:pt idx="3407">
                  <c:v>2.8025000100000002</c:v>
                </c:pt>
                <c:pt idx="3408">
                  <c:v>1.10333335</c:v>
                </c:pt>
                <c:pt idx="3409">
                  <c:v>0.704999983</c:v>
                </c:pt>
                <c:pt idx="3410">
                  <c:v>1.7035337699999999</c:v>
                </c:pt>
                <c:pt idx="3411">
                  <c:v>2.9050023600000001</c:v>
                </c:pt>
                <c:pt idx="3412">
                  <c:v>5.50558996</c:v>
                </c:pt>
                <c:pt idx="3413">
                  <c:v>3.5033333299999998</c:v>
                </c:pt>
                <c:pt idx="3414">
                  <c:v>1.9052727199999999</c:v>
                </c:pt>
                <c:pt idx="3415">
                  <c:v>1.30559015</c:v>
                </c:pt>
                <c:pt idx="3416">
                  <c:v>1.1024999600000001</c:v>
                </c:pt>
                <c:pt idx="3417">
                  <c:v>0.30500000700000002</c:v>
                </c:pt>
                <c:pt idx="3418">
                  <c:v>2.0090138899999999</c:v>
                </c:pt>
                <c:pt idx="3419">
                  <c:v>2.9023587700000002</c:v>
                </c:pt>
                <c:pt idx="3420">
                  <c:v>6.2024998699999996</c:v>
                </c:pt>
                <c:pt idx="3421">
                  <c:v>3.2055902500000002</c:v>
                </c:pt>
                <c:pt idx="3422">
                  <c:v>2.2035355600000002</c:v>
                </c:pt>
                <c:pt idx="3423">
                  <c:v>2.4074525800000002</c:v>
                </c:pt>
                <c:pt idx="3424">
                  <c:v>0.50749999300000004</c:v>
                </c:pt>
                <c:pt idx="3425">
                  <c:v>0.80500000699999996</c:v>
                </c:pt>
                <c:pt idx="3426">
                  <c:v>1.8055890800000001</c:v>
                </c:pt>
                <c:pt idx="3427">
                  <c:v>3.1060092400000001</c:v>
                </c:pt>
                <c:pt idx="3428">
                  <c:v>5.4000000999999997</c:v>
                </c:pt>
                <c:pt idx="3429">
                  <c:v>3.5055901999999999</c:v>
                </c:pt>
                <c:pt idx="3430">
                  <c:v>1.90499997</c:v>
                </c:pt>
                <c:pt idx="3431">
                  <c:v>2.3025000100000002</c:v>
                </c:pt>
                <c:pt idx="3432">
                  <c:v>1.4025000299999999</c:v>
                </c:pt>
                <c:pt idx="3433">
                  <c:v>1.3035355799999999</c:v>
                </c:pt>
                <c:pt idx="3434">
                  <c:v>1.6047123700000001</c:v>
                </c:pt>
                <c:pt idx="3435">
                  <c:v>3.40750003</c:v>
                </c:pt>
                <c:pt idx="3436">
                  <c:v>5.9060091999999997</c:v>
                </c:pt>
                <c:pt idx="3437">
                  <c:v>3.5090138899999999</c:v>
                </c:pt>
                <c:pt idx="3438">
                  <c:v>2.50250006</c:v>
                </c:pt>
                <c:pt idx="3439">
                  <c:v>1.40559232</c:v>
                </c:pt>
                <c:pt idx="3440">
                  <c:v>0.403512865</c:v>
                </c:pt>
                <c:pt idx="3441">
                  <c:v>0.81118035300000002</c:v>
                </c:pt>
                <c:pt idx="3442">
                  <c:v>1.6074999599999999</c:v>
                </c:pt>
                <c:pt idx="3443">
                  <c:v>2.8070709699999998</c:v>
                </c:pt>
                <c:pt idx="3444">
                  <c:v>6.6067585900000001</c:v>
                </c:pt>
                <c:pt idx="3445">
                  <c:v>3.60897303</c:v>
                </c:pt>
                <c:pt idx="3446">
                  <c:v>1.70559013</c:v>
                </c:pt>
                <c:pt idx="3447">
                  <c:v>1.30707109</c:v>
                </c:pt>
                <c:pt idx="3448">
                  <c:v>1.9025000299999999</c:v>
                </c:pt>
                <c:pt idx="3449">
                  <c:v>0.30500000700000002</c:v>
                </c:pt>
                <c:pt idx="3450">
                  <c:v>1.5079057199999999</c:v>
                </c:pt>
                <c:pt idx="3451">
                  <c:v>3.1106066700000001</c:v>
                </c:pt>
                <c:pt idx="3452">
                  <c:v>6.8024997699999998</c:v>
                </c:pt>
                <c:pt idx="3453">
                  <c:v>4.4025001499999998</c:v>
                </c:pt>
                <c:pt idx="3454">
                  <c:v>2.41030788</c:v>
                </c:pt>
                <c:pt idx="3455">
                  <c:v>1.3025000099999999</c:v>
                </c:pt>
                <c:pt idx="3456">
                  <c:v>1.9055912500000001</c:v>
                </c:pt>
                <c:pt idx="3457">
                  <c:v>0.60707110200000003</c:v>
                </c:pt>
                <c:pt idx="3458">
                  <c:v>1.7060105800000001</c:v>
                </c:pt>
                <c:pt idx="3459">
                  <c:v>2.8050000700000002</c:v>
                </c:pt>
                <c:pt idx="3460">
                  <c:v>6.7024974799999999</c:v>
                </c:pt>
                <c:pt idx="3461">
                  <c:v>4.0999999000000003</c:v>
                </c:pt>
                <c:pt idx="3462">
                  <c:v>2.20790577</c:v>
                </c:pt>
                <c:pt idx="3463">
                  <c:v>1.9035356000000001</c:v>
                </c:pt>
                <c:pt idx="3464">
                  <c:v>1.7050000400000001</c:v>
                </c:pt>
                <c:pt idx="3465">
                  <c:v>0.403726786</c:v>
                </c:pt>
                <c:pt idx="3466">
                  <c:v>2.0089752700000001</c:v>
                </c:pt>
                <c:pt idx="3467">
                  <c:v>3.6050000199999999</c:v>
                </c:pt>
                <c:pt idx="3468">
                  <c:v>7.00250006</c:v>
                </c:pt>
                <c:pt idx="3469">
                  <c:v>3.5047140099999998</c:v>
                </c:pt>
                <c:pt idx="3470">
                  <c:v>1.8050024499999999</c:v>
                </c:pt>
                <c:pt idx="3471">
                  <c:v>1.40559232</c:v>
                </c:pt>
                <c:pt idx="3472">
                  <c:v>0.50558906800000003</c:v>
                </c:pt>
                <c:pt idx="3473">
                  <c:v>0.30559015299999998</c:v>
                </c:pt>
                <c:pt idx="3474">
                  <c:v>0.70249998599999997</c:v>
                </c:pt>
                <c:pt idx="3475">
                  <c:v>2.90249991</c:v>
                </c:pt>
                <c:pt idx="3476">
                  <c:v>6.9050002099999999</c:v>
                </c:pt>
                <c:pt idx="3477">
                  <c:v>3.40333343</c:v>
                </c:pt>
                <c:pt idx="3478">
                  <c:v>1.70559013</c:v>
                </c:pt>
                <c:pt idx="3479">
                  <c:v>0.20745356400000001</c:v>
                </c:pt>
                <c:pt idx="3480">
                  <c:v>0.60749757299999996</c:v>
                </c:pt>
                <c:pt idx="3481">
                  <c:v>0.605000019</c:v>
                </c:pt>
                <c:pt idx="3482">
                  <c:v>2.0070710200000001</c:v>
                </c:pt>
                <c:pt idx="3483">
                  <c:v>3.0070710200000001</c:v>
                </c:pt>
                <c:pt idx="3484">
                  <c:v>6.6035356500000004</c:v>
                </c:pt>
                <c:pt idx="3485">
                  <c:v>3.3016691200000001</c:v>
                </c:pt>
                <c:pt idx="3486">
                  <c:v>1.8025000099999999</c:v>
                </c:pt>
                <c:pt idx="3487">
                  <c:v>0.70559233399999999</c:v>
                </c:pt>
                <c:pt idx="3488">
                  <c:v>0.80707108999999999</c:v>
                </c:pt>
                <c:pt idx="3489">
                  <c:v>1.10558903</c:v>
                </c:pt>
                <c:pt idx="3490">
                  <c:v>2.4016666400000002</c:v>
                </c:pt>
                <c:pt idx="3491">
                  <c:v>3.0035355099999999</c:v>
                </c:pt>
                <c:pt idx="3492">
                  <c:v>6.2050023100000002</c:v>
                </c:pt>
                <c:pt idx="3493">
                  <c:v>3.40499997</c:v>
                </c:pt>
                <c:pt idx="3494">
                  <c:v>2.3106718100000001</c:v>
                </c:pt>
                <c:pt idx="3495">
                  <c:v>1.2037267700000001</c:v>
                </c:pt>
                <c:pt idx="3496">
                  <c:v>0.60333335399999999</c:v>
                </c:pt>
                <c:pt idx="3497">
                  <c:v>0.605000019</c:v>
                </c:pt>
                <c:pt idx="3498">
                  <c:v>2.3079056699999998</c:v>
                </c:pt>
                <c:pt idx="3499">
                  <c:v>3.7049999200000001</c:v>
                </c:pt>
                <c:pt idx="3500">
                  <c:v>5.00250006</c:v>
                </c:pt>
                <c:pt idx="3501">
                  <c:v>3.10353732</c:v>
                </c:pt>
                <c:pt idx="3502">
                  <c:v>1.20707107</c:v>
                </c:pt>
                <c:pt idx="3503">
                  <c:v>0.80833333699999999</c:v>
                </c:pt>
                <c:pt idx="3504">
                  <c:v>1.4083333</c:v>
                </c:pt>
                <c:pt idx="3505">
                  <c:v>1.7050000400000001</c:v>
                </c:pt>
                <c:pt idx="3506">
                  <c:v>2.1060092400000001</c:v>
                </c:pt>
                <c:pt idx="3507">
                  <c:v>2.8025000100000002</c:v>
                </c:pt>
                <c:pt idx="3508">
                  <c:v>6.4000000999999997</c:v>
                </c:pt>
                <c:pt idx="3509">
                  <c:v>4.0099401500000003</c:v>
                </c:pt>
                <c:pt idx="3510">
                  <c:v>1.1068718399999999</c:v>
                </c:pt>
                <c:pt idx="3511">
                  <c:v>1.1050000200000001</c:v>
                </c:pt>
                <c:pt idx="3512">
                  <c:v>1.7060099799999999</c:v>
                </c:pt>
                <c:pt idx="3513">
                  <c:v>1.7035355599999999</c:v>
                </c:pt>
                <c:pt idx="3514">
                  <c:v>2.9052696199999999</c:v>
                </c:pt>
                <c:pt idx="3515">
                  <c:v>4.3035373699999999</c:v>
                </c:pt>
                <c:pt idx="3516">
                  <c:v>5.2035336499999998</c:v>
                </c:pt>
                <c:pt idx="3517">
                  <c:v>3.40372896</c:v>
                </c:pt>
                <c:pt idx="3518">
                  <c:v>2.40249991</c:v>
                </c:pt>
                <c:pt idx="3519">
                  <c:v>1.2055890600000001</c:v>
                </c:pt>
                <c:pt idx="3520">
                  <c:v>0.70250242900000004</c:v>
                </c:pt>
                <c:pt idx="3521">
                  <c:v>0.61274755000000003</c:v>
                </c:pt>
                <c:pt idx="3522">
                  <c:v>1.8068712899999999</c:v>
                </c:pt>
                <c:pt idx="3523">
                  <c:v>2.80471396</c:v>
                </c:pt>
                <c:pt idx="3524">
                  <c:v>5.1068715999999998</c:v>
                </c:pt>
                <c:pt idx="3525">
                  <c:v>3.20000339</c:v>
                </c:pt>
                <c:pt idx="3526">
                  <c:v>1.8025000099999999</c:v>
                </c:pt>
                <c:pt idx="3527">
                  <c:v>1.7049975399999999</c:v>
                </c:pt>
                <c:pt idx="3528">
                  <c:v>0.90527355700000001</c:v>
                </c:pt>
                <c:pt idx="3529">
                  <c:v>0.60558795899999995</c:v>
                </c:pt>
                <c:pt idx="3530">
                  <c:v>1.9022222799999999</c:v>
                </c:pt>
                <c:pt idx="3531">
                  <c:v>3.30249763</c:v>
                </c:pt>
                <c:pt idx="3532">
                  <c:v>4.4000024800000004</c:v>
                </c:pt>
                <c:pt idx="3533">
                  <c:v>2.50250006</c:v>
                </c:pt>
                <c:pt idx="3534">
                  <c:v>1.4083313900000001</c:v>
                </c:pt>
                <c:pt idx="3535">
                  <c:v>3.1016666900000001</c:v>
                </c:pt>
                <c:pt idx="3536">
                  <c:v>1.0049999999999999</c:v>
                </c:pt>
                <c:pt idx="3537">
                  <c:v>0.90707105399999999</c:v>
                </c:pt>
                <c:pt idx="3538">
                  <c:v>1.9035354900000001</c:v>
                </c:pt>
                <c:pt idx="3539">
                  <c:v>3.1055901100000001</c:v>
                </c:pt>
                <c:pt idx="3540">
                  <c:v>3.5</c:v>
                </c:pt>
                <c:pt idx="3541">
                  <c:v>3.2074999800000001</c:v>
                </c:pt>
                <c:pt idx="3542">
                  <c:v>2.0035355099999999</c:v>
                </c:pt>
                <c:pt idx="3543">
                  <c:v>3.6047141599999999</c:v>
                </c:pt>
                <c:pt idx="3544">
                  <c:v>1.3035355799999999</c:v>
                </c:pt>
                <c:pt idx="3545">
                  <c:v>1.5055902000000001</c:v>
                </c:pt>
                <c:pt idx="3546">
                  <c:v>1.90166664</c:v>
                </c:pt>
                <c:pt idx="3547">
                  <c:v>3.3052704300000002</c:v>
                </c:pt>
                <c:pt idx="3548">
                  <c:v>3.10526824</c:v>
                </c:pt>
                <c:pt idx="3549">
                  <c:v>1.70249999</c:v>
                </c:pt>
                <c:pt idx="3550">
                  <c:v>1.2047140599999999</c:v>
                </c:pt>
                <c:pt idx="3551">
                  <c:v>1.4079056999999999</c:v>
                </c:pt>
                <c:pt idx="3552">
                  <c:v>0.80235701800000003</c:v>
                </c:pt>
                <c:pt idx="3553">
                  <c:v>0.405590177</c:v>
                </c:pt>
                <c:pt idx="3554">
                  <c:v>3.0055901999999999</c:v>
                </c:pt>
                <c:pt idx="3555">
                  <c:v>2.80901384</c:v>
                </c:pt>
                <c:pt idx="3556">
                  <c:v>2.00250006</c:v>
                </c:pt>
                <c:pt idx="3557">
                  <c:v>1.70249999</c:v>
                </c:pt>
                <c:pt idx="3558">
                  <c:v>2.4097182799999999</c:v>
                </c:pt>
                <c:pt idx="3559">
                  <c:v>2.2101378399999998</c:v>
                </c:pt>
                <c:pt idx="3560">
                  <c:v>0.405000001</c:v>
                </c:pt>
                <c:pt idx="3561">
                  <c:v>1.1050000200000001</c:v>
                </c:pt>
                <c:pt idx="3562">
                  <c:v>1.9101378899999999</c:v>
                </c:pt>
                <c:pt idx="3563">
                  <c:v>2.8074998899999999</c:v>
                </c:pt>
                <c:pt idx="3564">
                  <c:v>2.5052673799999998</c:v>
                </c:pt>
                <c:pt idx="3565">
                  <c:v>1.6052712200000001</c:v>
                </c:pt>
                <c:pt idx="3566">
                  <c:v>2.0035355099999999</c:v>
                </c:pt>
                <c:pt idx="3567">
                  <c:v>2.3160078500000001</c:v>
                </c:pt>
                <c:pt idx="3568">
                  <c:v>1.2049975399999999</c:v>
                </c:pt>
                <c:pt idx="3569">
                  <c:v>1.3023552899999999</c:v>
                </c:pt>
                <c:pt idx="3570">
                  <c:v>1.40707111</c:v>
                </c:pt>
                <c:pt idx="3571">
                  <c:v>1.6050000200000001</c:v>
                </c:pt>
                <c:pt idx="3572">
                  <c:v>2.6077778299999999</c:v>
                </c:pt>
                <c:pt idx="3573">
                  <c:v>1.9035354900000001</c:v>
                </c:pt>
                <c:pt idx="3574">
                  <c:v>1.6090124800000001</c:v>
                </c:pt>
                <c:pt idx="3575">
                  <c:v>1.50250006</c:v>
                </c:pt>
                <c:pt idx="3576">
                  <c:v>1.10353553</c:v>
                </c:pt>
                <c:pt idx="3577">
                  <c:v>0.90249997400000004</c:v>
                </c:pt>
                <c:pt idx="3578">
                  <c:v>2.1103053100000002</c:v>
                </c:pt>
                <c:pt idx="3579">
                  <c:v>2.7052712400000001</c:v>
                </c:pt>
                <c:pt idx="3580">
                  <c:v>3.80353546</c:v>
                </c:pt>
                <c:pt idx="3581">
                  <c:v>2.90249991</c:v>
                </c:pt>
                <c:pt idx="3582">
                  <c:v>1.80471575</c:v>
                </c:pt>
                <c:pt idx="3583">
                  <c:v>1.7000000500000001</c:v>
                </c:pt>
                <c:pt idx="3584">
                  <c:v>1.20559013</c:v>
                </c:pt>
                <c:pt idx="3585">
                  <c:v>0.81269288100000003</c:v>
                </c:pt>
                <c:pt idx="3586">
                  <c:v>2</c:v>
                </c:pt>
                <c:pt idx="3587">
                  <c:v>2.2055902500000002</c:v>
                </c:pt>
                <c:pt idx="3588">
                  <c:v>4.00558996</c:v>
                </c:pt>
                <c:pt idx="3589">
                  <c:v>2.30353546</c:v>
                </c:pt>
                <c:pt idx="3590">
                  <c:v>2.60471225</c:v>
                </c:pt>
                <c:pt idx="3591">
                  <c:v>1.8025000099999999</c:v>
                </c:pt>
                <c:pt idx="3592">
                  <c:v>2.2083332499999999</c:v>
                </c:pt>
                <c:pt idx="3593">
                  <c:v>0.903535545</c:v>
                </c:pt>
                <c:pt idx="3594">
                  <c:v>1.4055901799999999</c:v>
                </c:pt>
                <c:pt idx="3595">
                  <c:v>2.6090138</c:v>
                </c:pt>
                <c:pt idx="3596">
                  <c:v>3.0035355099999999</c:v>
                </c:pt>
                <c:pt idx="3597">
                  <c:v>2.8037266700000001</c:v>
                </c:pt>
                <c:pt idx="3598">
                  <c:v>1.50250006</c:v>
                </c:pt>
                <c:pt idx="3599">
                  <c:v>1.20249999</c:v>
                </c:pt>
                <c:pt idx="3600">
                  <c:v>0.70971488999999999</c:v>
                </c:pt>
                <c:pt idx="3601">
                  <c:v>1.0035355100000001</c:v>
                </c:pt>
                <c:pt idx="3602">
                  <c:v>2.1079056299999999</c:v>
                </c:pt>
                <c:pt idx="3603">
                  <c:v>3.0079057200000001</c:v>
                </c:pt>
                <c:pt idx="3604">
                  <c:v>4.5068750399999997</c:v>
                </c:pt>
                <c:pt idx="3605">
                  <c:v>3.2068717499999999</c:v>
                </c:pt>
                <c:pt idx="3606">
                  <c:v>2.1050000199999999</c:v>
                </c:pt>
                <c:pt idx="3607">
                  <c:v>0.202357024</c:v>
                </c:pt>
                <c:pt idx="3608">
                  <c:v>0.80471402400000003</c:v>
                </c:pt>
                <c:pt idx="3609">
                  <c:v>1.9052704600000001</c:v>
                </c:pt>
                <c:pt idx="3610">
                  <c:v>2.5055901999999999</c:v>
                </c:pt>
                <c:pt idx="3611">
                  <c:v>2.20707107</c:v>
                </c:pt>
                <c:pt idx="3612">
                  <c:v>4.8079056700000002</c:v>
                </c:pt>
                <c:pt idx="3613">
                  <c:v>3.0035338399999998</c:v>
                </c:pt>
                <c:pt idx="3614">
                  <c:v>1.30166662</c:v>
                </c:pt>
                <c:pt idx="3615">
                  <c:v>0.60000002399999997</c:v>
                </c:pt>
                <c:pt idx="3616">
                  <c:v>0.905590177</c:v>
                </c:pt>
                <c:pt idx="3617">
                  <c:v>0.80559015300000003</c:v>
                </c:pt>
                <c:pt idx="3618">
                  <c:v>2.1024999599999998</c:v>
                </c:pt>
                <c:pt idx="3619">
                  <c:v>3.2059836399999999</c:v>
                </c:pt>
                <c:pt idx="3620">
                  <c:v>5.0037269599999998</c:v>
                </c:pt>
                <c:pt idx="3621">
                  <c:v>2.6000034799999998</c:v>
                </c:pt>
                <c:pt idx="3622">
                  <c:v>1.0055902000000001</c:v>
                </c:pt>
                <c:pt idx="3623">
                  <c:v>1.1055902200000001</c:v>
                </c:pt>
                <c:pt idx="3624">
                  <c:v>1.30499995</c:v>
                </c:pt>
                <c:pt idx="3625">
                  <c:v>0.50707280600000004</c:v>
                </c:pt>
                <c:pt idx="3626">
                  <c:v>2.1055901100000001</c:v>
                </c:pt>
                <c:pt idx="3627">
                  <c:v>4.0066666599999996</c:v>
                </c:pt>
                <c:pt idx="3628">
                  <c:v>4.5035338400000002</c:v>
                </c:pt>
                <c:pt idx="3629">
                  <c:v>2.7047140600000001</c:v>
                </c:pt>
                <c:pt idx="3630">
                  <c:v>1.4079056999999999</c:v>
                </c:pt>
                <c:pt idx="3631">
                  <c:v>2.0047140099999998</c:v>
                </c:pt>
                <c:pt idx="3632">
                  <c:v>1.70249999</c:v>
                </c:pt>
                <c:pt idx="3633">
                  <c:v>1.9035356000000001</c:v>
                </c:pt>
                <c:pt idx="3634">
                  <c:v>3.40790558</c:v>
                </c:pt>
                <c:pt idx="3635">
                  <c:v>3.50250006</c:v>
                </c:pt>
                <c:pt idx="3636">
                  <c:v>5.2033333800000001</c:v>
                </c:pt>
                <c:pt idx="3637">
                  <c:v>2.5</c:v>
                </c:pt>
                <c:pt idx="3638">
                  <c:v>2.30353546</c:v>
                </c:pt>
                <c:pt idx="3639">
                  <c:v>1.5035373000000001</c:v>
                </c:pt>
                <c:pt idx="3640">
                  <c:v>1.20559013</c:v>
                </c:pt>
                <c:pt idx="3641">
                  <c:v>0.80500000699999996</c:v>
                </c:pt>
                <c:pt idx="3642">
                  <c:v>1.40499997</c:v>
                </c:pt>
                <c:pt idx="3643">
                  <c:v>2.5079057200000001</c:v>
                </c:pt>
                <c:pt idx="3644">
                  <c:v>4.7035355599999997</c:v>
                </c:pt>
                <c:pt idx="3645">
                  <c:v>2.6055891500000001</c:v>
                </c:pt>
                <c:pt idx="3646">
                  <c:v>1.5070710199999999</c:v>
                </c:pt>
                <c:pt idx="3647">
                  <c:v>1.1024999600000001</c:v>
                </c:pt>
                <c:pt idx="3648">
                  <c:v>0.606007874</c:v>
                </c:pt>
                <c:pt idx="3649">
                  <c:v>1.00250006</c:v>
                </c:pt>
                <c:pt idx="3650">
                  <c:v>2.1055891500000001</c:v>
                </c:pt>
                <c:pt idx="3651">
                  <c:v>3.40249991</c:v>
                </c:pt>
                <c:pt idx="3652">
                  <c:v>5.4035353700000002</c:v>
                </c:pt>
                <c:pt idx="3653">
                  <c:v>3.1055922499999999</c:v>
                </c:pt>
                <c:pt idx="3654">
                  <c:v>1.70249999</c:v>
                </c:pt>
                <c:pt idx="3655">
                  <c:v>1.70745361</c:v>
                </c:pt>
                <c:pt idx="3656">
                  <c:v>0.602500021</c:v>
                </c:pt>
                <c:pt idx="3657">
                  <c:v>0.69999998799999996</c:v>
                </c:pt>
                <c:pt idx="3658">
                  <c:v>2.4035356000000001</c:v>
                </c:pt>
                <c:pt idx="3659">
                  <c:v>4.00250006</c:v>
                </c:pt>
                <c:pt idx="3660">
                  <c:v>5.4055900599999998</c:v>
                </c:pt>
                <c:pt idx="3661">
                  <c:v>3.5055901999999999</c:v>
                </c:pt>
                <c:pt idx="3662">
                  <c:v>1.80559015</c:v>
                </c:pt>
                <c:pt idx="3663">
                  <c:v>3.2070727300000001</c:v>
                </c:pt>
                <c:pt idx="3664">
                  <c:v>2.2023570499999998</c:v>
                </c:pt>
                <c:pt idx="3665">
                  <c:v>0.906871855</c:v>
                </c:pt>
                <c:pt idx="3666">
                  <c:v>2.10353374</c:v>
                </c:pt>
                <c:pt idx="3667">
                  <c:v>3.1070728299999999</c:v>
                </c:pt>
                <c:pt idx="3668">
                  <c:v>5.3055901499999996</c:v>
                </c:pt>
                <c:pt idx="3669">
                  <c:v>3.8074536299999999</c:v>
                </c:pt>
                <c:pt idx="3670">
                  <c:v>1.7074999799999999</c:v>
                </c:pt>
                <c:pt idx="3671">
                  <c:v>0.80166667700000005</c:v>
                </c:pt>
                <c:pt idx="3672">
                  <c:v>0.60499757499999995</c:v>
                </c:pt>
                <c:pt idx="3673">
                  <c:v>0.70373004699999997</c:v>
                </c:pt>
                <c:pt idx="3674">
                  <c:v>2.1050000199999999</c:v>
                </c:pt>
                <c:pt idx="3675">
                  <c:v>3.5000023800000002</c:v>
                </c:pt>
                <c:pt idx="3676">
                  <c:v>5.9050002099999999</c:v>
                </c:pt>
                <c:pt idx="3677">
                  <c:v>2.6100025200000001</c:v>
                </c:pt>
                <c:pt idx="3678">
                  <c:v>1.0134628999999999</c:v>
                </c:pt>
                <c:pt idx="3679">
                  <c:v>0.21118034399999999</c:v>
                </c:pt>
                <c:pt idx="3680">
                  <c:v>0.70687186700000004</c:v>
                </c:pt>
                <c:pt idx="3681">
                  <c:v>1.00250244</c:v>
                </c:pt>
                <c:pt idx="3682">
                  <c:v>1.90666914</c:v>
                </c:pt>
                <c:pt idx="3683">
                  <c:v>4.4024977700000001</c:v>
                </c:pt>
                <c:pt idx="3684">
                  <c:v>5.5</c:v>
                </c:pt>
                <c:pt idx="3685">
                  <c:v>1.9124975200000001</c:v>
                </c:pt>
                <c:pt idx="3686">
                  <c:v>1.7050000400000001</c:v>
                </c:pt>
                <c:pt idx="3687">
                  <c:v>1.1070710399999999</c:v>
                </c:pt>
                <c:pt idx="3688">
                  <c:v>0.50353550899999999</c:v>
                </c:pt>
                <c:pt idx="3689">
                  <c:v>0.40166667099999998</c:v>
                </c:pt>
                <c:pt idx="3690">
                  <c:v>1.7999999499999999</c:v>
                </c:pt>
                <c:pt idx="3691">
                  <c:v>4.30999994</c:v>
                </c:pt>
                <c:pt idx="3692">
                  <c:v>5.4000000999999997</c:v>
                </c:pt>
                <c:pt idx="3693">
                  <c:v>3.2025001</c:v>
                </c:pt>
                <c:pt idx="3694">
                  <c:v>0.91030776499999999</c:v>
                </c:pt>
                <c:pt idx="3695">
                  <c:v>0.40351364000000001</c:v>
                </c:pt>
                <c:pt idx="3696">
                  <c:v>0.207905695</c:v>
                </c:pt>
                <c:pt idx="3697">
                  <c:v>0.30833578099999998</c:v>
                </c:pt>
                <c:pt idx="3698">
                  <c:v>1.60666668</c:v>
                </c:pt>
                <c:pt idx="3699">
                  <c:v>4.2055902500000002</c:v>
                </c:pt>
                <c:pt idx="3700">
                  <c:v>5.9050002099999999</c:v>
                </c:pt>
                <c:pt idx="3701">
                  <c:v>3.40707111</c:v>
                </c:pt>
                <c:pt idx="3702">
                  <c:v>0.30559018300000002</c:v>
                </c:pt>
                <c:pt idx="3703">
                  <c:v>0.60750245999999997</c:v>
                </c:pt>
                <c:pt idx="3704">
                  <c:v>1.1103054299999999</c:v>
                </c:pt>
                <c:pt idx="3705">
                  <c:v>0.707499981</c:v>
                </c:pt>
                <c:pt idx="3706">
                  <c:v>1.9055901799999999</c:v>
                </c:pt>
                <c:pt idx="3707">
                  <c:v>3.4055900600000002</c:v>
                </c:pt>
                <c:pt idx="3708">
                  <c:v>5.4079055800000004</c:v>
                </c:pt>
                <c:pt idx="3709">
                  <c:v>3.2111814000000001</c:v>
                </c:pt>
                <c:pt idx="3710">
                  <c:v>1.3060113200000001</c:v>
                </c:pt>
                <c:pt idx="3711">
                  <c:v>0.70249998599999997</c:v>
                </c:pt>
                <c:pt idx="3712">
                  <c:v>1.50372565</c:v>
                </c:pt>
                <c:pt idx="3713">
                  <c:v>0.30559125500000001</c:v>
                </c:pt>
                <c:pt idx="3714">
                  <c:v>2.6099975099999999</c:v>
                </c:pt>
                <c:pt idx="3715">
                  <c:v>4.6024999600000003</c:v>
                </c:pt>
                <c:pt idx="3716">
                  <c:v>4.9035353700000002</c:v>
                </c:pt>
                <c:pt idx="3717">
                  <c:v>2.80559015</c:v>
                </c:pt>
                <c:pt idx="3718">
                  <c:v>0.40526968200000002</c:v>
                </c:pt>
                <c:pt idx="3719">
                  <c:v>0.709999979</c:v>
                </c:pt>
                <c:pt idx="3720">
                  <c:v>1.0079057199999999</c:v>
                </c:pt>
                <c:pt idx="3721">
                  <c:v>1.1016666900000001</c:v>
                </c:pt>
                <c:pt idx="3722">
                  <c:v>2.7035355600000002</c:v>
                </c:pt>
                <c:pt idx="3723">
                  <c:v>3.5035355099999999</c:v>
                </c:pt>
                <c:pt idx="3724">
                  <c:v>6.5070710199999997</c:v>
                </c:pt>
                <c:pt idx="3725">
                  <c:v>3.1055922499999999</c:v>
                </c:pt>
                <c:pt idx="3726">
                  <c:v>1.5000024999999999</c:v>
                </c:pt>
                <c:pt idx="3727">
                  <c:v>1.2074999799999999</c:v>
                </c:pt>
                <c:pt idx="3728">
                  <c:v>1.9055901799999999</c:v>
                </c:pt>
                <c:pt idx="3729">
                  <c:v>1.70559013</c:v>
                </c:pt>
                <c:pt idx="3730">
                  <c:v>3.0035355099999999</c:v>
                </c:pt>
                <c:pt idx="3731">
                  <c:v>3.40499997</c:v>
                </c:pt>
                <c:pt idx="3732">
                  <c:v>6.6024999600000003</c:v>
                </c:pt>
                <c:pt idx="3733">
                  <c:v>3.4060092000000002</c:v>
                </c:pt>
                <c:pt idx="3734">
                  <c:v>2.5074999299999998</c:v>
                </c:pt>
                <c:pt idx="3735">
                  <c:v>1.8025000099999999</c:v>
                </c:pt>
                <c:pt idx="3736">
                  <c:v>1.70353723</c:v>
                </c:pt>
                <c:pt idx="3737">
                  <c:v>1.30559015</c:v>
                </c:pt>
                <c:pt idx="3738">
                  <c:v>2.0016667799999999</c:v>
                </c:pt>
                <c:pt idx="3739">
                  <c:v>3.1023569100000001</c:v>
                </c:pt>
                <c:pt idx="3740">
                  <c:v>6.1035356500000004</c:v>
                </c:pt>
                <c:pt idx="3741">
                  <c:v>3.80353546</c:v>
                </c:pt>
                <c:pt idx="3742">
                  <c:v>2.1070711599999998</c:v>
                </c:pt>
                <c:pt idx="3743">
                  <c:v>2.4035356000000001</c:v>
                </c:pt>
                <c:pt idx="3744">
                  <c:v>1.1023570300000001</c:v>
                </c:pt>
                <c:pt idx="3745">
                  <c:v>0.80471402400000003</c:v>
                </c:pt>
                <c:pt idx="3746">
                  <c:v>1.8025000099999999</c:v>
                </c:pt>
                <c:pt idx="3747">
                  <c:v>3.2035355600000002</c:v>
                </c:pt>
                <c:pt idx="3748">
                  <c:v>5.0044446000000002</c:v>
                </c:pt>
                <c:pt idx="3749">
                  <c:v>3.3016643499999998</c:v>
                </c:pt>
                <c:pt idx="3750">
                  <c:v>2.3052704300000002</c:v>
                </c:pt>
                <c:pt idx="3751">
                  <c:v>1.80249751</c:v>
                </c:pt>
                <c:pt idx="3752">
                  <c:v>1.1055912999999999</c:v>
                </c:pt>
                <c:pt idx="3753">
                  <c:v>2.2000000499999999</c:v>
                </c:pt>
                <c:pt idx="3754">
                  <c:v>2.0074999299999998</c:v>
                </c:pt>
                <c:pt idx="3755">
                  <c:v>3.4055900600000002</c:v>
                </c:pt>
                <c:pt idx="3756">
                  <c:v>4.2035355599999997</c:v>
                </c:pt>
                <c:pt idx="3757">
                  <c:v>3.0060093399999999</c:v>
                </c:pt>
                <c:pt idx="3758">
                  <c:v>2.00250006</c:v>
                </c:pt>
                <c:pt idx="3759">
                  <c:v>1.41060483</c:v>
                </c:pt>
                <c:pt idx="3760">
                  <c:v>1.40707111</c:v>
                </c:pt>
                <c:pt idx="3761">
                  <c:v>1.0049999999999999</c:v>
                </c:pt>
                <c:pt idx="3762">
                  <c:v>2.8025000100000002</c:v>
                </c:pt>
                <c:pt idx="3763">
                  <c:v>3.0090138899999999</c:v>
                </c:pt>
                <c:pt idx="3764">
                  <c:v>2.6050000199999999</c:v>
                </c:pt>
                <c:pt idx="3765">
                  <c:v>2.0050001100000001</c:v>
                </c:pt>
                <c:pt idx="3766">
                  <c:v>1.5</c:v>
                </c:pt>
                <c:pt idx="3767">
                  <c:v>0.90250003300000003</c:v>
                </c:pt>
                <c:pt idx="3768">
                  <c:v>0.70353555700000003</c:v>
                </c:pt>
                <c:pt idx="3769">
                  <c:v>0.60000002399999997</c:v>
                </c:pt>
                <c:pt idx="3770">
                  <c:v>1.0070710199999999</c:v>
                </c:pt>
                <c:pt idx="3771">
                  <c:v>2.2000024300000001</c:v>
                </c:pt>
                <c:pt idx="3772">
                  <c:v>4.4074997900000001</c:v>
                </c:pt>
                <c:pt idx="3773">
                  <c:v>2.9035337000000001</c:v>
                </c:pt>
                <c:pt idx="3774">
                  <c:v>1.50372672</c:v>
                </c:pt>
                <c:pt idx="3775">
                  <c:v>2.1079056299999999</c:v>
                </c:pt>
                <c:pt idx="3776">
                  <c:v>1.3075000000000001</c:v>
                </c:pt>
                <c:pt idx="3777">
                  <c:v>0.605000019</c:v>
                </c:pt>
                <c:pt idx="3778">
                  <c:v>1.6023570300000001</c:v>
                </c:pt>
                <c:pt idx="3779">
                  <c:v>2.7049999200000001</c:v>
                </c:pt>
                <c:pt idx="3780">
                  <c:v>4.0055913900000002</c:v>
                </c:pt>
                <c:pt idx="3781">
                  <c:v>2.00250006</c:v>
                </c:pt>
                <c:pt idx="3782">
                  <c:v>2.11030769</c:v>
                </c:pt>
                <c:pt idx="3783">
                  <c:v>0.70687127100000002</c:v>
                </c:pt>
                <c:pt idx="3784">
                  <c:v>1.3025000099999999</c:v>
                </c:pt>
                <c:pt idx="3785">
                  <c:v>0.50790572199999995</c:v>
                </c:pt>
                <c:pt idx="3786">
                  <c:v>1.8075000000000001</c:v>
                </c:pt>
                <c:pt idx="3787">
                  <c:v>2.6050000199999999</c:v>
                </c:pt>
                <c:pt idx="3788">
                  <c:v>4.3000001900000004</c:v>
                </c:pt>
                <c:pt idx="3789">
                  <c:v>2.9111802600000001</c:v>
                </c:pt>
                <c:pt idx="3790">
                  <c:v>1.7055890600000001</c:v>
                </c:pt>
                <c:pt idx="3791">
                  <c:v>1.2025024900000001</c:v>
                </c:pt>
                <c:pt idx="3792">
                  <c:v>2.0074999299999998</c:v>
                </c:pt>
                <c:pt idx="3793">
                  <c:v>1.50250006</c:v>
                </c:pt>
                <c:pt idx="3794">
                  <c:v>3.7117850799999998</c:v>
                </c:pt>
                <c:pt idx="3795">
                  <c:v>4.3049998299999999</c:v>
                </c:pt>
                <c:pt idx="3796">
                  <c:v>6.4079055800000004</c:v>
                </c:pt>
                <c:pt idx="3797">
                  <c:v>1.80559015</c:v>
                </c:pt>
                <c:pt idx="3798">
                  <c:v>0.41067186</c:v>
                </c:pt>
                <c:pt idx="3799">
                  <c:v>1.0055891299999999</c:v>
                </c:pt>
                <c:pt idx="3800">
                  <c:v>0.605000019</c:v>
                </c:pt>
                <c:pt idx="3801">
                  <c:v>1.2050000400000001</c:v>
                </c:pt>
                <c:pt idx="3802">
                  <c:v>1.5035355100000001</c:v>
                </c:pt>
                <c:pt idx="3803">
                  <c:v>0.405000001</c:v>
                </c:pt>
                <c:pt idx="3804">
                  <c:v>4.1024975799999996</c:v>
                </c:pt>
                <c:pt idx="3805">
                  <c:v>2.5055901999999999</c:v>
                </c:pt>
                <c:pt idx="3806">
                  <c:v>1.30372679</c:v>
                </c:pt>
                <c:pt idx="3807">
                  <c:v>1.81000245</c:v>
                </c:pt>
                <c:pt idx="3808">
                  <c:v>2.1024999599999998</c:v>
                </c:pt>
                <c:pt idx="3809">
                  <c:v>1.3025000099999999</c:v>
                </c:pt>
                <c:pt idx="3810">
                  <c:v>1.4037268199999999</c:v>
                </c:pt>
                <c:pt idx="3811">
                  <c:v>2.6090138</c:v>
                </c:pt>
                <c:pt idx="3812">
                  <c:v>3.6079072999999999</c:v>
                </c:pt>
                <c:pt idx="3813">
                  <c:v>2.1070711599999998</c:v>
                </c:pt>
                <c:pt idx="3814">
                  <c:v>1.5023570100000001</c:v>
                </c:pt>
                <c:pt idx="3815">
                  <c:v>1.80499995</c:v>
                </c:pt>
                <c:pt idx="3816">
                  <c:v>1.10558796</c:v>
                </c:pt>
                <c:pt idx="3817">
                  <c:v>0.90706932500000004</c:v>
                </c:pt>
                <c:pt idx="3818">
                  <c:v>1.2079056500000001</c:v>
                </c:pt>
                <c:pt idx="3819">
                  <c:v>2.40333343</c:v>
                </c:pt>
                <c:pt idx="3820">
                  <c:v>4.1055879600000003</c:v>
                </c:pt>
                <c:pt idx="3821">
                  <c:v>4.2070713</c:v>
                </c:pt>
                <c:pt idx="3822">
                  <c:v>1.4127475</c:v>
                </c:pt>
                <c:pt idx="3823">
                  <c:v>0.80235701800000003</c:v>
                </c:pt>
                <c:pt idx="3824">
                  <c:v>1.0035355100000001</c:v>
                </c:pt>
                <c:pt idx="3825">
                  <c:v>0.50353723800000005</c:v>
                </c:pt>
                <c:pt idx="3826">
                  <c:v>0.60558795899999995</c:v>
                </c:pt>
                <c:pt idx="3827">
                  <c:v>2.60353565</c:v>
                </c:pt>
                <c:pt idx="3828">
                  <c:v>3.9055900600000002</c:v>
                </c:pt>
                <c:pt idx="3829">
                  <c:v>2.80559015</c:v>
                </c:pt>
                <c:pt idx="3830">
                  <c:v>1.3075000000000001</c:v>
                </c:pt>
                <c:pt idx="3831">
                  <c:v>0.60000002399999997</c:v>
                </c:pt>
                <c:pt idx="3832">
                  <c:v>2.3570237700000001E-3</c:v>
                </c:pt>
                <c:pt idx="3833">
                  <c:v>0.602500021</c:v>
                </c:pt>
                <c:pt idx="3834">
                  <c:v>1.80901384</c:v>
                </c:pt>
                <c:pt idx="3835">
                  <c:v>2.5055901999999999</c:v>
                </c:pt>
                <c:pt idx="3836">
                  <c:v>4.9055924400000004</c:v>
                </c:pt>
                <c:pt idx="3837">
                  <c:v>3.4094281199999998</c:v>
                </c:pt>
                <c:pt idx="3838">
                  <c:v>1.10353374</c:v>
                </c:pt>
                <c:pt idx="3839">
                  <c:v>1.10686946</c:v>
                </c:pt>
                <c:pt idx="3840">
                  <c:v>1.5035355100000001</c:v>
                </c:pt>
                <c:pt idx="3841">
                  <c:v>1.1060079300000001</c:v>
                </c:pt>
                <c:pt idx="3842">
                  <c:v>2.5070710200000001</c:v>
                </c:pt>
                <c:pt idx="3843">
                  <c:v>2.5035355099999999</c:v>
                </c:pt>
                <c:pt idx="3844">
                  <c:v>5.5033335699999997</c:v>
                </c:pt>
                <c:pt idx="3845">
                  <c:v>3.10353374</c:v>
                </c:pt>
                <c:pt idx="3846">
                  <c:v>1.5099999900000001</c:v>
                </c:pt>
                <c:pt idx="3847">
                  <c:v>1.1035320799999999</c:v>
                </c:pt>
                <c:pt idx="3848">
                  <c:v>1.00250006</c:v>
                </c:pt>
                <c:pt idx="3849">
                  <c:v>1.4025000299999999</c:v>
                </c:pt>
                <c:pt idx="3850">
                  <c:v>1.90707111</c:v>
                </c:pt>
                <c:pt idx="3851">
                  <c:v>3.3074998899999999</c:v>
                </c:pt>
                <c:pt idx="3852">
                  <c:v>5.9025001499999998</c:v>
                </c:pt>
                <c:pt idx="3853">
                  <c:v>2.9037268200000002</c:v>
                </c:pt>
                <c:pt idx="3854">
                  <c:v>2.8079080599999999</c:v>
                </c:pt>
                <c:pt idx="3855">
                  <c:v>2.0016641599999998</c:v>
                </c:pt>
                <c:pt idx="3856">
                  <c:v>0.602500021</c:v>
                </c:pt>
                <c:pt idx="3857">
                  <c:v>0.903535545</c:v>
                </c:pt>
                <c:pt idx="3858">
                  <c:v>1.8127476</c:v>
                </c:pt>
                <c:pt idx="3859">
                  <c:v>2.7052712400000001</c:v>
                </c:pt>
                <c:pt idx="3860">
                  <c:v>5.8033332800000004</c:v>
                </c:pt>
                <c:pt idx="3861">
                  <c:v>3.20901251</c:v>
                </c:pt>
                <c:pt idx="3862">
                  <c:v>2.40999746</c:v>
                </c:pt>
                <c:pt idx="3863">
                  <c:v>1.9025000299999999</c:v>
                </c:pt>
                <c:pt idx="3864">
                  <c:v>1.6024999600000001</c:v>
                </c:pt>
                <c:pt idx="3865">
                  <c:v>0.81118035300000002</c:v>
                </c:pt>
                <c:pt idx="3866">
                  <c:v>2.2055902500000002</c:v>
                </c:pt>
                <c:pt idx="3867">
                  <c:v>2.90707111</c:v>
                </c:pt>
                <c:pt idx="3868">
                  <c:v>6.2074999799999997</c:v>
                </c:pt>
                <c:pt idx="3869">
                  <c:v>2.60353565</c:v>
                </c:pt>
                <c:pt idx="3870">
                  <c:v>1.50250006</c:v>
                </c:pt>
                <c:pt idx="3871">
                  <c:v>1.2035355599999999</c:v>
                </c:pt>
                <c:pt idx="3872">
                  <c:v>1.1035372000000001</c:v>
                </c:pt>
                <c:pt idx="3873">
                  <c:v>1.60353386</c:v>
                </c:pt>
                <c:pt idx="3874">
                  <c:v>2.20527053</c:v>
                </c:pt>
                <c:pt idx="3875">
                  <c:v>2.1055901100000001</c:v>
                </c:pt>
                <c:pt idx="3876">
                  <c:v>4.5035357500000002</c:v>
                </c:pt>
                <c:pt idx="3877">
                  <c:v>3.6070711599999998</c:v>
                </c:pt>
                <c:pt idx="3878">
                  <c:v>1.2103077200000001</c:v>
                </c:pt>
                <c:pt idx="3879">
                  <c:v>1.0079057199999999</c:v>
                </c:pt>
                <c:pt idx="3880">
                  <c:v>0.80500000699999996</c:v>
                </c:pt>
                <c:pt idx="3881">
                  <c:v>0.902357042</c:v>
                </c:pt>
                <c:pt idx="3882">
                  <c:v>2.5070710200000001</c:v>
                </c:pt>
                <c:pt idx="3883">
                  <c:v>3.0125000499999999</c:v>
                </c:pt>
                <c:pt idx="3884">
                  <c:v>5.8126931199999996</c:v>
                </c:pt>
                <c:pt idx="3885">
                  <c:v>4.3074998899999999</c:v>
                </c:pt>
                <c:pt idx="3886">
                  <c:v>1.0060092199999999</c:v>
                </c:pt>
                <c:pt idx="3887">
                  <c:v>2.2111804500000001</c:v>
                </c:pt>
                <c:pt idx="3888">
                  <c:v>1.91030777</c:v>
                </c:pt>
                <c:pt idx="3889">
                  <c:v>2.0060093399999999</c:v>
                </c:pt>
                <c:pt idx="3890">
                  <c:v>2.30559015</c:v>
                </c:pt>
                <c:pt idx="3891">
                  <c:v>3.40249991</c:v>
                </c:pt>
                <c:pt idx="3892">
                  <c:v>5.9025025400000004</c:v>
                </c:pt>
                <c:pt idx="3893">
                  <c:v>4.2103076000000001</c:v>
                </c:pt>
                <c:pt idx="3894">
                  <c:v>1.9055901799999999</c:v>
                </c:pt>
                <c:pt idx="3895">
                  <c:v>1.7103077200000001</c:v>
                </c:pt>
                <c:pt idx="3896">
                  <c:v>2.4035389399999998</c:v>
                </c:pt>
                <c:pt idx="3897">
                  <c:v>2.80901384</c:v>
                </c:pt>
                <c:pt idx="3898">
                  <c:v>2.3050000700000002</c:v>
                </c:pt>
                <c:pt idx="3899">
                  <c:v>3.9055903000000001</c:v>
                </c:pt>
                <c:pt idx="3900">
                  <c:v>5.7035355599999997</c:v>
                </c:pt>
                <c:pt idx="3901">
                  <c:v>3.10353374</c:v>
                </c:pt>
                <c:pt idx="3902">
                  <c:v>1.60749757</c:v>
                </c:pt>
                <c:pt idx="3903">
                  <c:v>0.89999997600000003</c:v>
                </c:pt>
                <c:pt idx="3904">
                  <c:v>2.2111804500000001</c:v>
                </c:pt>
                <c:pt idx="3905">
                  <c:v>2.2035355600000002</c:v>
                </c:pt>
                <c:pt idx="3906">
                  <c:v>2.2127475699999999</c:v>
                </c:pt>
                <c:pt idx="3907">
                  <c:v>3.0023570099999999</c:v>
                </c:pt>
                <c:pt idx="3908">
                  <c:v>6.3079056700000002</c:v>
                </c:pt>
                <c:pt idx="3909">
                  <c:v>3.5070710200000001</c:v>
                </c:pt>
                <c:pt idx="3910">
                  <c:v>2.5055901999999999</c:v>
                </c:pt>
                <c:pt idx="3911">
                  <c:v>1.6000024100000001</c:v>
                </c:pt>
                <c:pt idx="3912">
                  <c:v>1.1055902200000001</c:v>
                </c:pt>
                <c:pt idx="3913">
                  <c:v>1.5049999999999999</c:v>
                </c:pt>
                <c:pt idx="3914">
                  <c:v>0.703726768</c:v>
                </c:pt>
                <c:pt idx="3915">
                  <c:v>2.60353565</c:v>
                </c:pt>
                <c:pt idx="3916">
                  <c:v>4.0024843199999998</c:v>
                </c:pt>
                <c:pt idx="3917">
                  <c:v>3.9023571000000001</c:v>
                </c:pt>
                <c:pt idx="3918">
                  <c:v>0.91060662299999995</c:v>
                </c:pt>
                <c:pt idx="3919">
                  <c:v>0.70707106600000003</c:v>
                </c:pt>
                <c:pt idx="3920">
                  <c:v>0.70790803400000002</c:v>
                </c:pt>
                <c:pt idx="3921">
                  <c:v>1.3035355799999999</c:v>
                </c:pt>
                <c:pt idx="3922">
                  <c:v>2.4023571000000001</c:v>
                </c:pt>
                <c:pt idx="3923">
                  <c:v>4.0100002300000002</c:v>
                </c:pt>
                <c:pt idx="3924">
                  <c:v>5.7074999799999997</c:v>
                </c:pt>
                <c:pt idx="3925">
                  <c:v>3.4060092000000002</c:v>
                </c:pt>
                <c:pt idx="3926">
                  <c:v>1.3025000099999999</c:v>
                </c:pt>
                <c:pt idx="3927">
                  <c:v>0.905002415</c:v>
                </c:pt>
                <c:pt idx="3928">
                  <c:v>1.4060093199999999</c:v>
                </c:pt>
                <c:pt idx="3929">
                  <c:v>1.5</c:v>
                </c:pt>
                <c:pt idx="3930">
                  <c:v>2.5079057200000001</c:v>
                </c:pt>
                <c:pt idx="3931">
                  <c:v>3.90333343</c:v>
                </c:pt>
                <c:pt idx="3932">
                  <c:v>4.1035356500000004</c:v>
                </c:pt>
                <c:pt idx="3933">
                  <c:v>6.1052679999999997</c:v>
                </c:pt>
                <c:pt idx="3934">
                  <c:v>1.5023570100000001</c:v>
                </c:pt>
                <c:pt idx="3935">
                  <c:v>0.40600925700000001</c:v>
                </c:pt>
                <c:pt idx="3936">
                  <c:v>0.80500000699999996</c:v>
                </c:pt>
                <c:pt idx="3937">
                  <c:v>1.0055902000000001</c:v>
                </c:pt>
                <c:pt idx="3938">
                  <c:v>1.9047139900000001</c:v>
                </c:pt>
                <c:pt idx="3939">
                  <c:v>2.6090138</c:v>
                </c:pt>
                <c:pt idx="3940">
                  <c:v>6.3049998299999999</c:v>
                </c:pt>
                <c:pt idx="3941">
                  <c:v>3.30901384</c:v>
                </c:pt>
                <c:pt idx="3942">
                  <c:v>1.80559015</c:v>
                </c:pt>
                <c:pt idx="3943">
                  <c:v>1.8075000000000001</c:v>
                </c:pt>
                <c:pt idx="3944">
                  <c:v>0.30901387299999999</c:v>
                </c:pt>
                <c:pt idx="3945">
                  <c:v>1.10687125</c:v>
                </c:pt>
                <c:pt idx="3946">
                  <c:v>2.4055890999999998</c:v>
                </c:pt>
                <c:pt idx="3947">
                  <c:v>2.8074536299999999</c:v>
                </c:pt>
                <c:pt idx="3948">
                  <c:v>6.9025001499999998</c:v>
                </c:pt>
                <c:pt idx="3949">
                  <c:v>2.6099999</c:v>
                </c:pt>
                <c:pt idx="3950">
                  <c:v>1.2035136200000001</c:v>
                </c:pt>
                <c:pt idx="3951">
                  <c:v>0.60849839400000005</c:v>
                </c:pt>
                <c:pt idx="3952">
                  <c:v>1.2052696899999999</c:v>
                </c:pt>
                <c:pt idx="3953">
                  <c:v>1.11000001</c:v>
                </c:pt>
                <c:pt idx="3954">
                  <c:v>2.6050000199999999</c:v>
                </c:pt>
                <c:pt idx="3955">
                  <c:v>2.8025000100000002</c:v>
                </c:pt>
                <c:pt idx="3956">
                  <c:v>7.20706749</c:v>
                </c:pt>
                <c:pt idx="3957">
                  <c:v>3.9016666400000002</c:v>
                </c:pt>
                <c:pt idx="3958">
                  <c:v>0.90499997099999996</c:v>
                </c:pt>
                <c:pt idx="3959">
                  <c:v>0.80500000699999996</c:v>
                </c:pt>
                <c:pt idx="3960">
                  <c:v>0.80500000699999996</c:v>
                </c:pt>
                <c:pt idx="3961">
                  <c:v>0.70353555700000003</c:v>
                </c:pt>
                <c:pt idx="3962">
                  <c:v>2.40499997</c:v>
                </c:pt>
                <c:pt idx="3963">
                  <c:v>4.4103083600000001</c:v>
                </c:pt>
                <c:pt idx="3964">
                  <c:v>7.0023570099999999</c:v>
                </c:pt>
                <c:pt idx="3965">
                  <c:v>4.3000001900000004</c:v>
                </c:pt>
                <c:pt idx="3966">
                  <c:v>2.1055901100000001</c:v>
                </c:pt>
                <c:pt idx="3967">
                  <c:v>1.1023570300000001</c:v>
                </c:pt>
                <c:pt idx="3968">
                  <c:v>1.4079056999999999</c:v>
                </c:pt>
                <c:pt idx="3969">
                  <c:v>1.5060092199999999</c:v>
                </c:pt>
                <c:pt idx="3970">
                  <c:v>1.50499761</c:v>
                </c:pt>
                <c:pt idx="3971">
                  <c:v>3.1024999599999998</c:v>
                </c:pt>
                <c:pt idx="3972">
                  <c:v>6.30353546</c:v>
                </c:pt>
                <c:pt idx="3973">
                  <c:v>3.2074999800000001</c:v>
                </c:pt>
                <c:pt idx="3974">
                  <c:v>1.60000002</c:v>
                </c:pt>
                <c:pt idx="3975">
                  <c:v>0.60353553299999996</c:v>
                </c:pt>
                <c:pt idx="3976">
                  <c:v>0.21000005299999999</c:v>
                </c:pt>
                <c:pt idx="3977">
                  <c:v>0.40600925700000001</c:v>
                </c:pt>
                <c:pt idx="3978">
                  <c:v>1.8125</c:v>
                </c:pt>
                <c:pt idx="3979">
                  <c:v>3.4037268200000002</c:v>
                </c:pt>
                <c:pt idx="3980">
                  <c:v>6.7055911999999998</c:v>
                </c:pt>
                <c:pt idx="3981">
                  <c:v>3.7025001</c:v>
                </c:pt>
                <c:pt idx="3982">
                  <c:v>2.8103077399999998</c:v>
                </c:pt>
                <c:pt idx="3983">
                  <c:v>0.605000019</c:v>
                </c:pt>
                <c:pt idx="3984">
                  <c:v>0.30790647900000001</c:v>
                </c:pt>
                <c:pt idx="3985">
                  <c:v>0.602500021</c:v>
                </c:pt>
                <c:pt idx="3986">
                  <c:v>1.6070710399999999</c:v>
                </c:pt>
                <c:pt idx="3987">
                  <c:v>3.2074534899999998</c:v>
                </c:pt>
                <c:pt idx="3988">
                  <c:v>6.60559034</c:v>
                </c:pt>
                <c:pt idx="3989">
                  <c:v>2.70790482</c:v>
                </c:pt>
                <c:pt idx="3990">
                  <c:v>1.7000000500000001</c:v>
                </c:pt>
                <c:pt idx="3991">
                  <c:v>0.50707107799999995</c:v>
                </c:pt>
                <c:pt idx="3992">
                  <c:v>0.90499758699999999</c:v>
                </c:pt>
                <c:pt idx="3993">
                  <c:v>1.1000024100000001</c:v>
                </c:pt>
                <c:pt idx="3994">
                  <c:v>2.6024999599999998</c:v>
                </c:pt>
                <c:pt idx="3995">
                  <c:v>3.5050001100000001</c:v>
                </c:pt>
                <c:pt idx="3996">
                  <c:v>5</c:v>
                </c:pt>
                <c:pt idx="3997">
                  <c:v>2.9035372700000002</c:v>
                </c:pt>
                <c:pt idx="3998">
                  <c:v>1.0074535600000001</c:v>
                </c:pt>
                <c:pt idx="3999">
                  <c:v>0.60000002399999997</c:v>
                </c:pt>
                <c:pt idx="4000">
                  <c:v>0.71000242199999997</c:v>
                </c:pt>
                <c:pt idx="4001">
                  <c:v>0.50559019999999999</c:v>
                </c:pt>
                <c:pt idx="4002">
                  <c:v>1.5049999999999999</c:v>
                </c:pt>
                <c:pt idx="4003">
                  <c:v>3.5055901999999999</c:v>
                </c:pt>
                <c:pt idx="4004">
                  <c:v>7.00250006</c:v>
                </c:pt>
                <c:pt idx="4005">
                  <c:v>1.6055901100000001</c:v>
                </c:pt>
                <c:pt idx="4006">
                  <c:v>0.905590177</c:v>
                </c:pt>
                <c:pt idx="4007">
                  <c:v>0.40249755999999998</c:v>
                </c:pt>
                <c:pt idx="4008">
                  <c:v>0.40527045699999997</c:v>
                </c:pt>
                <c:pt idx="4009">
                  <c:v>3.40249991</c:v>
                </c:pt>
                <c:pt idx="4010">
                  <c:v>3.2033333800000001</c:v>
                </c:pt>
                <c:pt idx="4011">
                  <c:v>2.0077776900000002</c:v>
                </c:pt>
                <c:pt idx="4012">
                  <c:v>5.0050001100000001</c:v>
                </c:pt>
                <c:pt idx="4013">
                  <c:v>3.60353565</c:v>
                </c:pt>
                <c:pt idx="4014">
                  <c:v>1.30372679</c:v>
                </c:pt>
                <c:pt idx="4015">
                  <c:v>0.10249999899999999</c:v>
                </c:pt>
                <c:pt idx="4016">
                  <c:v>0.90499997099999996</c:v>
                </c:pt>
                <c:pt idx="4017">
                  <c:v>0.90249997400000004</c:v>
                </c:pt>
                <c:pt idx="4018">
                  <c:v>1.1024999600000001</c:v>
                </c:pt>
                <c:pt idx="4019">
                  <c:v>3.0070726900000002</c:v>
                </c:pt>
                <c:pt idx="4020">
                  <c:v>6.7090158500000001</c:v>
                </c:pt>
                <c:pt idx="4021">
                  <c:v>3.20707107</c:v>
                </c:pt>
                <c:pt idx="4022">
                  <c:v>1.30499995</c:v>
                </c:pt>
                <c:pt idx="4023">
                  <c:v>0.909012496</c:v>
                </c:pt>
                <c:pt idx="4024">
                  <c:v>0.80353552100000003</c:v>
                </c:pt>
                <c:pt idx="4025">
                  <c:v>0.30707106000000001</c:v>
                </c:pt>
                <c:pt idx="4026">
                  <c:v>2.9000001000000002</c:v>
                </c:pt>
                <c:pt idx="4027">
                  <c:v>3.5999998999999998</c:v>
                </c:pt>
                <c:pt idx="4028">
                  <c:v>6.5999999000000003</c:v>
                </c:pt>
                <c:pt idx="4029">
                  <c:v>3.7999999500000001</c:v>
                </c:pt>
                <c:pt idx="4030">
                  <c:v>1.5</c:v>
                </c:pt>
                <c:pt idx="4031">
                  <c:v>1.40166664</c:v>
                </c:pt>
                <c:pt idx="4032">
                  <c:v>2.4035356000000001</c:v>
                </c:pt>
                <c:pt idx="4033">
                  <c:v>1.9035354900000001</c:v>
                </c:pt>
                <c:pt idx="4034">
                  <c:v>1.9035354900000001</c:v>
                </c:pt>
                <c:pt idx="4035">
                  <c:v>2.5074999299999998</c:v>
                </c:pt>
                <c:pt idx="4036">
                  <c:v>2.60527277</c:v>
                </c:pt>
                <c:pt idx="4037">
                  <c:v>4.4070692100000004</c:v>
                </c:pt>
                <c:pt idx="4038">
                  <c:v>0.903535545</c:v>
                </c:pt>
                <c:pt idx="4039">
                  <c:v>1.6055902200000001</c:v>
                </c:pt>
                <c:pt idx="4040">
                  <c:v>1.2035337699999999</c:v>
                </c:pt>
                <c:pt idx="4041">
                  <c:v>0.90249997400000004</c:v>
                </c:pt>
                <c:pt idx="4042">
                  <c:v>2.2049999200000001</c:v>
                </c:pt>
                <c:pt idx="4043">
                  <c:v>2.0090138899999999</c:v>
                </c:pt>
                <c:pt idx="4044">
                  <c:v>5.3079032899999996</c:v>
                </c:pt>
                <c:pt idx="4045">
                  <c:v>3.7134628300000001</c:v>
                </c:pt>
                <c:pt idx="4046">
                  <c:v>1.1055902200000001</c:v>
                </c:pt>
                <c:pt idx="4047">
                  <c:v>1.4055901799999999</c:v>
                </c:pt>
                <c:pt idx="4048">
                  <c:v>1.0106066499999999</c:v>
                </c:pt>
                <c:pt idx="4049">
                  <c:v>0.80750000499999997</c:v>
                </c:pt>
                <c:pt idx="4050">
                  <c:v>2.0055901999999999</c:v>
                </c:pt>
                <c:pt idx="4051">
                  <c:v>2.2049999200000001</c:v>
                </c:pt>
                <c:pt idx="4052">
                  <c:v>6.0035357500000002</c:v>
                </c:pt>
                <c:pt idx="4053">
                  <c:v>3.8079056699999998</c:v>
                </c:pt>
                <c:pt idx="4054">
                  <c:v>1.11000001</c:v>
                </c:pt>
                <c:pt idx="4055">
                  <c:v>1.3055880099999999</c:v>
                </c:pt>
                <c:pt idx="4056">
                  <c:v>0.50353550899999999</c:v>
                </c:pt>
                <c:pt idx="4057">
                  <c:v>0.90790569799999998</c:v>
                </c:pt>
                <c:pt idx="4058">
                  <c:v>1.8035355799999999</c:v>
                </c:pt>
                <c:pt idx="4059">
                  <c:v>3.1024999599999998</c:v>
                </c:pt>
                <c:pt idx="4060">
                  <c:v>6.5103077899999997</c:v>
                </c:pt>
                <c:pt idx="4061">
                  <c:v>5.3025026300000002</c:v>
                </c:pt>
                <c:pt idx="4062">
                  <c:v>1.30353725</c:v>
                </c:pt>
                <c:pt idx="4063">
                  <c:v>0.410137951</c:v>
                </c:pt>
                <c:pt idx="4064">
                  <c:v>0.107453562</c:v>
                </c:pt>
                <c:pt idx="4065">
                  <c:v>1.10353553</c:v>
                </c:pt>
                <c:pt idx="4066">
                  <c:v>2.1055901100000001</c:v>
                </c:pt>
                <c:pt idx="4067">
                  <c:v>3.5050001100000001</c:v>
                </c:pt>
                <c:pt idx="4068">
                  <c:v>6.3031425499999996</c:v>
                </c:pt>
                <c:pt idx="4069">
                  <c:v>3.9079034300000002</c:v>
                </c:pt>
                <c:pt idx="4070">
                  <c:v>0.80686944699999996</c:v>
                </c:pt>
                <c:pt idx="4071">
                  <c:v>0.602500021</c:v>
                </c:pt>
                <c:pt idx="4072">
                  <c:v>0.40250000400000002</c:v>
                </c:pt>
                <c:pt idx="4073">
                  <c:v>0.70333331799999999</c:v>
                </c:pt>
                <c:pt idx="4074">
                  <c:v>1.50250006</c:v>
                </c:pt>
                <c:pt idx="4075">
                  <c:v>2.8079056699999998</c:v>
                </c:pt>
                <c:pt idx="4076">
                  <c:v>6.9000000999999997</c:v>
                </c:pt>
                <c:pt idx="4077">
                  <c:v>3.5</c:v>
                </c:pt>
                <c:pt idx="4078">
                  <c:v>1.70500243</c:v>
                </c:pt>
                <c:pt idx="4079">
                  <c:v>0.60559016499999996</c:v>
                </c:pt>
                <c:pt idx="4080">
                  <c:v>1.70249999</c:v>
                </c:pt>
                <c:pt idx="4081">
                  <c:v>0.80250001000000004</c:v>
                </c:pt>
                <c:pt idx="4082">
                  <c:v>1.80559015</c:v>
                </c:pt>
                <c:pt idx="4083">
                  <c:v>4.4074535399999997</c:v>
                </c:pt>
                <c:pt idx="4084">
                  <c:v>5.8049974400000002</c:v>
                </c:pt>
                <c:pt idx="4085">
                  <c:v>2.31343699</c:v>
                </c:pt>
                <c:pt idx="4086">
                  <c:v>2.1074569200000002</c:v>
                </c:pt>
                <c:pt idx="4087">
                  <c:v>1.2111803299999999</c:v>
                </c:pt>
                <c:pt idx="4088">
                  <c:v>2.1035354100000001</c:v>
                </c:pt>
                <c:pt idx="4089">
                  <c:v>1.1050000200000001</c:v>
                </c:pt>
                <c:pt idx="4090">
                  <c:v>2.9055900600000002</c:v>
                </c:pt>
                <c:pt idx="4091">
                  <c:v>3.0035355099999999</c:v>
                </c:pt>
                <c:pt idx="4092">
                  <c:v>6.9055900599999998</c:v>
                </c:pt>
                <c:pt idx="4093">
                  <c:v>3.71030784</c:v>
                </c:pt>
                <c:pt idx="4094">
                  <c:v>3.10353565</c:v>
                </c:pt>
                <c:pt idx="4095">
                  <c:v>1.6090124800000001</c:v>
                </c:pt>
                <c:pt idx="4096">
                  <c:v>0.90249997400000004</c:v>
                </c:pt>
                <c:pt idx="4097">
                  <c:v>6.66667009E-3</c:v>
                </c:pt>
                <c:pt idx="4098">
                  <c:v>2.9050023600000001</c:v>
                </c:pt>
                <c:pt idx="4099">
                  <c:v>4.2074999799999997</c:v>
                </c:pt>
                <c:pt idx="4100">
                  <c:v>5.6050000200000003</c:v>
                </c:pt>
                <c:pt idx="4101">
                  <c:v>3.30999994</c:v>
                </c:pt>
                <c:pt idx="4102">
                  <c:v>2.3079073399999999</c:v>
                </c:pt>
                <c:pt idx="4103">
                  <c:v>0.703726768</c:v>
                </c:pt>
                <c:pt idx="4104">
                  <c:v>1.0035355100000001</c:v>
                </c:pt>
                <c:pt idx="4105">
                  <c:v>0.5</c:v>
                </c:pt>
                <c:pt idx="4106">
                  <c:v>1.80499995</c:v>
                </c:pt>
                <c:pt idx="4107">
                  <c:v>4.6055889099999998</c:v>
                </c:pt>
                <c:pt idx="4108">
                  <c:v>5.6075000800000003</c:v>
                </c:pt>
                <c:pt idx="4109">
                  <c:v>4.5070729299999996</c:v>
                </c:pt>
                <c:pt idx="4110">
                  <c:v>0.90790569799999998</c:v>
                </c:pt>
                <c:pt idx="4111">
                  <c:v>0.70559233399999999</c:v>
                </c:pt>
                <c:pt idx="4112">
                  <c:v>1.0035355100000001</c:v>
                </c:pt>
                <c:pt idx="4113">
                  <c:v>1.1024999600000001</c:v>
                </c:pt>
                <c:pt idx="4114">
                  <c:v>1.8035355799999999</c:v>
                </c:pt>
                <c:pt idx="4115">
                  <c:v>4.50250006</c:v>
                </c:pt>
                <c:pt idx="4116">
                  <c:v>5.7055902500000002</c:v>
                </c:pt>
                <c:pt idx="4117">
                  <c:v>4.4079031899999999</c:v>
                </c:pt>
                <c:pt idx="4118">
                  <c:v>1.70559013</c:v>
                </c:pt>
                <c:pt idx="4119">
                  <c:v>0.90745353699999998</c:v>
                </c:pt>
                <c:pt idx="4120">
                  <c:v>1.1033357399999999</c:v>
                </c:pt>
                <c:pt idx="4121">
                  <c:v>0.60790568599999995</c:v>
                </c:pt>
                <c:pt idx="4122">
                  <c:v>2.7023570499999998</c:v>
                </c:pt>
                <c:pt idx="4123">
                  <c:v>4.4035353700000002</c:v>
                </c:pt>
                <c:pt idx="4124">
                  <c:v>5.5023570099999999</c:v>
                </c:pt>
                <c:pt idx="4125">
                  <c:v>3.1075000799999999</c:v>
                </c:pt>
                <c:pt idx="4126">
                  <c:v>1.10790575</c:v>
                </c:pt>
                <c:pt idx="4127">
                  <c:v>0.90707105399999999</c:v>
                </c:pt>
                <c:pt idx="4128">
                  <c:v>1.20707107</c:v>
                </c:pt>
                <c:pt idx="4129">
                  <c:v>1.1023570300000001</c:v>
                </c:pt>
                <c:pt idx="4130">
                  <c:v>2.1024999599999998</c:v>
                </c:pt>
                <c:pt idx="4131">
                  <c:v>3.21749997</c:v>
                </c:pt>
                <c:pt idx="4132">
                  <c:v>6.0050001100000001</c:v>
                </c:pt>
                <c:pt idx="4133">
                  <c:v>3.40499997</c:v>
                </c:pt>
                <c:pt idx="4134">
                  <c:v>1.0079057199999999</c:v>
                </c:pt>
                <c:pt idx="4135">
                  <c:v>1.60353553</c:v>
                </c:pt>
                <c:pt idx="4136">
                  <c:v>1.5035355100000001</c:v>
                </c:pt>
                <c:pt idx="4137">
                  <c:v>0.80000001200000004</c:v>
                </c:pt>
                <c:pt idx="4138">
                  <c:v>1.9035354900000001</c:v>
                </c:pt>
                <c:pt idx="4139">
                  <c:v>3.3037266700000001</c:v>
                </c:pt>
                <c:pt idx="4140">
                  <c:v>6.7037267700000003</c:v>
                </c:pt>
                <c:pt idx="4141">
                  <c:v>4.50250006</c:v>
                </c:pt>
                <c:pt idx="4142">
                  <c:v>2.0090138899999999</c:v>
                </c:pt>
                <c:pt idx="4143">
                  <c:v>1.0070710199999999</c:v>
                </c:pt>
                <c:pt idx="4144">
                  <c:v>0.50558799499999996</c:v>
                </c:pt>
                <c:pt idx="4145">
                  <c:v>0.40707281200000001</c:v>
                </c:pt>
                <c:pt idx="4146">
                  <c:v>2.90249991</c:v>
                </c:pt>
                <c:pt idx="4147">
                  <c:v>3.6024999599999998</c:v>
                </c:pt>
                <c:pt idx="4148">
                  <c:v>5.7024998699999996</c:v>
                </c:pt>
                <c:pt idx="4149">
                  <c:v>3.4037268200000002</c:v>
                </c:pt>
                <c:pt idx="4150">
                  <c:v>1.00750005</c:v>
                </c:pt>
                <c:pt idx="4151">
                  <c:v>0.90559124899999999</c:v>
                </c:pt>
                <c:pt idx="4152">
                  <c:v>0.80166667700000005</c:v>
                </c:pt>
                <c:pt idx="4153">
                  <c:v>0.70559018900000003</c:v>
                </c:pt>
                <c:pt idx="4154">
                  <c:v>2.6035354100000001</c:v>
                </c:pt>
                <c:pt idx="4155">
                  <c:v>5.4050002099999999</c:v>
                </c:pt>
                <c:pt idx="4156">
                  <c:v>5.4090137499999997</c:v>
                </c:pt>
                <c:pt idx="4157">
                  <c:v>3.6016666900000001</c:v>
                </c:pt>
                <c:pt idx="4158">
                  <c:v>1.5090124600000001</c:v>
                </c:pt>
                <c:pt idx="4159">
                  <c:v>1.3035355799999999</c:v>
                </c:pt>
                <c:pt idx="4160">
                  <c:v>1.9055901799999999</c:v>
                </c:pt>
                <c:pt idx="4161">
                  <c:v>1.2079056500000001</c:v>
                </c:pt>
                <c:pt idx="4162">
                  <c:v>2.2049999200000001</c:v>
                </c:pt>
                <c:pt idx="4163">
                  <c:v>4.7049975399999999</c:v>
                </c:pt>
                <c:pt idx="4164">
                  <c:v>5.20790577</c:v>
                </c:pt>
                <c:pt idx="4165">
                  <c:v>5.7052702899999996</c:v>
                </c:pt>
                <c:pt idx="4166">
                  <c:v>1.8025000099999999</c:v>
                </c:pt>
                <c:pt idx="4167">
                  <c:v>1.6024999600000001</c:v>
                </c:pt>
                <c:pt idx="4168">
                  <c:v>1.6070728299999999</c:v>
                </c:pt>
                <c:pt idx="4169">
                  <c:v>1.3035355799999999</c:v>
                </c:pt>
                <c:pt idx="4170">
                  <c:v>3.50250006</c:v>
                </c:pt>
                <c:pt idx="4171">
                  <c:v>4.8103079800000001</c:v>
                </c:pt>
                <c:pt idx="4172">
                  <c:v>3.6055901100000001</c:v>
                </c:pt>
                <c:pt idx="4173">
                  <c:v>3.1024999599999998</c:v>
                </c:pt>
                <c:pt idx="4174">
                  <c:v>2.3079056699999998</c:v>
                </c:pt>
                <c:pt idx="4175">
                  <c:v>1.1055902200000001</c:v>
                </c:pt>
                <c:pt idx="4176">
                  <c:v>0.80250001000000004</c:v>
                </c:pt>
                <c:pt idx="4177">
                  <c:v>0.20250000100000001</c:v>
                </c:pt>
                <c:pt idx="4178">
                  <c:v>2.3033332799999999</c:v>
                </c:pt>
                <c:pt idx="4179">
                  <c:v>2.4052705799999998</c:v>
                </c:pt>
                <c:pt idx="4180">
                  <c:v>5.4089722599999996</c:v>
                </c:pt>
                <c:pt idx="4181">
                  <c:v>3.4055900600000002</c:v>
                </c:pt>
                <c:pt idx="4182">
                  <c:v>1.00353384</c:v>
                </c:pt>
                <c:pt idx="4183">
                  <c:v>1.0055902000000001</c:v>
                </c:pt>
                <c:pt idx="4184">
                  <c:v>0.90499997099999996</c:v>
                </c:pt>
                <c:pt idx="4185">
                  <c:v>0.80500000699999996</c:v>
                </c:pt>
                <c:pt idx="4186">
                  <c:v>1.8025000099999999</c:v>
                </c:pt>
                <c:pt idx="4187">
                  <c:v>2.70527053</c:v>
                </c:pt>
                <c:pt idx="4188">
                  <c:v>5.00250006</c:v>
                </c:pt>
                <c:pt idx="4189">
                  <c:v>3.80249763</c:v>
                </c:pt>
                <c:pt idx="4190">
                  <c:v>2.1023569100000001</c:v>
                </c:pt>
                <c:pt idx="4191">
                  <c:v>0.30559018300000002</c:v>
                </c:pt>
                <c:pt idx="4192">
                  <c:v>1.01520693</c:v>
                </c:pt>
                <c:pt idx="4193">
                  <c:v>0.40749755500000001</c:v>
                </c:pt>
                <c:pt idx="4194">
                  <c:v>2.7025001</c:v>
                </c:pt>
                <c:pt idx="4195">
                  <c:v>3.1050000199999999</c:v>
                </c:pt>
                <c:pt idx="4196">
                  <c:v>5.6055922499999999</c:v>
                </c:pt>
                <c:pt idx="4197">
                  <c:v>3.3066666100000002</c:v>
                </c:pt>
                <c:pt idx="4198">
                  <c:v>1.50250006</c:v>
                </c:pt>
                <c:pt idx="4199">
                  <c:v>0.11030775299999999</c:v>
                </c:pt>
                <c:pt idx="4200">
                  <c:v>1.3025000099999999</c:v>
                </c:pt>
                <c:pt idx="4201">
                  <c:v>0.70790571000000002</c:v>
                </c:pt>
                <c:pt idx="4202">
                  <c:v>2.20897532</c:v>
                </c:pt>
                <c:pt idx="4203">
                  <c:v>3.80353546</c:v>
                </c:pt>
                <c:pt idx="4204">
                  <c:v>6.3079047199999998</c:v>
                </c:pt>
                <c:pt idx="4205">
                  <c:v>3.3070709699999998</c:v>
                </c:pt>
                <c:pt idx="4206">
                  <c:v>1.30499995</c:v>
                </c:pt>
                <c:pt idx="4207">
                  <c:v>0.70526969399999995</c:v>
                </c:pt>
                <c:pt idx="4208">
                  <c:v>0.90559232199999995</c:v>
                </c:pt>
                <c:pt idx="4209">
                  <c:v>0.30499756300000003</c:v>
                </c:pt>
                <c:pt idx="4210">
                  <c:v>2.00250006</c:v>
                </c:pt>
                <c:pt idx="4211">
                  <c:v>3.2035372299999998</c:v>
                </c:pt>
                <c:pt idx="4212">
                  <c:v>6.7070713</c:v>
                </c:pt>
                <c:pt idx="4213">
                  <c:v>3.5023570099999999</c:v>
                </c:pt>
                <c:pt idx="4214">
                  <c:v>0.30500000700000002</c:v>
                </c:pt>
                <c:pt idx="4215">
                  <c:v>1.2050000400000001</c:v>
                </c:pt>
                <c:pt idx="4216">
                  <c:v>1.2074999799999999</c:v>
                </c:pt>
                <c:pt idx="4217">
                  <c:v>1.4035354900000001</c:v>
                </c:pt>
                <c:pt idx="4218">
                  <c:v>1.8033332799999999</c:v>
                </c:pt>
                <c:pt idx="4219">
                  <c:v>3.0023570099999999</c:v>
                </c:pt>
                <c:pt idx="4220">
                  <c:v>5.3024997699999998</c:v>
                </c:pt>
                <c:pt idx="4221">
                  <c:v>3.1055879599999998</c:v>
                </c:pt>
                <c:pt idx="4222">
                  <c:v>1.4055891</c:v>
                </c:pt>
                <c:pt idx="4223">
                  <c:v>1.1055901100000001</c:v>
                </c:pt>
                <c:pt idx="4224">
                  <c:v>1.3094281000000001</c:v>
                </c:pt>
                <c:pt idx="4225">
                  <c:v>0.406871855</c:v>
                </c:pt>
                <c:pt idx="4226">
                  <c:v>1.70249999</c:v>
                </c:pt>
                <c:pt idx="4227">
                  <c:v>4.6068715999999998</c:v>
                </c:pt>
                <c:pt idx="4228">
                  <c:v>4.5</c:v>
                </c:pt>
                <c:pt idx="4229">
                  <c:v>3.50666666</c:v>
                </c:pt>
                <c:pt idx="4230">
                  <c:v>1.8025023899999999</c:v>
                </c:pt>
                <c:pt idx="4231">
                  <c:v>0.90666663599999997</c:v>
                </c:pt>
                <c:pt idx="4232">
                  <c:v>1.2035337699999999</c:v>
                </c:pt>
                <c:pt idx="4233">
                  <c:v>1.5035355100000001</c:v>
                </c:pt>
                <c:pt idx="4234">
                  <c:v>3.1024999599999998</c:v>
                </c:pt>
                <c:pt idx="4235">
                  <c:v>4.4050002099999999</c:v>
                </c:pt>
                <c:pt idx="4236">
                  <c:v>5.7049999199999997</c:v>
                </c:pt>
                <c:pt idx="4237">
                  <c:v>2.4055900600000002</c:v>
                </c:pt>
                <c:pt idx="4238">
                  <c:v>1.4035354900000001</c:v>
                </c:pt>
                <c:pt idx="4239">
                  <c:v>1.00749993</c:v>
                </c:pt>
                <c:pt idx="4240">
                  <c:v>1.00000238</c:v>
                </c:pt>
                <c:pt idx="4241">
                  <c:v>1.2000000500000001</c:v>
                </c:pt>
                <c:pt idx="4242">
                  <c:v>2.0016667799999999</c:v>
                </c:pt>
                <c:pt idx="4243">
                  <c:v>3.5084984299999999</c:v>
                </c:pt>
                <c:pt idx="4244">
                  <c:v>7.2024998699999996</c:v>
                </c:pt>
                <c:pt idx="4245">
                  <c:v>2.6090138</c:v>
                </c:pt>
                <c:pt idx="4246">
                  <c:v>1.2079056500000001</c:v>
                </c:pt>
                <c:pt idx="4247">
                  <c:v>0.40901386699999998</c:v>
                </c:pt>
                <c:pt idx="4248">
                  <c:v>0.405000001</c:v>
                </c:pt>
                <c:pt idx="4249">
                  <c:v>0.10249757</c:v>
                </c:pt>
                <c:pt idx="4250">
                  <c:v>1.80999994</c:v>
                </c:pt>
                <c:pt idx="4251">
                  <c:v>4.0035357500000002</c:v>
                </c:pt>
                <c:pt idx="4252">
                  <c:v>7.0050001100000001</c:v>
                </c:pt>
                <c:pt idx="4253">
                  <c:v>3.1070692499999999</c:v>
                </c:pt>
                <c:pt idx="4254">
                  <c:v>1.0049999999999999</c:v>
                </c:pt>
                <c:pt idx="4255">
                  <c:v>0.60353380400000001</c:v>
                </c:pt>
                <c:pt idx="4256">
                  <c:v>0.91166669099999997</c:v>
                </c:pt>
                <c:pt idx="4257">
                  <c:v>0.90790569799999998</c:v>
                </c:pt>
                <c:pt idx="4258">
                  <c:v>1.9090138699999999</c:v>
                </c:pt>
                <c:pt idx="4259">
                  <c:v>3.5068712199999998</c:v>
                </c:pt>
                <c:pt idx="4260">
                  <c:v>6.3103079800000001</c:v>
                </c:pt>
                <c:pt idx="4261">
                  <c:v>2.80555558</c:v>
                </c:pt>
                <c:pt idx="4262">
                  <c:v>1.2079056500000001</c:v>
                </c:pt>
                <c:pt idx="4263">
                  <c:v>1.0023570100000001</c:v>
                </c:pt>
                <c:pt idx="4264">
                  <c:v>1.6070710399999999</c:v>
                </c:pt>
                <c:pt idx="4265">
                  <c:v>0.61118251099999998</c:v>
                </c:pt>
                <c:pt idx="4266">
                  <c:v>1.8025000099999999</c:v>
                </c:pt>
                <c:pt idx="4267">
                  <c:v>4.2024998699999996</c:v>
                </c:pt>
                <c:pt idx="4268">
                  <c:v>4.9055900599999998</c:v>
                </c:pt>
                <c:pt idx="4269">
                  <c:v>3.3079063899999999</c:v>
                </c:pt>
                <c:pt idx="4270">
                  <c:v>1.50526965</c:v>
                </c:pt>
                <c:pt idx="4271">
                  <c:v>0.40901592399999998</c:v>
                </c:pt>
                <c:pt idx="4272">
                  <c:v>1.50250006</c:v>
                </c:pt>
                <c:pt idx="4273">
                  <c:v>0.903535545</c:v>
                </c:pt>
                <c:pt idx="4274">
                  <c:v>2.8050000700000002</c:v>
                </c:pt>
                <c:pt idx="4275">
                  <c:v>3.3103077399999998</c:v>
                </c:pt>
                <c:pt idx="4276">
                  <c:v>5.60707092</c:v>
                </c:pt>
                <c:pt idx="4277">
                  <c:v>2.8074998899999999</c:v>
                </c:pt>
                <c:pt idx="4278">
                  <c:v>1.30559015</c:v>
                </c:pt>
                <c:pt idx="4279">
                  <c:v>0.60790568599999995</c:v>
                </c:pt>
                <c:pt idx="4280">
                  <c:v>1.60353553</c:v>
                </c:pt>
                <c:pt idx="4281">
                  <c:v>1.20901382</c:v>
                </c:pt>
                <c:pt idx="4282">
                  <c:v>1.8035355799999999</c:v>
                </c:pt>
                <c:pt idx="4283">
                  <c:v>4.5035357500000002</c:v>
                </c:pt>
                <c:pt idx="4284">
                  <c:v>6.5033359500000003</c:v>
                </c:pt>
                <c:pt idx="4285">
                  <c:v>3.0016667799999999</c:v>
                </c:pt>
                <c:pt idx="4286">
                  <c:v>1.80833328</c:v>
                </c:pt>
                <c:pt idx="4287">
                  <c:v>1.7024976000000001</c:v>
                </c:pt>
                <c:pt idx="4288">
                  <c:v>3.30559015</c:v>
                </c:pt>
                <c:pt idx="4289">
                  <c:v>0.30600926299999998</c:v>
                </c:pt>
                <c:pt idx="4290">
                  <c:v>1.6055902200000001</c:v>
                </c:pt>
                <c:pt idx="4291">
                  <c:v>3.1037268600000001</c:v>
                </c:pt>
                <c:pt idx="4292">
                  <c:v>8.1024999599999994</c:v>
                </c:pt>
                <c:pt idx="4293">
                  <c:v>5.3000025700000002</c:v>
                </c:pt>
                <c:pt idx="4294">
                  <c:v>1.1024999600000001</c:v>
                </c:pt>
                <c:pt idx="4295">
                  <c:v>1.10353553</c:v>
                </c:pt>
                <c:pt idx="4296">
                  <c:v>2.30687189</c:v>
                </c:pt>
                <c:pt idx="4297">
                  <c:v>2.80687189</c:v>
                </c:pt>
                <c:pt idx="4298">
                  <c:v>2.8078568000000002</c:v>
                </c:pt>
                <c:pt idx="4299">
                  <c:v>3.30901384</c:v>
                </c:pt>
                <c:pt idx="4300">
                  <c:v>6.4084982899999998</c:v>
                </c:pt>
                <c:pt idx="4301">
                  <c:v>4.0033335699999997</c:v>
                </c:pt>
                <c:pt idx="4302">
                  <c:v>1.3025000099999999</c:v>
                </c:pt>
                <c:pt idx="4303">
                  <c:v>1.60558796</c:v>
                </c:pt>
                <c:pt idx="4304">
                  <c:v>0.90500003100000004</c:v>
                </c:pt>
                <c:pt idx="4305">
                  <c:v>1.90750003</c:v>
                </c:pt>
                <c:pt idx="4306">
                  <c:v>2.5103082699999999</c:v>
                </c:pt>
                <c:pt idx="4307">
                  <c:v>2.40901399</c:v>
                </c:pt>
                <c:pt idx="4308">
                  <c:v>6.3024997699999998</c:v>
                </c:pt>
                <c:pt idx="4309">
                  <c:v>5.5050001100000001</c:v>
                </c:pt>
                <c:pt idx="4310">
                  <c:v>1.20790339</c:v>
                </c:pt>
                <c:pt idx="4311">
                  <c:v>1.20707107</c:v>
                </c:pt>
                <c:pt idx="4312">
                  <c:v>1.60000348</c:v>
                </c:pt>
                <c:pt idx="4313">
                  <c:v>1.2055912</c:v>
                </c:pt>
                <c:pt idx="4314">
                  <c:v>2.2055902500000002</c:v>
                </c:pt>
                <c:pt idx="4315">
                  <c:v>2.8025000100000002</c:v>
                </c:pt>
                <c:pt idx="4316">
                  <c:v>5.1055922499999999</c:v>
                </c:pt>
                <c:pt idx="4317">
                  <c:v>2.90790558</c:v>
                </c:pt>
                <c:pt idx="4318">
                  <c:v>1.40499759</c:v>
                </c:pt>
                <c:pt idx="4319">
                  <c:v>0.70314270300000004</c:v>
                </c:pt>
                <c:pt idx="4320">
                  <c:v>0.40250000400000002</c:v>
                </c:pt>
                <c:pt idx="4321">
                  <c:v>0.20235703899999999</c:v>
                </c:pt>
                <c:pt idx="4322">
                  <c:v>2.3050000700000002</c:v>
                </c:pt>
                <c:pt idx="4323">
                  <c:v>7.4071145100000004</c:v>
                </c:pt>
                <c:pt idx="4324">
                  <c:v>3.70707107</c:v>
                </c:pt>
                <c:pt idx="4325">
                  <c:v>2.9055903000000001</c:v>
                </c:pt>
                <c:pt idx="4326">
                  <c:v>1.1023570300000001</c:v>
                </c:pt>
                <c:pt idx="4327">
                  <c:v>1.50250006</c:v>
                </c:pt>
                <c:pt idx="4328">
                  <c:v>0.20499999799999999</c:v>
                </c:pt>
                <c:pt idx="4329">
                  <c:v>1.4000024799999999</c:v>
                </c:pt>
                <c:pt idx="4330">
                  <c:v>1.80353725</c:v>
                </c:pt>
                <c:pt idx="4331">
                  <c:v>4.8055901499999996</c:v>
                </c:pt>
                <c:pt idx="4332">
                  <c:v>5.3055892</c:v>
                </c:pt>
                <c:pt idx="4333">
                  <c:v>3.10353732</c:v>
                </c:pt>
                <c:pt idx="4334">
                  <c:v>0.91414040299999999</c:v>
                </c:pt>
                <c:pt idx="4335">
                  <c:v>1.0050025</c:v>
                </c:pt>
                <c:pt idx="4336">
                  <c:v>0.80500000699999996</c:v>
                </c:pt>
                <c:pt idx="4337">
                  <c:v>0.602500021</c:v>
                </c:pt>
                <c:pt idx="4338">
                  <c:v>2.1033332300000001</c:v>
                </c:pt>
                <c:pt idx="4339">
                  <c:v>4.30353546</c:v>
                </c:pt>
                <c:pt idx="4340">
                  <c:v>4.4016666400000002</c:v>
                </c:pt>
                <c:pt idx="4341">
                  <c:v>2.6024999599999998</c:v>
                </c:pt>
                <c:pt idx="4342">
                  <c:v>1.70527041</c:v>
                </c:pt>
                <c:pt idx="4343">
                  <c:v>1.0016666700000001</c:v>
                </c:pt>
                <c:pt idx="4344">
                  <c:v>1.3025000099999999</c:v>
                </c:pt>
                <c:pt idx="4345">
                  <c:v>0.90235876999999998</c:v>
                </c:pt>
                <c:pt idx="4346">
                  <c:v>2.40499997</c:v>
                </c:pt>
                <c:pt idx="4347">
                  <c:v>4.50250006</c:v>
                </c:pt>
                <c:pt idx="4348">
                  <c:v>5.50250006</c:v>
                </c:pt>
                <c:pt idx="4349">
                  <c:v>4.6033334699999999</c:v>
                </c:pt>
                <c:pt idx="4350">
                  <c:v>0.90249997400000004</c:v>
                </c:pt>
                <c:pt idx="4351">
                  <c:v>1.2035355599999999</c:v>
                </c:pt>
                <c:pt idx="4352">
                  <c:v>1.80000246</c:v>
                </c:pt>
                <c:pt idx="4353">
                  <c:v>4.2052702899999996</c:v>
                </c:pt>
                <c:pt idx="4354">
                  <c:v>4.5070710199999997</c:v>
                </c:pt>
                <c:pt idx="4355">
                  <c:v>4.2049999199999997</c:v>
                </c:pt>
                <c:pt idx="4356">
                  <c:v>6.2035355599999997</c:v>
                </c:pt>
                <c:pt idx="4357">
                  <c:v>3.4035356000000001</c:v>
                </c:pt>
                <c:pt idx="4358">
                  <c:v>1.20559013</c:v>
                </c:pt>
                <c:pt idx="4359">
                  <c:v>1.1079080100000001</c:v>
                </c:pt>
                <c:pt idx="4360">
                  <c:v>0.905590177</c:v>
                </c:pt>
                <c:pt idx="4361">
                  <c:v>0.90749996899999996</c:v>
                </c:pt>
                <c:pt idx="4362">
                  <c:v>2.80353546</c:v>
                </c:pt>
                <c:pt idx="4363">
                  <c:v>4.60559034</c:v>
                </c:pt>
                <c:pt idx="4364">
                  <c:v>5.50558996</c:v>
                </c:pt>
                <c:pt idx="4365">
                  <c:v>3.90499997</c:v>
                </c:pt>
                <c:pt idx="4366">
                  <c:v>1.5079057199999999</c:v>
                </c:pt>
                <c:pt idx="4367">
                  <c:v>1.2000000500000001</c:v>
                </c:pt>
                <c:pt idx="4368">
                  <c:v>1.10790491</c:v>
                </c:pt>
                <c:pt idx="4369">
                  <c:v>1.2999999499999999</c:v>
                </c:pt>
                <c:pt idx="4370">
                  <c:v>1.4074535399999999</c:v>
                </c:pt>
                <c:pt idx="4371">
                  <c:v>3.20527053</c:v>
                </c:pt>
                <c:pt idx="4372">
                  <c:v>6.9060091999999997</c:v>
                </c:pt>
                <c:pt idx="4373">
                  <c:v>3.1050000199999999</c:v>
                </c:pt>
                <c:pt idx="4374">
                  <c:v>1.5037268399999999</c:v>
                </c:pt>
                <c:pt idx="4375">
                  <c:v>0.704999983</c:v>
                </c:pt>
                <c:pt idx="4376">
                  <c:v>1.1011086699999999</c:v>
                </c:pt>
                <c:pt idx="4377">
                  <c:v>1.4066666400000001</c:v>
                </c:pt>
                <c:pt idx="4378">
                  <c:v>2.7035319800000002</c:v>
                </c:pt>
                <c:pt idx="4379">
                  <c:v>4.0035357500000002</c:v>
                </c:pt>
                <c:pt idx="4380">
                  <c:v>5.9050002099999999</c:v>
                </c:pt>
                <c:pt idx="4381">
                  <c:v>2.50250006</c:v>
                </c:pt>
                <c:pt idx="4382">
                  <c:v>1.39999998</c:v>
                </c:pt>
                <c:pt idx="4383">
                  <c:v>0.903535545</c:v>
                </c:pt>
                <c:pt idx="4384">
                  <c:v>0.90666663599999997</c:v>
                </c:pt>
                <c:pt idx="4385">
                  <c:v>1.51414216</c:v>
                </c:pt>
                <c:pt idx="4386">
                  <c:v>3.20790577</c:v>
                </c:pt>
                <c:pt idx="4387">
                  <c:v>5.8024997699999998</c:v>
                </c:pt>
                <c:pt idx="4388">
                  <c:v>5.6024999600000003</c:v>
                </c:pt>
                <c:pt idx="4389">
                  <c:v>3.40707111</c:v>
                </c:pt>
                <c:pt idx="4390">
                  <c:v>1.9066666400000001</c:v>
                </c:pt>
                <c:pt idx="4391">
                  <c:v>1.20249999</c:v>
                </c:pt>
                <c:pt idx="4392">
                  <c:v>1.1070710399999999</c:v>
                </c:pt>
                <c:pt idx="4393">
                  <c:v>1.5016666700000001</c:v>
                </c:pt>
                <c:pt idx="4394">
                  <c:v>2.4083332999999998</c:v>
                </c:pt>
                <c:pt idx="4395">
                  <c:v>4.10600948</c:v>
                </c:pt>
                <c:pt idx="4396">
                  <c:v>5.7035355599999997</c:v>
                </c:pt>
                <c:pt idx="4397">
                  <c:v>2.5101380299999998</c:v>
                </c:pt>
                <c:pt idx="4398">
                  <c:v>1.7000024300000001</c:v>
                </c:pt>
                <c:pt idx="4399">
                  <c:v>0.80707108999999999</c:v>
                </c:pt>
                <c:pt idx="4400">
                  <c:v>0.602500021</c:v>
                </c:pt>
                <c:pt idx="4401">
                  <c:v>1.2079056500000001</c:v>
                </c:pt>
                <c:pt idx="4402">
                  <c:v>2.7035355600000002</c:v>
                </c:pt>
                <c:pt idx="4403">
                  <c:v>4.0024976700000003</c:v>
                </c:pt>
                <c:pt idx="4404">
                  <c:v>4.3037266699999996</c:v>
                </c:pt>
                <c:pt idx="4405">
                  <c:v>2.7111804500000001</c:v>
                </c:pt>
                <c:pt idx="4406">
                  <c:v>1.0055902000000001</c:v>
                </c:pt>
                <c:pt idx="4407">
                  <c:v>2.3050000700000002</c:v>
                </c:pt>
                <c:pt idx="4408">
                  <c:v>1.7103077200000001</c:v>
                </c:pt>
                <c:pt idx="4409">
                  <c:v>3.0025024400000002</c:v>
                </c:pt>
                <c:pt idx="4410">
                  <c:v>3.61414385</c:v>
                </c:pt>
                <c:pt idx="4411">
                  <c:v>3.20707107</c:v>
                </c:pt>
                <c:pt idx="4412">
                  <c:v>7.6016664499999997</c:v>
                </c:pt>
                <c:pt idx="4413">
                  <c:v>4.00250006</c:v>
                </c:pt>
                <c:pt idx="4414">
                  <c:v>0.903535545</c:v>
                </c:pt>
                <c:pt idx="4415">
                  <c:v>0.70790648499999997</c:v>
                </c:pt>
                <c:pt idx="4416">
                  <c:v>1.60559344</c:v>
                </c:pt>
                <c:pt idx="4417">
                  <c:v>0.207905695</c:v>
                </c:pt>
                <c:pt idx="4418">
                  <c:v>1.2037267700000001</c:v>
                </c:pt>
                <c:pt idx="4419">
                  <c:v>2.8074998899999999</c:v>
                </c:pt>
                <c:pt idx="4420">
                  <c:v>7.9049973500000004</c:v>
                </c:pt>
                <c:pt idx="4421">
                  <c:v>3.30559015</c:v>
                </c:pt>
                <c:pt idx="4422">
                  <c:v>2.00250006</c:v>
                </c:pt>
                <c:pt idx="4423">
                  <c:v>0.70687186700000004</c:v>
                </c:pt>
                <c:pt idx="4424">
                  <c:v>1.60353553</c:v>
                </c:pt>
                <c:pt idx="4425">
                  <c:v>0.903535545</c:v>
                </c:pt>
                <c:pt idx="4426">
                  <c:v>3.2090117899999999</c:v>
                </c:pt>
                <c:pt idx="4427">
                  <c:v>3.7025001</c:v>
                </c:pt>
                <c:pt idx="4428">
                  <c:v>5.30353546</c:v>
                </c:pt>
                <c:pt idx="4429">
                  <c:v>2.80559015</c:v>
                </c:pt>
                <c:pt idx="4430">
                  <c:v>0.90250003300000003</c:v>
                </c:pt>
                <c:pt idx="4431">
                  <c:v>1.90471411</c:v>
                </c:pt>
                <c:pt idx="4432">
                  <c:v>2.1075000799999999</c:v>
                </c:pt>
                <c:pt idx="4433">
                  <c:v>1.50250006</c:v>
                </c:pt>
                <c:pt idx="4434">
                  <c:v>2.8016667399999999</c:v>
                </c:pt>
                <c:pt idx="4435">
                  <c:v>4.4000000999999997</c:v>
                </c:pt>
                <c:pt idx="4436">
                  <c:v>6.3024997699999998</c:v>
                </c:pt>
                <c:pt idx="4437">
                  <c:v>3.7055902500000002</c:v>
                </c:pt>
                <c:pt idx="4438">
                  <c:v>2.00372672</c:v>
                </c:pt>
                <c:pt idx="4439">
                  <c:v>1.6035372000000001</c:v>
                </c:pt>
                <c:pt idx="4440">
                  <c:v>0.21000000799999999</c:v>
                </c:pt>
                <c:pt idx="4441">
                  <c:v>0.60558795899999995</c:v>
                </c:pt>
                <c:pt idx="4442">
                  <c:v>2.9055879099999999</c:v>
                </c:pt>
                <c:pt idx="4443">
                  <c:v>3.9035337000000001</c:v>
                </c:pt>
                <c:pt idx="4444">
                  <c:v>5.9050002099999999</c:v>
                </c:pt>
                <c:pt idx="4445">
                  <c:v>3.90249991</c:v>
                </c:pt>
                <c:pt idx="4446">
                  <c:v>1.9103101499999999</c:v>
                </c:pt>
                <c:pt idx="4447">
                  <c:v>1.10666668</c:v>
                </c:pt>
                <c:pt idx="4448">
                  <c:v>1.8025000099999999</c:v>
                </c:pt>
                <c:pt idx="4449">
                  <c:v>1.4035354900000001</c:v>
                </c:pt>
                <c:pt idx="4450">
                  <c:v>3.30235696</c:v>
                </c:pt>
                <c:pt idx="4451">
                  <c:v>5.1011109399999999</c:v>
                </c:pt>
                <c:pt idx="4452">
                  <c:v>5.4055881499999998</c:v>
                </c:pt>
                <c:pt idx="4453">
                  <c:v>3.30559015</c:v>
                </c:pt>
                <c:pt idx="4454">
                  <c:v>1.7050000400000001</c:v>
                </c:pt>
                <c:pt idx="4455">
                  <c:v>0.90499997099999996</c:v>
                </c:pt>
                <c:pt idx="4456">
                  <c:v>0.70249998599999997</c:v>
                </c:pt>
                <c:pt idx="4457">
                  <c:v>1.20500243</c:v>
                </c:pt>
                <c:pt idx="4458">
                  <c:v>2.1052703899999998</c:v>
                </c:pt>
                <c:pt idx="4459">
                  <c:v>4.1100025200000001</c:v>
                </c:pt>
                <c:pt idx="4460">
                  <c:v>4.6050000200000003</c:v>
                </c:pt>
                <c:pt idx="4461">
                  <c:v>4.3023572000000003</c:v>
                </c:pt>
                <c:pt idx="4462">
                  <c:v>1.5079057199999999</c:v>
                </c:pt>
                <c:pt idx="4463">
                  <c:v>1.6075024600000001</c:v>
                </c:pt>
                <c:pt idx="4464">
                  <c:v>1.10353553</c:v>
                </c:pt>
                <c:pt idx="4465">
                  <c:v>1.9103053800000001</c:v>
                </c:pt>
                <c:pt idx="4466">
                  <c:v>1.9055901799999999</c:v>
                </c:pt>
                <c:pt idx="4467">
                  <c:v>3.60353565</c:v>
                </c:pt>
                <c:pt idx="4468">
                  <c:v>5.7074537300000001</c:v>
                </c:pt>
                <c:pt idx="4469">
                  <c:v>3.9111802600000001</c:v>
                </c:pt>
                <c:pt idx="4470">
                  <c:v>1.7035355599999999</c:v>
                </c:pt>
                <c:pt idx="4471">
                  <c:v>2.8025000100000002</c:v>
                </c:pt>
                <c:pt idx="4472">
                  <c:v>1.1090138</c:v>
                </c:pt>
                <c:pt idx="4473">
                  <c:v>1.7035355599999999</c:v>
                </c:pt>
                <c:pt idx="4474">
                  <c:v>4.7049999199999997</c:v>
                </c:pt>
                <c:pt idx="4475">
                  <c:v>2.8050000700000002</c:v>
                </c:pt>
                <c:pt idx="4476">
                  <c:v>10.1055899</c:v>
                </c:pt>
                <c:pt idx="4477">
                  <c:v>6.8074998899999999</c:v>
                </c:pt>
                <c:pt idx="4478">
                  <c:v>2.8074998899999999</c:v>
                </c:pt>
                <c:pt idx="4479">
                  <c:v>1.6024999600000001</c:v>
                </c:pt>
                <c:pt idx="4480">
                  <c:v>1.3023570799999999</c:v>
                </c:pt>
                <c:pt idx="4481">
                  <c:v>0.90353381600000005</c:v>
                </c:pt>
                <c:pt idx="4482">
                  <c:v>2.3023552899999999</c:v>
                </c:pt>
                <c:pt idx="4483">
                  <c:v>3.5074999299999998</c:v>
                </c:pt>
                <c:pt idx="4484">
                  <c:v>9.90353584</c:v>
                </c:pt>
                <c:pt idx="4485">
                  <c:v>6.6068720799999996</c:v>
                </c:pt>
                <c:pt idx="4486">
                  <c:v>1.70559013</c:v>
                </c:pt>
                <c:pt idx="4487">
                  <c:v>1.0070710199999999</c:v>
                </c:pt>
                <c:pt idx="4488">
                  <c:v>0.70559018900000003</c:v>
                </c:pt>
                <c:pt idx="4489">
                  <c:v>1.70166671</c:v>
                </c:pt>
                <c:pt idx="4490">
                  <c:v>3.2055902500000002</c:v>
                </c:pt>
                <c:pt idx="4491">
                  <c:v>4.9035353700000002</c:v>
                </c:pt>
                <c:pt idx="4492">
                  <c:v>5.60559034</c:v>
                </c:pt>
                <c:pt idx="4493">
                  <c:v>3.8079056699999998</c:v>
                </c:pt>
                <c:pt idx="4494">
                  <c:v>1.60353553</c:v>
                </c:pt>
                <c:pt idx="4495">
                  <c:v>1.00333333</c:v>
                </c:pt>
                <c:pt idx="4496">
                  <c:v>1.5023570100000001</c:v>
                </c:pt>
                <c:pt idx="4497">
                  <c:v>2.0099999899999998</c:v>
                </c:pt>
                <c:pt idx="4498">
                  <c:v>5.5035357500000002</c:v>
                </c:pt>
                <c:pt idx="4499">
                  <c:v>5.3024997699999998</c:v>
                </c:pt>
                <c:pt idx="4500">
                  <c:v>5.1111803099999999</c:v>
                </c:pt>
                <c:pt idx="4501">
                  <c:v>4.3024997699999998</c:v>
                </c:pt>
                <c:pt idx="4502">
                  <c:v>0.90156960500000005</c:v>
                </c:pt>
                <c:pt idx="4503">
                  <c:v>0.70559239399999996</c:v>
                </c:pt>
                <c:pt idx="4504">
                  <c:v>1.00333333</c:v>
                </c:pt>
                <c:pt idx="4505">
                  <c:v>0.602499962</c:v>
                </c:pt>
                <c:pt idx="4506">
                  <c:v>1.80499995</c:v>
                </c:pt>
                <c:pt idx="4507">
                  <c:v>4.3000001900000004</c:v>
                </c:pt>
                <c:pt idx="4508">
                  <c:v>10.9035358</c:v>
                </c:pt>
                <c:pt idx="4509">
                  <c:v>7.00250006</c:v>
                </c:pt>
                <c:pt idx="4510">
                  <c:v>1.6024999600000001</c:v>
                </c:pt>
                <c:pt idx="4511">
                  <c:v>1.2103077200000001</c:v>
                </c:pt>
                <c:pt idx="4512">
                  <c:v>0.31031012499999999</c:v>
                </c:pt>
                <c:pt idx="4513">
                  <c:v>1.0055902000000001</c:v>
                </c:pt>
                <c:pt idx="4514">
                  <c:v>2.30559015</c:v>
                </c:pt>
                <c:pt idx="4515">
                  <c:v>2.4055900600000002</c:v>
                </c:pt>
                <c:pt idx="4516">
                  <c:v>5.8000035299999997</c:v>
                </c:pt>
                <c:pt idx="4517">
                  <c:v>3.1074557299999999</c:v>
                </c:pt>
                <c:pt idx="4518">
                  <c:v>2.4035356000000001</c:v>
                </c:pt>
                <c:pt idx="4519">
                  <c:v>1.40707111</c:v>
                </c:pt>
                <c:pt idx="4520">
                  <c:v>2.6035354100000001</c:v>
                </c:pt>
                <c:pt idx="4521">
                  <c:v>2.0035355099999999</c:v>
                </c:pt>
                <c:pt idx="4522">
                  <c:v>4.00558996</c:v>
                </c:pt>
                <c:pt idx="4523">
                  <c:v>5.6079058599999998</c:v>
                </c:pt>
                <c:pt idx="4524">
                  <c:v>5.80353546</c:v>
                </c:pt>
                <c:pt idx="4525">
                  <c:v>3.5103077900000001</c:v>
                </c:pt>
                <c:pt idx="4526">
                  <c:v>1.40250242</c:v>
                </c:pt>
                <c:pt idx="4527">
                  <c:v>3.9035356000000001</c:v>
                </c:pt>
                <c:pt idx="4528">
                  <c:v>1.0049999999999999</c:v>
                </c:pt>
                <c:pt idx="4529">
                  <c:v>4.7052702899999996</c:v>
                </c:pt>
                <c:pt idx="4530">
                  <c:v>2.20707107</c:v>
                </c:pt>
                <c:pt idx="4531">
                  <c:v>5.60559034</c:v>
                </c:pt>
                <c:pt idx="4532">
                  <c:v>3.6070692499999999</c:v>
                </c:pt>
                <c:pt idx="4533">
                  <c:v>6.9035353700000002</c:v>
                </c:pt>
                <c:pt idx="4534">
                  <c:v>2.3037266700000001</c:v>
                </c:pt>
                <c:pt idx="4535">
                  <c:v>1.6079033599999999</c:v>
                </c:pt>
                <c:pt idx="4536">
                  <c:v>1.30707109</c:v>
                </c:pt>
                <c:pt idx="4537">
                  <c:v>1.30249751</c:v>
                </c:pt>
                <c:pt idx="4538">
                  <c:v>3.1016642999999999</c:v>
                </c:pt>
                <c:pt idx="4539">
                  <c:v>4.80353546</c:v>
                </c:pt>
                <c:pt idx="4540">
                  <c:v>4.9023570999999997</c:v>
                </c:pt>
                <c:pt idx="4541">
                  <c:v>4.20790577</c:v>
                </c:pt>
                <c:pt idx="4542">
                  <c:v>2.5074975500000001</c:v>
                </c:pt>
                <c:pt idx="4543">
                  <c:v>1.10353553</c:v>
                </c:pt>
                <c:pt idx="4544">
                  <c:v>1.5049999999999999</c:v>
                </c:pt>
                <c:pt idx="4545">
                  <c:v>1.2127475700000001</c:v>
                </c:pt>
                <c:pt idx="4546">
                  <c:v>2.2000000499999999</c:v>
                </c:pt>
                <c:pt idx="4547">
                  <c:v>4.0035371800000004</c:v>
                </c:pt>
                <c:pt idx="4548">
                  <c:v>4.5024976700000003</c:v>
                </c:pt>
                <c:pt idx="4549">
                  <c:v>3.4052705799999998</c:v>
                </c:pt>
                <c:pt idx="4550">
                  <c:v>1.70249999</c:v>
                </c:pt>
                <c:pt idx="4551">
                  <c:v>1.9033333100000001</c:v>
                </c:pt>
                <c:pt idx="4552">
                  <c:v>0.50790566199999998</c:v>
                </c:pt>
                <c:pt idx="4553">
                  <c:v>0.20666421900000001</c:v>
                </c:pt>
                <c:pt idx="4554">
                  <c:v>3.1055901100000001</c:v>
                </c:pt>
                <c:pt idx="4555">
                  <c:v>2.4055900600000002</c:v>
                </c:pt>
                <c:pt idx="4556">
                  <c:v>7.3049974400000002</c:v>
                </c:pt>
                <c:pt idx="4557">
                  <c:v>4.4055900599999998</c:v>
                </c:pt>
                <c:pt idx="4558">
                  <c:v>3.0074999299999998</c:v>
                </c:pt>
                <c:pt idx="4559">
                  <c:v>0.70249998599999997</c:v>
                </c:pt>
                <c:pt idx="4560">
                  <c:v>2.7100000400000002</c:v>
                </c:pt>
                <c:pt idx="4561">
                  <c:v>1.00166416</c:v>
                </c:pt>
                <c:pt idx="4562">
                  <c:v>2.8079056699999998</c:v>
                </c:pt>
                <c:pt idx="4563">
                  <c:v>4.5050001100000001</c:v>
                </c:pt>
                <c:pt idx="4564">
                  <c:v>8.8050003100000005</c:v>
                </c:pt>
                <c:pt idx="4565">
                  <c:v>4.4033331899999997</c:v>
                </c:pt>
                <c:pt idx="4566">
                  <c:v>0.80166667700000005</c:v>
                </c:pt>
                <c:pt idx="4567">
                  <c:v>0.105590172</c:v>
                </c:pt>
                <c:pt idx="4568">
                  <c:v>0.704999983</c:v>
                </c:pt>
                <c:pt idx="4569">
                  <c:v>1.8049975599999999</c:v>
                </c:pt>
                <c:pt idx="4570">
                  <c:v>2.7079033899999998</c:v>
                </c:pt>
                <c:pt idx="4571">
                  <c:v>4.0035357500000002</c:v>
                </c:pt>
                <c:pt idx="4572">
                  <c:v>4.6024999600000003</c:v>
                </c:pt>
                <c:pt idx="4573">
                  <c:v>3.80249763</c:v>
                </c:pt>
                <c:pt idx="4574">
                  <c:v>1.80499995</c:v>
                </c:pt>
                <c:pt idx="4575">
                  <c:v>1.50790644</c:v>
                </c:pt>
                <c:pt idx="4576">
                  <c:v>2.0024976699999999</c:v>
                </c:pt>
                <c:pt idx="4577">
                  <c:v>1.40750003</c:v>
                </c:pt>
                <c:pt idx="4578">
                  <c:v>1.30235875</c:v>
                </c:pt>
                <c:pt idx="4579">
                  <c:v>2.7090139400000002</c:v>
                </c:pt>
                <c:pt idx="4580">
                  <c:v>4.2035355599999997</c:v>
                </c:pt>
                <c:pt idx="4581">
                  <c:v>3.1047141599999999</c:v>
                </c:pt>
                <c:pt idx="4582">
                  <c:v>0.70558905599999999</c:v>
                </c:pt>
                <c:pt idx="4583">
                  <c:v>1.40372896</c:v>
                </c:pt>
                <c:pt idx="4584">
                  <c:v>0.90500247499999997</c:v>
                </c:pt>
                <c:pt idx="4585">
                  <c:v>1.70901382</c:v>
                </c:pt>
                <c:pt idx="4586">
                  <c:v>1.7106718999999999</c:v>
                </c:pt>
                <c:pt idx="4587">
                  <c:v>3.8033332799999999</c:v>
                </c:pt>
                <c:pt idx="4588">
                  <c:v>4.5035357500000002</c:v>
                </c:pt>
                <c:pt idx="4589">
                  <c:v>2.50372672</c:v>
                </c:pt>
                <c:pt idx="4590">
                  <c:v>2.2025001</c:v>
                </c:pt>
                <c:pt idx="4591">
                  <c:v>3.11117935</c:v>
                </c:pt>
                <c:pt idx="4592">
                  <c:v>4.00897551</c:v>
                </c:pt>
                <c:pt idx="4593">
                  <c:v>1.00250006</c:v>
                </c:pt>
                <c:pt idx="4594">
                  <c:v>2.5016667799999999</c:v>
                </c:pt>
                <c:pt idx="4595">
                  <c:v>2.7055902500000002</c:v>
                </c:pt>
                <c:pt idx="4596">
                  <c:v>2.5052704800000001</c:v>
                </c:pt>
                <c:pt idx="4597">
                  <c:v>2.6075000799999999</c:v>
                </c:pt>
                <c:pt idx="4598">
                  <c:v>2.3111803499999999</c:v>
                </c:pt>
                <c:pt idx="4599">
                  <c:v>1.1052705</c:v>
                </c:pt>
                <c:pt idx="4600">
                  <c:v>1.5049999999999999</c:v>
                </c:pt>
                <c:pt idx="4601">
                  <c:v>0.804714084</c:v>
                </c:pt>
                <c:pt idx="4602">
                  <c:v>1.4055901799999999</c:v>
                </c:pt>
                <c:pt idx="4603">
                  <c:v>2.7074534899999998</c:v>
                </c:pt>
                <c:pt idx="4604">
                  <c:v>3.0050001100000001</c:v>
                </c:pt>
                <c:pt idx="4605">
                  <c:v>3.40707111</c:v>
                </c:pt>
                <c:pt idx="4606">
                  <c:v>4.3055901499999996</c:v>
                </c:pt>
                <c:pt idx="4607">
                  <c:v>2.2999999500000001</c:v>
                </c:pt>
                <c:pt idx="4608">
                  <c:v>4.4079055800000004</c:v>
                </c:pt>
                <c:pt idx="4609">
                  <c:v>0.40790802199999998</c:v>
                </c:pt>
                <c:pt idx="4610">
                  <c:v>0.602499962</c:v>
                </c:pt>
                <c:pt idx="4611">
                  <c:v>4.3023572000000003</c:v>
                </c:pt>
                <c:pt idx="4612">
                  <c:v>5.0050001100000001</c:v>
                </c:pt>
                <c:pt idx="4613">
                  <c:v>4.1023569100000001</c:v>
                </c:pt>
                <c:pt idx="4614">
                  <c:v>1.9070693299999999</c:v>
                </c:pt>
                <c:pt idx="4615">
                  <c:v>0.912499964</c:v>
                </c:pt>
                <c:pt idx="4616">
                  <c:v>2.3049974400000002</c:v>
                </c:pt>
                <c:pt idx="4617">
                  <c:v>1.9047157800000001</c:v>
                </c:pt>
                <c:pt idx="4618">
                  <c:v>2.50250006</c:v>
                </c:pt>
                <c:pt idx="4619">
                  <c:v>2.40249991</c:v>
                </c:pt>
                <c:pt idx="4620">
                  <c:v>3.90707111</c:v>
                </c:pt>
                <c:pt idx="4621">
                  <c:v>2.0084984299999999</c:v>
                </c:pt>
                <c:pt idx="4622">
                  <c:v>2.2023570499999998</c:v>
                </c:pt>
                <c:pt idx="4623">
                  <c:v>3.8050000700000002</c:v>
                </c:pt>
                <c:pt idx="4624">
                  <c:v>0.80558800699999999</c:v>
                </c:pt>
                <c:pt idx="4625">
                  <c:v>1.7049975399999999</c:v>
                </c:pt>
                <c:pt idx="4626">
                  <c:v>1.40166664</c:v>
                </c:pt>
                <c:pt idx="4627">
                  <c:v>2.5037279099999998</c:v>
                </c:pt>
                <c:pt idx="4628">
                  <c:v>4.5035357500000002</c:v>
                </c:pt>
                <c:pt idx="4629">
                  <c:v>1.6070710399999999</c:v>
                </c:pt>
                <c:pt idx="4630">
                  <c:v>1.80372679</c:v>
                </c:pt>
                <c:pt idx="4631">
                  <c:v>1.10971832</c:v>
                </c:pt>
                <c:pt idx="4632">
                  <c:v>0.80790567400000002</c:v>
                </c:pt>
                <c:pt idx="4633">
                  <c:v>1.1024999600000001</c:v>
                </c:pt>
                <c:pt idx="4634">
                  <c:v>2.2055902500000002</c:v>
                </c:pt>
                <c:pt idx="4635">
                  <c:v>2.60250235</c:v>
                </c:pt>
                <c:pt idx="4636">
                  <c:v>5.00687265</c:v>
                </c:pt>
                <c:pt idx="4637">
                  <c:v>4.60471582</c:v>
                </c:pt>
                <c:pt idx="4638">
                  <c:v>2.0055901999999999</c:v>
                </c:pt>
                <c:pt idx="4639">
                  <c:v>0.90249997400000004</c:v>
                </c:pt>
                <c:pt idx="4640">
                  <c:v>1.6070710399999999</c:v>
                </c:pt>
                <c:pt idx="4641">
                  <c:v>3.30353546</c:v>
                </c:pt>
                <c:pt idx="4642">
                  <c:v>2.6050000199999999</c:v>
                </c:pt>
                <c:pt idx="4643">
                  <c:v>2.6033308499999999</c:v>
                </c:pt>
                <c:pt idx="4644">
                  <c:v>3.8016691200000001</c:v>
                </c:pt>
                <c:pt idx="4645">
                  <c:v>6.9079031899999999</c:v>
                </c:pt>
                <c:pt idx="4646">
                  <c:v>3.2089774599999998</c:v>
                </c:pt>
                <c:pt idx="4647">
                  <c:v>1.1023570300000001</c:v>
                </c:pt>
                <c:pt idx="4648">
                  <c:v>1.6055912999999999</c:v>
                </c:pt>
                <c:pt idx="4649">
                  <c:v>2.3025023899999999</c:v>
                </c:pt>
                <c:pt idx="4650">
                  <c:v>1.90471411</c:v>
                </c:pt>
                <c:pt idx="4651">
                  <c:v>2.5035355099999999</c:v>
                </c:pt>
                <c:pt idx="4652">
                  <c:v>4.1023569100000001</c:v>
                </c:pt>
                <c:pt idx="4653">
                  <c:v>4.6094279299999998</c:v>
                </c:pt>
                <c:pt idx="4654">
                  <c:v>4.7049999199999997</c:v>
                </c:pt>
                <c:pt idx="4655">
                  <c:v>3.0035355099999999</c:v>
                </c:pt>
                <c:pt idx="4656">
                  <c:v>3.40249991</c:v>
                </c:pt>
                <c:pt idx="4657">
                  <c:v>2.3050000700000002</c:v>
                </c:pt>
                <c:pt idx="4658">
                  <c:v>1.8035337899999999</c:v>
                </c:pt>
                <c:pt idx="4659">
                  <c:v>2.4035356000000001</c:v>
                </c:pt>
                <c:pt idx="4660">
                  <c:v>3.4033308</c:v>
                </c:pt>
                <c:pt idx="4661">
                  <c:v>3.1024999599999998</c:v>
                </c:pt>
                <c:pt idx="4662">
                  <c:v>3.0083334399999999</c:v>
                </c:pt>
                <c:pt idx="4663">
                  <c:v>1.8035337899999999</c:v>
                </c:pt>
                <c:pt idx="4664">
                  <c:v>1.00250006</c:v>
                </c:pt>
                <c:pt idx="4665">
                  <c:v>0.70353382799999997</c:v>
                </c:pt>
                <c:pt idx="4666">
                  <c:v>1.70559013</c:v>
                </c:pt>
                <c:pt idx="4667">
                  <c:v>2.20790577</c:v>
                </c:pt>
                <c:pt idx="4668">
                  <c:v>3.20790577</c:v>
                </c:pt>
                <c:pt idx="4669">
                  <c:v>5.3055901499999996</c:v>
                </c:pt>
                <c:pt idx="4670">
                  <c:v>1.80901384</c:v>
                </c:pt>
                <c:pt idx="4671">
                  <c:v>1.2070728500000001</c:v>
                </c:pt>
                <c:pt idx="4672">
                  <c:v>2.4055900600000002</c:v>
                </c:pt>
                <c:pt idx="4673">
                  <c:v>2.3070709699999998</c:v>
                </c:pt>
                <c:pt idx="4674">
                  <c:v>3.40499997</c:v>
                </c:pt>
                <c:pt idx="4675">
                  <c:v>2.5035355099999999</c:v>
                </c:pt>
                <c:pt idx="4676">
                  <c:v>5.81013775</c:v>
                </c:pt>
                <c:pt idx="4677">
                  <c:v>4.7024998699999996</c:v>
                </c:pt>
                <c:pt idx="4678">
                  <c:v>2.0999998999999998</c:v>
                </c:pt>
                <c:pt idx="4679">
                  <c:v>1.10353386</c:v>
                </c:pt>
                <c:pt idx="4680">
                  <c:v>1.40249753</c:v>
                </c:pt>
                <c:pt idx="4681">
                  <c:v>0.11060664100000001</c:v>
                </c:pt>
                <c:pt idx="4682">
                  <c:v>1.6070710399999999</c:v>
                </c:pt>
                <c:pt idx="4683">
                  <c:v>1.1070710399999999</c:v>
                </c:pt>
                <c:pt idx="4684">
                  <c:v>0.50499999500000003</c:v>
                </c:pt>
                <c:pt idx="4685">
                  <c:v>2.4060092000000002</c:v>
                </c:pt>
                <c:pt idx="4686">
                  <c:v>1.5070693500000001</c:v>
                </c:pt>
                <c:pt idx="4687">
                  <c:v>0.605000019</c:v>
                </c:pt>
                <c:pt idx="4688">
                  <c:v>1.3025000099999999</c:v>
                </c:pt>
                <c:pt idx="4689">
                  <c:v>1.80000246</c:v>
                </c:pt>
                <c:pt idx="4690">
                  <c:v>2.7037279600000002</c:v>
                </c:pt>
                <c:pt idx="4691">
                  <c:v>2.5055880500000001</c:v>
                </c:pt>
                <c:pt idx="4692">
                  <c:v>3.40707111</c:v>
                </c:pt>
                <c:pt idx="4693">
                  <c:v>4.5999999000000003</c:v>
                </c:pt>
                <c:pt idx="4694">
                  <c:v>2.7037267699999998</c:v>
                </c:pt>
                <c:pt idx="4695">
                  <c:v>1.3055912300000001</c:v>
                </c:pt>
                <c:pt idx="4696">
                  <c:v>1.20745361</c:v>
                </c:pt>
                <c:pt idx="4697">
                  <c:v>0.80372679199999997</c:v>
                </c:pt>
                <c:pt idx="4698">
                  <c:v>2.3033332799999999</c:v>
                </c:pt>
                <c:pt idx="4699">
                  <c:v>3.1035354100000001</c:v>
                </c:pt>
                <c:pt idx="4700">
                  <c:v>4.2035355599999997</c:v>
                </c:pt>
                <c:pt idx="4701">
                  <c:v>5.7070727300000001</c:v>
                </c:pt>
                <c:pt idx="4702">
                  <c:v>2.9055924399999999</c:v>
                </c:pt>
                <c:pt idx="4703">
                  <c:v>0.60687184299999997</c:v>
                </c:pt>
                <c:pt idx="4704">
                  <c:v>1.41053867</c:v>
                </c:pt>
                <c:pt idx="4705">
                  <c:v>1.3035321200000001</c:v>
                </c:pt>
                <c:pt idx="4706">
                  <c:v>1.9025000299999999</c:v>
                </c:pt>
                <c:pt idx="4707">
                  <c:v>2.6079056299999999</c:v>
                </c:pt>
                <c:pt idx="4708">
                  <c:v>4.8024997699999998</c:v>
                </c:pt>
                <c:pt idx="4709">
                  <c:v>4.2055902500000002</c:v>
                </c:pt>
                <c:pt idx="4710">
                  <c:v>1.90499997</c:v>
                </c:pt>
                <c:pt idx="4711">
                  <c:v>0.90558910400000003</c:v>
                </c:pt>
                <c:pt idx="4712">
                  <c:v>0.90901386699999998</c:v>
                </c:pt>
                <c:pt idx="4713">
                  <c:v>1.2035355599999999</c:v>
                </c:pt>
                <c:pt idx="4714">
                  <c:v>2.4000001000000002</c:v>
                </c:pt>
                <c:pt idx="4715">
                  <c:v>3.40249991</c:v>
                </c:pt>
                <c:pt idx="4716">
                  <c:v>4.3049998299999999</c:v>
                </c:pt>
                <c:pt idx="4717">
                  <c:v>2.9158091499999998</c:v>
                </c:pt>
                <c:pt idx="4718">
                  <c:v>1.00250006</c:v>
                </c:pt>
                <c:pt idx="4719">
                  <c:v>1.6037267399999999</c:v>
                </c:pt>
                <c:pt idx="4720">
                  <c:v>1.70235705</c:v>
                </c:pt>
                <c:pt idx="4721">
                  <c:v>0.80901390299999998</c:v>
                </c:pt>
                <c:pt idx="4722">
                  <c:v>1.70235705</c:v>
                </c:pt>
                <c:pt idx="4723">
                  <c:v>3.2090139400000002</c:v>
                </c:pt>
                <c:pt idx="4724">
                  <c:v>5.9049973500000004</c:v>
                </c:pt>
                <c:pt idx="4725">
                  <c:v>3.3033332799999999</c:v>
                </c:pt>
                <c:pt idx="4726">
                  <c:v>1.3025000099999999</c:v>
                </c:pt>
                <c:pt idx="4727">
                  <c:v>1.10000002</c:v>
                </c:pt>
                <c:pt idx="4728">
                  <c:v>0.70971822699999998</c:v>
                </c:pt>
                <c:pt idx="4729">
                  <c:v>1.5049999999999999</c:v>
                </c:pt>
                <c:pt idx="4730">
                  <c:v>0.70333331799999999</c:v>
                </c:pt>
                <c:pt idx="4731">
                  <c:v>3.2047140600000001</c:v>
                </c:pt>
                <c:pt idx="4732">
                  <c:v>6.6055922499999999</c:v>
                </c:pt>
                <c:pt idx="4733">
                  <c:v>5.50558996</c:v>
                </c:pt>
                <c:pt idx="4734">
                  <c:v>1.1055912999999999</c:v>
                </c:pt>
                <c:pt idx="4735">
                  <c:v>2.2055902500000002</c:v>
                </c:pt>
                <c:pt idx="4736">
                  <c:v>2.3025000100000002</c:v>
                </c:pt>
                <c:pt idx="4737">
                  <c:v>1.90750003</c:v>
                </c:pt>
                <c:pt idx="4738">
                  <c:v>2.4060092000000002</c:v>
                </c:pt>
                <c:pt idx="4739">
                  <c:v>3.20628548</c:v>
                </c:pt>
                <c:pt idx="4740">
                  <c:v>4.2035355599999997</c:v>
                </c:pt>
                <c:pt idx="4741">
                  <c:v>3.91000009</c:v>
                </c:pt>
                <c:pt idx="4742">
                  <c:v>1.4025000299999999</c:v>
                </c:pt>
                <c:pt idx="4743">
                  <c:v>2.4060092000000002</c:v>
                </c:pt>
                <c:pt idx="4744">
                  <c:v>1.3025000099999999</c:v>
                </c:pt>
                <c:pt idx="4745">
                  <c:v>0.90499997099999996</c:v>
                </c:pt>
                <c:pt idx="4746">
                  <c:v>2.0060079100000001</c:v>
                </c:pt>
                <c:pt idx="4747">
                  <c:v>3.40250254</c:v>
                </c:pt>
                <c:pt idx="4748">
                  <c:v>1.6052705</c:v>
                </c:pt>
                <c:pt idx="4749">
                  <c:v>3.9111814499999999</c:v>
                </c:pt>
                <c:pt idx="4750">
                  <c:v>1.6055902200000001</c:v>
                </c:pt>
                <c:pt idx="4751">
                  <c:v>1.4025000299999999</c:v>
                </c:pt>
                <c:pt idx="4752">
                  <c:v>0.110606596</c:v>
                </c:pt>
                <c:pt idx="4753">
                  <c:v>1.40499997</c:v>
                </c:pt>
                <c:pt idx="4754">
                  <c:v>1.6055923700000001</c:v>
                </c:pt>
                <c:pt idx="4755">
                  <c:v>2.7055902500000002</c:v>
                </c:pt>
                <c:pt idx="4756">
                  <c:v>4.8050026900000002</c:v>
                </c:pt>
                <c:pt idx="4757">
                  <c:v>4.7024865199999999</c:v>
                </c:pt>
                <c:pt idx="4758">
                  <c:v>1.8025000099999999</c:v>
                </c:pt>
                <c:pt idx="4759">
                  <c:v>0.90499997099999996</c:v>
                </c:pt>
                <c:pt idx="4760">
                  <c:v>1.4037268199999999</c:v>
                </c:pt>
                <c:pt idx="4761">
                  <c:v>0.50559014099999999</c:v>
                </c:pt>
                <c:pt idx="4762">
                  <c:v>2.2025001</c:v>
                </c:pt>
                <c:pt idx="4763">
                  <c:v>2.1033332300000001</c:v>
                </c:pt>
                <c:pt idx="4764">
                  <c:v>3.9055879099999999</c:v>
                </c:pt>
                <c:pt idx="4765">
                  <c:v>5.3055901499999996</c:v>
                </c:pt>
                <c:pt idx="4766">
                  <c:v>1.0079057199999999</c:v>
                </c:pt>
                <c:pt idx="4767">
                  <c:v>0.80559015300000003</c:v>
                </c:pt>
                <c:pt idx="4768">
                  <c:v>1.70249999</c:v>
                </c:pt>
                <c:pt idx="4769">
                  <c:v>0.70901250800000004</c:v>
                </c:pt>
                <c:pt idx="4770">
                  <c:v>3.2079079199999998</c:v>
                </c:pt>
                <c:pt idx="4771">
                  <c:v>3.3025000100000002</c:v>
                </c:pt>
                <c:pt idx="4772">
                  <c:v>5.60559034</c:v>
                </c:pt>
                <c:pt idx="4773">
                  <c:v>3.80559015</c:v>
                </c:pt>
                <c:pt idx="4774">
                  <c:v>1.20527279</c:v>
                </c:pt>
                <c:pt idx="4775">
                  <c:v>1.5049999999999999</c:v>
                </c:pt>
                <c:pt idx="4776">
                  <c:v>1.10555553</c:v>
                </c:pt>
                <c:pt idx="4777">
                  <c:v>0.30500000700000002</c:v>
                </c:pt>
                <c:pt idx="4778">
                  <c:v>1.9084965</c:v>
                </c:pt>
                <c:pt idx="4779">
                  <c:v>3.5050001100000001</c:v>
                </c:pt>
                <c:pt idx="4780">
                  <c:v>6.0035371800000004</c:v>
                </c:pt>
                <c:pt idx="4781">
                  <c:v>3.5055901999999999</c:v>
                </c:pt>
                <c:pt idx="4782">
                  <c:v>1.6024999600000001</c:v>
                </c:pt>
                <c:pt idx="4783">
                  <c:v>1.4025000299999999</c:v>
                </c:pt>
                <c:pt idx="4784">
                  <c:v>0.69999998799999996</c:v>
                </c:pt>
                <c:pt idx="4785">
                  <c:v>0.605000019</c:v>
                </c:pt>
                <c:pt idx="4786">
                  <c:v>2.30559015</c:v>
                </c:pt>
                <c:pt idx="4787">
                  <c:v>3.3111803499999999</c:v>
                </c:pt>
                <c:pt idx="4788">
                  <c:v>5.3074998899999999</c:v>
                </c:pt>
                <c:pt idx="4789">
                  <c:v>2.7055890599999999</c:v>
                </c:pt>
                <c:pt idx="4790">
                  <c:v>1.40499997</c:v>
                </c:pt>
                <c:pt idx="4791">
                  <c:v>1.6024999600000001</c:v>
                </c:pt>
                <c:pt idx="4792">
                  <c:v>0.502499998</c:v>
                </c:pt>
                <c:pt idx="4793">
                  <c:v>1.0055902000000001</c:v>
                </c:pt>
                <c:pt idx="4794">
                  <c:v>2.5050001100000001</c:v>
                </c:pt>
                <c:pt idx="4795">
                  <c:v>3.6070711599999998</c:v>
                </c:pt>
                <c:pt idx="4796">
                  <c:v>5.1033358599999996</c:v>
                </c:pt>
                <c:pt idx="4797">
                  <c:v>3.1050000199999999</c:v>
                </c:pt>
                <c:pt idx="4798">
                  <c:v>1.30000246</c:v>
                </c:pt>
                <c:pt idx="4799">
                  <c:v>1.6055902200000001</c:v>
                </c:pt>
                <c:pt idx="4800">
                  <c:v>1.20648015</c:v>
                </c:pt>
                <c:pt idx="4801">
                  <c:v>0.70558798300000003</c:v>
                </c:pt>
                <c:pt idx="4802">
                  <c:v>2.2025001</c:v>
                </c:pt>
                <c:pt idx="4803">
                  <c:v>2.8050000700000002</c:v>
                </c:pt>
                <c:pt idx="4804">
                  <c:v>6.20790577</c:v>
                </c:pt>
                <c:pt idx="4805">
                  <c:v>3.3055892</c:v>
                </c:pt>
                <c:pt idx="4806">
                  <c:v>0.810000002</c:v>
                </c:pt>
                <c:pt idx="4807">
                  <c:v>0.80901253200000001</c:v>
                </c:pt>
                <c:pt idx="4808">
                  <c:v>0.60559016499999996</c:v>
                </c:pt>
                <c:pt idx="4809">
                  <c:v>1.0035355100000001</c:v>
                </c:pt>
                <c:pt idx="4810">
                  <c:v>3.2083332499999999</c:v>
                </c:pt>
                <c:pt idx="4811">
                  <c:v>3.8015730400000001</c:v>
                </c:pt>
                <c:pt idx="4812">
                  <c:v>5.5035357500000002</c:v>
                </c:pt>
                <c:pt idx="4813">
                  <c:v>4.10559034</c:v>
                </c:pt>
                <c:pt idx="4814">
                  <c:v>2.20897436</c:v>
                </c:pt>
                <c:pt idx="4815">
                  <c:v>0.602500021</c:v>
                </c:pt>
                <c:pt idx="4816">
                  <c:v>0.40000000600000002</c:v>
                </c:pt>
                <c:pt idx="4817">
                  <c:v>1.4025000299999999</c:v>
                </c:pt>
                <c:pt idx="4818">
                  <c:v>2.2025024900000001</c:v>
                </c:pt>
                <c:pt idx="4819">
                  <c:v>3.2055878600000001</c:v>
                </c:pt>
                <c:pt idx="4820">
                  <c:v>5.2035355599999997</c:v>
                </c:pt>
                <c:pt idx="4821">
                  <c:v>4.1074523899999997</c:v>
                </c:pt>
                <c:pt idx="4822">
                  <c:v>1.6050000200000001</c:v>
                </c:pt>
                <c:pt idx="4823">
                  <c:v>2.6024999599999998</c:v>
                </c:pt>
                <c:pt idx="4824">
                  <c:v>0.30000001199999998</c:v>
                </c:pt>
                <c:pt idx="4825">
                  <c:v>1.39999998</c:v>
                </c:pt>
                <c:pt idx="4826">
                  <c:v>2.7049999200000001</c:v>
                </c:pt>
                <c:pt idx="4827">
                  <c:v>2.8035337899999999</c:v>
                </c:pt>
                <c:pt idx="4828">
                  <c:v>5.4050002099999999</c:v>
                </c:pt>
                <c:pt idx="4829">
                  <c:v>1.3033332799999999</c:v>
                </c:pt>
                <c:pt idx="4830">
                  <c:v>1.0055902000000001</c:v>
                </c:pt>
                <c:pt idx="4831">
                  <c:v>1.80000246</c:v>
                </c:pt>
                <c:pt idx="4832">
                  <c:v>1.10000002</c:v>
                </c:pt>
                <c:pt idx="4833">
                  <c:v>1.30000246</c:v>
                </c:pt>
                <c:pt idx="4834">
                  <c:v>1.30353725</c:v>
                </c:pt>
                <c:pt idx="4835">
                  <c:v>3.2055890599999999</c:v>
                </c:pt>
                <c:pt idx="4836">
                  <c:v>6.3125</c:v>
                </c:pt>
                <c:pt idx="4837">
                  <c:v>2.90249991</c:v>
                </c:pt>
                <c:pt idx="4838">
                  <c:v>1.7070727299999999</c:v>
                </c:pt>
                <c:pt idx="4839">
                  <c:v>0.80000001200000004</c:v>
                </c:pt>
                <c:pt idx="4840">
                  <c:v>1.00250006</c:v>
                </c:pt>
                <c:pt idx="4841">
                  <c:v>0.70353555700000003</c:v>
                </c:pt>
                <c:pt idx="4842">
                  <c:v>2.1024999599999998</c:v>
                </c:pt>
                <c:pt idx="4843">
                  <c:v>3.5035355099999999</c:v>
                </c:pt>
                <c:pt idx="4844">
                  <c:v>5.7024998699999996</c:v>
                </c:pt>
                <c:pt idx="4845">
                  <c:v>4.2037267700000003</c:v>
                </c:pt>
                <c:pt idx="4846">
                  <c:v>1.8025000099999999</c:v>
                </c:pt>
                <c:pt idx="4847">
                  <c:v>1.9055535800000001</c:v>
                </c:pt>
                <c:pt idx="4848">
                  <c:v>0.60353726100000005</c:v>
                </c:pt>
                <c:pt idx="4849">
                  <c:v>1.80750251</c:v>
                </c:pt>
                <c:pt idx="4850">
                  <c:v>1.9025000299999999</c:v>
                </c:pt>
                <c:pt idx="4851">
                  <c:v>3.30353546</c:v>
                </c:pt>
                <c:pt idx="4852">
                  <c:v>6.5033335699999997</c:v>
                </c:pt>
                <c:pt idx="4853">
                  <c:v>3.0035355099999999</c:v>
                </c:pt>
                <c:pt idx="4854">
                  <c:v>1.8055923</c:v>
                </c:pt>
                <c:pt idx="4855">
                  <c:v>1.10353553</c:v>
                </c:pt>
                <c:pt idx="4856">
                  <c:v>1.20249999</c:v>
                </c:pt>
                <c:pt idx="4857">
                  <c:v>0.90249997400000004</c:v>
                </c:pt>
                <c:pt idx="4858">
                  <c:v>2.2089774599999998</c:v>
                </c:pt>
                <c:pt idx="4859">
                  <c:v>3.30999994</c:v>
                </c:pt>
                <c:pt idx="4860">
                  <c:v>4.8094935400000001</c:v>
                </c:pt>
                <c:pt idx="4861">
                  <c:v>3.1033358600000001</c:v>
                </c:pt>
                <c:pt idx="4862">
                  <c:v>1.2025024900000001</c:v>
                </c:pt>
                <c:pt idx="4863">
                  <c:v>1.10790265</c:v>
                </c:pt>
                <c:pt idx="4864">
                  <c:v>1.40250242</c:v>
                </c:pt>
                <c:pt idx="4865">
                  <c:v>1.4103071700000001</c:v>
                </c:pt>
                <c:pt idx="4866">
                  <c:v>1.80372679</c:v>
                </c:pt>
                <c:pt idx="4867">
                  <c:v>2.9101383699999999</c:v>
                </c:pt>
                <c:pt idx="4868">
                  <c:v>5.8033332800000004</c:v>
                </c:pt>
                <c:pt idx="4869">
                  <c:v>2.8025000100000002</c:v>
                </c:pt>
                <c:pt idx="4870">
                  <c:v>1.0099999900000001</c:v>
                </c:pt>
                <c:pt idx="4871">
                  <c:v>1.4079056999999999</c:v>
                </c:pt>
                <c:pt idx="4872">
                  <c:v>0.51030772899999999</c:v>
                </c:pt>
                <c:pt idx="4873">
                  <c:v>0.90559345499999999</c:v>
                </c:pt>
                <c:pt idx="4874">
                  <c:v>1.5024999400000001</c:v>
                </c:pt>
                <c:pt idx="4875">
                  <c:v>3.30559015</c:v>
                </c:pt>
                <c:pt idx="4876">
                  <c:v>4.5</c:v>
                </c:pt>
                <c:pt idx="4877">
                  <c:v>3.1024999599999998</c:v>
                </c:pt>
                <c:pt idx="4878">
                  <c:v>0.605000019</c:v>
                </c:pt>
                <c:pt idx="4879">
                  <c:v>0.30250000999999999</c:v>
                </c:pt>
                <c:pt idx="4880">
                  <c:v>1.3070727600000001</c:v>
                </c:pt>
                <c:pt idx="4881">
                  <c:v>0.50707107799999995</c:v>
                </c:pt>
                <c:pt idx="4882">
                  <c:v>1.9016691400000001</c:v>
                </c:pt>
                <c:pt idx="4883">
                  <c:v>3.0074999299999998</c:v>
                </c:pt>
                <c:pt idx="4884">
                  <c:v>5.8023552900000004</c:v>
                </c:pt>
                <c:pt idx="4885">
                  <c:v>1.60849833</c:v>
                </c:pt>
                <c:pt idx="4886">
                  <c:v>3.1075000799999999</c:v>
                </c:pt>
                <c:pt idx="4887">
                  <c:v>1.40249753</c:v>
                </c:pt>
                <c:pt idx="4888">
                  <c:v>0.40250000400000002</c:v>
                </c:pt>
                <c:pt idx="4889">
                  <c:v>2.1024975800000001</c:v>
                </c:pt>
                <c:pt idx="4890">
                  <c:v>2.00372577</c:v>
                </c:pt>
                <c:pt idx="4891">
                  <c:v>2.8055889600000001</c:v>
                </c:pt>
                <c:pt idx="4892">
                  <c:v>6.6035370799999997</c:v>
                </c:pt>
                <c:pt idx="4893">
                  <c:v>3.7049975399999999</c:v>
                </c:pt>
                <c:pt idx="4894">
                  <c:v>1.8033332799999999</c:v>
                </c:pt>
                <c:pt idx="4895">
                  <c:v>0.90471404799999999</c:v>
                </c:pt>
                <c:pt idx="4896">
                  <c:v>1.4035354900000001</c:v>
                </c:pt>
                <c:pt idx="4897">
                  <c:v>0.60559016499999996</c:v>
                </c:pt>
                <c:pt idx="4898">
                  <c:v>0.69999998799999996</c:v>
                </c:pt>
                <c:pt idx="4899">
                  <c:v>3.6024999599999998</c:v>
                </c:pt>
                <c:pt idx="4900">
                  <c:v>6.8000001900000004</c:v>
                </c:pt>
                <c:pt idx="4901">
                  <c:v>4.8060092900000004</c:v>
                </c:pt>
                <c:pt idx="4902">
                  <c:v>1.10000002</c:v>
                </c:pt>
                <c:pt idx="4903">
                  <c:v>1.10000002</c:v>
                </c:pt>
                <c:pt idx="4904">
                  <c:v>1.5035355100000001</c:v>
                </c:pt>
                <c:pt idx="4905">
                  <c:v>1.4066666400000001</c:v>
                </c:pt>
                <c:pt idx="4906">
                  <c:v>3.0035355099999999</c:v>
                </c:pt>
                <c:pt idx="4907">
                  <c:v>3.6079056299999999</c:v>
                </c:pt>
                <c:pt idx="4908">
                  <c:v>6.4035353700000002</c:v>
                </c:pt>
                <c:pt idx="4909">
                  <c:v>4.5075001700000001</c:v>
                </c:pt>
                <c:pt idx="4910">
                  <c:v>1.4083333</c:v>
                </c:pt>
                <c:pt idx="4911">
                  <c:v>1.3025023899999999</c:v>
                </c:pt>
                <c:pt idx="4912">
                  <c:v>0.30372786499999999</c:v>
                </c:pt>
                <c:pt idx="4913">
                  <c:v>0.704999983</c:v>
                </c:pt>
                <c:pt idx="4914">
                  <c:v>1.7127471000000001</c:v>
                </c:pt>
                <c:pt idx="4915">
                  <c:v>3.80249763</c:v>
                </c:pt>
                <c:pt idx="4916">
                  <c:v>4.7055902500000002</c:v>
                </c:pt>
                <c:pt idx="4917">
                  <c:v>4.2016668299999997</c:v>
                </c:pt>
                <c:pt idx="4918">
                  <c:v>0.60790801000000005</c:v>
                </c:pt>
                <c:pt idx="4919">
                  <c:v>0.70808970900000001</c:v>
                </c:pt>
                <c:pt idx="4920">
                  <c:v>0.205271229</c:v>
                </c:pt>
                <c:pt idx="4921">
                  <c:v>0.50527048100000005</c:v>
                </c:pt>
                <c:pt idx="4922">
                  <c:v>1.9052704600000001</c:v>
                </c:pt>
                <c:pt idx="4923">
                  <c:v>4.2024998699999996</c:v>
                </c:pt>
                <c:pt idx="4924">
                  <c:v>4.9025001499999998</c:v>
                </c:pt>
                <c:pt idx="4925">
                  <c:v>3.9035356000000001</c:v>
                </c:pt>
                <c:pt idx="4926">
                  <c:v>1.6052705</c:v>
                </c:pt>
                <c:pt idx="4927">
                  <c:v>0.40250000400000002</c:v>
                </c:pt>
                <c:pt idx="4928">
                  <c:v>1.50250006</c:v>
                </c:pt>
                <c:pt idx="4929">
                  <c:v>0.405590177</c:v>
                </c:pt>
                <c:pt idx="4930">
                  <c:v>2.00372577</c:v>
                </c:pt>
                <c:pt idx="4931">
                  <c:v>3.7037267699999998</c:v>
                </c:pt>
                <c:pt idx="4932">
                  <c:v>6.1070728299999999</c:v>
                </c:pt>
                <c:pt idx="4933">
                  <c:v>4.3074998899999999</c:v>
                </c:pt>
                <c:pt idx="4934">
                  <c:v>2.30559015</c:v>
                </c:pt>
                <c:pt idx="4935">
                  <c:v>1.5055902000000001</c:v>
                </c:pt>
                <c:pt idx="4936">
                  <c:v>0.90687125899999999</c:v>
                </c:pt>
                <c:pt idx="4937">
                  <c:v>0.30558908000000001</c:v>
                </c:pt>
                <c:pt idx="4938">
                  <c:v>2.0035355099999999</c:v>
                </c:pt>
                <c:pt idx="4939">
                  <c:v>3.1070711599999998</c:v>
                </c:pt>
                <c:pt idx="4940">
                  <c:v>5.8050022099999996</c:v>
                </c:pt>
                <c:pt idx="4941">
                  <c:v>3.6055901100000001</c:v>
                </c:pt>
                <c:pt idx="4942">
                  <c:v>1.5055902000000001</c:v>
                </c:pt>
                <c:pt idx="4943">
                  <c:v>0.10901387799999999</c:v>
                </c:pt>
                <c:pt idx="4944">
                  <c:v>0.80000245599999997</c:v>
                </c:pt>
                <c:pt idx="4945">
                  <c:v>0.10500000399999999</c:v>
                </c:pt>
                <c:pt idx="4946">
                  <c:v>1.6055902200000001</c:v>
                </c:pt>
                <c:pt idx="4947">
                  <c:v>3.1050000199999999</c:v>
                </c:pt>
                <c:pt idx="4948">
                  <c:v>5.3049974400000002</c:v>
                </c:pt>
                <c:pt idx="4949">
                  <c:v>3.2000000499999999</c:v>
                </c:pt>
                <c:pt idx="4950">
                  <c:v>2.5055901999999999</c:v>
                </c:pt>
                <c:pt idx="4951">
                  <c:v>1.2100000399999999</c:v>
                </c:pt>
                <c:pt idx="4952">
                  <c:v>1.0049999999999999</c:v>
                </c:pt>
                <c:pt idx="4953">
                  <c:v>0.60353553299999996</c:v>
                </c:pt>
                <c:pt idx="4954">
                  <c:v>1.4035354900000001</c:v>
                </c:pt>
                <c:pt idx="4955">
                  <c:v>3.2047140600000001</c:v>
                </c:pt>
                <c:pt idx="4956">
                  <c:v>8.6083335900000009</c:v>
                </c:pt>
                <c:pt idx="4957">
                  <c:v>3.80353546</c:v>
                </c:pt>
                <c:pt idx="4958">
                  <c:v>1.8023570799999999</c:v>
                </c:pt>
                <c:pt idx="4959">
                  <c:v>1.1060079300000001</c:v>
                </c:pt>
                <c:pt idx="4960">
                  <c:v>0.69999998799999996</c:v>
                </c:pt>
                <c:pt idx="4961">
                  <c:v>0.403535545</c:v>
                </c:pt>
                <c:pt idx="4962">
                  <c:v>1.9025000299999999</c:v>
                </c:pt>
                <c:pt idx="4963">
                  <c:v>3.2000000499999999</c:v>
                </c:pt>
                <c:pt idx="4964">
                  <c:v>5.3060092900000004</c:v>
                </c:pt>
                <c:pt idx="4965">
                  <c:v>4.5035357500000002</c:v>
                </c:pt>
                <c:pt idx="4966">
                  <c:v>1.7035337699999999</c:v>
                </c:pt>
                <c:pt idx="4967">
                  <c:v>1.10000002</c:v>
                </c:pt>
                <c:pt idx="4968">
                  <c:v>1.3025000099999999</c:v>
                </c:pt>
                <c:pt idx="4969">
                  <c:v>1.10471404</c:v>
                </c:pt>
                <c:pt idx="4970">
                  <c:v>2.30353546</c:v>
                </c:pt>
                <c:pt idx="4971">
                  <c:v>2.3070709699999998</c:v>
                </c:pt>
                <c:pt idx="4972">
                  <c:v>4.4047107700000003</c:v>
                </c:pt>
                <c:pt idx="4973">
                  <c:v>3.5055901999999999</c:v>
                </c:pt>
                <c:pt idx="4974">
                  <c:v>1.30971825</c:v>
                </c:pt>
                <c:pt idx="4975">
                  <c:v>1.5090138900000001</c:v>
                </c:pt>
                <c:pt idx="4976">
                  <c:v>1.6024999600000001</c:v>
                </c:pt>
                <c:pt idx="4977">
                  <c:v>0.70471233099999997</c:v>
                </c:pt>
                <c:pt idx="4978">
                  <c:v>2.1037268600000001</c:v>
                </c:pt>
                <c:pt idx="4979">
                  <c:v>2.8025023899999999</c:v>
                </c:pt>
                <c:pt idx="4980">
                  <c:v>5.8024997699999998</c:v>
                </c:pt>
                <c:pt idx="4981">
                  <c:v>3.1050024000000001</c:v>
                </c:pt>
                <c:pt idx="4982">
                  <c:v>1.0079057199999999</c:v>
                </c:pt>
                <c:pt idx="4983">
                  <c:v>0.80250001000000004</c:v>
                </c:pt>
                <c:pt idx="4984">
                  <c:v>1</c:v>
                </c:pt>
                <c:pt idx="4985">
                  <c:v>1.0049999999999999</c:v>
                </c:pt>
                <c:pt idx="4986">
                  <c:v>1.60558903</c:v>
                </c:pt>
                <c:pt idx="4987">
                  <c:v>3.9059834499999999</c:v>
                </c:pt>
                <c:pt idx="4988">
                  <c:v>5.4070272399999997</c:v>
                </c:pt>
                <c:pt idx="4989">
                  <c:v>3.4035356000000001</c:v>
                </c:pt>
                <c:pt idx="4990">
                  <c:v>1.5055902000000001</c:v>
                </c:pt>
                <c:pt idx="4991">
                  <c:v>0.60527277000000002</c:v>
                </c:pt>
                <c:pt idx="4992">
                  <c:v>1.00250006</c:v>
                </c:pt>
                <c:pt idx="4993">
                  <c:v>1.40499997</c:v>
                </c:pt>
                <c:pt idx="4994">
                  <c:v>1.3103107199999999</c:v>
                </c:pt>
                <c:pt idx="4995">
                  <c:v>2.4106049500000002</c:v>
                </c:pt>
                <c:pt idx="4996">
                  <c:v>7.7024998699999996</c:v>
                </c:pt>
                <c:pt idx="4997">
                  <c:v>3.6055901100000001</c:v>
                </c:pt>
                <c:pt idx="4998">
                  <c:v>1.5090138900000001</c:v>
                </c:pt>
                <c:pt idx="4999">
                  <c:v>0.80250001000000004</c:v>
                </c:pt>
                <c:pt idx="5000">
                  <c:v>1.40353382</c:v>
                </c:pt>
                <c:pt idx="5001">
                  <c:v>0.70559018900000003</c:v>
                </c:pt>
                <c:pt idx="5002">
                  <c:v>1.4037268199999999</c:v>
                </c:pt>
                <c:pt idx="5003">
                  <c:v>3.4016690299999999</c:v>
                </c:pt>
                <c:pt idx="5004">
                  <c:v>5.3024997699999998</c:v>
                </c:pt>
                <c:pt idx="5005">
                  <c:v>4.7035374599999997</c:v>
                </c:pt>
                <c:pt idx="5006">
                  <c:v>1.30499995</c:v>
                </c:pt>
                <c:pt idx="5007">
                  <c:v>0.20526816000000001</c:v>
                </c:pt>
                <c:pt idx="5008">
                  <c:v>1.2035355599999999</c:v>
                </c:pt>
                <c:pt idx="5009">
                  <c:v>0.40790569799999998</c:v>
                </c:pt>
                <c:pt idx="5010">
                  <c:v>1.0050025</c:v>
                </c:pt>
                <c:pt idx="5011">
                  <c:v>3.7049999200000001</c:v>
                </c:pt>
                <c:pt idx="5012">
                  <c:v>7.00901365</c:v>
                </c:pt>
                <c:pt idx="5013">
                  <c:v>3.4052696199999999</c:v>
                </c:pt>
                <c:pt idx="5014">
                  <c:v>1.00250244</c:v>
                </c:pt>
                <c:pt idx="5015">
                  <c:v>0.51060658699999995</c:v>
                </c:pt>
                <c:pt idx="5016">
                  <c:v>0.90790569799999998</c:v>
                </c:pt>
                <c:pt idx="5017">
                  <c:v>0.30559018300000002</c:v>
                </c:pt>
                <c:pt idx="5018">
                  <c:v>1.5049999999999999</c:v>
                </c:pt>
                <c:pt idx="5019">
                  <c:v>3.4037268200000002</c:v>
                </c:pt>
                <c:pt idx="5020">
                  <c:v>7.8052706699999996</c:v>
                </c:pt>
                <c:pt idx="5021">
                  <c:v>3.5035128599999998</c:v>
                </c:pt>
                <c:pt idx="5022">
                  <c:v>1.4055901799999999</c:v>
                </c:pt>
                <c:pt idx="5023">
                  <c:v>0.90707105399999999</c:v>
                </c:pt>
                <c:pt idx="5024">
                  <c:v>0.60897755600000003</c:v>
                </c:pt>
                <c:pt idx="5025">
                  <c:v>0.402483433</c:v>
                </c:pt>
                <c:pt idx="5026">
                  <c:v>1.70558798</c:v>
                </c:pt>
                <c:pt idx="5027">
                  <c:v>3.3025000100000002</c:v>
                </c:pt>
                <c:pt idx="5028">
                  <c:v>6.9037265799999998</c:v>
                </c:pt>
                <c:pt idx="5029">
                  <c:v>3.61030841</c:v>
                </c:pt>
                <c:pt idx="5030">
                  <c:v>0.70707106600000003</c:v>
                </c:pt>
                <c:pt idx="5031">
                  <c:v>0.104714036</c:v>
                </c:pt>
                <c:pt idx="5032">
                  <c:v>1.1055902200000001</c:v>
                </c:pt>
                <c:pt idx="5033">
                  <c:v>0.41213351500000001</c:v>
                </c:pt>
                <c:pt idx="5034">
                  <c:v>1.40166664</c:v>
                </c:pt>
                <c:pt idx="5035">
                  <c:v>3.40707111</c:v>
                </c:pt>
                <c:pt idx="5036">
                  <c:v>5.7023587200000003</c:v>
                </c:pt>
                <c:pt idx="5037">
                  <c:v>4.0049977300000004</c:v>
                </c:pt>
                <c:pt idx="5038">
                  <c:v>1.70745134</c:v>
                </c:pt>
                <c:pt idx="5039">
                  <c:v>0.70372569600000001</c:v>
                </c:pt>
                <c:pt idx="5040">
                  <c:v>0.30250000999999999</c:v>
                </c:pt>
                <c:pt idx="5041">
                  <c:v>0.50353378100000001</c:v>
                </c:pt>
                <c:pt idx="5042">
                  <c:v>1.5035373000000001</c:v>
                </c:pt>
                <c:pt idx="5043">
                  <c:v>3.3070709699999998</c:v>
                </c:pt>
                <c:pt idx="5044">
                  <c:v>5.9000000999999997</c:v>
                </c:pt>
                <c:pt idx="5045">
                  <c:v>3.80559015</c:v>
                </c:pt>
                <c:pt idx="5046">
                  <c:v>1.0049999999999999</c:v>
                </c:pt>
                <c:pt idx="5047">
                  <c:v>0.905590177</c:v>
                </c:pt>
                <c:pt idx="5048">
                  <c:v>0.80707108999999999</c:v>
                </c:pt>
                <c:pt idx="5049">
                  <c:v>0.20527045399999999</c:v>
                </c:pt>
                <c:pt idx="5050">
                  <c:v>1.2035355599999999</c:v>
                </c:pt>
                <c:pt idx="5051">
                  <c:v>3.71490717</c:v>
                </c:pt>
                <c:pt idx="5052">
                  <c:v>7.1050000200000003</c:v>
                </c:pt>
                <c:pt idx="5053">
                  <c:v>2.8066689999999999</c:v>
                </c:pt>
                <c:pt idx="5054">
                  <c:v>0.90849787000000004</c:v>
                </c:pt>
                <c:pt idx="5055">
                  <c:v>1.2037267700000001</c:v>
                </c:pt>
                <c:pt idx="5056">
                  <c:v>1.7079056500000001</c:v>
                </c:pt>
                <c:pt idx="5057">
                  <c:v>0.50471407199999996</c:v>
                </c:pt>
                <c:pt idx="5058">
                  <c:v>1.00250006</c:v>
                </c:pt>
                <c:pt idx="5059">
                  <c:v>4.60559034</c:v>
                </c:pt>
                <c:pt idx="5060">
                  <c:v>4.1074514400000002</c:v>
                </c:pt>
                <c:pt idx="5061">
                  <c:v>3.40750003</c:v>
                </c:pt>
                <c:pt idx="5062">
                  <c:v>1.6024999600000001</c:v>
                </c:pt>
                <c:pt idx="5063">
                  <c:v>0.20249755699999999</c:v>
                </c:pt>
                <c:pt idx="5064">
                  <c:v>0.30250000999999999</c:v>
                </c:pt>
                <c:pt idx="5065">
                  <c:v>0.50559014099999999</c:v>
                </c:pt>
                <c:pt idx="5066">
                  <c:v>1.30527043</c:v>
                </c:pt>
                <c:pt idx="5067">
                  <c:v>3.7055902500000002</c:v>
                </c:pt>
                <c:pt idx="5068">
                  <c:v>8.3024997700000007</c:v>
                </c:pt>
                <c:pt idx="5069">
                  <c:v>4.1035356500000004</c:v>
                </c:pt>
                <c:pt idx="5070">
                  <c:v>1.4090138699999999</c:v>
                </c:pt>
                <c:pt idx="5071">
                  <c:v>1.0023570100000001</c:v>
                </c:pt>
                <c:pt idx="5072">
                  <c:v>0.10707106399999999</c:v>
                </c:pt>
                <c:pt idx="5073">
                  <c:v>0.60000002399999997</c:v>
                </c:pt>
                <c:pt idx="5074">
                  <c:v>1.1052705</c:v>
                </c:pt>
                <c:pt idx="5075">
                  <c:v>3.8025000100000002</c:v>
                </c:pt>
                <c:pt idx="5076">
                  <c:v>7.7090139400000002</c:v>
                </c:pt>
                <c:pt idx="5077">
                  <c:v>3.7035355600000002</c:v>
                </c:pt>
                <c:pt idx="5078">
                  <c:v>1.30666661</c:v>
                </c:pt>
                <c:pt idx="5079">
                  <c:v>0.91250002399999997</c:v>
                </c:pt>
                <c:pt idx="5080">
                  <c:v>0.90790879700000005</c:v>
                </c:pt>
                <c:pt idx="5081">
                  <c:v>0.50833332499999995</c:v>
                </c:pt>
                <c:pt idx="5082">
                  <c:v>1.2084983600000001</c:v>
                </c:pt>
                <c:pt idx="5083">
                  <c:v>4.3025026300000002</c:v>
                </c:pt>
                <c:pt idx="5084">
                  <c:v>5.4035353700000002</c:v>
                </c:pt>
                <c:pt idx="5085">
                  <c:v>3.9055879099999999</c:v>
                </c:pt>
                <c:pt idx="5086">
                  <c:v>1.8025000099999999</c:v>
                </c:pt>
                <c:pt idx="5087">
                  <c:v>1.1024999600000001</c:v>
                </c:pt>
                <c:pt idx="5088">
                  <c:v>1.6050000200000001</c:v>
                </c:pt>
                <c:pt idx="5089">
                  <c:v>1.0016666700000001</c:v>
                </c:pt>
                <c:pt idx="5090">
                  <c:v>1.40249753</c:v>
                </c:pt>
                <c:pt idx="5091">
                  <c:v>4.9079055800000004</c:v>
                </c:pt>
                <c:pt idx="5092">
                  <c:v>5.8055901499999996</c:v>
                </c:pt>
                <c:pt idx="5093">
                  <c:v>3.8126928800000002</c:v>
                </c:pt>
                <c:pt idx="5094">
                  <c:v>1.3100000599999999</c:v>
                </c:pt>
                <c:pt idx="5095">
                  <c:v>0.50833332499999995</c:v>
                </c:pt>
                <c:pt idx="5096">
                  <c:v>0.90249997400000004</c:v>
                </c:pt>
                <c:pt idx="5097">
                  <c:v>1.0049999999999999</c:v>
                </c:pt>
                <c:pt idx="5098">
                  <c:v>1.10353553</c:v>
                </c:pt>
                <c:pt idx="5099">
                  <c:v>5.0035371800000004</c:v>
                </c:pt>
                <c:pt idx="5100">
                  <c:v>5.6066665599999999</c:v>
                </c:pt>
                <c:pt idx="5101">
                  <c:v>4.0050001100000001</c:v>
                </c:pt>
                <c:pt idx="5102">
                  <c:v>1.7000000500000001</c:v>
                </c:pt>
                <c:pt idx="5103">
                  <c:v>0.40790569799999998</c:v>
                </c:pt>
                <c:pt idx="5104">
                  <c:v>1.1068718399999999</c:v>
                </c:pt>
                <c:pt idx="5105">
                  <c:v>0.905590177</c:v>
                </c:pt>
                <c:pt idx="5106">
                  <c:v>2.0068712199999998</c:v>
                </c:pt>
                <c:pt idx="5107">
                  <c:v>2.90499997</c:v>
                </c:pt>
                <c:pt idx="5108">
                  <c:v>6.6050000200000003</c:v>
                </c:pt>
                <c:pt idx="5109">
                  <c:v>3.1106066700000001</c:v>
                </c:pt>
                <c:pt idx="5110">
                  <c:v>1.5035355100000001</c:v>
                </c:pt>
                <c:pt idx="5111">
                  <c:v>1.4025000299999999</c:v>
                </c:pt>
                <c:pt idx="5112">
                  <c:v>0.90372675700000005</c:v>
                </c:pt>
                <c:pt idx="5113">
                  <c:v>0.70249998599999997</c:v>
                </c:pt>
                <c:pt idx="5114">
                  <c:v>1.70249999</c:v>
                </c:pt>
                <c:pt idx="5115">
                  <c:v>2.8103084599999999</c:v>
                </c:pt>
                <c:pt idx="5116">
                  <c:v>6.7025022500000002</c:v>
                </c:pt>
                <c:pt idx="5117">
                  <c:v>4.4035353700000002</c:v>
                </c:pt>
                <c:pt idx="5118">
                  <c:v>2.40250254</c:v>
                </c:pt>
                <c:pt idx="5119">
                  <c:v>1.1023570300000001</c:v>
                </c:pt>
                <c:pt idx="5120">
                  <c:v>0.60000002399999997</c:v>
                </c:pt>
                <c:pt idx="5121">
                  <c:v>0.105589077</c:v>
                </c:pt>
                <c:pt idx="5122">
                  <c:v>1.30790567</c:v>
                </c:pt>
                <c:pt idx="5123">
                  <c:v>2.8023586300000001</c:v>
                </c:pt>
                <c:pt idx="5124">
                  <c:v>5.6024975799999996</c:v>
                </c:pt>
                <c:pt idx="5125">
                  <c:v>4.0066666599999996</c:v>
                </c:pt>
                <c:pt idx="5126">
                  <c:v>1.90707278</c:v>
                </c:pt>
                <c:pt idx="5127">
                  <c:v>0.90833330199999995</c:v>
                </c:pt>
                <c:pt idx="5128">
                  <c:v>1.4025000299999999</c:v>
                </c:pt>
                <c:pt idx="5129">
                  <c:v>1.3035355799999999</c:v>
                </c:pt>
                <c:pt idx="5130">
                  <c:v>1.3023570799999999</c:v>
                </c:pt>
                <c:pt idx="5131">
                  <c:v>2.9037268200000002</c:v>
                </c:pt>
                <c:pt idx="5132">
                  <c:v>7.9055900599999998</c:v>
                </c:pt>
                <c:pt idx="5133">
                  <c:v>4.1075000800000003</c:v>
                </c:pt>
                <c:pt idx="5134">
                  <c:v>2.90901399</c:v>
                </c:pt>
                <c:pt idx="5135">
                  <c:v>1.5047158</c:v>
                </c:pt>
                <c:pt idx="5136">
                  <c:v>1.2035355599999999</c:v>
                </c:pt>
                <c:pt idx="5137">
                  <c:v>0.605589092</c:v>
                </c:pt>
                <c:pt idx="5138">
                  <c:v>2.1000025299999998</c:v>
                </c:pt>
                <c:pt idx="5139">
                  <c:v>3.0079071499999999</c:v>
                </c:pt>
                <c:pt idx="5140">
                  <c:v>7.7024998699999996</c:v>
                </c:pt>
                <c:pt idx="5141">
                  <c:v>3.9035356000000001</c:v>
                </c:pt>
                <c:pt idx="5142">
                  <c:v>2.8103072600000001</c:v>
                </c:pt>
                <c:pt idx="5143">
                  <c:v>0.403535545</c:v>
                </c:pt>
                <c:pt idx="5144">
                  <c:v>0.50790798699999995</c:v>
                </c:pt>
                <c:pt idx="5145">
                  <c:v>0.70333087400000005</c:v>
                </c:pt>
                <c:pt idx="5146">
                  <c:v>2.2049975399999999</c:v>
                </c:pt>
                <c:pt idx="5147">
                  <c:v>3.6050000199999999</c:v>
                </c:pt>
                <c:pt idx="5148">
                  <c:v>7.2050023100000002</c:v>
                </c:pt>
                <c:pt idx="5149">
                  <c:v>5.5035357500000002</c:v>
                </c:pt>
                <c:pt idx="5150">
                  <c:v>1.9025000299999999</c:v>
                </c:pt>
                <c:pt idx="5151">
                  <c:v>0.41249999399999998</c:v>
                </c:pt>
                <c:pt idx="5152">
                  <c:v>0.107906476</c:v>
                </c:pt>
                <c:pt idx="5153">
                  <c:v>0.31054091499999997</c:v>
                </c:pt>
                <c:pt idx="5154">
                  <c:v>2.50250006</c:v>
                </c:pt>
                <c:pt idx="5155">
                  <c:v>3.90249991</c:v>
                </c:pt>
                <c:pt idx="5156">
                  <c:v>6.2049999199999997</c:v>
                </c:pt>
                <c:pt idx="5157">
                  <c:v>4.8000001900000004</c:v>
                </c:pt>
                <c:pt idx="5158">
                  <c:v>2.2055902500000002</c:v>
                </c:pt>
                <c:pt idx="5159">
                  <c:v>0.60235702999999996</c:v>
                </c:pt>
                <c:pt idx="5160">
                  <c:v>1.30707109</c:v>
                </c:pt>
                <c:pt idx="5161">
                  <c:v>0.60353726100000005</c:v>
                </c:pt>
                <c:pt idx="5162">
                  <c:v>1.6083333500000001</c:v>
                </c:pt>
                <c:pt idx="5163">
                  <c:v>4</c:v>
                </c:pt>
                <c:pt idx="5164">
                  <c:v>5.7074999799999997</c:v>
                </c:pt>
                <c:pt idx="5165">
                  <c:v>4.6090154600000002</c:v>
                </c:pt>
                <c:pt idx="5166">
                  <c:v>2.1024999599999998</c:v>
                </c:pt>
                <c:pt idx="5167">
                  <c:v>0.40353727299999997</c:v>
                </c:pt>
                <c:pt idx="5168">
                  <c:v>0.50249755399999996</c:v>
                </c:pt>
                <c:pt idx="5169">
                  <c:v>1.0070710199999999</c:v>
                </c:pt>
                <c:pt idx="5170">
                  <c:v>0.90559345499999999</c:v>
                </c:pt>
                <c:pt idx="5171">
                  <c:v>1.50901258</c:v>
                </c:pt>
                <c:pt idx="5172">
                  <c:v>4.4025001499999998</c:v>
                </c:pt>
                <c:pt idx="5173">
                  <c:v>3.8103053600000001</c:v>
                </c:pt>
                <c:pt idx="5174">
                  <c:v>2.1050000199999999</c:v>
                </c:pt>
                <c:pt idx="5175">
                  <c:v>1.1023552400000001</c:v>
                </c:pt>
                <c:pt idx="5176">
                  <c:v>0.30250000999999999</c:v>
                </c:pt>
                <c:pt idx="5177">
                  <c:v>0.70166665299999997</c:v>
                </c:pt>
                <c:pt idx="5178">
                  <c:v>1.30901384</c:v>
                </c:pt>
                <c:pt idx="5179">
                  <c:v>1.7090117899999999</c:v>
                </c:pt>
                <c:pt idx="5180">
                  <c:v>4.6050000200000003</c:v>
                </c:pt>
                <c:pt idx="5181">
                  <c:v>4.7090153700000004</c:v>
                </c:pt>
                <c:pt idx="5182">
                  <c:v>2.2066690900000001</c:v>
                </c:pt>
                <c:pt idx="5183">
                  <c:v>0.200000018</c:v>
                </c:pt>
                <c:pt idx="5184">
                  <c:v>1.3109431300000001</c:v>
                </c:pt>
                <c:pt idx="5185">
                  <c:v>2.7106065799999999</c:v>
                </c:pt>
                <c:pt idx="5186">
                  <c:v>1.6074999599999999</c:v>
                </c:pt>
                <c:pt idx="5187">
                  <c:v>1.1037246000000001</c:v>
                </c:pt>
                <c:pt idx="5188">
                  <c:v>0.60000348100000001</c:v>
                </c:pt>
                <c:pt idx="5189">
                  <c:v>4.4025001499999998</c:v>
                </c:pt>
                <c:pt idx="5190">
                  <c:v>1.80790567</c:v>
                </c:pt>
                <c:pt idx="5191">
                  <c:v>0.502499998</c:v>
                </c:pt>
                <c:pt idx="5192">
                  <c:v>0.30707106000000001</c:v>
                </c:pt>
                <c:pt idx="5193">
                  <c:v>0.80353724999999998</c:v>
                </c:pt>
                <c:pt idx="5194">
                  <c:v>2.2025001</c:v>
                </c:pt>
                <c:pt idx="5195">
                  <c:v>3.5055901999999999</c:v>
                </c:pt>
                <c:pt idx="5196">
                  <c:v>7.8055901499999996</c:v>
                </c:pt>
                <c:pt idx="5197">
                  <c:v>3.9055900600000002</c:v>
                </c:pt>
                <c:pt idx="5198">
                  <c:v>2.6055901100000001</c:v>
                </c:pt>
                <c:pt idx="5199">
                  <c:v>1.10353553</c:v>
                </c:pt>
                <c:pt idx="5200">
                  <c:v>0.90707105399999999</c:v>
                </c:pt>
                <c:pt idx="5201">
                  <c:v>0.20499999799999999</c:v>
                </c:pt>
                <c:pt idx="5202">
                  <c:v>2.1055901100000001</c:v>
                </c:pt>
                <c:pt idx="5203">
                  <c:v>3.2055902500000002</c:v>
                </c:pt>
                <c:pt idx="5204">
                  <c:v>8.10707092</c:v>
                </c:pt>
                <c:pt idx="5205">
                  <c:v>3.3079056699999998</c:v>
                </c:pt>
                <c:pt idx="5206">
                  <c:v>2.8000023399999998</c:v>
                </c:pt>
                <c:pt idx="5207">
                  <c:v>1.1024999600000001</c:v>
                </c:pt>
                <c:pt idx="5208">
                  <c:v>0.20706933699999999</c:v>
                </c:pt>
                <c:pt idx="5209">
                  <c:v>0.103535526</c:v>
                </c:pt>
                <c:pt idx="5210">
                  <c:v>1.6055902200000001</c:v>
                </c:pt>
                <c:pt idx="5211">
                  <c:v>3.0023570099999999</c:v>
                </c:pt>
                <c:pt idx="5212">
                  <c:v>7.0050001100000001</c:v>
                </c:pt>
                <c:pt idx="5213">
                  <c:v>3.7125001000000002</c:v>
                </c:pt>
                <c:pt idx="5214">
                  <c:v>2.50250006</c:v>
                </c:pt>
                <c:pt idx="5215">
                  <c:v>0.69999998799999996</c:v>
                </c:pt>
                <c:pt idx="5216">
                  <c:v>0.50558799499999996</c:v>
                </c:pt>
                <c:pt idx="5217">
                  <c:v>0.30250000999999999</c:v>
                </c:pt>
                <c:pt idx="5218">
                  <c:v>1.3035355799999999</c:v>
                </c:pt>
                <c:pt idx="5219">
                  <c:v>2.5999998999999998</c:v>
                </c:pt>
                <c:pt idx="5220">
                  <c:v>7.7035355599999997</c:v>
                </c:pt>
                <c:pt idx="5221">
                  <c:v>4.20790577</c:v>
                </c:pt>
                <c:pt idx="5222">
                  <c:v>2.6124999500000001</c:v>
                </c:pt>
                <c:pt idx="5223">
                  <c:v>0.70790571000000002</c:v>
                </c:pt>
                <c:pt idx="5224">
                  <c:v>0.40666666600000001</c:v>
                </c:pt>
                <c:pt idx="5225">
                  <c:v>0.20499999799999999</c:v>
                </c:pt>
                <c:pt idx="5226">
                  <c:v>0.90790569799999998</c:v>
                </c:pt>
                <c:pt idx="5227">
                  <c:v>2.5016665499999999</c:v>
                </c:pt>
                <c:pt idx="5228">
                  <c:v>7.6024999600000003</c:v>
                </c:pt>
                <c:pt idx="5229">
                  <c:v>3.5035355099999999</c:v>
                </c:pt>
                <c:pt idx="5230">
                  <c:v>3.00250006</c:v>
                </c:pt>
                <c:pt idx="5231">
                  <c:v>0.605000019</c:v>
                </c:pt>
                <c:pt idx="5232">
                  <c:v>0.80250001000000004</c:v>
                </c:pt>
                <c:pt idx="5233">
                  <c:v>0.70687186700000004</c:v>
                </c:pt>
                <c:pt idx="5234">
                  <c:v>0.30166664700000001</c:v>
                </c:pt>
                <c:pt idx="5235">
                  <c:v>2.00790501</c:v>
                </c:pt>
                <c:pt idx="5236">
                  <c:v>4.2035355599999997</c:v>
                </c:pt>
                <c:pt idx="5237">
                  <c:v>3.70707107</c:v>
                </c:pt>
                <c:pt idx="5238">
                  <c:v>2.80372691</c:v>
                </c:pt>
                <c:pt idx="5239">
                  <c:v>0.30559018300000002</c:v>
                </c:pt>
                <c:pt idx="5240">
                  <c:v>1.20707107</c:v>
                </c:pt>
                <c:pt idx="5241">
                  <c:v>1.10353553</c:v>
                </c:pt>
                <c:pt idx="5242">
                  <c:v>0.70249998599999997</c:v>
                </c:pt>
                <c:pt idx="5243">
                  <c:v>2.6024999599999998</c:v>
                </c:pt>
                <c:pt idx="5244">
                  <c:v>7.4033355700000003</c:v>
                </c:pt>
                <c:pt idx="5245">
                  <c:v>4.0999999000000003</c:v>
                </c:pt>
                <c:pt idx="5246">
                  <c:v>2.8070728800000002</c:v>
                </c:pt>
                <c:pt idx="5247">
                  <c:v>0.10249999899999999</c:v>
                </c:pt>
                <c:pt idx="5248">
                  <c:v>1.3070727600000001</c:v>
                </c:pt>
                <c:pt idx="5249">
                  <c:v>1.5</c:v>
                </c:pt>
                <c:pt idx="5250">
                  <c:v>1.8035355799999999</c:v>
                </c:pt>
                <c:pt idx="5251">
                  <c:v>2.5060093399999999</c:v>
                </c:pt>
                <c:pt idx="5252">
                  <c:v>5.0037269599999998</c:v>
                </c:pt>
                <c:pt idx="5253">
                  <c:v>4.2100000399999997</c:v>
                </c:pt>
                <c:pt idx="5254">
                  <c:v>3.0055901999999999</c:v>
                </c:pt>
                <c:pt idx="5255">
                  <c:v>0.8125</c:v>
                </c:pt>
                <c:pt idx="5256">
                  <c:v>1.2050000400000001</c:v>
                </c:pt>
                <c:pt idx="5257">
                  <c:v>2.4016666400000002</c:v>
                </c:pt>
                <c:pt idx="5258">
                  <c:v>0.502499998</c:v>
                </c:pt>
                <c:pt idx="5259">
                  <c:v>2.7000000499999999</c:v>
                </c:pt>
                <c:pt idx="5260">
                  <c:v>2.9000001000000002</c:v>
                </c:pt>
                <c:pt idx="5261">
                  <c:v>4.1083331100000002</c:v>
                </c:pt>
                <c:pt idx="5262">
                  <c:v>2.6024975800000001</c:v>
                </c:pt>
                <c:pt idx="5263">
                  <c:v>1.1070710399999999</c:v>
                </c:pt>
                <c:pt idx="5264">
                  <c:v>1.4050024699999999</c:v>
                </c:pt>
                <c:pt idx="5265">
                  <c:v>1.9055901799999999</c:v>
                </c:pt>
                <c:pt idx="5266">
                  <c:v>0.60790646100000001</c:v>
                </c:pt>
                <c:pt idx="5267">
                  <c:v>3.1079065799999999</c:v>
                </c:pt>
                <c:pt idx="5268">
                  <c:v>3.9055900600000002</c:v>
                </c:pt>
                <c:pt idx="5269">
                  <c:v>4.30353546</c:v>
                </c:pt>
                <c:pt idx="5270">
                  <c:v>1.6024999600000001</c:v>
                </c:pt>
                <c:pt idx="5271">
                  <c:v>1.20559013</c:v>
                </c:pt>
                <c:pt idx="5272">
                  <c:v>1.30353546</c:v>
                </c:pt>
                <c:pt idx="5273">
                  <c:v>1.3023570799999999</c:v>
                </c:pt>
                <c:pt idx="5274">
                  <c:v>1.30707109</c:v>
                </c:pt>
                <c:pt idx="5275">
                  <c:v>3.00901175</c:v>
                </c:pt>
                <c:pt idx="5276">
                  <c:v>7.30353546</c:v>
                </c:pt>
                <c:pt idx="5277">
                  <c:v>4.00558996</c:v>
                </c:pt>
                <c:pt idx="5278">
                  <c:v>1.80790567</c:v>
                </c:pt>
                <c:pt idx="5279">
                  <c:v>1.0089729999999999</c:v>
                </c:pt>
                <c:pt idx="5280">
                  <c:v>1.1064801200000001</c:v>
                </c:pt>
                <c:pt idx="5281">
                  <c:v>1.30353725</c:v>
                </c:pt>
                <c:pt idx="5282">
                  <c:v>1.30353546</c:v>
                </c:pt>
                <c:pt idx="5283">
                  <c:v>3.00250006</c:v>
                </c:pt>
                <c:pt idx="5284">
                  <c:v>6.6055913000000004</c:v>
                </c:pt>
                <c:pt idx="5285">
                  <c:v>3.6037268600000001</c:v>
                </c:pt>
                <c:pt idx="5286">
                  <c:v>0.70353555700000003</c:v>
                </c:pt>
                <c:pt idx="5287">
                  <c:v>0.704999983</c:v>
                </c:pt>
                <c:pt idx="5288">
                  <c:v>0.90249758999999996</c:v>
                </c:pt>
                <c:pt idx="5289">
                  <c:v>1.0064809299999999</c:v>
                </c:pt>
                <c:pt idx="5290">
                  <c:v>1.5049999999999999</c:v>
                </c:pt>
                <c:pt idx="5291">
                  <c:v>3.7111804500000001</c:v>
                </c:pt>
                <c:pt idx="5292">
                  <c:v>5.5000023799999997</c:v>
                </c:pt>
                <c:pt idx="5293">
                  <c:v>2.9055900600000002</c:v>
                </c:pt>
                <c:pt idx="5294">
                  <c:v>0.70249998599999997</c:v>
                </c:pt>
                <c:pt idx="5295">
                  <c:v>0.40250000400000002</c:v>
                </c:pt>
                <c:pt idx="5296">
                  <c:v>0.310000002</c:v>
                </c:pt>
                <c:pt idx="5297">
                  <c:v>0.70707106600000003</c:v>
                </c:pt>
                <c:pt idx="5298">
                  <c:v>1.7035355599999999</c:v>
                </c:pt>
                <c:pt idx="5299">
                  <c:v>2.7049999200000001</c:v>
                </c:pt>
                <c:pt idx="5300">
                  <c:v>5.5035357500000002</c:v>
                </c:pt>
                <c:pt idx="5301">
                  <c:v>3.0035355099999999</c:v>
                </c:pt>
                <c:pt idx="5302">
                  <c:v>1.10353553</c:v>
                </c:pt>
                <c:pt idx="5303">
                  <c:v>0.60500246300000005</c:v>
                </c:pt>
                <c:pt idx="5304">
                  <c:v>0.89999997600000003</c:v>
                </c:pt>
                <c:pt idx="5305">
                  <c:v>0.50235700599999999</c:v>
                </c:pt>
                <c:pt idx="5306">
                  <c:v>2.2000000499999999</c:v>
                </c:pt>
                <c:pt idx="5307">
                  <c:v>2.00250006</c:v>
                </c:pt>
                <c:pt idx="5308">
                  <c:v>6.6035356500000004</c:v>
                </c:pt>
                <c:pt idx="5309">
                  <c:v>2.3079056699999998</c:v>
                </c:pt>
                <c:pt idx="5310">
                  <c:v>1.30559015</c:v>
                </c:pt>
                <c:pt idx="5311">
                  <c:v>0.70559239399999996</c:v>
                </c:pt>
                <c:pt idx="5312">
                  <c:v>1.5049999999999999</c:v>
                </c:pt>
                <c:pt idx="5313">
                  <c:v>0.80372786500000004</c:v>
                </c:pt>
                <c:pt idx="5314">
                  <c:v>1.8025023899999999</c:v>
                </c:pt>
                <c:pt idx="5315">
                  <c:v>2.9055890999999998</c:v>
                </c:pt>
                <c:pt idx="5316">
                  <c:v>6.0055880500000001</c:v>
                </c:pt>
                <c:pt idx="5317">
                  <c:v>2.8024845100000002</c:v>
                </c:pt>
                <c:pt idx="5318">
                  <c:v>1.00901592</c:v>
                </c:pt>
                <c:pt idx="5319">
                  <c:v>0.207903385</c:v>
                </c:pt>
                <c:pt idx="5320">
                  <c:v>0.80250001000000004</c:v>
                </c:pt>
                <c:pt idx="5321">
                  <c:v>0.89999997600000003</c:v>
                </c:pt>
                <c:pt idx="5322">
                  <c:v>2.00706768</c:v>
                </c:pt>
                <c:pt idx="5323">
                  <c:v>3.1035354100000001</c:v>
                </c:pt>
                <c:pt idx="5324">
                  <c:v>6.60559034</c:v>
                </c:pt>
                <c:pt idx="5325">
                  <c:v>2.9070694399999999</c:v>
                </c:pt>
                <c:pt idx="5326">
                  <c:v>1.1024999600000001</c:v>
                </c:pt>
                <c:pt idx="5327">
                  <c:v>0.10901387799999999</c:v>
                </c:pt>
                <c:pt idx="5328">
                  <c:v>0.207071066</c:v>
                </c:pt>
                <c:pt idx="5329">
                  <c:v>0.90000343299999996</c:v>
                </c:pt>
                <c:pt idx="5330">
                  <c:v>1.60558903</c:v>
                </c:pt>
                <c:pt idx="5331">
                  <c:v>3.40901399</c:v>
                </c:pt>
                <c:pt idx="5332">
                  <c:v>7.10559034</c:v>
                </c:pt>
                <c:pt idx="5333">
                  <c:v>3.40249991</c:v>
                </c:pt>
                <c:pt idx="5334">
                  <c:v>1.10353553</c:v>
                </c:pt>
                <c:pt idx="5335">
                  <c:v>1.30249751</c:v>
                </c:pt>
                <c:pt idx="5336">
                  <c:v>1.20559013</c:v>
                </c:pt>
                <c:pt idx="5337">
                  <c:v>1.0055902000000001</c:v>
                </c:pt>
                <c:pt idx="5338">
                  <c:v>1.2049975399999999</c:v>
                </c:pt>
                <c:pt idx="5339">
                  <c:v>3.1055922499999999</c:v>
                </c:pt>
                <c:pt idx="5340">
                  <c:v>6.5070729299999996</c:v>
                </c:pt>
                <c:pt idx="5341">
                  <c:v>2.5035355099999999</c:v>
                </c:pt>
                <c:pt idx="5342">
                  <c:v>0.70559018900000003</c:v>
                </c:pt>
                <c:pt idx="5343">
                  <c:v>0.60559123800000003</c:v>
                </c:pt>
                <c:pt idx="5344">
                  <c:v>1.0060092199999999</c:v>
                </c:pt>
                <c:pt idx="5345">
                  <c:v>1.0049999999999999</c:v>
                </c:pt>
                <c:pt idx="5346">
                  <c:v>2</c:v>
                </c:pt>
                <c:pt idx="5347">
                  <c:v>2.8050000700000002</c:v>
                </c:pt>
                <c:pt idx="5348">
                  <c:v>6</c:v>
                </c:pt>
                <c:pt idx="5349">
                  <c:v>1.80249751</c:v>
                </c:pt>
                <c:pt idx="5350">
                  <c:v>1.2999999499999999</c:v>
                </c:pt>
                <c:pt idx="5351">
                  <c:v>0.80250001000000004</c:v>
                </c:pt>
                <c:pt idx="5352">
                  <c:v>0.40000000600000002</c:v>
                </c:pt>
                <c:pt idx="5353">
                  <c:v>0.5</c:v>
                </c:pt>
                <c:pt idx="5354">
                  <c:v>1.2999999499999999</c:v>
                </c:pt>
                <c:pt idx="5355">
                  <c:v>2.7999999500000001</c:v>
                </c:pt>
                <c:pt idx="5356">
                  <c:v>7</c:v>
                </c:pt>
                <c:pt idx="5357">
                  <c:v>2.0050001100000001</c:v>
                </c:pt>
                <c:pt idx="5358">
                  <c:v>0.89999997600000003</c:v>
                </c:pt>
                <c:pt idx="5359">
                  <c:v>0.89999997600000003</c:v>
                </c:pt>
                <c:pt idx="5360">
                  <c:v>0.70249998599999997</c:v>
                </c:pt>
                <c:pt idx="5361">
                  <c:v>0.50499999500000003</c:v>
                </c:pt>
                <c:pt idx="5362">
                  <c:v>1.7037267700000001</c:v>
                </c:pt>
                <c:pt idx="5363">
                  <c:v>3.2000024300000001</c:v>
                </c:pt>
                <c:pt idx="5364">
                  <c:v>6.7055902500000002</c:v>
                </c:pt>
                <c:pt idx="5365">
                  <c:v>2.80353546</c:v>
                </c:pt>
                <c:pt idx="5366">
                  <c:v>0.30166667699999999</c:v>
                </c:pt>
                <c:pt idx="5367">
                  <c:v>0.69999998799999996</c:v>
                </c:pt>
                <c:pt idx="5368">
                  <c:v>0.90249997400000004</c:v>
                </c:pt>
                <c:pt idx="5369">
                  <c:v>1.10353374</c:v>
                </c:pt>
                <c:pt idx="5370">
                  <c:v>1.20249999</c:v>
                </c:pt>
                <c:pt idx="5371">
                  <c:v>3.4000024799999999</c:v>
                </c:pt>
                <c:pt idx="5372">
                  <c:v>6.9024977700000001</c:v>
                </c:pt>
                <c:pt idx="5373">
                  <c:v>2.2055902500000002</c:v>
                </c:pt>
                <c:pt idx="5374">
                  <c:v>0.200002447</c:v>
                </c:pt>
                <c:pt idx="5375">
                  <c:v>0.30559128499999999</c:v>
                </c:pt>
                <c:pt idx="5376">
                  <c:v>1.00000238</c:v>
                </c:pt>
                <c:pt idx="5377">
                  <c:v>1.00250244</c:v>
                </c:pt>
                <c:pt idx="5378">
                  <c:v>1.90707111</c:v>
                </c:pt>
                <c:pt idx="5379">
                  <c:v>3.00250006</c:v>
                </c:pt>
                <c:pt idx="5380">
                  <c:v>6.6055913000000004</c:v>
                </c:pt>
                <c:pt idx="5381">
                  <c:v>2.2120184900000002</c:v>
                </c:pt>
                <c:pt idx="5382">
                  <c:v>1.3037257200000001</c:v>
                </c:pt>
                <c:pt idx="5383">
                  <c:v>0.80600923300000005</c:v>
                </c:pt>
                <c:pt idx="5384">
                  <c:v>0.70333576200000003</c:v>
                </c:pt>
                <c:pt idx="5385">
                  <c:v>0.602500021</c:v>
                </c:pt>
                <c:pt idx="5386">
                  <c:v>1.91060662</c:v>
                </c:pt>
                <c:pt idx="5387">
                  <c:v>2.80353546</c:v>
                </c:pt>
                <c:pt idx="5388">
                  <c:v>6.90897512</c:v>
                </c:pt>
                <c:pt idx="5389">
                  <c:v>3.1024999599999998</c:v>
                </c:pt>
                <c:pt idx="5390">
                  <c:v>1.9025000299999999</c:v>
                </c:pt>
                <c:pt idx="5391">
                  <c:v>0.906871855</c:v>
                </c:pt>
                <c:pt idx="5392">
                  <c:v>1.1024999600000001</c:v>
                </c:pt>
                <c:pt idx="5393">
                  <c:v>1.60333335</c:v>
                </c:pt>
                <c:pt idx="5394">
                  <c:v>2.2000000499999999</c:v>
                </c:pt>
                <c:pt idx="5395">
                  <c:v>2.3079056699999998</c:v>
                </c:pt>
                <c:pt idx="5396">
                  <c:v>6.50558996</c:v>
                </c:pt>
                <c:pt idx="5397">
                  <c:v>3.11030769</c:v>
                </c:pt>
                <c:pt idx="5398">
                  <c:v>1.5052711999999999</c:v>
                </c:pt>
                <c:pt idx="5399">
                  <c:v>1.90166664</c:v>
                </c:pt>
                <c:pt idx="5400">
                  <c:v>0.70790571000000002</c:v>
                </c:pt>
                <c:pt idx="5401">
                  <c:v>1.5055902000000001</c:v>
                </c:pt>
                <c:pt idx="5402">
                  <c:v>2.70790577</c:v>
                </c:pt>
                <c:pt idx="5403">
                  <c:v>2.0999998999999998</c:v>
                </c:pt>
                <c:pt idx="5404">
                  <c:v>6.2055902500000002</c:v>
                </c:pt>
                <c:pt idx="5405">
                  <c:v>2.60471392</c:v>
                </c:pt>
                <c:pt idx="5406">
                  <c:v>1.3033332799999999</c:v>
                </c:pt>
                <c:pt idx="5407">
                  <c:v>1.0090138900000001</c:v>
                </c:pt>
                <c:pt idx="5408">
                  <c:v>1.0035355100000001</c:v>
                </c:pt>
                <c:pt idx="5409">
                  <c:v>1.4035354900000001</c:v>
                </c:pt>
                <c:pt idx="5410">
                  <c:v>2.1055901100000001</c:v>
                </c:pt>
                <c:pt idx="5411">
                  <c:v>2.4105393899999998</c:v>
                </c:pt>
                <c:pt idx="5412">
                  <c:v>5.4068713199999996</c:v>
                </c:pt>
                <c:pt idx="5413">
                  <c:v>2.3079056699999998</c:v>
                </c:pt>
                <c:pt idx="5414">
                  <c:v>1.0079079900000001</c:v>
                </c:pt>
                <c:pt idx="5415">
                  <c:v>0.60235702999999996</c:v>
                </c:pt>
                <c:pt idx="5416">
                  <c:v>1.2035355599999999</c:v>
                </c:pt>
                <c:pt idx="5417">
                  <c:v>0.30897527899999999</c:v>
                </c:pt>
                <c:pt idx="5418">
                  <c:v>2.2035355600000002</c:v>
                </c:pt>
                <c:pt idx="5419">
                  <c:v>3.3025000100000002</c:v>
                </c:pt>
                <c:pt idx="5420">
                  <c:v>5.4047141099999996</c:v>
                </c:pt>
                <c:pt idx="5421">
                  <c:v>2.7025001</c:v>
                </c:pt>
                <c:pt idx="5422">
                  <c:v>1.00471401</c:v>
                </c:pt>
                <c:pt idx="5423">
                  <c:v>0.60353553299999996</c:v>
                </c:pt>
                <c:pt idx="5424">
                  <c:v>0.80745357299999998</c:v>
                </c:pt>
                <c:pt idx="5425">
                  <c:v>0.70249998599999997</c:v>
                </c:pt>
                <c:pt idx="5426">
                  <c:v>1.9083333</c:v>
                </c:pt>
                <c:pt idx="5427">
                  <c:v>3.3025000100000002</c:v>
                </c:pt>
                <c:pt idx="5428">
                  <c:v>5.1016664499999997</c:v>
                </c:pt>
                <c:pt idx="5429">
                  <c:v>2.80559015</c:v>
                </c:pt>
                <c:pt idx="5430">
                  <c:v>0.702497602</c:v>
                </c:pt>
                <c:pt idx="5431">
                  <c:v>0.40250000400000002</c:v>
                </c:pt>
                <c:pt idx="5432">
                  <c:v>0.90707105399999999</c:v>
                </c:pt>
                <c:pt idx="5433">
                  <c:v>0.50000345700000004</c:v>
                </c:pt>
                <c:pt idx="5434">
                  <c:v>1.8035355799999999</c:v>
                </c:pt>
                <c:pt idx="5435">
                  <c:v>3.1037268600000001</c:v>
                </c:pt>
                <c:pt idx="5436">
                  <c:v>5.3060092900000004</c:v>
                </c:pt>
                <c:pt idx="5437">
                  <c:v>3.50499749</c:v>
                </c:pt>
                <c:pt idx="5438">
                  <c:v>1.0016666700000001</c:v>
                </c:pt>
                <c:pt idx="5439">
                  <c:v>0.20353552699999999</c:v>
                </c:pt>
                <c:pt idx="5440">
                  <c:v>0.403535545</c:v>
                </c:pt>
                <c:pt idx="5441">
                  <c:v>0.30600923299999999</c:v>
                </c:pt>
                <c:pt idx="5442">
                  <c:v>2.0052704800000001</c:v>
                </c:pt>
                <c:pt idx="5443">
                  <c:v>3.6060092400000001</c:v>
                </c:pt>
                <c:pt idx="5444">
                  <c:v>6.3024973900000001</c:v>
                </c:pt>
                <c:pt idx="5445">
                  <c:v>2.7035372299999998</c:v>
                </c:pt>
                <c:pt idx="5446">
                  <c:v>1.50250006</c:v>
                </c:pt>
                <c:pt idx="5447">
                  <c:v>1.0000024999999999</c:v>
                </c:pt>
                <c:pt idx="5448">
                  <c:v>0.5</c:v>
                </c:pt>
                <c:pt idx="5449">
                  <c:v>0.607500017</c:v>
                </c:pt>
                <c:pt idx="5450">
                  <c:v>2.1070711599999998</c:v>
                </c:pt>
                <c:pt idx="5451">
                  <c:v>3.5049998800000002</c:v>
                </c:pt>
                <c:pt idx="5452">
                  <c:v>6.3070693000000002</c:v>
                </c:pt>
                <c:pt idx="5453">
                  <c:v>3.41000009</c:v>
                </c:pt>
                <c:pt idx="5454">
                  <c:v>2.2070694</c:v>
                </c:pt>
                <c:pt idx="5455">
                  <c:v>1.0083333299999999</c:v>
                </c:pt>
                <c:pt idx="5456">
                  <c:v>0.70901387900000001</c:v>
                </c:pt>
                <c:pt idx="5457">
                  <c:v>0.105590172</c:v>
                </c:pt>
                <c:pt idx="5458">
                  <c:v>2.2025001</c:v>
                </c:pt>
                <c:pt idx="5459">
                  <c:v>3.30353546</c:v>
                </c:pt>
                <c:pt idx="5460">
                  <c:v>4.2055869100000001</c:v>
                </c:pt>
                <c:pt idx="5461">
                  <c:v>3.4049975899999998</c:v>
                </c:pt>
                <c:pt idx="5462">
                  <c:v>2.7127471000000001</c:v>
                </c:pt>
                <c:pt idx="5463">
                  <c:v>1.6055902200000001</c:v>
                </c:pt>
                <c:pt idx="5464">
                  <c:v>0.70249998599999997</c:v>
                </c:pt>
                <c:pt idx="5465">
                  <c:v>0.20250000100000001</c:v>
                </c:pt>
                <c:pt idx="5466">
                  <c:v>2.2000024300000001</c:v>
                </c:pt>
                <c:pt idx="5467">
                  <c:v>2.60351372</c:v>
                </c:pt>
                <c:pt idx="5468">
                  <c:v>5.8035340299999998</c:v>
                </c:pt>
                <c:pt idx="5469">
                  <c:v>3.7033333800000001</c:v>
                </c:pt>
                <c:pt idx="5470">
                  <c:v>1.9035354900000001</c:v>
                </c:pt>
                <c:pt idx="5471">
                  <c:v>1.4000034299999999</c:v>
                </c:pt>
                <c:pt idx="5472">
                  <c:v>0.70559126100000003</c:v>
                </c:pt>
                <c:pt idx="5473">
                  <c:v>0.502499998</c:v>
                </c:pt>
                <c:pt idx="5474">
                  <c:v>2.50558901</c:v>
                </c:pt>
                <c:pt idx="5475">
                  <c:v>1.90353382</c:v>
                </c:pt>
                <c:pt idx="5476">
                  <c:v>6.0035357500000002</c:v>
                </c:pt>
                <c:pt idx="5477">
                  <c:v>3.1097183199999998</c:v>
                </c:pt>
                <c:pt idx="5478">
                  <c:v>1.10790575</c:v>
                </c:pt>
                <c:pt idx="5479">
                  <c:v>1.10000002</c:v>
                </c:pt>
                <c:pt idx="5480">
                  <c:v>1.00250006</c:v>
                </c:pt>
                <c:pt idx="5481">
                  <c:v>2.4055912500000001</c:v>
                </c:pt>
                <c:pt idx="5482">
                  <c:v>3.1024999599999998</c:v>
                </c:pt>
                <c:pt idx="5483">
                  <c:v>2.7025001</c:v>
                </c:pt>
                <c:pt idx="5484">
                  <c:v>5.3025026300000002</c:v>
                </c:pt>
                <c:pt idx="5485">
                  <c:v>3.2049999200000001</c:v>
                </c:pt>
                <c:pt idx="5486">
                  <c:v>1.5049999999999999</c:v>
                </c:pt>
                <c:pt idx="5487">
                  <c:v>1.0055902000000001</c:v>
                </c:pt>
                <c:pt idx="5488">
                  <c:v>0.70000243200000001</c:v>
                </c:pt>
                <c:pt idx="5489">
                  <c:v>2.2068717499999999</c:v>
                </c:pt>
                <c:pt idx="5490">
                  <c:v>2.6055901100000001</c:v>
                </c:pt>
                <c:pt idx="5491">
                  <c:v>2.9035337000000001</c:v>
                </c:pt>
                <c:pt idx="5492">
                  <c:v>4.9025001499999998</c:v>
                </c:pt>
                <c:pt idx="5493">
                  <c:v>3.1079056299999999</c:v>
                </c:pt>
                <c:pt idx="5494">
                  <c:v>1.8035355799999999</c:v>
                </c:pt>
                <c:pt idx="5495">
                  <c:v>1.2066667099999999</c:v>
                </c:pt>
                <c:pt idx="5496">
                  <c:v>0.50558906800000003</c:v>
                </c:pt>
                <c:pt idx="5497">
                  <c:v>0.403535545</c:v>
                </c:pt>
                <c:pt idx="5498">
                  <c:v>2.5103077900000001</c:v>
                </c:pt>
                <c:pt idx="5499">
                  <c:v>2.4035337000000001</c:v>
                </c:pt>
                <c:pt idx="5500">
                  <c:v>6.0050001100000001</c:v>
                </c:pt>
                <c:pt idx="5501">
                  <c:v>2.4079058199999999</c:v>
                </c:pt>
                <c:pt idx="5502">
                  <c:v>1.3025000099999999</c:v>
                </c:pt>
                <c:pt idx="5503">
                  <c:v>0.602500021</c:v>
                </c:pt>
                <c:pt idx="5504">
                  <c:v>0.40706935500000002</c:v>
                </c:pt>
                <c:pt idx="5505">
                  <c:v>1.30559015</c:v>
                </c:pt>
                <c:pt idx="5506">
                  <c:v>2.1060092400000001</c:v>
                </c:pt>
                <c:pt idx="5507">
                  <c:v>2.90249991</c:v>
                </c:pt>
                <c:pt idx="5508">
                  <c:v>5.2024998699999996</c:v>
                </c:pt>
                <c:pt idx="5509">
                  <c:v>2.2025001</c:v>
                </c:pt>
                <c:pt idx="5510">
                  <c:v>1.30499995</c:v>
                </c:pt>
                <c:pt idx="5511">
                  <c:v>0.50499999500000003</c:v>
                </c:pt>
                <c:pt idx="5512">
                  <c:v>1.30166662</c:v>
                </c:pt>
                <c:pt idx="5513">
                  <c:v>1.1052705</c:v>
                </c:pt>
                <c:pt idx="5514">
                  <c:v>2.1068718400000002</c:v>
                </c:pt>
                <c:pt idx="5515">
                  <c:v>2.2035372299999998</c:v>
                </c:pt>
                <c:pt idx="5516">
                  <c:v>6.10559034</c:v>
                </c:pt>
                <c:pt idx="5517">
                  <c:v>2.2035355600000002</c:v>
                </c:pt>
                <c:pt idx="5518">
                  <c:v>0.80500000699999996</c:v>
                </c:pt>
                <c:pt idx="5519">
                  <c:v>0.20559017399999999</c:v>
                </c:pt>
                <c:pt idx="5520">
                  <c:v>1.4037268199999999</c:v>
                </c:pt>
                <c:pt idx="5521">
                  <c:v>1.0049999999999999</c:v>
                </c:pt>
                <c:pt idx="5522">
                  <c:v>2.5055901999999999</c:v>
                </c:pt>
                <c:pt idx="5523">
                  <c:v>2.7074999800000001</c:v>
                </c:pt>
                <c:pt idx="5524">
                  <c:v>4.0024976700000003</c:v>
                </c:pt>
                <c:pt idx="5525">
                  <c:v>2.3079056699999998</c:v>
                </c:pt>
                <c:pt idx="5526">
                  <c:v>1.39999998</c:v>
                </c:pt>
                <c:pt idx="5527">
                  <c:v>0.60372680400000001</c:v>
                </c:pt>
                <c:pt idx="5528">
                  <c:v>0.905590177</c:v>
                </c:pt>
                <c:pt idx="5529">
                  <c:v>0.80707108999999999</c:v>
                </c:pt>
                <c:pt idx="5530">
                  <c:v>2.40750003</c:v>
                </c:pt>
                <c:pt idx="5531">
                  <c:v>2.5999998999999998</c:v>
                </c:pt>
                <c:pt idx="5532">
                  <c:v>5.2033333800000001</c:v>
                </c:pt>
                <c:pt idx="5533">
                  <c:v>3.40750003</c:v>
                </c:pt>
                <c:pt idx="5534">
                  <c:v>2.1052703899999998</c:v>
                </c:pt>
                <c:pt idx="5535">
                  <c:v>1.80559015</c:v>
                </c:pt>
                <c:pt idx="5536">
                  <c:v>1.60333335</c:v>
                </c:pt>
                <c:pt idx="5537">
                  <c:v>0.60353553299999996</c:v>
                </c:pt>
                <c:pt idx="5538">
                  <c:v>1.2037289099999999</c:v>
                </c:pt>
                <c:pt idx="5539">
                  <c:v>2.4049975899999998</c:v>
                </c:pt>
                <c:pt idx="5540">
                  <c:v>3.7033333800000001</c:v>
                </c:pt>
                <c:pt idx="5541">
                  <c:v>2.5033333299999998</c:v>
                </c:pt>
                <c:pt idx="5542">
                  <c:v>2.4049975899999998</c:v>
                </c:pt>
                <c:pt idx="5543">
                  <c:v>1.30500007</c:v>
                </c:pt>
                <c:pt idx="5544">
                  <c:v>1.1016666900000001</c:v>
                </c:pt>
                <c:pt idx="5545">
                  <c:v>0.60353726100000005</c:v>
                </c:pt>
                <c:pt idx="5546">
                  <c:v>1.2066667099999999</c:v>
                </c:pt>
                <c:pt idx="5547">
                  <c:v>2.80471396</c:v>
                </c:pt>
                <c:pt idx="5548">
                  <c:v>5.1075000800000003</c:v>
                </c:pt>
                <c:pt idx="5549">
                  <c:v>2.8079056699999998</c:v>
                </c:pt>
                <c:pt idx="5550">
                  <c:v>1.7066667099999999</c:v>
                </c:pt>
                <c:pt idx="5551">
                  <c:v>1.00457883</c:v>
                </c:pt>
                <c:pt idx="5552">
                  <c:v>0.602500021</c:v>
                </c:pt>
                <c:pt idx="5553">
                  <c:v>0.30353552099999997</c:v>
                </c:pt>
                <c:pt idx="5554">
                  <c:v>2.6024999599999998</c:v>
                </c:pt>
                <c:pt idx="5555">
                  <c:v>2.8033332799999999</c:v>
                </c:pt>
                <c:pt idx="5556">
                  <c:v>5.0033359500000003</c:v>
                </c:pt>
                <c:pt idx="5557">
                  <c:v>3.0035355099999999</c:v>
                </c:pt>
                <c:pt idx="5558">
                  <c:v>1.2050000400000001</c:v>
                </c:pt>
                <c:pt idx="5559">
                  <c:v>1.0055902000000001</c:v>
                </c:pt>
                <c:pt idx="5560">
                  <c:v>1.70235705</c:v>
                </c:pt>
                <c:pt idx="5561">
                  <c:v>2.0055901999999999</c:v>
                </c:pt>
                <c:pt idx="5562">
                  <c:v>2.8025000100000002</c:v>
                </c:pt>
                <c:pt idx="5563">
                  <c:v>2.4035356000000001</c:v>
                </c:pt>
                <c:pt idx="5564">
                  <c:v>4.3074536300000004</c:v>
                </c:pt>
                <c:pt idx="5565">
                  <c:v>2.80353546</c:v>
                </c:pt>
                <c:pt idx="5566">
                  <c:v>1.41030777</c:v>
                </c:pt>
                <c:pt idx="5567">
                  <c:v>0.80901384399999998</c:v>
                </c:pt>
                <c:pt idx="5568">
                  <c:v>2.00372672</c:v>
                </c:pt>
                <c:pt idx="5569">
                  <c:v>0.50901526200000002</c:v>
                </c:pt>
                <c:pt idx="5570">
                  <c:v>1.51249754</c:v>
                </c:pt>
                <c:pt idx="5571">
                  <c:v>2.9055900600000002</c:v>
                </c:pt>
                <c:pt idx="5572">
                  <c:v>4.2055902500000002</c:v>
                </c:pt>
                <c:pt idx="5573">
                  <c:v>2.7100000400000002</c:v>
                </c:pt>
                <c:pt idx="5574">
                  <c:v>1.5055902000000001</c:v>
                </c:pt>
                <c:pt idx="5575">
                  <c:v>1.6037267399999999</c:v>
                </c:pt>
                <c:pt idx="5576">
                  <c:v>1.80790567</c:v>
                </c:pt>
                <c:pt idx="5577">
                  <c:v>1.40750003</c:v>
                </c:pt>
                <c:pt idx="5578">
                  <c:v>2</c:v>
                </c:pt>
                <c:pt idx="5579">
                  <c:v>2.4035356000000001</c:v>
                </c:pt>
                <c:pt idx="5580">
                  <c:v>3.60471225</c:v>
                </c:pt>
                <c:pt idx="5581">
                  <c:v>2.60250235</c:v>
                </c:pt>
                <c:pt idx="5582">
                  <c:v>1.30353725</c:v>
                </c:pt>
                <c:pt idx="5583">
                  <c:v>0.80559015300000003</c:v>
                </c:pt>
                <c:pt idx="5584">
                  <c:v>2.2074999800000001</c:v>
                </c:pt>
                <c:pt idx="5585">
                  <c:v>1.6050024000000001</c:v>
                </c:pt>
                <c:pt idx="5586">
                  <c:v>2.1055901100000001</c:v>
                </c:pt>
                <c:pt idx="5587">
                  <c:v>1.70559013</c:v>
                </c:pt>
                <c:pt idx="5588">
                  <c:v>3.1024999599999998</c:v>
                </c:pt>
                <c:pt idx="5589">
                  <c:v>2.2083332499999999</c:v>
                </c:pt>
                <c:pt idx="5590">
                  <c:v>1.30559015</c:v>
                </c:pt>
                <c:pt idx="5591">
                  <c:v>0.40901386699999998</c:v>
                </c:pt>
                <c:pt idx="5592">
                  <c:v>0.20745356400000001</c:v>
                </c:pt>
                <c:pt idx="5593">
                  <c:v>1.3035355799999999</c:v>
                </c:pt>
                <c:pt idx="5594">
                  <c:v>2.0035355099999999</c:v>
                </c:pt>
                <c:pt idx="5595">
                  <c:v>2.40790558</c:v>
                </c:pt>
                <c:pt idx="5596">
                  <c:v>3.1084983300000002</c:v>
                </c:pt>
                <c:pt idx="5597">
                  <c:v>2.8101375100000001</c:v>
                </c:pt>
                <c:pt idx="5598">
                  <c:v>1.0035355100000001</c:v>
                </c:pt>
                <c:pt idx="5599">
                  <c:v>0.903535545</c:v>
                </c:pt>
                <c:pt idx="5600">
                  <c:v>0.704999983</c:v>
                </c:pt>
                <c:pt idx="5601">
                  <c:v>1.0035355100000001</c:v>
                </c:pt>
                <c:pt idx="5602">
                  <c:v>1.9099999700000001</c:v>
                </c:pt>
                <c:pt idx="5603">
                  <c:v>2.2066690900000001</c:v>
                </c:pt>
                <c:pt idx="5604">
                  <c:v>3.3050000700000002</c:v>
                </c:pt>
                <c:pt idx="5605">
                  <c:v>2.20790577</c:v>
                </c:pt>
                <c:pt idx="5606">
                  <c:v>0.905590177</c:v>
                </c:pt>
                <c:pt idx="5607">
                  <c:v>1.40499997</c:v>
                </c:pt>
                <c:pt idx="5608">
                  <c:v>0.30499756300000003</c:v>
                </c:pt>
                <c:pt idx="5609">
                  <c:v>0.80353552100000003</c:v>
                </c:pt>
                <c:pt idx="5610">
                  <c:v>2.1089580099999998</c:v>
                </c:pt>
                <c:pt idx="5611">
                  <c:v>2.5035355099999999</c:v>
                </c:pt>
                <c:pt idx="5612">
                  <c:v>3.00250006</c:v>
                </c:pt>
                <c:pt idx="5613">
                  <c:v>2.21213579</c:v>
                </c:pt>
                <c:pt idx="5614">
                  <c:v>1.3035337899999999</c:v>
                </c:pt>
                <c:pt idx="5615">
                  <c:v>1.1037267399999999</c:v>
                </c:pt>
                <c:pt idx="5616">
                  <c:v>0.307905704</c:v>
                </c:pt>
                <c:pt idx="5617">
                  <c:v>0.902357042</c:v>
                </c:pt>
                <c:pt idx="5618">
                  <c:v>2.1124999500000001</c:v>
                </c:pt>
                <c:pt idx="5619">
                  <c:v>2.6024999599999998</c:v>
                </c:pt>
                <c:pt idx="5620">
                  <c:v>3.7035355600000002</c:v>
                </c:pt>
                <c:pt idx="5621">
                  <c:v>1.50750005</c:v>
                </c:pt>
                <c:pt idx="5622">
                  <c:v>1.00372672</c:v>
                </c:pt>
                <c:pt idx="5623">
                  <c:v>0.50707107799999995</c:v>
                </c:pt>
                <c:pt idx="5624">
                  <c:v>0.20527046900000001</c:v>
                </c:pt>
                <c:pt idx="5625">
                  <c:v>0.60628539299999995</c:v>
                </c:pt>
                <c:pt idx="5626">
                  <c:v>2.0035338399999998</c:v>
                </c:pt>
                <c:pt idx="5627">
                  <c:v>2.4035356000000001</c:v>
                </c:pt>
                <c:pt idx="5628">
                  <c:v>3.8025000100000002</c:v>
                </c:pt>
                <c:pt idx="5629">
                  <c:v>2.6075000799999999</c:v>
                </c:pt>
                <c:pt idx="5630">
                  <c:v>0.70353555700000003</c:v>
                </c:pt>
                <c:pt idx="5631">
                  <c:v>0.80353724999999998</c:v>
                </c:pt>
                <c:pt idx="5632">
                  <c:v>0.40600925700000001</c:v>
                </c:pt>
                <c:pt idx="5633">
                  <c:v>0.70707106600000003</c:v>
                </c:pt>
                <c:pt idx="5634">
                  <c:v>1.70707107</c:v>
                </c:pt>
                <c:pt idx="5635">
                  <c:v>2.40249991</c:v>
                </c:pt>
                <c:pt idx="5636">
                  <c:v>3.7025001</c:v>
                </c:pt>
                <c:pt idx="5637">
                  <c:v>2.6016666900000001</c:v>
                </c:pt>
                <c:pt idx="5638">
                  <c:v>2.2139222599999999</c:v>
                </c:pt>
                <c:pt idx="5639">
                  <c:v>1.5049999999999999</c:v>
                </c:pt>
                <c:pt idx="5640">
                  <c:v>1.90499997</c:v>
                </c:pt>
                <c:pt idx="5641">
                  <c:v>1.00000238</c:v>
                </c:pt>
                <c:pt idx="5642">
                  <c:v>1.20249999</c:v>
                </c:pt>
                <c:pt idx="5643">
                  <c:v>2.7037267699999998</c:v>
                </c:pt>
                <c:pt idx="5644">
                  <c:v>4.4111805000000004</c:v>
                </c:pt>
                <c:pt idx="5645">
                  <c:v>3.80353546</c:v>
                </c:pt>
                <c:pt idx="5646">
                  <c:v>2.60353565</c:v>
                </c:pt>
                <c:pt idx="5647">
                  <c:v>1.8070727600000001</c:v>
                </c:pt>
                <c:pt idx="5648">
                  <c:v>1.4033333100000001</c:v>
                </c:pt>
                <c:pt idx="5649">
                  <c:v>1.0000024999999999</c:v>
                </c:pt>
                <c:pt idx="5650">
                  <c:v>1.4079056999999999</c:v>
                </c:pt>
                <c:pt idx="5651">
                  <c:v>2.9055900600000002</c:v>
                </c:pt>
                <c:pt idx="5652">
                  <c:v>4.2059836400000004</c:v>
                </c:pt>
                <c:pt idx="5653">
                  <c:v>3.90707111</c:v>
                </c:pt>
                <c:pt idx="5654">
                  <c:v>1.9055901799999999</c:v>
                </c:pt>
                <c:pt idx="5655">
                  <c:v>0.905590177</c:v>
                </c:pt>
                <c:pt idx="5656">
                  <c:v>0.40250000400000002</c:v>
                </c:pt>
                <c:pt idx="5657">
                  <c:v>0.20353379799999999</c:v>
                </c:pt>
                <c:pt idx="5658">
                  <c:v>1.6000024100000001</c:v>
                </c:pt>
                <c:pt idx="5659">
                  <c:v>2.1024999599999998</c:v>
                </c:pt>
                <c:pt idx="5660">
                  <c:v>2.7000000499999999</c:v>
                </c:pt>
                <c:pt idx="5661">
                  <c:v>2.60353565</c:v>
                </c:pt>
                <c:pt idx="5662">
                  <c:v>1.0090138900000001</c:v>
                </c:pt>
                <c:pt idx="5663">
                  <c:v>0.60353553299999996</c:v>
                </c:pt>
                <c:pt idx="5664">
                  <c:v>0.30559125500000001</c:v>
                </c:pt>
                <c:pt idx="5665">
                  <c:v>0.30559018300000002</c:v>
                </c:pt>
                <c:pt idx="5666">
                  <c:v>1.4025000299999999</c:v>
                </c:pt>
                <c:pt idx="5667">
                  <c:v>2.3079056699999998</c:v>
                </c:pt>
                <c:pt idx="5668">
                  <c:v>3.30353546</c:v>
                </c:pt>
                <c:pt idx="5669">
                  <c:v>2.70790577</c:v>
                </c:pt>
                <c:pt idx="5670">
                  <c:v>1.3035355799999999</c:v>
                </c:pt>
                <c:pt idx="5671">
                  <c:v>2.0055901999999999</c:v>
                </c:pt>
                <c:pt idx="5672">
                  <c:v>0.80500000699999996</c:v>
                </c:pt>
                <c:pt idx="5673">
                  <c:v>0.40235701200000001</c:v>
                </c:pt>
                <c:pt idx="5674">
                  <c:v>1.00250006</c:v>
                </c:pt>
                <c:pt idx="5675">
                  <c:v>2.5055901999999999</c:v>
                </c:pt>
                <c:pt idx="5676">
                  <c:v>3.8079056699999998</c:v>
                </c:pt>
                <c:pt idx="5677">
                  <c:v>2.9094264500000002</c:v>
                </c:pt>
                <c:pt idx="5678">
                  <c:v>1.5037268399999999</c:v>
                </c:pt>
                <c:pt idx="5679">
                  <c:v>1.9090138699999999</c:v>
                </c:pt>
                <c:pt idx="5680">
                  <c:v>1.3035337899999999</c:v>
                </c:pt>
                <c:pt idx="5681">
                  <c:v>0.405590177</c:v>
                </c:pt>
                <c:pt idx="5682">
                  <c:v>1.50372565</c:v>
                </c:pt>
                <c:pt idx="5683">
                  <c:v>2.20527053</c:v>
                </c:pt>
                <c:pt idx="5684">
                  <c:v>4.7016668299999997</c:v>
                </c:pt>
                <c:pt idx="5685">
                  <c:v>3.6024999599999998</c:v>
                </c:pt>
                <c:pt idx="5686">
                  <c:v>2.3055880100000001</c:v>
                </c:pt>
                <c:pt idx="5687">
                  <c:v>1.5049999999999999</c:v>
                </c:pt>
                <c:pt idx="5688">
                  <c:v>1.90707111</c:v>
                </c:pt>
                <c:pt idx="5689">
                  <c:v>0.80353552100000003</c:v>
                </c:pt>
                <c:pt idx="5690">
                  <c:v>1.4035354900000001</c:v>
                </c:pt>
                <c:pt idx="5691">
                  <c:v>2.40249991</c:v>
                </c:pt>
                <c:pt idx="5692">
                  <c:v>4.2035355599999997</c:v>
                </c:pt>
                <c:pt idx="5693">
                  <c:v>3.1024999599999998</c:v>
                </c:pt>
                <c:pt idx="5694">
                  <c:v>2.2016692199999999</c:v>
                </c:pt>
                <c:pt idx="5695">
                  <c:v>1.30707109</c:v>
                </c:pt>
                <c:pt idx="5696">
                  <c:v>1</c:v>
                </c:pt>
                <c:pt idx="5697">
                  <c:v>0.80250001000000004</c:v>
                </c:pt>
                <c:pt idx="5698">
                  <c:v>1.7000024300000001</c:v>
                </c:pt>
                <c:pt idx="5699">
                  <c:v>2.21060824</c:v>
                </c:pt>
                <c:pt idx="5700">
                  <c:v>3.0050001100000001</c:v>
                </c:pt>
                <c:pt idx="5701">
                  <c:v>2.6050000199999999</c:v>
                </c:pt>
                <c:pt idx="5702">
                  <c:v>1.20249999</c:v>
                </c:pt>
                <c:pt idx="5703">
                  <c:v>1.30527043</c:v>
                </c:pt>
                <c:pt idx="5704">
                  <c:v>0.30500000700000002</c:v>
                </c:pt>
                <c:pt idx="5705">
                  <c:v>1.2103077200000001</c:v>
                </c:pt>
                <c:pt idx="5706">
                  <c:v>2.10250235</c:v>
                </c:pt>
                <c:pt idx="5707">
                  <c:v>1.80790567</c:v>
                </c:pt>
                <c:pt idx="5708">
                  <c:v>3.1070711599999998</c:v>
                </c:pt>
                <c:pt idx="5709">
                  <c:v>2.40249991</c:v>
                </c:pt>
                <c:pt idx="5710">
                  <c:v>0.602500021</c:v>
                </c:pt>
                <c:pt idx="5711">
                  <c:v>0.30500245100000001</c:v>
                </c:pt>
                <c:pt idx="5712">
                  <c:v>0.40250244699999999</c:v>
                </c:pt>
                <c:pt idx="5713">
                  <c:v>1.5035355100000001</c:v>
                </c:pt>
                <c:pt idx="5714">
                  <c:v>2.2999999500000001</c:v>
                </c:pt>
                <c:pt idx="5715">
                  <c:v>2.20790577</c:v>
                </c:pt>
                <c:pt idx="5716">
                  <c:v>3.30249763</c:v>
                </c:pt>
                <c:pt idx="5717">
                  <c:v>2.3050000700000002</c:v>
                </c:pt>
                <c:pt idx="5718">
                  <c:v>1.20249999</c:v>
                </c:pt>
                <c:pt idx="5719">
                  <c:v>0.70707106600000003</c:v>
                </c:pt>
                <c:pt idx="5720">
                  <c:v>1</c:v>
                </c:pt>
                <c:pt idx="5721">
                  <c:v>0.80000001200000004</c:v>
                </c:pt>
                <c:pt idx="5722">
                  <c:v>1.89999998</c:v>
                </c:pt>
                <c:pt idx="5723">
                  <c:v>2.40249991</c:v>
                </c:pt>
                <c:pt idx="5724">
                  <c:v>3.90499997</c:v>
                </c:pt>
                <c:pt idx="5725">
                  <c:v>3.0050001100000001</c:v>
                </c:pt>
                <c:pt idx="5726">
                  <c:v>0.60000002399999997</c:v>
                </c:pt>
                <c:pt idx="5727">
                  <c:v>0.80000001200000004</c:v>
                </c:pt>
                <c:pt idx="5728">
                  <c:v>0.40000000600000002</c:v>
                </c:pt>
                <c:pt idx="5729">
                  <c:v>1.4055901799999999</c:v>
                </c:pt>
                <c:pt idx="5730">
                  <c:v>2.2025001</c:v>
                </c:pt>
                <c:pt idx="5731">
                  <c:v>2.3055880100000001</c:v>
                </c:pt>
                <c:pt idx="5732">
                  <c:v>4.0035357500000002</c:v>
                </c:pt>
                <c:pt idx="5733">
                  <c:v>3.00250006</c:v>
                </c:pt>
                <c:pt idx="5734">
                  <c:v>1.7035355599999999</c:v>
                </c:pt>
                <c:pt idx="5735">
                  <c:v>0.70500242700000004</c:v>
                </c:pt>
                <c:pt idx="5736">
                  <c:v>0.60000246800000001</c:v>
                </c:pt>
                <c:pt idx="5737">
                  <c:v>0.60166668899999998</c:v>
                </c:pt>
                <c:pt idx="5738">
                  <c:v>1.30833328</c:v>
                </c:pt>
                <c:pt idx="5739">
                  <c:v>2.2049999200000001</c:v>
                </c:pt>
                <c:pt idx="5740">
                  <c:v>3.1060092400000001</c:v>
                </c:pt>
                <c:pt idx="5741">
                  <c:v>2.3033332799999999</c:v>
                </c:pt>
                <c:pt idx="5742">
                  <c:v>1.20249999</c:v>
                </c:pt>
                <c:pt idx="5743">
                  <c:v>1.70235705</c:v>
                </c:pt>
                <c:pt idx="5744">
                  <c:v>0.903535545</c:v>
                </c:pt>
                <c:pt idx="5745">
                  <c:v>0.60559016499999996</c:v>
                </c:pt>
                <c:pt idx="5746">
                  <c:v>1.7050000400000001</c:v>
                </c:pt>
                <c:pt idx="5747">
                  <c:v>2.0000033400000001</c:v>
                </c:pt>
                <c:pt idx="5748">
                  <c:v>3.8050000700000002</c:v>
                </c:pt>
                <c:pt idx="5749">
                  <c:v>2.4055900600000002</c:v>
                </c:pt>
                <c:pt idx="5750">
                  <c:v>1.40499997</c:v>
                </c:pt>
                <c:pt idx="5751">
                  <c:v>1.5016666700000001</c:v>
                </c:pt>
                <c:pt idx="5752">
                  <c:v>0.90333336600000003</c:v>
                </c:pt>
                <c:pt idx="5753">
                  <c:v>0.50499999500000003</c:v>
                </c:pt>
                <c:pt idx="5754">
                  <c:v>1.4033333100000001</c:v>
                </c:pt>
                <c:pt idx="5755">
                  <c:v>2.5999998999999998</c:v>
                </c:pt>
                <c:pt idx="5756">
                  <c:v>3.91000009</c:v>
                </c:pt>
                <c:pt idx="5757">
                  <c:v>2.40249991</c:v>
                </c:pt>
                <c:pt idx="5758">
                  <c:v>1.1055902200000001</c:v>
                </c:pt>
                <c:pt idx="5759">
                  <c:v>1.00333333</c:v>
                </c:pt>
                <c:pt idx="5760">
                  <c:v>0.40686947099999998</c:v>
                </c:pt>
                <c:pt idx="5761">
                  <c:v>0.20353552699999999</c:v>
                </c:pt>
                <c:pt idx="5762">
                  <c:v>1.80499995</c:v>
                </c:pt>
                <c:pt idx="5763">
                  <c:v>2.40249991</c:v>
                </c:pt>
                <c:pt idx="5764">
                  <c:v>4.3024997699999998</c:v>
                </c:pt>
                <c:pt idx="5765">
                  <c:v>2.70707107</c:v>
                </c:pt>
                <c:pt idx="5766">
                  <c:v>1.0035355100000001</c:v>
                </c:pt>
                <c:pt idx="5767">
                  <c:v>0.30901387299999999</c:v>
                </c:pt>
                <c:pt idx="5768">
                  <c:v>1.20249999</c:v>
                </c:pt>
                <c:pt idx="5769">
                  <c:v>1.50250244</c:v>
                </c:pt>
                <c:pt idx="5770">
                  <c:v>2.1055901100000001</c:v>
                </c:pt>
                <c:pt idx="5771">
                  <c:v>2.4016666400000002</c:v>
                </c:pt>
                <c:pt idx="5772">
                  <c:v>3.40499997</c:v>
                </c:pt>
                <c:pt idx="5773">
                  <c:v>2.2055902500000002</c:v>
                </c:pt>
                <c:pt idx="5774">
                  <c:v>1.4068718</c:v>
                </c:pt>
                <c:pt idx="5775">
                  <c:v>0.89999997600000003</c:v>
                </c:pt>
                <c:pt idx="5776">
                  <c:v>1.1050000200000001</c:v>
                </c:pt>
                <c:pt idx="5777">
                  <c:v>1.4035354900000001</c:v>
                </c:pt>
                <c:pt idx="5778">
                  <c:v>1.90499997</c:v>
                </c:pt>
                <c:pt idx="5779">
                  <c:v>2.40250254</c:v>
                </c:pt>
                <c:pt idx="5780">
                  <c:v>4.0033359500000003</c:v>
                </c:pt>
                <c:pt idx="5781">
                  <c:v>2.7025001</c:v>
                </c:pt>
                <c:pt idx="5782">
                  <c:v>1.30248451</c:v>
                </c:pt>
                <c:pt idx="5783">
                  <c:v>0.81499755399999996</c:v>
                </c:pt>
                <c:pt idx="5784">
                  <c:v>1.00000238</c:v>
                </c:pt>
                <c:pt idx="5785">
                  <c:v>1.20249999</c:v>
                </c:pt>
                <c:pt idx="5786">
                  <c:v>1.80499995</c:v>
                </c:pt>
                <c:pt idx="5787">
                  <c:v>2.3049974400000002</c:v>
                </c:pt>
                <c:pt idx="5788">
                  <c:v>4.3083334000000004</c:v>
                </c:pt>
                <c:pt idx="5789">
                  <c:v>2.8035373699999999</c:v>
                </c:pt>
                <c:pt idx="5790">
                  <c:v>1.90499997</c:v>
                </c:pt>
                <c:pt idx="5791">
                  <c:v>1.7083333700000001</c:v>
                </c:pt>
                <c:pt idx="5792">
                  <c:v>0.30000245599999997</c:v>
                </c:pt>
                <c:pt idx="5793">
                  <c:v>0.30559235800000001</c:v>
                </c:pt>
                <c:pt idx="5794">
                  <c:v>1.5070693500000001</c:v>
                </c:pt>
                <c:pt idx="5795">
                  <c:v>2.8037266700000001</c:v>
                </c:pt>
                <c:pt idx="5796">
                  <c:v>4.6035356500000004</c:v>
                </c:pt>
                <c:pt idx="5797">
                  <c:v>2.5079081099999998</c:v>
                </c:pt>
                <c:pt idx="5798">
                  <c:v>1.0055902000000001</c:v>
                </c:pt>
                <c:pt idx="5799">
                  <c:v>0.80372679199999997</c:v>
                </c:pt>
                <c:pt idx="5800">
                  <c:v>0.90249997400000004</c:v>
                </c:pt>
                <c:pt idx="5801">
                  <c:v>1.30166662</c:v>
                </c:pt>
                <c:pt idx="5802">
                  <c:v>0.31030777100000001</c:v>
                </c:pt>
                <c:pt idx="5803">
                  <c:v>2.5055901999999999</c:v>
                </c:pt>
                <c:pt idx="5804">
                  <c:v>5.0103077899999997</c:v>
                </c:pt>
                <c:pt idx="5805">
                  <c:v>2.8060107200000002</c:v>
                </c:pt>
                <c:pt idx="5806">
                  <c:v>1.70249999</c:v>
                </c:pt>
                <c:pt idx="5807">
                  <c:v>1.2024974799999999</c:v>
                </c:pt>
                <c:pt idx="5808">
                  <c:v>0.90250241799999997</c:v>
                </c:pt>
                <c:pt idx="5809">
                  <c:v>0.50235700599999999</c:v>
                </c:pt>
                <c:pt idx="5810">
                  <c:v>2.9035337000000001</c:v>
                </c:pt>
                <c:pt idx="5811">
                  <c:v>2.1050000199999999</c:v>
                </c:pt>
                <c:pt idx="5812">
                  <c:v>4.2035355599999997</c:v>
                </c:pt>
                <c:pt idx="5813">
                  <c:v>2.3079056699999998</c:v>
                </c:pt>
                <c:pt idx="5814">
                  <c:v>1.5103077899999999</c:v>
                </c:pt>
                <c:pt idx="5815">
                  <c:v>0.80235701800000003</c:v>
                </c:pt>
                <c:pt idx="5816">
                  <c:v>0.90707105399999999</c:v>
                </c:pt>
                <c:pt idx="5817">
                  <c:v>0.80000001200000004</c:v>
                </c:pt>
                <c:pt idx="5818">
                  <c:v>2.40707111</c:v>
                </c:pt>
                <c:pt idx="5819">
                  <c:v>2.5024976699999999</c:v>
                </c:pt>
                <c:pt idx="5820">
                  <c:v>3.4016666400000002</c:v>
                </c:pt>
                <c:pt idx="5821">
                  <c:v>2.8025000100000002</c:v>
                </c:pt>
                <c:pt idx="5822">
                  <c:v>1.5090138900000001</c:v>
                </c:pt>
                <c:pt idx="5823">
                  <c:v>0.209718242</c:v>
                </c:pt>
                <c:pt idx="5824">
                  <c:v>0.40555554599999999</c:v>
                </c:pt>
                <c:pt idx="5825">
                  <c:v>0.60559016499999996</c:v>
                </c:pt>
                <c:pt idx="5826">
                  <c:v>1.3035355799999999</c:v>
                </c:pt>
                <c:pt idx="5827">
                  <c:v>2.40249991</c:v>
                </c:pt>
                <c:pt idx="5828">
                  <c:v>3.0050001100000001</c:v>
                </c:pt>
                <c:pt idx="5829">
                  <c:v>2.21030712</c:v>
                </c:pt>
                <c:pt idx="5830">
                  <c:v>0.80849790600000004</c:v>
                </c:pt>
                <c:pt idx="5831">
                  <c:v>0.50559019999999999</c:v>
                </c:pt>
                <c:pt idx="5832">
                  <c:v>1.10901392</c:v>
                </c:pt>
                <c:pt idx="5833">
                  <c:v>0.50527048100000005</c:v>
                </c:pt>
                <c:pt idx="5834">
                  <c:v>1.3025000099999999</c:v>
                </c:pt>
                <c:pt idx="5835">
                  <c:v>2.2049999200000001</c:v>
                </c:pt>
                <c:pt idx="5836">
                  <c:v>3.6050000199999999</c:v>
                </c:pt>
                <c:pt idx="5837">
                  <c:v>2.2037289100000002</c:v>
                </c:pt>
                <c:pt idx="5838">
                  <c:v>1.60353553</c:v>
                </c:pt>
                <c:pt idx="5839">
                  <c:v>1.6024999600000001</c:v>
                </c:pt>
                <c:pt idx="5840">
                  <c:v>1.70707107</c:v>
                </c:pt>
                <c:pt idx="5841">
                  <c:v>0.89999997600000003</c:v>
                </c:pt>
                <c:pt idx="5842">
                  <c:v>2.50499749</c:v>
                </c:pt>
                <c:pt idx="5843">
                  <c:v>2.2023570499999998</c:v>
                </c:pt>
                <c:pt idx="5844">
                  <c:v>3.4079034300000002</c:v>
                </c:pt>
                <c:pt idx="5845">
                  <c:v>2.2035355600000002</c:v>
                </c:pt>
                <c:pt idx="5846">
                  <c:v>1.40166664</c:v>
                </c:pt>
                <c:pt idx="5847">
                  <c:v>1.2035355599999999</c:v>
                </c:pt>
                <c:pt idx="5848">
                  <c:v>1.30166662</c:v>
                </c:pt>
                <c:pt idx="5849">
                  <c:v>1.0079057199999999</c:v>
                </c:pt>
                <c:pt idx="5850">
                  <c:v>2.2025001</c:v>
                </c:pt>
                <c:pt idx="5851">
                  <c:v>2.7016665899999999</c:v>
                </c:pt>
                <c:pt idx="5852">
                  <c:v>3.3025000100000002</c:v>
                </c:pt>
                <c:pt idx="5853">
                  <c:v>2.5023570099999999</c:v>
                </c:pt>
                <c:pt idx="5854">
                  <c:v>1.8035355799999999</c:v>
                </c:pt>
                <c:pt idx="5855">
                  <c:v>1.0055902000000001</c:v>
                </c:pt>
                <c:pt idx="5856">
                  <c:v>1.00250006</c:v>
                </c:pt>
                <c:pt idx="5857">
                  <c:v>0.30559018300000002</c:v>
                </c:pt>
                <c:pt idx="5858">
                  <c:v>1.80527043</c:v>
                </c:pt>
                <c:pt idx="5859">
                  <c:v>2.4035356000000001</c:v>
                </c:pt>
                <c:pt idx="5860">
                  <c:v>4.4025001499999998</c:v>
                </c:pt>
                <c:pt idx="5861">
                  <c:v>2.40249991</c:v>
                </c:pt>
                <c:pt idx="5862">
                  <c:v>1.40499997</c:v>
                </c:pt>
                <c:pt idx="5863">
                  <c:v>0.60235702999999996</c:v>
                </c:pt>
                <c:pt idx="5864">
                  <c:v>0.602500021</c:v>
                </c:pt>
                <c:pt idx="5865">
                  <c:v>0.80372566000000001</c:v>
                </c:pt>
                <c:pt idx="5866">
                  <c:v>2.0033333299999998</c:v>
                </c:pt>
                <c:pt idx="5867">
                  <c:v>2.7025001</c:v>
                </c:pt>
                <c:pt idx="5868">
                  <c:v>4.8016667399999999</c:v>
                </c:pt>
                <c:pt idx="5869">
                  <c:v>2.40707111</c:v>
                </c:pt>
                <c:pt idx="5870">
                  <c:v>1.3070693</c:v>
                </c:pt>
                <c:pt idx="5871">
                  <c:v>0.90499997099999996</c:v>
                </c:pt>
                <c:pt idx="5872">
                  <c:v>0.906871855</c:v>
                </c:pt>
                <c:pt idx="5873">
                  <c:v>0.90249997400000004</c:v>
                </c:pt>
                <c:pt idx="5874">
                  <c:v>2.0033333299999998</c:v>
                </c:pt>
                <c:pt idx="5875">
                  <c:v>2.4035356000000001</c:v>
                </c:pt>
                <c:pt idx="5876">
                  <c:v>3.9090118399999998</c:v>
                </c:pt>
                <c:pt idx="5877">
                  <c:v>3.30471396</c:v>
                </c:pt>
                <c:pt idx="5878">
                  <c:v>1.4055891</c:v>
                </c:pt>
                <c:pt idx="5879">
                  <c:v>1.0055902000000001</c:v>
                </c:pt>
                <c:pt idx="5880">
                  <c:v>0.40333333599999999</c:v>
                </c:pt>
                <c:pt idx="5881">
                  <c:v>0.40558797099999999</c:v>
                </c:pt>
                <c:pt idx="5882">
                  <c:v>2.00250006</c:v>
                </c:pt>
                <c:pt idx="5883">
                  <c:v>3.1064789300000002</c:v>
                </c:pt>
                <c:pt idx="5884">
                  <c:v>5.1024999600000003</c:v>
                </c:pt>
                <c:pt idx="5885">
                  <c:v>2.5023570099999999</c:v>
                </c:pt>
                <c:pt idx="5886">
                  <c:v>1.30499995</c:v>
                </c:pt>
                <c:pt idx="5887">
                  <c:v>0.60559016499999996</c:v>
                </c:pt>
                <c:pt idx="5888">
                  <c:v>1.30790341</c:v>
                </c:pt>
                <c:pt idx="5889">
                  <c:v>1.30559015</c:v>
                </c:pt>
                <c:pt idx="5890">
                  <c:v>1.89999998</c:v>
                </c:pt>
                <c:pt idx="5891">
                  <c:v>2.3025000100000002</c:v>
                </c:pt>
                <c:pt idx="5892">
                  <c:v>4.5050001100000001</c:v>
                </c:pt>
                <c:pt idx="5893">
                  <c:v>2.8037257200000001</c:v>
                </c:pt>
                <c:pt idx="5894">
                  <c:v>1.00250006</c:v>
                </c:pt>
                <c:pt idx="5895">
                  <c:v>0.50971615299999995</c:v>
                </c:pt>
                <c:pt idx="5896">
                  <c:v>1.6079033599999999</c:v>
                </c:pt>
                <c:pt idx="5897">
                  <c:v>1.70166671</c:v>
                </c:pt>
                <c:pt idx="5898">
                  <c:v>2.0090124600000001</c:v>
                </c:pt>
                <c:pt idx="5899">
                  <c:v>2.3025000100000002</c:v>
                </c:pt>
                <c:pt idx="5900">
                  <c:v>4.5075001700000001</c:v>
                </c:pt>
                <c:pt idx="5901">
                  <c:v>2.9035356000000001</c:v>
                </c:pt>
                <c:pt idx="5902">
                  <c:v>1.0079057199999999</c:v>
                </c:pt>
                <c:pt idx="5903">
                  <c:v>0.405590177</c:v>
                </c:pt>
                <c:pt idx="5904">
                  <c:v>0.60249757800000003</c:v>
                </c:pt>
                <c:pt idx="5905">
                  <c:v>0.302497566</c:v>
                </c:pt>
                <c:pt idx="5906">
                  <c:v>1.7074975999999999</c:v>
                </c:pt>
                <c:pt idx="5907">
                  <c:v>2.4024975300000002</c:v>
                </c:pt>
                <c:pt idx="5908">
                  <c:v>4.6050000200000003</c:v>
                </c:pt>
                <c:pt idx="5909">
                  <c:v>2.8025023899999999</c:v>
                </c:pt>
                <c:pt idx="5910">
                  <c:v>0.91000002599999996</c:v>
                </c:pt>
                <c:pt idx="5911">
                  <c:v>0.50666421699999997</c:v>
                </c:pt>
                <c:pt idx="5912">
                  <c:v>0.10249999899999999</c:v>
                </c:pt>
                <c:pt idx="5913">
                  <c:v>0.60353553299999996</c:v>
                </c:pt>
                <c:pt idx="5914">
                  <c:v>1.30559015</c:v>
                </c:pt>
                <c:pt idx="5915">
                  <c:v>2.0060093399999999</c:v>
                </c:pt>
                <c:pt idx="5916">
                  <c:v>3.5</c:v>
                </c:pt>
                <c:pt idx="5917">
                  <c:v>2.5074999299999998</c:v>
                </c:pt>
                <c:pt idx="5918">
                  <c:v>0.704999983</c:v>
                </c:pt>
                <c:pt idx="5919">
                  <c:v>0.50235700599999999</c:v>
                </c:pt>
                <c:pt idx="5920">
                  <c:v>0.40250000400000002</c:v>
                </c:pt>
                <c:pt idx="5921">
                  <c:v>1.0055923499999999</c:v>
                </c:pt>
                <c:pt idx="5922">
                  <c:v>2.3050000700000002</c:v>
                </c:pt>
                <c:pt idx="5923">
                  <c:v>2.0050024999999998</c:v>
                </c:pt>
                <c:pt idx="5924">
                  <c:v>3.8025000100000002</c:v>
                </c:pt>
                <c:pt idx="5925">
                  <c:v>3.2035355600000002</c:v>
                </c:pt>
                <c:pt idx="5926">
                  <c:v>1.3025000099999999</c:v>
                </c:pt>
                <c:pt idx="5927">
                  <c:v>0.703726768</c:v>
                </c:pt>
                <c:pt idx="5928">
                  <c:v>0.80707108999999999</c:v>
                </c:pt>
                <c:pt idx="5929">
                  <c:v>1.2090159700000001</c:v>
                </c:pt>
                <c:pt idx="5930">
                  <c:v>2.1052703899999998</c:v>
                </c:pt>
                <c:pt idx="5931">
                  <c:v>2.6050000199999999</c:v>
                </c:pt>
                <c:pt idx="5932">
                  <c:v>3.0055880500000001</c:v>
                </c:pt>
                <c:pt idx="5933">
                  <c:v>2.40496898</c:v>
                </c:pt>
                <c:pt idx="5934">
                  <c:v>0.90353727299999997</c:v>
                </c:pt>
                <c:pt idx="5935">
                  <c:v>0.50790798699999995</c:v>
                </c:pt>
                <c:pt idx="5936">
                  <c:v>0.605000019</c:v>
                </c:pt>
                <c:pt idx="5937">
                  <c:v>2.4055900600000002</c:v>
                </c:pt>
                <c:pt idx="5938">
                  <c:v>0.70353555700000003</c:v>
                </c:pt>
                <c:pt idx="5939">
                  <c:v>2.40790558</c:v>
                </c:pt>
                <c:pt idx="5940">
                  <c:v>2.5</c:v>
                </c:pt>
                <c:pt idx="5941">
                  <c:v>2.5052704800000001</c:v>
                </c:pt>
                <c:pt idx="5942">
                  <c:v>0.90499997099999996</c:v>
                </c:pt>
                <c:pt idx="5943">
                  <c:v>0.502499998</c:v>
                </c:pt>
                <c:pt idx="5944">
                  <c:v>0.60000246800000001</c:v>
                </c:pt>
                <c:pt idx="5945">
                  <c:v>0.104999997</c:v>
                </c:pt>
                <c:pt idx="5946">
                  <c:v>2.5025024400000002</c:v>
                </c:pt>
                <c:pt idx="5947">
                  <c:v>2.4111823999999999</c:v>
                </c:pt>
                <c:pt idx="5948">
                  <c:v>3.40499997</c:v>
                </c:pt>
                <c:pt idx="5949">
                  <c:v>2.70790577</c:v>
                </c:pt>
                <c:pt idx="5950">
                  <c:v>0.80745136699999998</c:v>
                </c:pt>
                <c:pt idx="5951">
                  <c:v>0.30250000999999999</c:v>
                </c:pt>
                <c:pt idx="5952">
                  <c:v>1.00249755</c:v>
                </c:pt>
                <c:pt idx="5953">
                  <c:v>0.60707104199999995</c:v>
                </c:pt>
                <c:pt idx="5954">
                  <c:v>1.6050000200000001</c:v>
                </c:pt>
                <c:pt idx="5955">
                  <c:v>2.5999998999999998</c:v>
                </c:pt>
                <c:pt idx="5956">
                  <c:v>3.8025000100000002</c:v>
                </c:pt>
                <c:pt idx="5957">
                  <c:v>2.1055901100000001</c:v>
                </c:pt>
                <c:pt idx="5958">
                  <c:v>1.60333335</c:v>
                </c:pt>
                <c:pt idx="5959">
                  <c:v>0.20559015899999999</c:v>
                </c:pt>
                <c:pt idx="5960">
                  <c:v>0.60707110200000003</c:v>
                </c:pt>
                <c:pt idx="5961">
                  <c:v>0.50559019999999999</c:v>
                </c:pt>
                <c:pt idx="5962">
                  <c:v>1.30500007</c:v>
                </c:pt>
                <c:pt idx="5963">
                  <c:v>2.80687189</c:v>
                </c:pt>
                <c:pt idx="5964">
                  <c:v>4.2049999199999997</c:v>
                </c:pt>
                <c:pt idx="5965">
                  <c:v>2.5079057200000001</c:v>
                </c:pt>
                <c:pt idx="5966">
                  <c:v>1.4035354900000001</c:v>
                </c:pt>
                <c:pt idx="5967">
                  <c:v>0.90749996899999996</c:v>
                </c:pt>
                <c:pt idx="5968">
                  <c:v>0.50166910899999995</c:v>
                </c:pt>
                <c:pt idx="5969">
                  <c:v>0.40745356700000002</c:v>
                </c:pt>
                <c:pt idx="5970">
                  <c:v>1.3055890800000001</c:v>
                </c:pt>
                <c:pt idx="5971">
                  <c:v>2.40249991</c:v>
                </c:pt>
                <c:pt idx="5972">
                  <c:v>3.2049999200000001</c:v>
                </c:pt>
                <c:pt idx="5973">
                  <c:v>2.6050000199999999</c:v>
                </c:pt>
                <c:pt idx="5974">
                  <c:v>1.1024999600000001</c:v>
                </c:pt>
                <c:pt idx="5975">
                  <c:v>1.30790567</c:v>
                </c:pt>
                <c:pt idx="5976">
                  <c:v>0.60527044500000005</c:v>
                </c:pt>
                <c:pt idx="5977">
                  <c:v>1.00250006</c:v>
                </c:pt>
                <c:pt idx="5978">
                  <c:v>1.1023570300000001</c:v>
                </c:pt>
                <c:pt idx="5979">
                  <c:v>2.7049999200000001</c:v>
                </c:pt>
                <c:pt idx="5980">
                  <c:v>4.6079058599999998</c:v>
                </c:pt>
                <c:pt idx="5981">
                  <c:v>3.5089752700000001</c:v>
                </c:pt>
                <c:pt idx="5982">
                  <c:v>2.5035355099999999</c:v>
                </c:pt>
                <c:pt idx="5983">
                  <c:v>2.7074999800000001</c:v>
                </c:pt>
                <c:pt idx="5984">
                  <c:v>1.6016666900000001</c:v>
                </c:pt>
                <c:pt idx="5985">
                  <c:v>0.802497566</c:v>
                </c:pt>
                <c:pt idx="5986">
                  <c:v>1.40849793</c:v>
                </c:pt>
                <c:pt idx="5987">
                  <c:v>2.8025000100000002</c:v>
                </c:pt>
                <c:pt idx="5988">
                  <c:v>4.1024999600000003</c:v>
                </c:pt>
                <c:pt idx="5989">
                  <c:v>4.0050001100000001</c:v>
                </c:pt>
                <c:pt idx="5990">
                  <c:v>2.5023553399999998</c:v>
                </c:pt>
                <c:pt idx="5991">
                  <c:v>2.3035373699999999</c:v>
                </c:pt>
                <c:pt idx="5992">
                  <c:v>1.30707109</c:v>
                </c:pt>
                <c:pt idx="5993">
                  <c:v>0.60833334900000002</c:v>
                </c:pt>
                <c:pt idx="5994">
                  <c:v>0.70166665299999997</c:v>
                </c:pt>
                <c:pt idx="5995">
                  <c:v>2.40249991</c:v>
                </c:pt>
                <c:pt idx="5996">
                  <c:v>3.50250006</c:v>
                </c:pt>
                <c:pt idx="5997">
                  <c:v>3.7035355600000002</c:v>
                </c:pt>
                <c:pt idx="5998">
                  <c:v>1.70790493</c:v>
                </c:pt>
                <c:pt idx="5999">
                  <c:v>1.0055902000000001</c:v>
                </c:pt>
                <c:pt idx="6000">
                  <c:v>0.200002447</c:v>
                </c:pt>
                <c:pt idx="6001">
                  <c:v>0.40250000400000002</c:v>
                </c:pt>
                <c:pt idx="6002">
                  <c:v>1.3025000099999999</c:v>
                </c:pt>
                <c:pt idx="6003">
                  <c:v>2.2025001</c:v>
                </c:pt>
                <c:pt idx="6004">
                  <c:v>5.0999999000000003</c:v>
                </c:pt>
                <c:pt idx="6005">
                  <c:v>3.40333343</c:v>
                </c:pt>
                <c:pt idx="6006">
                  <c:v>2.2055878600000001</c:v>
                </c:pt>
                <c:pt idx="6007">
                  <c:v>2.1023569100000001</c:v>
                </c:pt>
                <c:pt idx="6008">
                  <c:v>1.50471401</c:v>
                </c:pt>
                <c:pt idx="6009">
                  <c:v>0.70353555700000003</c:v>
                </c:pt>
                <c:pt idx="6010">
                  <c:v>1.4000024799999999</c:v>
                </c:pt>
                <c:pt idx="6011">
                  <c:v>2.6024999599999998</c:v>
                </c:pt>
                <c:pt idx="6012">
                  <c:v>4.30353546</c:v>
                </c:pt>
                <c:pt idx="6013">
                  <c:v>3.50372577</c:v>
                </c:pt>
                <c:pt idx="6014">
                  <c:v>2.0000023800000002</c:v>
                </c:pt>
                <c:pt idx="6015">
                  <c:v>0.90333336600000003</c:v>
                </c:pt>
                <c:pt idx="6016">
                  <c:v>1.1000024100000001</c:v>
                </c:pt>
                <c:pt idx="6017">
                  <c:v>1.2000000500000001</c:v>
                </c:pt>
                <c:pt idx="6018">
                  <c:v>1.40250242</c:v>
                </c:pt>
                <c:pt idx="6019">
                  <c:v>2.2035355600000002</c:v>
                </c:pt>
                <c:pt idx="6020">
                  <c:v>4.3000001900000004</c:v>
                </c:pt>
                <c:pt idx="6021">
                  <c:v>2.6099975099999999</c:v>
                </c:pt>
                <c:pt idx="6022">
                  <c:v>1.00750005</c:v>
                </c:pt>
                <c:pt idx="6023">
                  <c:v>0.50499999500000003</c:v>
                </c:pt>
                <c:pt idx="6024">
                  <c:v>0.50235700599999999</c:v>
                </c:pt>
                <c:pt idx="6025">
                  <c:v>0.90000241999999997</c:v>
                </c:pt>
                <c:pt idx="6026">
                  <c:v>2.2055902500000002</c:v>
                </c:pt>
                <c:pt idx="6027">
                  <c:v>2.1024999599999998</c:v>
                </c:pt>
                <c:pt idx="6028">
                  <c:v>4.10559034</c:v>
                </c:pt>
                <c:pt idx="6029">
                  <c:v>2.7055902500000002</c:v>
                </c:pt>
                <c:pt idx="6030">
                  <c:v>1.1055902200000001</c:v>
                </c:pt>
                <c:pt idx="6031">
                  <c:v>0.50499999500000003</c:v>
                </c:pt>
                <c:pt idx="6032">
                  <c:v>0.20250000100000001</c:v>
                </c:pt>
                <c:pt idx="6033">
                  <c:v>0.50353556899999996</c:v>
                </c:pt>
                <c:pt idx="6034">
                  <c:v>2.3011112200000001</c:v>
                </c:pt>
                <c:pt idx="6035">
                  <c:v>2.7023587199999999</c:v>
                </c:pt>
                <c:pt idx="6036">
                  <c:v>5.0103077899999997</c:v>
                </c:pt>
                <c:pt idx="6037">
                  <c:v>2.7025001</c:v>
                </c:pt>
                <c:pt idx="6038">
                  <c:v>1.80372679</c:v>
                </c:pt>
                <c:pt idx="6039">
                  <c:v>0.30559018300000002</c:v>
                </c:pt>
                <c:pt idx="6040">
                  <c:v>0.407499999</c:v>
                </c:pt>
                <c:pt idx="6041">
                  <c:v>0.70249998599999997</c:v>
                </c:pt>
                <c:pt idx="6042">
                  <c:v>1.8035355799999999</c:v>
                </c:pt>
                <c:pt idx="6043">
                  <c:v>2.5074999299999998</c:v>
                </c:pt>
                <c:pt idx="6044">
                  <c:v>4.6024999600000003</c:v>
                </c:pt>
                <c:pt idx="6045">
                  <c:v>2.8055913399999999</c:v>
                </c:pt>
                <c:pt idx="6046">
                  <c:v>1.5</c:v>
                </c:pt>
                <c:pt idx="6047">
                  <c:v>0.80790567400000002</c:v>
                </c:pt>
                <c:pt idx="6048">
                  <c:v>0.90499997099999996</c:v>
                </c:pt>
                <c:pt idx="6049">
                  <c:v>1.0049999999999999</c:v>
                </c:pt>
                <c:pt idx="6050">
                  <c:v>1.7055890600000001</c:v>
                </c:pt>
                <c:pt idx="6051">
                  <c:v>2.6035354100000001</c:v>
                </c:pt>
                <c:pt idx="6052">
                  <c:v>4.9078569400000003</c:v>
                </c:pt>
                <c:pt idx="6053">
                  <c:v>3.2033333800000001</c:v>
                </c:pt>
                <c:pt idx="6054">
                  <c:v>1.1016666900000001</c:v>
                </c:pt>
                <c:pt idx="6055">
                  <c:v>0.106666647</c:v>
                </c:pt>
                <c:pt idx="6056">
                  <c:v>0.40250000400000002</c:v>
                </c:pt>
                <c:pt idx="6057">
                  <c:v>0.69999998799999996</c:v>
                </c:pt>
                <c:pt idx="6058">
                  <c:v>1.8049975599999999</c:v>
                </c:pt>
                <c:pt idx="6059">
                  <c:v>2.6070711599999998</c:v>
                </c:pt>
                <c:pt idx="6060">
                  <c:v>4.9050002099999999</c:v>
                </c:pt>
                <c:pt idx="6061">
                  <c:v>2.6024999599999998</c:v>
                </c:pt>
                <c:pt idx="6062">
                  <c:v>1.6055902200000001</c:v>
                </c:pt>
                <c:pt idx="6063">
                  <c:v>0.70707106600000003</c:v>
                </c:pt>
                <c:pt idx="6064">
                  <c:v>1.10790575</c:v>
                </c:pt>
                <c:pt idx="6065">
                  <c:v>0.704999983</c:v>
                </c:pt>
                <c:pt idx="6066">
                  <c:v>1.9055901799999999</c:v>
                </c:pt>
                <c:pt idx="6067">
                  <c:v>2.7025001</c:v>
                </c:pt>
                <c:pt idx="6068">
                  <c:v>4.6035356500000004</c:v>
                </c:pt>
                <c:pt idx="6069">
                  <c:v>2.80353546</c:v>
                </c:pt>
                <c:pt idx="6070">
                  <c:v>1.3052681699999999</c:v>
                </c:pt>
                <c:pt idx="6071">
                  <c:v>0.80500000699999996</c:v>
                </c:pt>
                <c:pt idx="6072">
                  <c:v>0.50745356100000005</c:v>
                </c:pt>
                <c:pt idx="6073">
                  <c:v>0.30666667199999997</c:v>
                </c:pt>
                <c:pt idx="6074">
                  <c:v>2.2049999200000001</c:v>
                </c:pt>
                <c:pt idx="6075">
                  <c:v>2.8025000100000002</c:v>
                </c:pt>
                <c:pt idx="6076">
                  <c:v>5.4055900599999998</c:v>
                </c:pt>
                <c:pt idx="6077">
                  <c:v>2.8052704300000002</c:v>
                </c:pt>
                <c:pt idx="6078">
                  <c:v>1.1050000200000001</c:v>
                </c:pt>
                <c:pt idx="6079">
                  <c:v>0.903535545</c:v>
                </c:pt>
                <c:pt idx="6080">
                  <c:v>1.20559013</c:v>
                </c:pt>
                <c:pt idx="6081">
                  <c:v>1.0074535600000001</c:v>
                </c:pt>
                <c:pt idx="6082">
                  <c:v>1.6024999600000001</c:v>
                </c:pt>
                <c:pt idx="6083">
                  <c:v>3.00250006</c:v>
                </c:pt>
                <c:pt idx="6084">
                  <c:v>5.00558996</c:v>
                </c:pt>
                <c:pt idx="6085">
                  <c:v>4.3055901499999996</c:v>
                </c:pt>
                <c:pt idx="6086">
                  <c:v>2.1037268600000001</c:v>
                </c:pt>
                <c:pt idx="6087">
                  <c:v>2.1024999599999998</c:v>
                </c:pt>
                <c:pt idx="6088">
                  <c:v>1.1050000200000001</c:v>
                </c:pt>
                <c:pt idx="6089">
                  <c:v>0.30353552099999997</c:v>
                </c:pt>
                <c:pt idx="6090">
                  <c:v>1.3037246499999999</c:v>
                </c:pt>
                <c:pt idx="6091">
                  <c:v>3.0050001100000001</c:v>
                </c:pt>
                <c:pt idx="6092">
                  <c:v>5.9035353700000002</c:v>
                </c:pt>
                <c:pt idx="6093">
                  <c:v>2.8070709699999998</c:v>
                </c:pt>
                <c:pt idx="6094">
                  <c:v>1.7050000400000001</c:v>
                </c:pt>
                <c:pt idx="6095">
                  <c:v>0.80500000699999996</c:v>
                </c:pt>
                <c:pt idx="6096">
                  <c:v>0.90499997099999996</c:v>
                </c:pt>
                <c:pt idx="6097">
                  <c:v>0.30250000999999999</c:v>
                </c:pt>
                <c:pt idx="6098">
                  <c:v>2.00250006</c:v>
                </c:pt>
                <c:pt idx="6099">
                  <c:v>2.8070709699999998</c:v>
                </c:pt>
                <c:pt idx="6100">
                  <c:v>5.10166407</c:v>
                </c:pt>
                <c:pt idx="6101">
                  <c:v>2.6055922499999999</c:v>
                </c:pt>
                <c:pt idx="6102">
                  <c:v>1.1083314399999999</c:v>
                </c:pt>
                <c:pt idx="6103">
                  <c:v>0.80353552100000003</c:v>
                </c:pt>
                <c:pt idx="6104">
                  <c:v>1.20559013</c:v>
                </c:pt>
                <c:pt idx="6105">
                  <c:v>1.0060079099999999</c:v>
                </c:pt>
                <c:pt idx="6106">
                  <c:v>2.3025000100000002</c:v>
                </c:pt>
                <c:pt idx="6107">
                  <c:v>2.80235696</c:v>
                </c:pt>
                <c:pt idx="6108">
                  <c:v>5.9016666400000002</c:v>
                </c:pt>
                <c:pt idx="6109">
                  <c:v>3.0052704800000001</c:v>
                </c:pt>
                <c:pt idx="6110">
                  <c:v>0.90250003300000003</c:v>
                </c:pt>
                <c:pt idx="6111">
                  <c:v>0.20353554200000001</c:v>
                </c:pt>
                <c:pt idx="6112">
                  <c:v>1.20166671</c:v>
                </c:pt>
                <c:pt idx="6113">
                  <c:v>0.80000001200000004</c:v>
                </c:pt>
                <c:pt idx="6114">
                  <c:v>1.90499997</c:v>
                </c:pt>
                <c:pt idx="6115">
                  <c:v>2.5050001100000001</c:v>
                </c:pt>
                <c:pt idx="6116">
                  <c:v>6.3023572000000003</c:v>
                </c:pt>
                <c:pt idx="6117">
                  <c:v>2.50372672</c:v>
                </c:pt>
                <c:pt idx="6118">
                  <c:v>1.10000002</c:v>
                </c:pt>
                <c:pt idx="6119">
                  <c:v>0.10249999899999999</c:v>
                </c:pt>
                <c:pt idx="6120">
                  <c:v>0.80000001200000004</c:v>
                </c:pt>
                <c:pt idx="6121">
                  <c:v>0.903535545</c:v>
                </c:pt>
                <c:pt idx="6122">
                  <c:v>2.2033333800000001</c:v>
                </c:pt>
                <c:pt idx="6123">
                  <c:v>2.8050000700000002</c:v>
                </c:pt>
                <c:pt idx="6124">
                  <c:v>5.5035338400000002</c:v>
                </c:pt>
                <c:pt idx="6125">
                  <c:v>2.8050000700000002</c:v>
                </c:pt>
                <c:pt idx="6126">
                  <c:v>1.10353553</c:v>
                </c:pt>
                <c:pt idx="6127">
                  <c:v>0.70353728500000001</c:v>
                </c:pt>
                <c:pt idx="6128">
                  <c:v>0.90250003300000003</c:v>
                </c:pt>
                <c:pt idx="6129">
                  <c:v>0.80500000699999996</c:v>
                </c:pt>
                <c:pt idx="6130">
                  <c:v>2.8079056699999998</c:v>
                </c:pt>
                <c:pt idx="6131">
                  <c:v>2.5033333299999998</c:v>
                </c:pt>
                <c:pt idx="6132">
                  <c:v>5.2024998699999996</c:v>
                </c:pt>
                <c:pt idx="6133">
                  <c:v>3.6023569100000001</c:v>
                </c:pt>
                <c:pt idx="6134">
                  <c:v>1.1074546599999999</c:v>
                </c:pt>
                <c:pt idx="6135">
                  <c:v>1.20249999</c:v>
                </c:pt>
                <c:pt idx="6136">
                  <c:v>1.6024999600000001</c:v>
                </c:pt>
                <c:pt idx="6137">
                  <c:v>1.70559013</c:v>
                </c:pt>
                <c:pt idx="6138">
                  <c:v>2.5079057200000001</c:v>
                </c:pt>
                <c:pt idx="6139">
                  <c:v>2.9097182799999999</c:v>
                </c:pt>
                <c:pt idx="6140">
                  <c:v>4.0060091</c:v>
                </c:pt>
                <c:pt idx="6141">
                  <c:v>2.2025001</c:v>
                </c:pt>
                <c:pt idx="6142">
                  <c:v>3.0035355099999999</c:v>
                </c:pt>
                <c:pt idx="6143">
                  <c:v>1.20559013</c:v>
                </c:pt>
                <c:pt idx="6144">
                  <c:v>0.505586863</c:v>
                </c:pt>
                <c:pt idx="6145">
                  <c:v>0.307905704</c:v>
                </c:pt>
                <c:pt idx="6146">
                  <c:v>1.60353553</c:v>
                </c:pt>
                <c:pt idx="6147">
                  <c:v>2.90249991</c:v>
                </c:pt>
                <c:pt idx="6148">
                  <c:v>5.8103103599999999</c:v>
                </c:pt>
                <c:pt idx="6149">
                  <c:v>3.7000000499999999</c:v>
                </c:pt>
                <c:pt idx="6150">
                  <c:v>2.5099999899999998</c:v>
                </c:pt>
                <c:pt idx="6151">
                  <c:v>2.0060093399999999</c:v>
                </c:pt>
                <c:pt idx="6152">
                  <c:v>1.40707111</c:v>
                </c:pt>
                <c:pt idx="6153">
                  <c:v>0.91030716899999997</c:v>
                </c:pt>
                <c:pt idx="6154">
                  <c:v>1.0049999999999999</c:v>
                </c:pt>
                <c:pt idx="6155">
                  <c:v>1.80707109</c:v>
                </c:pt>
                <c:pt idx="6156">
                  <c:v>4.8024997699999998</c:v>
                </c:pt>
                <c:pt idx="6157">
                  <c:v>2.90499997</c:v>
                </c:pt>
                <c:pt idx="6158">
                  <c:v>4.00250006</c:v>
                </c:pt>
                <c:pt idx="6159">
                  <c:v>2.0083334399999999</c:v>
                </c:pt>
                <c:pt idx="6160">
                  <c:v>0.602500021</c:v>
                </c:pt>
                <c:pt idx="6161">
                  <c:v>2.0050001100000001</c:v>
                </c:pt>
                <c:pt idx="6162">
                  <c:v>3.7068717499999999</c:v>
                </c:pt>
                <c:pt idx="6163">
                  <c:v>3.30559015</c:v>
                </c:pt>
                <c:pt idx="6164">
                  <c:v>5.7047138200000003</c:v>
                </c:pt>
                <c:pt idx="6165">
                  <c:v>2.6079042000000001</c:v>
                </c:pt>
                <c:pt idx="6166">
                  <c:v>1.70559013</c:v>
                </c:pt>
                <c:pt idx="6167">
                  <c:v>0.60707104199999995</c:v>
                </c:pt>
                <c:pt idx="6168">
                  <c:v>0.60372459899999997</c:v>
                </c:pt>
                <c:pt idx="6169">
                  <c:v>0.60000002399999997</c:v>
                </c:pt>
                <c:pt idx="6170">
                  <c:v>1.4035354900000001</c:v>
                </c:pt>
                <c:pt idx="6171">
                  <c:v>3.0055868600000002</c:v>
                </c:pt>
                <c:pt idx="6172">
                  <c:v>5.8049998299999999</c:v>
                </c:pt>
                <c:pt idx="6173">
                  <c:v>2.8033356700000001</c:v>
                </c:pt>
                <c:pt idx="6174">
                  <c:v>1.00687003</c:v>
                </c:pt>
                <c:pt idx="6175">
                  <c:v>0.403726786</c:v>
                </c:pt>
                <c:pt idx="6176">
                  <c:v>0.90750002900000004</c:v>
                </c:pt>
                <c:pt idx="6177">
                  <c:v>1.7068718700000001</c:v>
                </c:pt>
                <c:pt idx="6178">
                  <c:v>1.50333333</c:v>
                </c:pt>
                <c:pt idx="6179">
                  <c:v>2.40499997</c:v>
                </c:pt>
                <c:pt idx="6180">
                  <c:v>4.5016641599999998</c:v>
                </c:pt>
                <c:pt idx="6181">
                  <c:v>2.40707111</c:v>
                </c:pt>
                <c:pt idx="6182">
                  <c:v>1.70527041</c:v>
                </c:pt>
                <c:pt idx="6183">
                  <c:v>0.502499998</c:v>
                </c:pt>
                <c:pt idx="6184">
                  <c:v>0.30500245100000001</c:v>
                </c:pt>
                <c:pt idx="6185">
                  <c:v>0.102355301</c:v>
                </c:pt>
                <c:pt idx="6186">
                  <c:v>0.90000241999999997</c:v>
                </c:pt>
                <c:pt idx="6187">
                  <c:v>2.1055901100000001</c:v>
                </c:pt>
                <c:pt idx="6188">
                  <c:v>5.7074513400000004</c:v>
                </c:pt>
                <c:pt idx="6189">
                  <c:v>2.5052728700000002</c:v>
                </c:pt>
                <c:pt idx="6190">
                  <c:v>1.3035355799999999</c:v>
                </c:pt>
                <c:pt idx="6191">
                  <c:v>1.0079057199999999</c:v>
                </c:pt>
                <c:pt idx="6192">
                  <c:v>1.0000034600000001</c:v>
                </c:pt>
                <c:pt idx="6193">
                  <c:v>0.202357009</c:v>
                </c:pt>
                <c:pt idx="6194">
                  <c:v>1.00250006</c:v>
                </c:pt>
                <c:pt idx="6195">
                  <c:v>2.6075000799999999</c:v>
                </c:pt>
                <c:pt idx="6196">
                  <c:v>6.1047124899999998</c:v>
                </c:pt>
                <c:pt idx="6197">
                  <c:v>2.6049976300000002</c:v>
                </c:pt>
                <c:pt idx="6198">
                  <c:v>1.0079057199999999</c:v>
                </c:pt>
                <c:pt idx="6199">
                  <c:v>1.30372679</c:v>
                </c:pt>
                <c:pt idx="6200">
                  <c:v>1.30707109</c:v>
                </c:pt>
                <c:pt idx="6201">
                  <c:v>0.602500021</c:v>
                </c:pt>
                <c:pt idx="6202">
                  <c:v>1.70790339</c:v>
                </c:pt>
                <c:pt idx="6203">
                  <c:v>3.2074999800000001</c:v>
                </c:pt>
                <c:pt idx="6204">
                  <c:v>5.00250006</c:v>
                </c:pt>
                <c:pt idx="6205">
                  <c:v>2.6052703899999998</c:v>
                </c:pt>
                <c:pt idx="6206">
                  <c:v>1.3025000099999999</c:v>
                </c:pt>
                <c:pt idx="6207">
                  <c:v>0.903535545</c:v>
                </c:pt>
                <c:pt idx="6208">
                  <c:v>0.602500021</c:v>
                </c:pt>
                <c:pt idx="6209">
                  <c:v>0.105590165</c:v>
                </c:pt>
                <c:pt idx="6210">
                  <c:v>2.0023570099999999</c:v>
                </c:pt>
                <c:pt idx="6211">
                  <c:v>3.30559015</c:v>
                </c:pt>
                <c:pt idx="6212">
                  <c:v>5.10559034</c:v>
                </c:pt>
                <c:pt idx="6213">
                  <c:v>2.8025000100000002</c:v>
                </c:pt>
                <c:pt idx="6214">
                  <c:v>1.4101404</c:v>
                </c:pt>
                <c:pt idx="6215">
                  <c:v>0.602500021</c:v>
                </c:pt>
                <c:pt idx="6216">
                  <c:v>0.60166668899999998</c:v>
                </c:pt>
                <c:pt idx="6217">
                  <c:v>0.20353381300000001</c:v>
                </c:pt>
                <c:pt idx="6218">
                  <c:v>2.0050001100000001</c:v>
                </c:pt>
                <c:pt idx="6219">
                  <c:v>2.8079056699999998</c:v>
                </c:pt>
                <c:pt idx="6220">
                  <c:v>5.9037265799999998</c:v>
                </c:pt>
                <c:pt idx="6221">
                  <c:v>2.4035356000000001</c:v>
                </c:pt>
                <c:pt idx="6222">
                  <c:v>0.90000241999999997</c:v>
                </c:pt>
                <c:pt idx="6223">
                  <c:v>1.2016690999999999</c:v>
                </c:pt>
                <c:pt idx="6224">
                  <c:v>0.71117818399999999</c:v>
                </c:pt>
                <c:pt idx="6225">
                  <c:v>0.105590165</c:v>
                </c:pt>
                <c:pt idx="6226">
                  <c:v>2.3037266700000001</c:v>
                </c:pt>
                <c:pt idx="6227">
                  <c:v>2.80353546</c:v>
                </c:pt>
                <c:pt idx="6228">
                  <c:v>5.5050001100000001</c:v>
                </c:pt>
                <c:pt idx="6229">
                  <c:v>3.6024999599999998</c:v>
                </c:pt>
                <c:pt idx="6230">
                  <c:v>0.810000002</c:v>
                </c:pt>
                <c:pt idx="6231">
                  <c:v>0.70707106600000003</c:v>
                </c:pt>
                <c:pt idx="6232">
                  <c:v>2.20790577</c:v>
                </c:pt>
                <c:pt idx="6233">
                  <c:v>2.0060093399999999</c:v>
                </c:pt>
                <c:pt idx="6234">
                  <c:v>1.5049999999999999</c:v>
                </c:pt>
                <c:pt idx="6235">
                  <c:v>3.2025001</c:v>
                </c:pt>
                <c:pt idx="6236">
                  <c:v>4.2055902500000002</c:v>
                </c:pt>
                <c:pt idx="6237">
                  <c:v>4.2033333800000001</c:v>
                </c:pt>
                <c:pt idx="6238">
                  <c:v>2.1090159399999999</c:v>
                </c:pt>
                <c:pt idx="6239">
                  <c:v>2.90499997</c:v>
                </c:pt>
                <c:pt idx="6240">
                  <c:v>3.40750003</c:v>
                </c:pt>
                <c:pt idx="6241">
                  <c:v>2.20707107</c:v>
                </c:pt>
                <c:pt idx="6242">
                  <c:v>1.10353553</c:v>
                </c:pt>
                <c:pt idx="6243">
                  <c:v>3.2025001</c:v>
                </c:pt>
                <c:pt idx="6244">
                  <c:v>3.8025000100000002</c:v>
                </c:pt>
                <c:pt idx="6245">
                  <c:v>3.3025000100000002</c:v>
                </c:pt>
                <c:pt idx="6246">
                  <c:v>2.3055892</c:v>
                </c:pt>
                <c:pt idx="6247">
                  <c:v>2.2055902500000002</c:v>
                </c:pt>
                <c:pt idx="6248">
                  <c:v>0.80353552100000003</c:v>
                </c:pt>
                <c:pt idx="6249">
                  <c:v>0.50558906800000003</c:v>
                </c:pt>
                <c:pt idx="6250">
                  <c:v>1.30499995</c:v>
                </c:pt>
                <c:pt idx="6251">
                  <c:v>2.50250006</c:v>
                </c:pt>
                <c:pt idx="6252">
                  <c:v>3.9079034300000002</c:v>
                </c:pt>
                <c:pt idx="6253">
                  <c:v>4.4074997900000001</c:v>
                </c:pt>
                <c:pt idx="6254">
                  <c:v>2.5999998999999998</c:v>
                </c:pt>
                <c:pt idx="6255">
                  <c:v>1.1025024699999999</c:v>
                </c:pt>
                <c:pt idx="6256">
                  <c:v>1.4035354900000001</c:v>
                </c:pt>
                <c:pt idx="6257">
                  <c:v>1.70901382</c:v>
                </c:pt>
                <c:pt idx="6258">
                  <c:v>1.7050000400000001</c:v>
                </c:pt>
                <c:pt idx="6259">
                  <c:v>3.6075000799999999</c:v>
                </c:pt>
                <c:pt idx="6260">
                  <c:v>4.0055913900000002</c:v>
                </c:pt>
                <c:pt idx="6261">
                  <c:v>3.3025000100000002</c:v>
                </c:pt>
                <c:pt idx="6262">
                  <c:v>2.40249991</c:v>
                </c:pt>
                <c:pt idx="6263">
                  <c:v>1.8025000099999999</c:v>
                </c:pt>
                <c:pt idx="6264">
                  <c:v>1.4052681899999999</c:v>
                </c:pt>
                <c:pt idx="6265">
                  <c:v>0.602500021</c:v>
                </c:pt>
                <c:pt idx="6266">
                  <c:v>1.3049975599999999</c:v>
                </c:pt>
                <c:pt idx="6267">
                  <c:v>2.8033332799999999</c:v>
                </c:pt>
                <c:pt idx="6268">
                  <c:v>4.4070711100000004</c:v>
                </c:pt>
                <c:pt idx="6269">
                  <c:v>3.4035356000000001</c:v>
                </c:pt>
                <c:pt idx="6270">
                  <c:v>2.10351372</c:v>
                </c:pt>
                <c:pt idx="6271">
                  <c:v>1.7074999799999999</c:v>
                </c:pt>
                <c:pt idx="6272">
                  <c:v>1.6024999600000001</c:v>
                </c:pt>
                <c:pt idx="6273">
                  <c:v>0.30372679200000002</c:v>
                </c:pt>
                <c:pt idx="6274">
                  <c:v>1.60790575</c:v>
                </c:pt>
                <c:pt idx="6275">
                  <c:v>2.6024999599999998</c:v>
                </c:pt>
                <c:pt idx="6276">
                  <c:v>5.60901403</c:v>
                </c:pt>
                <c:pt idx="6277">
                  <c:v>3.5074999299999998</c:v>
                </c:pt>
                <c:pt idx="6278">
                  <c:v>2.4035356000000001</c:v>
                </c:pt>
                <c:pt idx="6279">
                  <c:v>2.00250006</c:v>
                </c:pt>
                <c:pt idx="6280">
                  <c:v>1.70249999</c:v>
                </c:pt>
                <c:pt idx="6281">
                  <c:v>0.40999999599999998</c:v>
                </c:pt>
                <c:pt idx="6282">
                  <c:v>1.3050024499999999</c:v>
                </c:pt>
                <c:pt idx="6283">
                  <c:v>2.8103077399999998</c:v>
                </c:pt>
                <c:pt idx="6284">
                  <c:v>4.4040074300000001</c:v>
                </c:pt>
                <c:pt idx="6285">
                  <c:v>4.1024999600000003</c:v>
                </c:pt>
                <c:pt idx="6286">
                  <c:v>1.9035354900000001</c:v>
                </c:pt>
                <c:pt idx="6287">
                  <c:v>2</c:v>
                </c:pt>
                <c:pt idx="6288">
                  <c:v>1.4035354900000001</c:v>
                </c:pt>
                <c:pt idx="6289">
                  <c:v>0.60559016499999996</c:v>
                </c:pt>
                <c:pt idx="6290">
                  <c:v>1.1050000200000001</c:v>
                </c:pt>
                <c:pt idx="6291">
                  <c:v>2.2999999500000001</c:v>
                </c:pt>
                <c:pt idx="6292">
                  <c:v>4.80353546</c:v>
                </c:pt>
                <c:pt idx="6293">
                  <c:v>4.5023570099999999</c:v>
                </c:pt>
                <c:pt idx="6294">
                  <c:v>2.0074999299999998</c:v>
                </c:pt>
                <c:pt idx="6295">
                  <c:v>1.7050000400000001</c:v>
                </c:pt>
                <c:pt idx="6296">
                  <c:v>1.1070710399999999</c:v>
                </c:pt>
                <c:pt idx="6297">
                  <c:v>0.70249998599999997</c:v>
                </c:pt>
                <c:pt idx="6298">
                  <c:v>1.8025000099999999</c:v>
                </c:pt>
                <c:pt idx="6299">
                  <c:v>2.6024999599999998</c:v>
                </c:pt>
                <c:pt idx="6300">
                  <c:v>6.1050000200000003</c:v>
                </c:pt>
                <c:pt idx="6301">
                  <c:v>3.6055901100000001</c:v>
                </c:pt>
                <c:pt idx="6302">
                  <c:v>2.20790577</c:v>
                </c:pt>
                <c:pt idx="6303">
                  <c:v>2.6090138</c:v>
                </c:pt>
                <c:pt idx="6304">
                  <c:v>1.5040075799999999</c:v>
                </c:pt>
                <c:pt idx="6305">
                  <c:v>0.70527279399999998</c:v>
                </c:pt>
                <c:pt idx="6306">
                  <c:v>1.30372679</c:v>
                </c:pt>
                <c:pt idx="6307">
                  <c:v>2.8103077399999998</c:v>
                </c:pt>
                <c:pt idx="6308">
                  <c:v>6.1024999600000003</c:v>
                </c:pt>
                <c:pt idx="6309">
                  <c:v>3.6075000799999999</c:v>
                </c:pt>
                <c:pt idx="6310">
                  <c:v>2.3070709699999998</c:v>
                </c:pt>
                <c:pt idx="6311">
                  <c:v>2.1052703899999998</c:v>
                </c:pt>
                <c:pt idx="6312">
                  <c:v>0.80559015300000003</c:v>
                </c:pt>
                <c:pt idx="6313">
                  <c:v>0.90555310200000005</c:v>
                </c:pt>
                <c:pt idx="6314">
                  <c:v>2.00558901</c:v>
                </c:pt>
                <c:pt idx="6315">
                  <c:v>2.8037266700000001</c:v>
                </c:pt>
                <c:pt idx="6316">
                  <c:v>6.4050002099999999</c:v>
                </c:pt>
                <c:pt idx="6317">
                  <c:v>2.9035337000000001</c:v>
                </c:pt>
                <c:pt idx="6318">
                  <c:v>1.4052704600000001</c:v>
                </c:pt>
                <c:pt idx="6319">
                  <c:v>2.2100000400000002</c:v>
                </c:pt>
                <c:pt idx="6320">
                  <c:v>1.5050025</c:v>
                </c:pt>
                <c:pt idx="6321">
                  <c:v>1.91343796</c:v>
                </c:pt>
                <c:pt idx="6322">
                  <c:v>1.8068712899999999</c:v>
                </c:pt>
                <c:pt idx="6323">
                  <c:v>2.3033332799999999</c:v>
                </c:pt>
                <c:pt idx="6324">
                  <c:v>6.6024999600000003</c:v>
                </c:pt>
                <c:pt idx="6325">
                  <c:v>3.8052728199999999</c:v>
                </c:pt>
                <c:pt idx="6326">
                  <c:v>1.80248344</c:v>
                </c:pt>
                <c:pt idx="6327">
                  <c:v>1.7066667099999999</c:v>
                </c:pt>
                <c:pt idx="6328">
                  <c:v>1.6068724400000001</c:v>
                </c:pt>
                <c:pt idx="6329">
                  <c:v>1.1050000200000001</c:v>
                </c:pt>
                <c:pt idx="6330">
                  <c:v>1.3035355799999999</c:v>
                </c:pt>
                <c:pt idx="6331">
                  <c:v>3.2025001</c:v>
                </c:pt>
                <c:pt idx="6332">
                  <c:v>6.1000032400000004</c:v>
                </c:pt>
                <c:pt idx="6333">
                  <c:v>3.3055880100000001</c:v>
                </c:pt>
                <c:pt idx="6334">
                  <c:v>2.0044443599999999</c:v>
                </c:pt>
                <c:pt idx="6335">
                  <c:v>2.1055901100000001</c:v>
                </c:pt>
                <c:pt idx="6336">
                  <c:v>1.39999998</c:v>
                </c:pt>
                <c:pt idx="6337">
                  <c:v>0.20559017399999999</c:v>
                </c:pt>
                <c:pt idx="6338">
                  <c:v>1.9055880300000001</c:v>
                </c:pt>
                <c:pt idx="6339">
                  <c:v>3.1055922499999999</c:v>
                </c:pt>
                <c:pt idx="6340">
                  <c:v>6.3024997699999998</c:v>
                </c:pt>
                <c:pt idx="6341">
                  <c:v>3.5090138899999999</c:v>
                </c:pt>
                <c:pt idx="6342">
                  <c:v>1.9055880300000001</c:v>
                </c:pt>
                <c:pt idx="6343">
                  <c:v>1.4035354900000001</c:v>
                </c:pt>
                <c:pt idx="6344">
                  <c:v>0.50559019999999999</c:v>
                </c:pt>
                <c:pt idx="6345">
                  <c:v>0.90558797099999999</c:v>
                </c:pt>
                <c:pt idx="6346">
                  <c:v>1.5060092199999999</c:v>
                </c:pt>
                <c:pt idx="6347">
                  <c:v>3.7037289100000002</c:v>
                </c:pt>
                <c:pt idx="6348">
                  <c:v>4.9060110999999997</c:v>
                </c:pt>
                <c:pt idx="6349">
                  <c:v>3.4060092000000002</c:v>
                </c:pt>
                <c:pt idx="6350">
                  <c:v>2.4049975899999998</c:v>
                </c:pt>
                <c:pt idx="6351">
                  <c:v>1.1052705</c:v>
                </c:pt>
                <c:pt idx="6352">
                  <c:v>1.8050024499999999</c:v>
                </c:pt>
                <c:pt idx="6353">
                  <c:v>1.5035355100000001</c:v>
                </c:pt>
                <c:pt idx="6354">
                  <c:v>2.3035373699999999</c:v>
                </c:pt>
                <c:pt idx="6355">
                  <c:v>2.3025000100000002</c:v>
                </c:pt>
                <c:pt idx="6356">
                  <c:v>5.8000001900000004</c:v>
                </c:pt>
                <c:pt idx="6357">
                  <c:v>4.6024999600000003</c:v>
                </c:pt>
                <c:pt idx="6358">
                  <c:v>2.5999998999999998</c:v>
                </c:pt>
                <c:pt idx="6359">
                  <c:v>1.50790644</c:v>
                </c:pt>
                <c:pt idx="6360">
                  <c:v>0.80000245599999997</c:v>
                </c:pt>
                <c:pt idx="6361">
                  <c:v>0.50249755399999996</c:v>
                </c:pt>
                <c:pt idx="6362">
                  <c:v>1.9033333100000001</c:v>
                </c:pt>
                <c:pt idx="6363">
                  <c:v>3.50250006</c:v>
                </c:pt>
                <c:pt idx="6364">
                  <c:v>7.0084981900000001</c:v>
                </c:pt>
                <c:pt idx="6365">
                  <c:v>3.90249991</c:v>
                </c:pt>
                <c:pt idx="6366">
                  <c:v>1.20707107</c:v>
                </c:pt>
                <c:pt idx="6367">
                  <c:v>0.60333335399999999</c:v>
                </c:pt>
                <c:pt idx="6368">
                  <c:v>0.307069331</c:v>
                </c:pt>
                <c:pt idx="6369">
                  <c:v>1.0079057199999999</c:v>
                </c:pt>
                <c:pt idx="6370">
                  <c:v>0.80353379199999997</c:v>
                </c:pt>
                <c:pt idx="6371">
                  <c:v>2.8055868099999999</c:v>
                </c:pt>
                <c:pt idx="6372">
                  <c:v>5.2035336499999998</c:v>
                </c:pt>
                <c:pt idx="6373">
                  <c:v>2.7056655900000002</c:v>
                </c:pt>
                <c:pt idx="6374">
                  <c:v>1.2037267700000001</c:v>
                </c:pt>
                <c:pt idx="6375">
                  <c:v>0.30249998</c:v>
                </c:pt>
                <c:pt idx="6376">
                  <c:v>0.70559018900000003</c:v>
                </c:pt>
                <c:pt idx="6377">
                  <c:v>0.40235707199999998</c:v>
                </c:pt>
                <c:pt idx="6378">
                  <c:v>1.8016691199999999</c:v>
                </c:pt>
                <c:pt idx="6379">
                  <c:v>4.1090125999999998</c:v>
                </c:pt>
                <c:pt idx="6380">
                  <c:v>5.4099998500000002</c:v>
                </c:pt>
                <c:pt idx="6381">
                  <c:v>2.90166426</c:v>
                </c:pt>
                <c:pt idx="6382">
                  <c:v>1.20559013</c:v>
                </c:pt>
                <c:pt idx="6383">
                  <c:v>1.1055902200000001</c:v>
                </c:pt>
                <c:pt idx="6384">
                  <c:v>1.0050025</c:v>
                </c:pt>
                <c:pt idx="6385">
                  <c:v>0.802497566</c:v>
                </c:pt>
                <c:pt idx="6386">
                  <c:v>2.0074999299999998</c:v>
                </c:pt>
                <c:pt idx="6387">
                  <c:v>4.5016665500000004</c:v>
                </c:pt>
                <c:pt idx="6388">
                  <c:v>5.2070727300000001</c:v>
                </c:pt>
                <c:pt idx="6389">
                  <c:v>3.1079065799999999</c:v>
                </c:pt>
                <c:pt idx="6390">
                  <c:v>1.30790567</c:v>
                </c:pt>
                <c:pt idx="6391">
                  <c:v>0.30166667699999999</c:v>
                </c:pt>
                <c:pt idx="6392">
                  <c:v>0.50790566199999998</c:v>
                </c:pt>
                <c:pt idx="6393">
                  <c:v>0.61030477299999997</c:v>
                </c:pt>
                <c:pt idx="6394">
                  <c:v>2.2100000400000002</c:v>
                </c:pt>
                <c:pt idx="6395">
                  <c:v>4.7055869100000001</c:v>
                </c:pt>
                <c:pt idx="6396">
                  <c:v>5.5090150800000002</c:v>
                </c:pt>
                <c:pt idx="6397">
                  <c:v>2.6079087300000001</c:v>
                </c:pt>
                <c:pt idx="6398">
                  <c:v>0.90249997400000004</c:v>
                </c:pt>
                <c:pt idx="6399">
                  <c:v>0.60372680400000001</c:v>
                </c:pt>
                <c:pt idx="6400">
                  <c:v>0.80250001000000004</c:v>
                </c:pt>
                <c:pt idx="6401">
                  <c:v>0.50901389100000005</c:v>
                </c:pt>
                <c:pt idx="6402">
                  <c:v>2.0068719399999999</c:v>
                </c:pt>
                <c:pt idx="6403">
                  <c:v>4.6079058599999998</c:v>
                </c:pt>
                <c:pt idx="6404">
                  <c:v>5.7024998699999996</c:v>
                </c:pt>
                <c:pt idx="6405">
                  <c:v>2.8103077399999998</c:v>
                </c:pt>
                <c:pt idx="6406">
                  <c:v>1.0137436399999999</c:v>
                </c:pt>
                <c:pt idx="6407">
                  <c:v>0.41030776499999999</c:v>
                </c:pt>
                <c:pt idx="6408">
                  <c:v>0.203333333</c:v>
                </c:pt>
                <c:pt idx="6409">
                  <c:v>0.405590177</c:v>
                </c:pt>
                <c:pt idx="6410">
                  <c:v>1.80527043</c:v>
                </c:pt>
                <c:pt idx="6411">
                  <c:v>4.50558996</c:v>
                </c:pt>
                <c:pt idx="6412">
                  <c:v>4.8016667399999999</c:v>
                </c:pt>
                <c:pt idx="6413">
                  <c:v>3.5099999899999998</c:v>
                </c:pt>
                <c:pt idx="6414">
                  <c:v>0.90527045699999997</c:v>
                </c:pt>
                <c:pt idx="6415">
                  <c:v>0.205591261</c:v>
                </c:pt>
                <c:pt idx="6416">
                  <c:v>0.50749999300000004</c:v>
                </c:pt>
                <c:pt idx="6417">
                  <c:v>1.4025000299999999</c:v>
                </c:pt>
                <c:pt idx="6418">
                  <c:v>1.50353384</c:v>
                </c:pt>
                <c:pt idx="6419">
                  <c:v>5.8055901499999996</c:v>
                </c:pt>
                <c:pt idx="6420">
                  <c:v>5.5033359500000003</c:v>
                </c:pt>
                <c:pt idx="6421">
                  <c:v>3.2049999200000001</c:v>
                </c:pt>
                <c:pt idx="6422">
                  <c:v>0.70790260999999999</c:v>
                </c:pt>
                <c:pt idx="6423">
                  <c:v>0.80790489899999995</c:v>
                </c:pt>
                <c:pt idx="6424">
                  <c:v>0.70559018900000003</c:v>
                </c:pt>
                <c:pt idx="6425">
                  <c:v>0.20353552699999999</c:v>
                </c:pt>
                <c:pt idx="6426">
                  <c:v>2.6055901100000001</c:v>
                </c:pt>
                <c:pt idx="6427">
                  <c:v>4.1024999600000003</c:v>
                </c:pt>
                <c:pt idx="6428">
                  <c:v>5.3047142000000003</c:v>
                </c:pt>
                <c:pt idx="6429">
                  <c:v>2.90249991</c:v>
                </c:pt>
                <c:pt idx="6430">
                  <c:v>1.30790567</c:v>
                </c:pt>
                <c:pt idx="6431">
                  <c:v>0.405590177</c:v>
                </c:pt>
                <c:pt idx="6432">
                  <c:v>0.40250000400000002</c:v>
                </c:pt>
                <c:pt idx="6433">
                  <c:v>0.207071066</c:v>
                </c:pt>
                <c:pt idx="6434">
                  <c:v>2.3050000700000002</c:v>
                </c:pt>
                <c:pt idx="6435">
                  <c:v>3.7100000400000002</c:v>
                </c:pt>
                <c:pt idx="6436">
                  <c:v>5.3000025700000002</c:v>
                </c:pt>
                <c:pt idx="6437">
                  <c:v>3.3025000100000002</c:v>
                </c:pt>
                <c:pt idx="6438">
                  <c:v>1.50750005</c:v>
                </c:pt>
                <c:pt idx="6439">
                  <c:v>0.30500000700000002</c:v>
                </c:pt>
                <c:pt idx="6440">
                  <c:v>0.604712307</c:v>
                </c:pt>
                <c:pt idx="6441">
                  <c:v>0.70471406000000003</c:v>
                </c:pt>
                <c:pt idx="6442">
                  <c:v>2.2025001</c:v>
                </c:pt>
                <c:pt idx="6443">
                  <c:v>4.2035355599999997</c:v>
                </c:pt>
                <c:pt idx="6444">
                  <c:v>5.7055902500000002</c:v>
                </c:pt>
                <c:pt idx="6445">
                  <c:v>3.1083333500000001</c:v>
                </c:pt>
                <c:pt idx="6446">
                  <c:v>1</c:v>
                </c:pt>
                <c:pt idx="6447">
                  <c:v>0.20250000100000001</c:v>
                </c:pt>
                <c:pt idx="6448">
                  <c:v>0.50353550899999999</c:v>
                </c:pt>
                <c:pt idx="6449">
                  <c:v>0.206871837</c:v>
                </c:pt>
                <c:pt idx="6450">
                  <c:v>2.1016666900000001</c:v>
                </c:pt>
                <c:pt idx="6451">
                  <c:v>4.2037267700000003</c:v>
                </c:pt>
                <c:pt idx="6452">
                  <c:v>6.8106083899999996</c:v>
                </c:pt>
                <c:pt idx="6453">
                  <c:v>3.00250006</c:v>
                </c:pt>
                <c:pt idx="6454">
                  <c:v>0.90249997400000004</c:v>
                </c:pt>
                <c:pt idx="6455">
                  <c:v>0.704999983</c:v>
                </c:pt>
                <c:pt idx="6456">
                  <c:v>0.10471404300000001</c:v>
                </c:pt>
                <c:pt idx="6457">
                  <c:v>0.20250000100000001</c:v>
                </c:pt>
                <c:pt idx="6458">
                  <c:v>2.00250006</c:v>
                </c:pt>
                <c:pt idx="6459">
                  <c:v>4.3037266699999996</c:v>
                </c:pt>
                <c:pt idx="6460">
                  <c:v>6.0060091</c:v>
                </c:pt>
                <c:pt idx="6461">
                  <c:v>2.81111121</c:v>
                </c:pt>
                <c:pt idx="6462">
                  <c:v>1.1055902200000001</c:v>
                </c:pt>
                <c:pt idx="6463">
                  <c:v>0.70559018900000003</c:v>
                </c:pt>
                <c:pt idx="6464">
                  <c:v>1.00250006</c:v>
                </c:pt>
                <c:pt idx="6465">
                  <c:v>0.502499998</c:v>
                </c:pt>
                <c:pt idx="6466">
                  <c:v>2.4035356000000001</c:v>
                </c:pt>
                <c:pt idx="6467">
                  <c:v>3.8025000100000002</c:v>
                </c:pt>
                <c:pt idx="6468">
                  <c:v>6.8049998299999999</c:v>
                </c:pt>
                <c:pt idx="6469">
                  <c:v>3.3050000700000002</c:v>
                </c:pt>
                <c:pt idx="6470">
                  <c:v>2.2023570499999998</c:v>
                </c:pt>
                <c:pt idx="6471">
                  <c:v>1.0089775299999999</c:v>
                </c:pt>
                <c:pt idx="6472">
                  <c:v>1.20745361</c:v>
                </c:pt>
                <c:pt idx="6473">
                  <c:v>0.605000019</c:v>
                </c:pt>
                <c:pt idx="6474">
                  <c:v>2.1049976300000002</c:v>
                </c:pt>
                <c:pt idx="6475">
                  <c:v>4.0079059600000004</c:v>
                </c:pt>
                <c:pt idx="6476">
                  <c:v>5.6050000200000003</c:v>
                </c:pt>
                <c:pt idx="6477">
                  <c:v>4.8049998299999999</c:v>
                </c:pt>
                <c:pt idx="6478">
                  <c:v>2.3031427899999999</c:v>
                </c:pt>
                <c:pt idx="6479">
                  <c:v>1.0055902000000001</c:v>
                </c:pt>
                <c:pt idx="6480">
                  <c:v>0.403726786</c:v>
                </c:pt>
                <c:pt idx="6481">
                  <c:v>0.20249755699999999</c:v>
                </c:pt>
                <c:pt idx="6482">
                  <c:v>1.8025000099999999</c:v>
                </c:pt>
                <c:pt idx="6483">
                  <c:v>4.5103077899999997</c:v>
                </c:pt>
                <c:pt idx="6484">
                  <c:v>5.0111803999999998</c:v>
                </c:pt>
                <c:pt idx="6485">
                  <c:v>3.4083332999999998</c:v>
                </c:pt>
                <c:pt idx="6486">
                  <c:v>1.2050000400000001</c:v>
                </c:pt>
                <c:pt idx="6487">
                  <c:v>0.30333334200000001</c:v>
                </c:pt>
                <c:pt idx="6488">
                  <c:v>0.80471402400000003</c:v>
                </c:pt>
                <c:pt idx="6489">
                  <c:v>0.80250001000000004</c:v>
                </c:pt>
                <c:pt idx="6490">
                  <c:v>1.6050000200000001</c:v>
                </c:pt>
                <c:pt idx="6491">
                  <c:v>4.00558996</c:v>
                </c:pt>
                <c:pt idx="6492">
                  <c:v>5.4016666400000002</c:v>
                </c:pt>
                <c:pt idx="6493">
                  <c:v>2.7055902500000002</c:v>
                </c:pt>
                <c:pt idx="6494">
                  <c:v>1.0050025</c:v>
                </c:pt>
                <c:pt idx="6495">
                  <c:v>1.00750005</c:v>
                </c:pt>
                <c:pt idx="6496">
                  <c:v>0.70333331799999999</c:v>
                </c:pt>
                <c:pt idx="6497">
                  <c:v>1.00250006</c:v>
                </c:pt>
                <c:pt idx="6498">
                  <c:v>1.90559232</c:v>
                </c:pt>
                <c:pt idx="6499">
                  <c:v>4.9037265799999998</c:v>
                </c:pt>
                <c:pt idx="6500">
                  <c:v>6.8000001900000004</c:v>
                </c:pt>
                <c:pt idx="6501">
                  <c:v>2.6055891500000001</c:v>
                </c:pt>
                <c:pt idx="6502">
                  <c:v>0.90250003300000003</c:v>
                </c:pt>
                <c:pt idx="6503">
                  <c:v>0.80250001000000004</c:v>
                </c:pt>
                <c:pt idx="6504">
                  <c:v>1.3035355799999999</c:v>
                </c:pt>
                <c:pt idx="6505">
                  <c:v>0.60559016499999996</c:v>
                </c:pt>
                <c:pt idx="6506">
                  <c:v>1.6055902200000001</c:v>
                </c:pt>
                <c:pt idx="6507">
                  <c:v>3.80687189</c:v>
                </c:pt>
                <c:pt idx="6508">
                  <c:v>7.2024998699999996</c:v>
                </c:pt>
                <c:pt idx="6509">
                  <c:v>2.9106049500000002</c:v>
                </c:pt>
                <c:pt idx="6510">
                  <c:v>1.20559013</c:v>
                </c:pt>
                <c:pt idx="6511">
                  <c:v>0.90600925700000001</c:v>
                </c:pt>
                <c:pt idx="6512">
                  <c:v>1.3035355799999999</c:v>
                </c:pt>
                <c:pt idx="6513">
                  <c:v>0.50499999500000003</c:v>
                </c:pt>
                <c:pt idx="6514">
                  <c:v>2.3025000100000002</c:v>
                </c:pt>
                <c:pt idx="6515">
                  <c:v>4.8090138400000004</c:v>
                </c:pt>
                <c:pt idx="6516">
                  <c:v>7.2024998699999996</c:v>
                </c:pt>
                <c:pt idx="6517">
                  <c:v>2.8074998899999999</c:v>
                </c:pt>
                <c:pt idx="6518">
                  <c:v>1.20559013</c:v>
                </c:pt>
                <c:pt idx="6519">
                  <c:v>1.4068718</c:v>
                </c:pt>
                <c:pt idx="6520">
                  <c:v>0.80166667700000005</c:v>
                </c:pt>
                <c:pt idx="6521">
                  <c:v>1.5049999999999999</c:v>
                </c:pt>
                <c:pt idx="6522">
                  <c:v>2.30235696</c:v>
                </c:pt>
                <c:pt idx="6523">
                  <c:v>4.5052704800000001</c:v>
                </c:pt>
                <c:pt idx="6524">
                  <c:v>6.4035353700000002</c:v>
                </c:pt>
                <c:pt idx="6525">
                  <c:v>3.7025001</c:v>
                </c:pt>
                <c:pt idx="6526">
                  <c:v>1.10790575</c:v>
                </c:pt>
                <c:pt idx="6527">
                  <c:v>1.5049999999999999</c:v>
                </c:pt>
                <c:pt idx="6528">
                  <c:v>0.90527045699999997</c:v>
                </c:pt>
                <c:pt idx="6529">
                  <c:v>2.0035371799999999</c:v>
                </c:pt>
                <c:pt idx="6530">
                  <c:v>2.8050000700000002</c:v>
                </c:pt>
                <c:pt idx="6531">
                  <c:v>4.4074974100000004</c:v>
                </c:pt>
                <c:pt idx="6532">
                  <c:v>7.0050001100000001</c:v>
                </c:pt>
                <c:pt idx="6533">
                  <c:v>4.4075026499999996</c:v>
                </c:pt>
                <c:pt idx="6534">
                  <c:v>1.6016666900000001</c:v>
                </c:pt>
                <c:pt idx="6535">
                  <c:v>0.60790568599999995</c:v>
                </c:pt>
                <c:pt idx="6536">
                  <c:v>0.70249998599999997</c:v>
                </c:pt>
                <c:pt idx="6537">
                  <c:v>1.30901182</c:v>
                </c:pt>
                <c:pt idx="6538">
                  <c:v>1.9025000299999999</c:v>
                </c:pt>
                <c:pt idx="6539">
                  <c:v>3.50250006</c:v>
                </c:pt>
                <c:pt idx="6540">
                  <c:v>8.6103076900000008</c:v>
                </c:pt>
                <c:pt idx="6541">
                  <c:v>4.00250006</c:v>
                </c:pt>
                <c:pt idx="6542">
                  <c:v>2.2117850799999998</c:v>
                </c:pt>
                <c:pt idx="6543">
                  <c:v>0.70901387900000001</c:v>
                </c:pt>
                <c:pt idx="6544">
                  <c:v>0.605000019</c:v>
                </c:pt>
                <c:pt idx="6545">
                  <c:v>1.6078567500000001</c:v>
                </c:pt>
                <c:pt idx="6546">
                  <c:v>1.6023570300000001</c:v>
                </c:pt>
                <c:pt idx="6547">
                  <c:v>4.10559034</c:v>
                </c:pt>
                <c:pt idx="6548">
                  <c:v>8.4049997300000001</c:v>
                </c:pt>
                <c:pt idx="6549">
                  <c:v>4.00833321</c:v>
                </c:pt>
                <c:pt idx="6550">
                  <c:v>1.4083353300000001</c:v>
                </c:pt>
                <c:pt idx="6551">
                  <c:v>0.20250000100000001</c:v>
                </c:pt>
                <c:pt idx="6552">
                  <c:v>0.60790568599999995</c:v>
                </c:pt>
                <c:pt idx="6553">
                  <c:v>1.6024999600000001</c:v>
                </c:pt>
                <c:pt idx="6554">
                  <c:v>1.2079056500000001</c:v>
                </c:pt>
                <c:pt idx="6555">
                  <c:v>2.9084982899999998</c:v>
                </c:pt>
                <c:pt idx="6556">
                  <c:v>7.50558996</c:v>
                </c:pt>
                <c:pt idx="6557">
                  <c:v>3.4145774800000002</c:v>
                </c:pt>
                <c:pt idx="6558">
                  <c:v>1.30353546</c:v>
                </c:pt>
                <c:pt idx="6559">
                  <c:v>1.30790567</c:v>
                </c:pt>
                <c:pt idx="6560">
                  <c:v>1.0074535600000001</c:v>
                </c:pt>
                <c:pt idx="6561">
                  <c:v>0.30353379200000002</c:v>
                </c:pt>
                <c:pt idx="6562">
                  <c:v>1.40249753</c:v>
                </c:pt>
                <c:pt idx="6563">
                  <c:v>4.4070711100000004</c:v>
                </c:pt>
                <c:pt idx="6564">
                  <c:v>8.3000001900000004</c:v>
                </c:pt>
                <c:pt idx="6565">
                  <c:v>3.80559015</c:v>
                </c:pt>
                <c:pt idx="6566">
                  <c:v>1.0055902000000001</c:v>
                </c:pt>
                <c:pt idx="6567">
                  <c:v>1.30499995</c:v>
                </c:pt>
                <c:pt idx="6568">
                  <c:v>0.70559018900000003</c:v>
                </c:pt>
                <c:pt idx="6569">
                  <c:v>0.90372675700000005</c:v>
                </c:pt>
                <c:pt idx="6570">
                  <c:v>2.3050000700000002</c:v>
                </c:pt>
                <c:pt idx="6571">
                  <c:v>4.9074997900000001</c:v>
                </c:pt>
                <c:pt idx="6572">
                  <c:v>7.5016665500000004</c:v>
                </c:pt>
                <c:pt idx="6573">
                  <c:v>4.7024998699999996</c:v>
                </c:pt>
                <c:pt idx="6574">
                  <c:v>1.2000000500000001</c:v>
                </c:pt>
                <c:pt idx="6575">
                  <c:v>0.10249999899999999</c:v>
                </c:pt>
                <c:pt idx="6576">
                  <c:v>1.5079033399999999</c:v>
                </c:pt>
                <c:pt idx="6577">
                  <c:v>0.90833330199999995</c:v>
                </c:pt>
                <c:pt idx="6578">
                  <c:v>1.90750003</c:v>
                </c:pt>
                <c:pt idx="6579">
                  <c:v>3.6050000199999999</c:v>
                </c:pt>
                <c:pt idx="6580">
                  <c:v>7.5050024999999998</c:v>
                </c:pt>
                <c:pt idx="6581">
                  <c:v>4.5035357500000002</c:v>
                </c:pt>
                <c:pt idx="6582">
                  <c:v>1.2047140599999999</c:v>
                </c:pt>
                <c:pt idx="6583">
                  <c:v>1.10353553</c:v>
                </c:pt>
                <c:pt idx="6584">
                  <c:v>1.5089752700000001</c:v>
                </c:pt>
                <c:pt idx="6585">
                  <c:v>0.40499997100000001</c:v>
                </c:pt>
                <c:pt idx="6586">
                  <c:v>2.40471244</c:v>
                </c:pt>
                <c:pt idx="6587">
                  <c:v>3.9037268200000002</c:v>
                </c:pt>
                <c:pt idx="6588">
                  <c:v>7</c:v>
                </c:pt>
                <c:pt idx="6589">
                  <c:v>4.7068719899999998</c:v>
                </c:pt>
                <c:pt idx="6590">
                  <c:v>1.7035355599999999</c:v>
                </c:pt>
                <c:pt idx="6591">
                  <c:v>0.81249850999999995</c:v>
                </c:pt>
                <c:pt idx="6592">
                  <c:v>0.80790567400000002</c:v>
                </c:pt>
                <c:pt idx="6593">
                  <c:v>0.103535503</c:v>
                </c:pt>
                <c:pt idx="6594">
                  <c:v>2.0055901999999999</c:v>
                </c:pt>
                <c:pt idx="6595">
                  <c:v>3.5084984299999999</c:v>
                </c:pt>
                <c:pt idx="6596">
                  <c:v>6.9079055800000004</c:v>
                </c:pt>
                <c:pt idx="6597">
                  <c:v>3.3079056699999998</c:v>
                </c:pt>
                <c:pt idx="6598">
                  <c:v>1.2068718700000001</c:v>
                </c:pt>
                <c:pt idx="6599">
                  <c:v>0.605000019</c:v>
                </c:pt>
                <c:pt idx="6600">
                  <c:v>0.70249998599999997</c:v>
                </c:pt>
                <c:pt idx="6601">
                  <c:v>1.00250006</c:v>
                </c:pt>
                <c:pt idx="6602">
                  <c:v>1.5070710199999999</c:v>
                </c:pt>
                <c:pt idx="6603">
                  <c:v>3.9023587700000002</c:v>
                </c:pt>
                <c:pt idx="6604">
                  <c:v>6.2047157300000002</c:v>
                </c:pt>
                <c:pt idx="6605">
                  <c:v>3.40333343</c:v>
                </c:pt>
                <c:pt idx="6606">
                  <c:v>0.80353379199999997</c:v>
                </c:pt>
                <c:pt idx="6607">
                  <c:v>0.70499754000000003</c:v>
                </c:pt>
                <c:pt idx="6608">
                  <c:v>2.10353565</c:v>
                </c:pt>
                <c:pt idx="6609">
                  <c:v>1.9055901799999999</c:v>
                </c:pt>
                <c:pt idx="6610">
                  <c:v>2.0035355099999999</c:v>
                </c:pt>
                <c:pt idx="6611">
                  <c:v>3.3055880100000001</c:v>
                </c:pt>
                <c:pt idx="6612">
                  <c:v>6.3024997699999998</c:v>
                </c:pt>
                <c:pt idx="6613">
                  <c:v>2.80559015</c:v>
                </c:pt>
                <c:pt idx="6614">
                  <c:v>0.203726768</c:v>
                </c:pt>
                <c:pt idx="6615">
                  <c:v>1.0049999999999999</c:v>
                </c:pt>
                <c:pt idx="6616">
                  <c:v>0.80500000699999996</c:v>
                </c:pt>
                <c:pt idx="6617">
                  <c:v>1.3035337899999999</c:v>
                </c:pt>
                <c:pt idx="6618">
                  <c:v>1.70527041</c:v>
                </c:pt>
                <c:pt idx="6619">
                  <c:v>4.7049999199999997</c:v>
                </c:pt>
                <c:pt idx="6620">
                  <c:v>5.4023585299999999</c:v>
                </c:pt>
                <c:pt idx="6621">
                  <c:v>2.8025000100000002</c:v>
                </c:pt>
                <c:pt idx="6622">
                  <c:v>0.60687184299999997</c:v>
                </c:pt>
                <c:pt idx="6623">
                  <c:v>0.20353554200000001</c:v>
                </c:pt>
                <c:pt idx="6624">
                  <c:v>0.70559018900000003</c:v>
                </c:pt>
                <c:pt idx="6625">
                  <c:v>1</c:v>
                </c:pt>
                <c:pt idx="6626">
                  <c:v>2.00250006</c:v>
                </c:pt>
                <c:pt idx="6627">
                  <c:v>4.3055901499999996</c:v>
                </c:pt>
                <c:pt idx="6628">
                  <c:v>5.80353546</c:v>
                </c:pt>
                <c:pt idx="6629">
                  <c:v>3.1035354100000001</c:v>
                </c:pt>
                <c:pt idx="6630">
                  <c:v>0.10499756</c:v>
                </c:pt>
                <c:pt idx="6631">
                  <c:v>1.30527043</c:v>
                </c:pt>
                <c:pt idx="6632">
                  <c:v>0.90600788600000004</c:v>
                </c:pt>
                <c:pt idx="6633">
                  <c:v>0.70559018900000003</c:v>
                </c:pt>
                <c:pt idx="6634">
                  <c:v>2.7035355600000002</c:v>
                </c:pt>
                <c:pt idx="6635">
                  <c:v>4.8055901499999996</c:v>
                </c:pt>
                <c:pt idx="6636">
                  <c:v>6.7024998699999996</c:v>
                </c:pt>
                <c:pt idx="6637">
                  <c:v>3</c:v>
                </c:pt>
                <c:pt idx="6638">
                  <c:v>0.41000002600000002</c:v>
                </c:pt>
                <c:pt idx="6639">
                  <c:v>1.10353553</c:v>
                </c:pt>
                <c:pt idx="6640">
                  <c:v>1.30527043</c:v>
                </c:pt>
                <c:pt idx="6641">
                  <c:v>0.80353552100000003</c:v>
                </c:pt>
                <c:pt idx="6642">
                  <c:v>2.8025000100000002</c:v>
                </c:pt>
                <c:pt idx="6643">
                  <c:v>5.8024997699999998</c:v>
                </c:pt>
                <c:pt idx="6644">
                  <c:v>6.6111803099999999</c:v>
                </c:pt>
                <c:pt idx="6645">
                  <c:v>3.00250006</c:v>
                </c:pt>
                <c:pt idx="6646">
                  <c:v>0.60353553299999996</c:v>
                </c:pt>
                <c:pt idx="6647">
                  <c:v>1.2079056500000001</c:v>
                </c:pt>
                <c:pt idx="6648">
                  <c:v>0.10249999899999999</c:v>
                </c:pt>
                <c:pt idx="6649">
                  <c:v>1.4090138699999999</c:v>
                </c:pt>
                <c:pt idx="6650">
                  <c:v>2.8050000700000002</c:v>
                </c:pt>
                <c:pt idx="6651">
                  <c:v>3.80471396</c:v>
                </c:pt>
                <c:pt idx="6652">
                  <c:v>7.0050001100000001</c:v>
                </c:pt>
                <c:pt idx="6653">
                  <c:v>3.90901399</c:v>
                </c:pt>
                <c:pt idx="6654">
                  <c:v>0.90249997400000004</c:v>
                </c:pt>
                <c:pt idx="6655">
                  <c:v>0.30353552099999997</c:v>
                </c:pt>
                <c:pt idx="6656">
                  <c:v>0.703726768</c:v>
                </c:pt>
                <c:pt idx="6657">
                  <c:v>0.30250000999999999</c:v>
                </c:pt>
                <c:pt idx="6658">
                  <c:v>2.40249991</c:v>
                </c:pt>
                <c:pt idx="6659">
                  <c:v>3.90249991</c:v>
                </c:pt>
                <c:pt idx="6660">
                  <c:v>6.7049999199999997</c:v>
                </c:pt>
                <c:pt idx="6661">
                  <c:v>2.9055900600000002</c:v>
                </c:pt>
                <c:pt idx="6662">
                  <c:v>0.71301519899999999</c:v>
                </c:pt>
                <c:pt idx="6663">
                  <c:v>1.20559013</c:v>
                </c:pt>
                <c:pt idx="6664">
                  <c:v>0.70353555700000003</c:v>
                </c:pt>
                <c:pt idx="6665">
                  <c:v>0.70707106600000003</c:v>
                </c:pt>
                <c:pt idx="6666">
                  <c:v>2.4016666400000002</c:v>
                </c:pt>
                <c:pt idx="6667">
                  <c:v>4.5121336000000003</c:v>
                </c:pt>
                <c:pt idx="6668">
                  <c:v>6.7074999799999997</c:v>
                </c:pt>
                <c:pt idx="6669">
                  <c:v>4.10559034</c:v>
                </c:pt>
                <c:pt idx="6670">
                  <c:v>1.90707111</c:v>
                </c:pt>
                <c:pt idx="6671">
                  <c:v>1.6055902200000001</c:v>
                </c:pt>
                <c:pt idx="6672">
                  <c:v>1.5016666700000001</c:v>
                </c:pt>
                <c:pt idx="6673">
                  <c:v>0.80707275899999997</c:v>
                </c:pt>
                <c:pt idx="6674">
                  <c:v>1.71374369</c:v>
                </c:pt>
                <c:pt idx="6675">
                  <c:v>3.2033333800000001</c:v>
                </c:pt>
                <c:pt idx="6676">
                  <c:v>6.8134627300000004</c:v>
                </c:pt>
                <c:pt idx="6677">
                  <c:v>3.90527034</c:v>
                </c:pt>
                <c:pt idx="6678">
                  <c:v>1.80790567</c:v>
                </c:pt>
                <c:pt idx="6679">
                  <c:v>1.21249998</c:v>
                </c:pt>
                <c:pt idx="6680">
                  <c:v>1.1050000200000001</c:v>
                </c:pt>
                <c:pt idx="6681">
                  <c:v>0.50897526699999995</c:v>
                </c:pt>
                <c:pt idx="6682">
                  <c:v>2.1055901100000001</c:v>
                </c:pt>
                <c:pt idx="6683">
                  <c:v>4.5052704800000001</c:v>
                </c:pt>
                <c:pt idx="6684">
                  <c:v>6.3074512499999997</c:v>
                </c:pt>
                <c:pt idx="6685">
                  <c:v>3.5070710200000001</c:v>
                </c:pt>
                <c:pt idx="6686">
                  <c:v>1.8047140800000001</c:v>
                </c:pt>
                <c:pt idx="6687">
                  <c:v>0.70353555700000003</c:v>
                </c:pt>
                <c:pt idx="6688">
                  <c:v>1.10353732</c:v>
                </c:pt>
                <c:pt idx="6689">
                  <c:v>1.0049999999999999</c:v>
                </c:pt>
                <c:pt idx="6690">
                  <c:v>2.00250006</c:v>
                </c:pt>
                <c:pt idx="6691">
                  <c:v>5.9055891000000003</c:v>
                </c:pt>
                <c:pt idx="6692">
                  <c:v>6.1075000800000003</c:v>
                </c:pt>
                <c:pt idx="6693">
                  <c:v>2.5055901999999999</c:v>
                </c:pt>
                <c:pt idx="6694">
                  <c:v>1.3103059500000001</c:v>
                </c:pt>
                <c:pt idx="6695">
                  <c:v>1.6024999600000001</c:v>
                </c:pt>
                <c:pt idx="6696">
                  <c:v>1.7068718700000001</c:v>
                </c:pt>
                <c:pt idx="6697">
                  <c:v>2.2049999200000001</c:v>
                </c:pt>
                <c:pt idx="6698">
                  <c:v>0.900000036</c:v>
                </c:pt>
                <c:pt idx="6699">
                  <c:v>3.7000000499999999</c:v>
                </c:pt>
                <c:pt idx="6700">
                  <c:v>5.5</c:v>
                </c:pt>
                <c:pt idx="6701">
                  <c:v>3</c:v>
                </c:pt>
                <c:pt idx="6702">
                  <c:v>1.7999999499999999</c:v>
                </c:pt>
                <c:pt idx="6703">
                  <c:v>1.10000002</c:v>
                </c:pt>
                <c:pt idx="6704">
                  <c:v>1</c:v>
                </c:pt>
                <c:pt idx="6705">
                  <c:v>1.60000002</c:v>
                </c:pt>
                <c:pt idx="6706">
                  <c:v>0.30000001199999998</c:v>
                </c:pt>
                <c:pt idx="6707">
                  <c:v>2.4000001000000002</c:v>
                </c:pt>
                <c:pt idx="6708">
                  <c:v>5.0999999000000003</c:v>
                </c:pt>
                <c:pt idx="6709">
                  <c:v>2.8050000700000002</c:v>
                </c:pt>
                <c:pt idx="6710">
                  <c:v>0.80333334199999995</c:v>
                </c:pt>
                <c:pt idx="6711">
                  <c:v>0.40000000600000002</c:v>
                </c:pt>
                <c:pt idx="6712">
                  <c:v>0.30000001199999998</c:v>
                </c:pt>
                <c:pt idx="6713">
                  <c:v>1.30559015</c:v>
                </c:pt>
                <c:pt idx="6714">
                  <c:v>0.60666668400000001</c:v>
                </c:pt>
                <c:pt idx="6715">
                  <c:v>6.8000001900000004</c:v>
                </c:pt>
                <c:pt idx="6716">
                  <c:v>5.3049998299999999</c:v>
                </c:pt>
                <c:pt idx="6717">
                  <c:v>2.80559015</c:v>
                </c:pt>
                <c:pt idx="6718">
                  <c:v>1.2033333799999999</c:v>
                </c:pt>
                <c:pt idx="6719">
                  <c:v>0.50235700599999999</c:v>
                </c:pt>
                <c:pt idx="6720">
                  <c:v>1.2050000400000001</c:v>
                </c:pt>
                <c:pt idx="6721">
                  <c:v>1.1052705</c:v>
                </c:pt>
                <c:pt idx="6722">
                  <c:v>1.3125</c:v>
                </c:pt>
                <c:pt idx="6723">
                  <c:v>4.1079058599999998</c:v>
                </c:pt>
                <c:pt idx="6724">
                  <c:v>6.4035134300000003</c:v>
                </c:pt>
                <c:pt idx="6725">
                  <c:v>3.80353546</c:v>
                </c:pt>
                <c:pt idx="6726">
                  <c:v>0.80000245599999997</c:v>
                </c:pt>
                <c:pt idx="6727">
                  <c:v>0.80707108999999999</c:v>
                </c:pt>
                <c:pt idx="6728">
                  <c:v>0.5</c:v>
                </c:pt>
                <c:pt idx="6729">
                  <c:v>0.80559015300000003</c:v>
                </c:pt>
                <c:pt idx="6730">
                  <c:v>2.2037267699999998</c:v>
                </c:pt>
                <c:pt idx="6731">
                  <c:v>4.8060092900000004</c:v>
                </c:pt>
                <c:pt idx="6732">
                  <c:v>7.7094283099999998</c:v>
                </c:pt>
                <c:pt idx="6733">
                  <c:v>3.2090139400000002</c:v>
                </c:pt>
                <c:pt idx="6734">
                  <c:v>1.2050000400000001</c:v>
                </c:pt>
                <c:pt idx="6735">
                  <c:v>0.70559018900000003</c:v>
                </c:pt>
                <c:pt idx="6736">
                  <c:v>0.50901389100000005</c:v>
                </c:pt>
                <c:pt idx="6737">
                  <c:v>1.0106066499999999</c:v>
                </c:pt>
                <c:pt idx="6738">
                  <c:v>2.2074556400000001</c:v>
                </c:pt>
                <c:pt idx="6739">
                  <c:v>5.4055900599999998</c:v>
                </c:pt>
                <c:pt idx="6740">
                  <c:v>6.4052705799999998</c:v>
                </c:pt>
                <c:pt idx="6741">
                  <c:v>3.0035338399999998</c:v>
                </c:pt>
                <c:pt idx="6742">
                  <c:v>0.70849835900000002</c:v>
                </c:pt>
                <c:pt idx="6743">
                  <c:v>0.40559124899999999</c:v>
                </c:pt>
                <c:pt idx="6744">
                  <c:v>0.60353380400000001</c:v>
                </c:pt>
                <c:pt idx="6745">
                  <c:v>0.203726768</c:v>
                </c:pt>
                <c:pt idx="6746">
                  <c:v>2.6047141599999999</c:v>
                </c:pt>
                <c:pt idx="6747">
                  <c:v>5.60901403</c:v>
                </c:pt>
                <c:pt idx="6748">
                  <c:v>6.6999998099999996</c:v>
                </c:pt>
                <c:pt idx="6749">
                  <c:v>2.8090159899999998</c:v>
                </c:pt>
                <c:pt idx="6750">
                  <c:v>1.1055868900000001</c:v>
                </c:pt>
                <c:pt idx="6751">
                  <c:v>0.50559014099999999</c:v>
                </c:pt>
                <c:pt idx="6752">
                  <c:v>0.80500000699999996</c:v>
                </c:pt>
                <c:pt idx="6753">
                  <c:v>0.50235700599999999</c:v>
                </c:pt>
                <c:pt idx="6754">
                  <c:v>1.60353553</c:v>
                </c:pt>
                <c:pt idx="6755">
                  <c:v>3.7025001</c:v>
                </c:pt>
                <c:pt idx="6756">
                  <c:v>5.8024845100000002</c:v>
                </c:pt>
                <c:pt idx="6757">
                  <c:v>4.10707092</c:v>
                </c:pt>
                <c:pt idx="6758">
                  <c:v>0.70249998599999997</c:v>
                </c:pt>
                <c:pt idx="6759">
                  <c:v>1.2083318199999999</c:v>
                </c:pt>
                <c:pt idx="6760">
                  <c:v>1.4025000299999999</c:v>
                </c:pt>
                <c:pt idx="6761">
                  <c:v>0.50558799499999996</c:v>
                </c:pt>
                <c:pt idx="6762">
                  <c:v>2.4035356000000001</c:v>
                </c:pt>
                <c:pt idx="6763">
                  <c:v>3.7074999800000001</c:v>
                </c:pt>
                <c:pt idx="6764">
                  <c:v>6.8024997699999998</c:v>
                </c:pt>
                <c:pt idx="6765">
                  <c:v>3.4055903000000001</c:v>
                </c:pt>
                <c:pt idx="6766">
                  <c:v>1.81031013</c:v>
                </c:pt>
                <c:pt idx="6767">
                  <c:v>1.0106066499999999</c:v>
                </c:pt>
                <c:pt idx="6768">
                  <c:v>1.3055890800000001</c:v>
                </c:pt>
                <c:pt idx="6769">
                  <c:v>0.903535545</c:v>
                </c:pt>
                <c:pt idx="6770">
                  <c:v>2.00250006</c:v>
                </c:pt>
                <c:pt idx="6771">
                  <c:v>3.6127476700000001</c:v>
                </c:pt>
                <c:pt idx="6772">
                  <c:v>8.1106061900000004</c:v>
                </c:pt>
                <c:pt idx="6773">
                  <c:v>2.6047141599999999</c:v>
                </c:pt>
                <c:pt idx="6774">
                  <c:v>1.5070693500000001</c:v>
                </c:pt>
                <c:pt idx="6775">
                  <c:v>0.602500021</c:v>
                </c:pt>
                <c:pt idx="6776">
                  <c:v>2.2025024900000001</c:v>
                </c:pt>
                <c:pt idx="6777">
                  <c:v>0.60235702999999996</c:v>
                </c:pt>
                <c:pt idx="6778">
                  <c:v>0.50372678000000004</c:v>
                </c:pt>
                <c:pt idx="6779">
                  <c:v>1.70559013</c:v>
                </c:pt>
                <c:pt idx="6780">
                  <c:v>2.8025000100000002</c:v>
                </c:pt>
                <c:pt idx="6781">
                  <c:v>2.51274753</c:v>
                </c:pt>
                <c:pt idx="6782">
                  <c:v>3.1067585900000001</c:v>
                </c:pt>
                <c:pt idx="6783">
                  <c:v>1.20249999</c:v>
                </c:pt>
                <c:pt idx="6784">
                  <c:v>0.70707106600000003</c:v>
                </c:pt>
                <c:pt idx="6785">
                  <c:v>0.81030774100000003</c:v>
                </c:pt>
                <c:pt idx="6786">
                  <c:v>3.1083333500000001</c:v>
                </c:pt>
                <c:pt idx="6787">
                  <c:v>5.9070711100000004</c:v>
                </c:pt>
                <c:pt idx="6788">
                  <c:v>3.0055880500000001</c:v>
                </c:pt>
                <c:pt idx="6789">
                  <c:v>4.2055902500000002</c:v>
                </c:pt>
                <c:pt idx="6790">
                  <c:v>1.89999998</c:v>
                </c:pt>
                <c:pt idx="6791">
                  <c:v>0.90559232199999995</c:v>
                </c:pt>
                <c:pt idx="6792">
                  <c:v>1.30687189</c:v>
                </c:pt>
                <c:pt idx="6793">
                  <c:v>1.2049975399999999</c:v>
                </c:pt>
                <c:pt idx="6794">
                  <c:v>1.70559013</c:v>
                </c:pt>
                <c:pt idx="6795">
                  <c:v>2.7999999500000001</c:v>
                </c:pt>
                <c:pt idx="6796">
                  <c:v>6.4090137499999997</c:v>
                </c:pt>
                <c:pt idx="6797">
                  <c:v>4.00558996</c:v>
                </c:pt>
                <c:pt idx="6798">
                  <c:v>1.4055901799999999</c:v>
                </c:pt>
                <c:pt idx="6799">
                  <c:v>2.3055880100000001</c:v>
                </c:pt>
                <c:pt idx="6800">
                  <c:v>1.50250006</c:v>
                </c:pt>
                <c:pt idx="6801">
                  <c:v>0.50372678000000004</c:v>
                </c:pt>
                <c:pt idx="6802">
                  <c:v>1.6024999600000001</c:v>
                </c:pt>
                <c:pt idx="6803">
                  <c:v>2.7055902500000002</c:v>
                </c:pt>
                <c:pt idx="6804">
                  <c:v>5.4025001499999998</c:v>
                </c:pt>
                <c:pt idx="6805">
                  <c:v>1.0090138900000001</c:v>
                </c:pt>
                <c:pt idx="6806">
                  <c:v>1.6103100800000001</c:v>
                </c:pt>
                <c:pt idx="6807">
                  <c:v>1.6050000200000001</c:v>
                </c:pt>
                <c:pt idx="6808">
                  <c:v>0.602500021</c:v>
                </c:pt>
                <c:pt idx="6809">
                  <c:v>1.00559127</c:v>
                </c:pt>
                <c:pt idx="6810">
                  <c:v>1.6070710399999999</c:v>
                </c:pt>
                <c:pt idx="6811">
                  <c:v>3.6050000199999999</c:v>
                </c:pt>
                <c:pt idx="6812">
                  <c:v>7.0016665500000004</c:v>
                </c:pt>
                <c:pt idx="6813">
                  <c:v>1.2050000400000001</c:v>
                </c:pt>
                <c:pt idx="6814">
                  <c:v>1.21006155</c:v>
                </c:pt>
                <c:pt idx="6815">
                  <c:v>2.2055902500000002</c:v>
                </c:pt>
                <c:pt idx="6816">
                  <c:v>2.40249991</c:v>
                </c:pt>
                <c:pt idx="6817">
                  <c:v>1.70353723</c:v>
                </c:pt>
                <c:pt idx="6818">
                  <c:v>1.6068718399999999</c:v>
                </c:pt>
                <c:pt idx="6819">
                  <c:v>1.6024999600000001</c:v>
                </c:pt>
                <c:pt idx="6820">
                  <c:v>3.0050001100000001</c:v>
                </c:pt>
                <c:pt idx="6821">
                  <c:v>4.9016666400000002</c:v>
                </c:pt>
                <c:pt idx="6822">
                  <c:v>3.4055879099999999</c:v>
                </c:pt>
                <c:pt idx="6823">
                  <c:v>0.80558907999999996</c:v>
                </c:pt>
                <c:pt idx="6824">
                  <c:v>0.80372458700000005</c:v>
                </c:pt>
                <c:pt idx="6825">
                  <c:v>0.80353724999999998</c:v>
                </c:pt>
                <c:pt idx="6826">
                  <c:v>1.1055902200000001</c:v>
                </c:pt>
                <c:pt idx="6827">
                  <c:v>1.5083333299999999</c:v>
                </c:pt>
                <c:pt idx="6828">
                  <c:v>1.6124999499999999</c:v>
                </c:pt>
                <c:pt idx="6829">
                  <c:v>3.4083332999999998</c:v>
                </c:pt>
                <c:pt idx="6830">
                  <c:v>0.90745353699999998</c:v>
                </c:pt>
                <c:pt idx="6831">
                  <c:v>1.30527043</c:v>
                </c:pt>
                <c:pt idx="6832">
                  <c:v>1.40707111</c:v>
                </c:pt>
                <c:pt idx="6833">
                  <c:v>1.10000002</c:v>
                </c:pt>
                <c:pt idx="6834">
                  <c:v>1.2055890600000001</c:v>
                </c:pt>
                <c:pt idx="6835">
                  <c:v>2.5050001100000001</c:v>
                </c:pt>
                <c:pt idx="6836">
                  <c:v>5</c:v>
                </c:pt>
                <c:pt idx="6837">
                  <c:v>4.2055902500000002</c:v>
                </c:pt>
                <c:pt idx="6838">
                  <c:v>2.7055902500000002</c:v>
                </c:pt>
                <c:pt idx="6839">
                  <c:v>0.912499964</c:v>
                </c:pt>
                <c:pt idx="6840">
                  <c:v>0.90901386699999998</c:v>
                </c:pt>
                <c:pt idx="6841">
                  <c:v>0.91118031700000002</c:v>
                </c:pt>
                <c:pt idx="6842">
                  <c:v>1.50353384</c:v>
                </c:pt>
                <c:pt idx="6843">
                  <c:v>2.40250254</c:v>
                </c:pt>
                <c:pt idx="6844">
                  <c:v>5.8024997699999998</c:v>
                </c:pt>
                <c:pt idx="6845">
                  <c:v>4.9050002099999999</c:v>
                </c:pt>
                <c:pt idx="6846">
                  <c:v>2.0055901999999999</c:v>
                </c:pt>
                <c:pt idx="6847">
                  <c:v>2.5055901999999999</c:v>
                </c:pt>
                <c:pt idx="6848">
                  <c:v>1.10353553</c:v>
                </c:pt>
                <c:pt idx="6849">
                  <c:v>0.80000001200000004</c:v>
                </c:pt>
                <c:pt idx="6850">
                  <c:v>1.2035355599999999</c:v>
                </c:pt>
                <c:pt idx="6851">
                  <c:v>2.0070710200000001</c:v>
                </c:pt>
                <c:pt idx="6852">
                  <c:v>5.60471392</c:v>
                </c:pt>
                <c:pt idx="6853">
                  <c:v>2.30745244</c:v>
                </c:pt>
                <c:pt idx="6854">
                  <c:v>1.5035355100000001</c:v>
                </c:pt>
                <c:pt idx="6855">
                  <c:v>1.10901392</c:v>
                </c:pt>
                <c:pt idx="6856">
                  <c:v>1.6055902200000001</c:v>
                </c:pt>
                <c:pt idx="6857">
                  <c:v>1.4083333</c:v>
                </c:pt>
                <c:pt idx="6858">
                  <c:v>1.9099999700000001</c:v>
                </c:pt>
                <c:pt idx="6859">
                  <c:v>2.8016667399999999</c:v>
                </c:pt>
                <c:pt idx="6860">
                  <c:v>2.6055891500000001</c:v>
                </c:pt>
                <c:pt idx="6861">
                  <c:v>4.7024998699999996</c:v>
                </c:pt>
                <c:pt idx="6862">
                  <c:v>1.90897524</c:v>
                </c:pt>
                <c:pt idx="6863">
                  <c:v>1.1111781599999999</c:v>
                </c:pt>
                <c:pt idx="6864">
                  <c:v>0.80353552100000003</c:v>
                </c:pt>
                <c:pt idx="6865">
                  <c:v>0.40249755999999998</c:v>
                </c:pt>
                <c:pt idx="6866">
                  <c:v>2.0047140099999998</c:v>
                </c:pt>
                <c:pt idx="6867">
                  <c:v>2.40707111</c:v>
                </c:pt>
                <c:pt idx="6868">
                  <c:v>6.2055902500000002</c:v>
                </c:pt>
                <c:pt idx="6869">
                  <c:v>4.9016666400000002</c:v>
                </c:pt>
                <c:pt idx="6870">
                  <c:v>2.00250006</c:v>
                </c:pt>
                <c:pt idx="6871">
                  <c:v>1.20901394</c:v>
                </c:pt>
                <c:pt idx="6872">
                  <c:v>1.00750005</c:v>
                </c:pt>
                <c:pt idx="6873">
                  <c:v>0.60559123800000003</c:v>
                </c:pt>
                <c:pt idx="6874">
                  <c:v>2.40750003</c:v>
                </c:pt>
                <c:pt idx="6875">
                  <c:v>3.6055879599999998</c:v>
                </c:pt>
                <c:pt idx="6876">
                  <c:v>6.0016689300000001</c:v>
                </c:pt>
                <c:pt idx="6877">
                  <c:v>2.5068719399999999</c:v>
                </c:pt>
                <c:pt idx="6878">
                  <c:v>1.30499995</c:v>
                </c:pt>
                <c:pt idx="6879">
                  <c:v>0.602500021</c:v>
                </c:pt>
                <c:pt idx="6880">
                  <c:v>0.70248448799999996</c:v>
                </c:pt>
                <c:pt idx="6881">
                  <c:v>0.60249757800000003</c:v>
                </c:pt>
                <c:pt idx="6882">
                  <c:v>1.60353553</c:v>
                </c:pt>
                <c:pt idx="6883">
                  <c:v>2.80353546</c:v>
                </c:pt>
                <c:pt idx="6884">
                  <c:v>6.2025022500000002</c:v>
                </c:pt>
                <c:pt idx="6885">
                  <c:v>3.9035372700000002</c:v>
                </c:pt>
                <c:pt idx="6886">
                  <c:v>1.4074975300000001</c:v>
                </c:pt>
                <c:pt idx="6887">
                  <c:v>0.40686947099999998</c:v>
                </c:pt>
                <c:pt idx="6888">
                  <c:v>1.20249999</c:v>
                </c:pt>
                <c:pt idx="6889">
                  <c:v>1.30555558</c:v>
                </c:pt>
                <c:pt idx="6890">
                  <c:v>2.1066691899999999</c:v>
                </c:pt>
                <c:pt idx="6891">
                  <c:v>2.3050000700000002</c:v>
                </c:pt>
                <c:pt idx="6892">
                  <c:v>5.4023551899999998</c:v>
                </c:pt>
                <c:pt idx="6893">
                  <c:v>3.8025000100000002</c:v>
                </c:pt>
                <c:pt idx="6894">
                  <c:v>1.20559013</c:v>
                </c:pt>
                <c:pt idx="6895">
                  <c:v>0.60559016499999996</c:v>
                </c:pt>
                <c:pt idx="6896">
                  <c:v>0.60353553299999996</c:v>
                </c:pt>
                <c:pt idx="6897">
                  <c:v>0.605000019</c:v>
                </c:pt>
                <c:pt idx="6898">
                  <c:v>2.1024999599999998</c:v>
                </c:pt>
                <c:pt idx="6899">
                  <c:v>3.3070728800000002</c:v>
                </c:pt>
                <c:pt idx="6900">
                  <c:v>6.1075000800000003</c:v>
                </c:pt>
                <c:pt idx="6901">
                  <c:v>3.91030765</c:v>
                </c:pt>
                <c:pt idx="6902">
                  <c:v>0.91274756199999996</c:v>
                </c:pt>
                <c:pt idx="6903">
                  <c:v>1.40499997</c:v>
                </c:pt>
                <c:pt idx="6904">
                  <c:v>0.20250000100000001</c:v>
                </c:pt>
                <c:pt idx="6905">
                  <c:v>0.90901386699999998</c:v>
                </c:pt>
                <c:pt idx="6906">
                  <c:v>2.6055879599999998</c:v>
                </c:pt>
                <c:pt idx="6907">
                  <c:v>2.1079056299999999</c:v>
                </c:pt>
                <c:pt idx="6908">
                  <c:v>5.8037266699999996</c:v>
                </c:pt>
                <c:pt idx="6909">
                  <c:v>5.4025001499999998</c:v>
                </c:pt>
                <c:pt idx="6910">
                  <c:v>2.1055901100000001</c:v>
                </c:pt>
                <c:pt idx="6911">
                  <c:v>1.0049999999999999</c:v>
                </c:pt>
                <c:pt idx="6912">
                  <c:v>0.405000001</c:v>
                </c:pt>
                <c:pt idx="6913">
                  <c:v>0.903535545</c:v>
                </c:pt>
                <c:pt idx="6914">
                  <c:v>1.4055901799999999</c:v>
                </c:pt>
                <c:pt idx="6915">
                  <c:v>2.6124980400000002</c:v>
                </c:pt>
                <c:pt idx="6916">
                  <c:v>5.2055902500000002</c:v>
                </c:pt>
                <c:pt idx="6917">
                  <c:v>4.70790577</c:v>
                </c:pt>
                <c:pt idx="6918">
                  <c:v>1.4055901799999999</c:v>
                </c:pt>
                <c:pt idx="6919">
                  <c:v>1.7000000500000001</c:v>
                </c:pt>
                <c:pt idx="6920">
                  <c:v>1.4079056999999999</c:v>
                </c:pt>
                <c:pt idx="6921">
                  <c:v>0.70166665299999997</c:v>
                </c:pt>
                <c:pt idx="6922">
                  <c:v>2.7100000400000002</c:v>
                </c:pt>
                <c:pt idx="6923">
                  <c:v>2.5050001100000001</c:v>
                </c:pt>
                <c:pt idx="6924">
                  <c:v>5.2090139400000002</c:v>
                </c:pt>
                <c:pt idx="6925">
                  <c:v>4.00901175</c:v>
                </c:pt>
                <c:pt idx="6926">
                  <c:v>1.9074535399999999</c:v>
                </c:pt>
                <c:pt idx="6927">
                  <c:v>2.00250006</c:v>
                </c:pt>
                <c:pt idx="6928">
                  <c:v>1.0049999999999999</c:v>
                </c:pt>
                <c:pt idx="6929">
                  <c:v>0.80500245100000001</c:v>
                </c:pt>
                <c:pt idx="6930">
                  <c:v>1.30471575</c:v>
                </c:pt>
                <c:pt idx="6931">
                  <c:v>3.3055889600000001</c:v>
                </c:pt>
                <c:pt idx="6932">
                  <c:v>5.6079077699999997</c:v>
                </c:pt>
                <c:pt idx="6933">
                  <c:v>3.2035319800000002</c:v>
                </c:pt>
                <c:pt idx="6934">
                  <c:v>1.01000249</c:v>
                </c:pt>
                <c:pt idx="6935">
                  <c:v>0.20559015899999999</c:v>
                </c:pt>
                <c:pt idx="6936">
                  <c:v>0.50499755099999999</c:v>
                </c:pt>
                <c:pt idx="6937">
                  <c:v>0.70353728500000001</c:v>
                </c:pt>
                <c:pt idx="6938">
                  <c:v>1.2066690900000001</c:v>
                </c:pt>
                <c:pt idx="6939">
                  <c:v>2.50250006</c:v>
                </c:pt>
                <c:pt idx="6940">
                  <c:v>5.4047141099999996</c:v>
                </c:pt>
                <c:pt idx="6941">
                  <c:v>4.5055890099999996</c:v>
                </c:pt>
                <c:pt idx="6942">
                  <c:v>1.4070693299999999</c:v>
                </c:pt>
                <c:pt idx="6943">
                  <c:v>1.1134629199999999</c:v>
                </c:pt>
                <c:pt idx="6944">
                  <c:v>1.5105409599999999</c:v>
                </c:pt>
                <c:pt idx="6945">
                  <c:v>1.50471401</c:v>
                </c:pt>
                <c:pt idx="6946">
                  <c:v>2.6075000799999999</c:v>
                </c:pt>
                <c:pt idx="6947">
                  <c:v>3.8055889600000001</c:v>
                </c:pt>
                <c:pt idx="6948">
                  <c:v>5.1035356500000004</c:v>
                </c:pt>
                <c:pt idx="6949">
                  <c:v>2.90707111</c:v>
                </c:pt>
                <c:pt idx="6950">
                  <c:v>1.80790567</c:v>
                </c:pt>
                <c:pt idx="6951">
                  <c:v>1.1070710399999999</c:v>
                </c:pt>
                <c:pt idx="6952">
                  <c:v>1.1050000200000001</c:v>
                </c:pt>
                <c:pt idx="6953">
                  <c:v>0.80250001000000004</c:v>
                </c:pt>
                <c:pt idx="6954">
                  <c:v>1.80687189</c:v>
                </c:pt>
                <c:pt idx="6955">
                  <c:v>4.2094283099999998</c:v>
                </c:pt>
                <c:pt idx="6956">
                  <c:v>6.1106066700000001</c:v>
                </c:pt>
                <c:pt idx="6957">
                  <c:v>2.90499997</c:v>
                </c:pt>
                <c:pt idx="6958">
                  <c:v>1.60601127</c:v>
                </c:pt>
                <c:pt idx="6959">
                  <c:v>1.0099999900000001</c:v>
                </c:pt>
                <c:pt idx="6960">
                  <c:v>0.69999998799999996</c:v>
                </c:pt>
                <c:pt idx="6961">
                  <c:v>0.71060657500000002</c:v>
                </c:pt>
                <c:pt idx="6962">
                  <c:v>1.80500007</c:v>
                </c:pt>
                <c:pt idx="6963">
                  <c:v>4.0079054799999998</c:v>
                </c:pt>
                <c:pt idx="6964">
                  <c:v>6.3035340299999998</c:v>
                </c:pt>
                <c:pt idx="6965">
                  <c:v>3.41000009</c:v>
                </c:pt>
                <c:pt idx="6966">
                  <c:v>1.6055902200000001</c:v>
                </c:pt>
                <c:pt idx="6967">
                  <c:v>0.40707105399999999</c:v>
                </c:pt>
                <c:pt idx="6968">
                  <c:v>1.0055923499999999</c:v>
                </c:pt>
                <c:pt idx="6969">
                  <c:v>1.50901186</c:v>
                </c:pt>
                <c:pt idx="6970">
                  <c:v>1.80353725</c:v>
                </c:pt>
                <c:pt idx="6971">
                  <c:v>6.40353394</c:v>
                </c:pt>
                <c:pt idx="6972">
                  <c:v>5.6075024600000001</c:v>
                </c:pt>
                <c:pt idx="6973">
                  <c:v>3.40750003</c:v>
                </c:pt>
                <c:pt idx="6974">
                  <c:v>1.31457734</c:v>
                </c:pt>
                <c:pt idx="6975">
                  <c:v>1.2074999799999999</c:v>
                </c:pt>
                <c:pt idx="6976">
                  <c:v>1.2079056500000001</c:v>
                </c:pt>
                <c:pt idx="6977">
                  <c:v>0.90000241999999997</c:v>
                </c:pt>
                <c:pt idx="6978">
                  <c:v>2.4035356000000001</c:v>
                </c:pt>
                <c:pt idx="6979">
                  <c:v>4.2049999199999997</c:v>
                </c:pt>
                <c:pt idx="6980">
                  <c:v>5.9035353700000002</c:v>
                </c:pt>
                <c:pt idx="6981">
                  <c:v>3.4104821699999999</c:v>
                </c:pt>
                <c:pt idx="6982">
                  <c:v>0.80250001000000004</c:v>
                </c:pt>
                <c:pt idx="6983">
                  <c:v>1.20559013</c:v>
                </c:pt>
                <c:pt idx="6984">
                  <c:v>0.50353723800000005</c:v>
                </c:pt>
                <c:pt idx="6985">
                  <c:v>0.40790647299999999</c:v>
                </c:pt>
                <c:pt idx="6986">
                  <c:v>1.5099999900000001</c:v>
                </c:pt>
                <c:pt idx="6987">
                  <c:v>3.3055889600000001</c:v>
                </c:pt>
                <c:pt idx="6988">
                  <c:v>7.60559034</c:v>
                </c:pt>
                <c:pt idx="6989">
                  <c:v>4.1075000800000003</c:v>
                </c:pt>
                <c:pt idx="6990">
                  <c:v>1.30500007</c:v>
                </c:pt>
                <c:pt idx="6991">
                  <c:v>1.1050000200000001</c:v>
                </c:pt>
                <c:pt idx="6992">
                  <c:v>0.30166667699999999</c:v>
                </c:pt>
                <c:pt idx="6993">
                  <c:v>1.00250006</c:v>
                </c:pt>
                <c:pt idx="6994">
                  <c:v>1.2035355599999999</c:v>
                </c:pt>
                <c:pt idx="6995">
                  <c:v>3.51060653</c:v>
                </c:pt>
                <c:pt idx="6996">
                  <c:v>8.3070707299999995</c:v>
                </c:pt>
                <c:pt idx="6997">
                  <c:v>4.4079031899999999</c:v>
                </c:pt>
                <c:pt idx="6998">
                  <c:v>1.30559015</c:v>
                </c:pt>
                <c:pt idx="6999">
                  <c:v>0.602500021</c:v>
                </c:pt>
                <c:pt idx="7000">
                  <c:v>1.3089602</c:v>
                </c:pt>
                <c:pt idx="7001">
                  <c:v>1.20559013</c:v>
                </c:pt>
                <c:pt idx="7002">
                  <c:v>1.4055901799999999</c:v>
                </c:pt>
                <c:pt idx="7003">
                  <c:v>3.8070693000000002</c:v>
                </c:pt>
                <c:pt idx="7004">
                  <c:v>9.1035356499999995</c:v>
                </c:pt>
                <c:pt idx="7005">
                  <c:v>4.3083334000000004</c:v>
                </c:pt>
                <c:pt idx="7006">
                  <c:v>1.0079048900000001</c:v>
                </c:pt>
                <c:pt idx="7007">
                  <c:v>0.80687183100000004</c:v>
                </c:pt>
                <c:pt idx="7008">
                  <c:v>1.0035355100000001</c:v>
                </c:pt>
                <c:pt idx="7009">
                  <c:v>0.107905693</c:v>
                </c:pt>
                <c:pt idx="7010">
                  <c:v>2.1090138</c:v>
                </c:pt>
                <c:pt idx="7011">
                  <c:v>3.7033333800000001</c:v>
                </c:pt>
                <c:pt idx="7012">
                  <c:v>6.4074997900000001</c:v>
                </c:pt>
                <c:pt idx="7013">
                  <c:v>4.2023568200000003</c:v>
                </c:pt>
                <c:pt idx="7014">
                  <c:v>1.60471404</c:v>
                </c:pt>
                <c:pt idx="7015">
                  <c:v>0.207903385</c:v>
                </c:pt>
                <c:pt idx="7016">
                  <c:v>0.70249998599999997</c:v>
                </c:pt>
                <c:pt idx="7017">
                  <c:v>0.30353555100000001</c:v>
                </c:pt>
                <c:pt idx="7018">
                  <c:v>2.7055923900000001</c:v>
                </c:pt>
                <c:pt idx="7019">
                  <c:v>5</c:v>
                </c:pt>
                <c:pt idx="7020">
                  <c:v>6.9037256200000003</c:v>
                </c:pt>
                <c:pt idx="7021">
                  <c:v>4.6134629199999999</c:v>
                </c:pt>
                <c:pt idx="7022">
                  <c:v>1.70897532</c:v>
                </c:pt>
                <c:pt idx="7023">
                  <c:v>0.70559018900000003</c:v>
                </c:pt>
                <c:pt idx="7024">
                  <c:v>1.1023570300000001</c:v>
                </c:pt>
                <c:pt idx="7025">
                  <c:v>0.90790569799999998</c:v>
                </c:pt>
                <c:pt idx="7026">
                  <c:v>2.3079056699999998</c:v>
                </c:pt>
                <c:pt idx="7027">
                  <c:v>5.3049998299999999</c:v>
                </c:pt>
                <c:pt idx="7028">
                  <c:v>8.1000003800000009</c:v>
                </c:pt>
                <c:pt idx="7029">
                  <c:v>4.3025026300000002</c:v>
                </c:pt>
                <c:pt idx="7030">
                  <c:v>1.0070710199999999</c:v>
                </c:pt>
                <c:pt idx="7031">
                  <c:v>0.40250000400000002</c:v>
                </c:pt>
                <c:pt idx="7032">
                  <c:v>0.80157136900000003</c:v>
                </c:pt>
                <c:pt idx="7033">
                  <c:v>0.50353550899999999</c:v>
                </c:pt>
                <c:pt idx="7034">
                  <c:v>2.1052703899999998</c:v>
                </c:pt>
                <c:pt idx="7035">
                  <c:v>5.9103078800000004</c:v>
                </c:pt>
                <c:pt idx="7036">
                  <c:v>7.6016664499999997</c:v>
                </c:pt>
                <c:pt idx="7037">
                  <c:v>4.9025001499999998</c:v>
                </c:pt>
                <c:pt idx="7038">
                  <c:v>0.80901390299999998</c:v>
                </c:pt>
                <c:pt idx="7039">
                  <c:v>0.704999983</c:v>
                </c:pt>
                <c:pt idx="7040">
                  <c:v>0.405000001</c:v>
                </c:pt>
                <c:pt idx="7041">
                  <c:v>0.40166667099999998</c:v>
                </c:pt>
                <c:pt idx="7042">
                  <c:v>2.5035355099999999</c:v>
                </c:pt>
                <c:pt idx="7043">
                  <c:v>5.2049999199999997</c:v>
                </c:pt>
                <c:pt idx="7044">
                  <c:v>8.6066665600000007</c:v>
                </c:pt>
                <c:pt idx="7045">
                  <c:v>5.5103077899999997</c:v>
                </c:pt>
                <c:pt idx="7046">
                  <c:v>1.10790575</c:v>
                </c:pt>
                <c:pt idx="7047">
                  <c:v>1.1079033599999999</c:v>
                </c:pt>
                <c:pt idx="7048">
                  <c:v>0.50559014099999999</c:v>
                </c:pt>
                <c:pt idx="7049">
                  <c:v>0.20353552699999999</c:v>
                </c:pt>
                <c:pt idx="7050">
                  <c:v>2.0070693500000001</c:v>
                </c:pt>
                <c:pt idx="7051">
                  <c:v>4.50250006</c:v>
                </c:pt>
                <c:pt idx="7052">
                  <c:v>6.9050002099999999</c:v>
                </c:pt>
                <c:pt idx="7053">
                  <c:v>4.7049999199999997</c:v>
                </c:pt>
                <c:pt idx="7054">
                  <c:v>1.00372672</c:v>
                </c:pt>
                <c:pt idx="7055">
                  <c:v>0.30559018300000002</c:v>
                </c:pt>
                <c:pt idx="7056">
                  <c:v>0.80527043300000001</c:v>
                </c:pt>
                <c:pt idx="7057">
                  <c:v>0.31030777100000001</c:v>
                </c:pt>
                <c:pt idx="7058">
                  <c:v>1.90499997</c:v>
                </c:pt>
                <c:pt idx="7059">
                  <c:v>4.0075001700000001</c:v>
                </c:pt>
                <c:pt idx="7060">
                  <c:v>7.0055880500000001</c:v>
                </c:pt>
                <c:pt idx="7061">
                  <c:v>3.80559015</c:v>
                </c:pt>
                <c:pt idx="7062">
                  <c:v>1.5055891299999999</c:v>
                </c:pt>
                <c:pt idx="7063">
                  <c:v>0.80559015300000003</c:v>
                </c:pt>
                <c:pt idx="7064">
                  <c:v>0.30500000700000002</c:v>
                </c:pt>
                <c:pt idx="7065">
                  <c:v>0.90901386699999998</c:v>
                </c:pt>
                <c:pt idx="7066">
                  <c:v>3.10353732</c:v>
                </c:pt>
                <c:pt idx="7067">
                  <c:v>5.9025025400000004</c:v>
                </c:pt>
                <c:pt idx="7068">
                  <c:v>7.0035357500000002</c:v>
                </c:pt>
                <c:pt idx="7069">
                  <c:v>3.5079057200000001</c:v>
                </c:pt>
                <c:pt idx="7070">
                  <c:v>1.5049999999999999</c:v>
                </c:pt>
                <c:pt idx="7071">
                  <c:v>0.20250000100000001</c:v>
                </c:pt>
                <c:pt idx="7072">
                  <c:v>0.70600920899999997</c:v>
                </c:pt>
                <c:pt idx="7073">
                  <c:v>0.107905693</c:v>
                </c:pt>
                <c:pt idx="7074">
                  <c:v>3.0035371799999999</c:v>
                </c:pt>
                <c:pt idx="7075">
                  <c:v>5.00250006</c:v>
                </c:pt>
                <c:pt idx="7076">
                  <c:v>6.5035371800000004</c:v>
                </c:pt>
                <c:pt idx="7077">
                  <c:v>4.0033307100000002</c:v>
                </c:pt>
                <c:pt idx="7078">
                  <c:v>1.1111803099999999</c:v>
                </c:pt>
                <c:pt idx="7079">
                  <c:v>1.00250006</c:v>
                </c:pt>
                <c:pt idx="7080">
                  <c:v>0.30353552099999997</c:v>
                </c:pt>
                <c:pt idx="7081">
                  <c:v>0.903535545</c:v>
                </c:pt>
                <c:pt idx="7082">
                  <c:v>2.0070710200000001</c:v>
                </c:pt>
                <c:pt idx="7083">
                  <c:v>3.5055901999999999</c:v>
                </c:pt>
                <c:pt idx="7084">
                  <c:v>6.8016667399999999</c:v>
                </c:pt>
                <c:pt idx="7085">
                  <c:v>4.2084979999999996</c:v>
                </c:pt>
                <c:pt idx="7086">
                  <c:v>1.2079056500000001</c:v>
                </c:pt>
                <c:pt idx="7087">
                  <c:v>0.30000001199999998</c:v>
                </c:pt>
                <c:pt idx="7088">
                  <c:v>0.50833332499999995</c:v>
                </c:pt>
                <c:pt idx="7089">
                  <c:v>0.80235701800000003</c:v>
                </c:pt>
                <c:pt idx="7090">
                  <c:v>2.0050001100000001</c:v>
                </c:pt>
                <c:pt idx="7091">
                  <c:v>3.8050000700000002</c:v>
                </c:pt>
                <c:pt idx="7092">
                  <c:v>7.0055923499999997</c:v>
                </c:pt>
                <c:pt idx="7093">
                  <c:v>4.1100001300000004</c:v>
                </c:pt>
                <c:pt idx="7094">
                  <c:v>1.5049999999999999</c:v>
                </c:pt>
                <c:pt idx="7095">
                  <c:v>0.70559018900000003</c:v>
                </c:pt>
                <c:pt idx="7096">
                  <c:v>1.4035372699999999</c:v>
                </c:pt>
                <c:pt idx="7097">
                  <c:v>0.80559015300000003</c:v>
                </c:pt>
                <c:pt idx="7098">
                  <c:v>2.4055903000000001</c:v>
                </c:pt>
                <c:pt idx="7099">
                  <c:v>4.1023569100000001</c:v>
                </c:pt>
                <c:pt idx="7100">
                  <c:v>7.1023588200000001</c:v>
                </c:pt>
                <c:pt idx="7101">
                  <c:v>4.9084982899999998</c:v>
                </c:pt>
                <c:pt idx="7102">
                  <c:v>1.1037267399999999</c:v>
                </c:pt>
                <c:pt idx="7103">
                  <c:v>0.30500000700000002</c:v>
                </c:pt>
                <c:pt idx="7104">
                  <c:v>0.60707104199999995</c:v>
                </c:pt>
                <c:pt idx="7105">
                  <c:v>1.8035355799999999</c:v>
                </c:pt>
                <c:pt idx="7106">
                  <c:v>2.00250006</c:v>
                </c:pt>
                <c:pt idx="7107">
                  <c:v>3.5074999299999998</c:v>
                </c:pt>
                <c:pt idx="7108">
                  <c:v>6.6024999600000003</c:v>
                </c:pt>
                <c:pt idx="7109">
                  <c:v>3.3134629699999998</c:v>
                </c:pt>
                <c:pt idx="7110">
                  <c:v>1.1070710399999999</c:v>
                </c:pt>
                <c:pt idx="7111">
                  <c:v>0.903535545</c:v>
                </c:pt>
                <c:pt idx="7112">
                  <c:v>0.81249850999999995</c:v>
                </c:pt>
                <c:pt idx="7113">
                  <c:v>0.905590177</c:v>
                </c:pt>
                <c:pt idx="7114">
                  <c:v>1.7079056500000001</c:v>
                </c:pt>
                <c:pt idx="7115">
                  <c:v>3.7066667099999999</c:v>
                </c:pt>
                <c:pt idx="7116">
                  <c:v>7.0037279100000003</c:v>
                </c:pt>
                <c:pt idx="7117">
                  <c:v>3.4035356000000001</c:v>
                </c:pt>
                <c:pt idx="7118">
                  <c:v>1.5067582100000001</c:v>
                </c:pt>
                <c:pt idx="7119">
                  <c:v>1.5049999999999999</c:v>
                </c:pt>
                <c:pt idx="7120">
                  <c:v>1.5090138900000001</c:v>
                </c:pt>
                <c:pt idx="7121">
                  <c:v>1.5024999400000001</c:v>
                </c:pt>
                <c:pt idx="7122">
                  <c:v>1.80499995</c:v>
                </c:pt>
                <c:pt idx="7123">
                  <c:v>5.6037268600000001</c:v>
                </c:pt>
                <c:pt idx="7124">
                  <c:v>6.10559034</c:v>
                </c:pt>
                <c:pt idx="7125">
                  <c:v>4.10707092</c:v>
                </c:pt>
                <c:pt idx="7126">
                  <c:v>1.2050000400000001</c:v>
                </c:pt>
                <c:pt idx="7127">
                  <c:v>1.10790575</c:v>
                </c:pt>
                <c:pt idx="7128">
                  <c:v>0.403726786</c:v>
                </c:pt>
                <c:pt idx="7129">
                  <c:v>1.6055902200000001</c:v>
                </c:pt>
                <c:pt idx="7130">
                  <c:v>1.4035354900000001</c:v>
                </c:pt>
                <c:pt idx="7131">
                  <c:v>3.1024999599999998</c:v>
                </c:pt>
                <c:pt idx="7132">
                  <c:v>6.9047141099999996</c:v>
                </c:pt>
                <c:pt idx="7133">
                  <c:v>3.0055901999999999</c:v>
                </c:pt>
                <c:pt idx="7134">
                  <c:v>1.2050000400000001</c:v>
                </c:pt>
                <c:pt idx="7135">
                  <c:v>1.10353553</c:v>
                </c:pt>
                <c:pt idx="7136">
                  <c:v>1.50249755</c:v>
                </c:pt>
                <c:pt idx="7137">
                  <c:v>0.903535545</c:v>
                </c:pt>
                <c:pt idx="7138">
                  <c:v>2.2037267699999998</c:v>
                </c:pt>
                <c:pt idx="7139">
                  <c:v>3.7127475699999999</c:v>
                </c:pt>
                <c:pt idx="7140">
                  <c:v>6.7035355599999997</c:v>
                </c:pt>
                <c:pt idx="7141">
                  <c:v>3.2074999800000001</c:v>
                </c:pt>
                <c:pt idx="7142">
                  <c:v>1.60496902</c:v>
                </c:pt>
                <c:pt idx="7143">
                  <c:v>1.0035355100000001</c:v>
                </c:pt>
                <c:pt idx="7144">
                  <c:v>1.70559013</c:v>
                </c:pt>
                <c:pt idx="7145">
                  <c:v>0.70707106600000003</c:v>
                </c:pt>
                <c:pt idx="7146">
                  <c:v>1.5055902000000001</c:v>
                </c:pt>
                <c:pt idx="7147">
                  <c:v>4.7049999199999997</c:v>
                </c:pt>
                <c:pt idx="7148">
                  <c:v>5.9055891000000003</c:v>
                </c:pt>
                <c:pt idx="7149">
                  <c:v>3.3111803499999999</c:v>
                </c:pt>
                <c:pt idx="7150">
                  <c:v>1.20166671</c:v>
                </c:pt>
                <c:pt idx="7151">
                  <c:v>0.405272782</c:v>
                </c:pt>
                <c:pt idx="7152">
                  <c:v>0.70353555700000003</c:v>
                </c:pt>
                <c:pt idx="7153">
                  <c:v>1.3025000099999999</c:v>
                </c:pt>
                <c:pt idx="7154">
                  <c:v>1.2037267700000001</c:v>
                </c:pt>
                <c:pt idx="7155">
                  <c:v>5.2037267700000003</c:v>
                </c:pt>
                <c:pt idx="7156">
                  <c:v>5.2049975399999999</c:v>
                </c:pt>
                <c:pt idx="7157">
                  <c:v>3.5070726900000002</c:v>
                </c:pt>
                <c:pt idx="7158">
                  <c:v>1.20745134</c:v>
                </c:pt>
                <c:pt idx="7159">
                  <c:v>0.89999997600000003</c:v>
                </c:pt>
                <c:pt idx="7160">
                  <c:v>1.30790567</c:v>
                </c:pt>
                <c:pt idx="7161">
                  <c:v>1.0079033399999999</c:v>
                </c:pt>
                <c:pt idx="7162">
                  <c:v>1.0086780799999999</c:v>
                </c:pt>
                <c:pt idx="7163">
                  <c:v>4.5049977300000004</c:v>
                </c:pt>
                <c:pt idx="7164">
                  <c:v>6.3047142000000003</c:v>
                </c:pt>
                <c:pt idx="7165">
                  <c:v>4.5050001100000001</c:v>
                </c:pt>
                <c:pt idx="7166">
                  <c:v>1.6055902200000001</c:v>
                </c:pt>
                <c:pt idx="7167">
                  <c:v>0.70559018900000003</c:v>
                </c:pt>
                <c:pt idx="7168">
                  <c:v>0.50559014099999999</c:v>
                </c:pt>
                <c:pt idx="7169">
                  <c:v>0.90333330599999995</c:v>
                </c:pt>
                <c:pt idx="7170">
                  <c:v>2.0055901999999999</c:v>
                </c:pt>
                <c:pt idx="7171">
                  <c:v>7.4055900599999998</c:v>
                </c:pt>
                <c:pt idx="7172">
                  <c:v>7.10559034</c:v>
                </c:pt>
                <c:pt idx="7173">
                  <c:v>5.1024999600000003</c:v>
                </c:pt>
                <c:pt idx="7174">
                  <c:v>1.0035355100000001</c:v>
                </c:pt>
                <c:pt idx="7175">
                  <c:v>1.2022222300000001</c:v>
                </c:pt>
                <c:pt idx="7176">
                  <c:v>1.10666668</c:v>
                </c:pt>
                <c:pt idx="7177">
                  <c:v>1.5016666700000001</c:v>
                </c:pt>
                <c:pt idx="7178">
                  <c:v>2.0070693500000001</c:v>
                </c:pt>
                <c:pt idx="7179">
                  <c:v>3.5099999899999998</c:v>
                </c:pt>
                <c:pt idx="7180">
                  <c:v>6.9035353700000002</c:v>
                </c:pt>
                <c:pt idx="7181">
                  <c:v>3.4055554899999998</c:v>
                </c:pt>
                <c:pt idx="7182">
                  <c:v>2.7016692199999999</c:v>
                </c:pt>
                <c:pt idx="7183">
                  <c:v>1.4037268199999999</c:v>
                </c:pt>
                <c:pt idx="7184">
                  <c:v>0.90250003300000003</c:v>
                </c:pt>
                <c:pt idx="7185">
                  <c:v>1.70707107</c:v>
                </c:pt>
                <c:pt idx="7186">
                  <c:v>1.2045812600000001</c:v>
                </c:pt>
                <c:pt idx="7187">
                  <c:v>3.30600929</c:v>
                </c:pt>
                <c:pt idx="7188">
                  <c:v>6.9074997900000001</c:v>
                </c:pt>
                <c:pt idx="7189">
                  <c:v>3.7025001</c:v>
                </c:pt>
                <c:pt idx="7190">
                  <c:v>1.3035355799999999</c:v>
                </c:pt>
                <c:pt idx="7191">
                  <c:v>1.2000000500000001</c:v>
                </c:pt>
                <c:pt idx="7192">
                  <c:v>0.704999983</c:v>
                </c:pt>
                <c:pt idx="7193">
                  <c:v>1.10687125</c:v>
                </c:pt>
                <c:pt idx="7194">
                  <c:v>2.50372672</c:v>
                </c:pt>
                <c:pt idx="7195">
                  <c:v>3.6055901100000001</c:v>
                </c:pt>
                <c:pt idx="7196">
                  <c:v>6.60901403</c:v>
                </c:pt>
                <c:pt idx="7197">
                  <c:v>4.1016664499999997</c:v>
                </c:pt>
                <c:pt idx="7198">
                  <c:v>1.2068718700000001</c:v>
                </c:pt>
                <c:pt idx="7199">
                  <c:v>0.60971826299999998</c:v>
                </c:pt>
                <c:pt idx="7200">
                  <c:v>1.20707107</c:v>
                </c:pt>
                <c:pt idx="7201">
                  <c:v>0.707499981</c:v>
                </c:pt>
                <c:pt idx="7202">
                  <c:v>2.1055901100000001</c:v>
                </c:pt>
                <c:pt idx="7203">
                  <c:v>4.9025001499999998</c:v>
                </c:pt>
                <c:pt idx="7204">
                  <c:v>6.1023569100000001</c:v>
                </c:pt>
                <c:pt idx="7205">
                  <c:v>3.1055901100000001</c:v>
                </c:pt>
                <c:pt idx="7206">
                  <c:v>1.30833328</c:v>
                </c:pt>
                <c:pt idx="7207">
                  <c:v>0.50499999500000003</c:v>
                </c:pt>
                <c:pt idx="7208">
                  <c:v>1.8025000099999999</c:v>
                </c:pt>
                <c:pt idx="7209">
                  <c:v>0.110000007</c:v>
                </c:pt>
                <c:pt idx="7210">
                  <c:v>2.2023553800000002</c:v>
                </c:pt>
                <c:pt idx="7211">
                  <c:v>4.1158113500000004</c:v>
                </c:pt>
                <c:pt idx="7212">
                  <c:v>5.8079056700000002</c:v>
                </c:pt>
                <c:pt idx="7213">
                  <c:v>3.9023571000000001</c:v>
                </c:pt>
                <c:pt idx="7214">
                  <c:v>1.30707109</c:v>
                </c:pt>
                <c:pt idx="7215">
                  <c:v>0.90707105399999999</c:v>
                </c:pt>
                <c:pt idx="7216">
                  <c:v>0.81249803300000001</c:v>
                </c:pt>
                <c:pt idx="7217">
                  <c:v>1.30499995</c:v>
                </c:pt>
                <c:pt idx="7218">
                  <c:v>1.90526974</c:v>
                </c:pt>
                <c:pt idx="7219">
                  <c:v>3.90471411</c:v>
                </c:pt>
                <c:pt idx="7220">
                  <c:v>6.0035357500000002</c:v>
                </c:pt>
                <c:pt idx="7221">
                  <c:v>3.5070710200000001</c:v>
                </c:pt>
                <c:pt idx="7222">
                  <c:v>1.1055902200000001</c:v>
                </c:pt>
                <c:pt idx="7223">
                  <c:v>0.80942809599999999</c:v>
                </c:pt>
                <c:pt idx="7224">
                  <c:v>1.90166664</c:v>
                </c:pt>
                <c:pt idx="7225">
                  <c:v>0.50353550899999999</c:v>
                </c:pt>
                <c:pt idx="7226">
                  <c:v>2.4060092000000002</c:v>
                </c:pt>
                <c:pt idx="7227">
                  <c:v>4.7055921600000001</c:v>
                </c:pt>
                <c:pt idx="7228">
                  <c:v>7.2035355599999997</c:v>
                </c:pt>
                <c:pt idx="7229">
                  <c:v>3.4055879099999999</c:v>
                </c:pt>
                <c:pt idx="7230">
                  <c:v>1.30222225</c:v>
                </c:pt>
                <c:pt idx="7231">
                  <c:v>0.70353555700000003</c:v>
                </c:pt>
                <c:pt idx="7232">
                  <c:v>0.602500021</c:v>
                </c:pt>
                <c:pt idx="7233">
                  <c:v>0.70333331799999999</c:v>
                </c:pt>
                <c:pt idx="7234">
                  <c:v>3.20248461</c:v>
                </c:pt>
                <c:pt idx="7235">
                  <c:v>5.00558996</c:v>
                </c:pt>
                <c:pt idx="7236">
                  <c:v>6.7035355599999997</c:v>
                </c:pt>
                <c:pt idx="7237">
                  <c:v>4.7049999199999997</c:v>
                </c:pt>
                <c:pt idx="7238">
                  <c:v>1.2074999799999999</c:v>
                </c:pt>
                <c:pt idx="7239">
                  <c:v>0.905590177</c:v>
                </c:pt>
                <c:pt idx="7240">
                  <c:v>0.70707106600000003</c:v>
                </c:pt>
                <c:pt idx="7241">
                  <c:v>1.2035355599999999</c:v>
                </c:pt>
                <c:pt idx="7242">
                  <c:v>1.5035355100000001</c:v>
                </c:pt>
                <c:pt idx="7243">
                  <c:v>4.7056655899999997</c:v>
                </c:pt>
                <c:pt idx="7244">
                  <c:v>7.1999998099999996</c:v>
                </c:pt>
                <c:pt idx="7245">
                  <c:v>3.70790577</c:v>
                </c:pt>
                <c:pt idx="7246">
                  <c:v>1.0049999999999999</c:v>
                </c:pt>
                <c:pt idx="7247">
                  <c:v>0.80000001200000004</c:v>
                </c:pt>
                <c:pt idx="7248">
                  <c:v>0.802497566</c:v>
                </c:pt>
                <c:pt idx="7249">
                  <c:v>0.71030777700000003</c:v>
                </c:pt>
                <c:pt idx="7250">
                  <c:v>2.2049999200000001</c:v>
                </c:pt>
                <c:pt idx="7251">
                  <c:v>4.1079063400000004</c:v>
                </c:pt>
                <c:pt idx="7252">
                  <c:v>7.4050002099999999</c:v>
                </c:pt>
                <c:pt idx="7253">
                  <c:v>3.6134638799999999</c:v>
                </c:pt>
                <c:pt idx="7254">
                  <c:v>0.70601266600000001</c:v>
                </c:pt>
                <c:pt idx="7255">
                  <c:v>0.905590177</c:v>
                </c:pt>
                <c:pt idx="7256">
                  <c:v>0.90707105399999999</c:v>
                </c:pt>
                <c:pt idx="7257">
                  <c:v>0.30790492899999999</c:v>
                </c:pt>
                <c:pt idx="7258">
                  <c:v>2.6035354100000001</c:v>
                </c:pt>
                <c:pt idx="7259">
                  <c:v>3.8079056699999998</c:v>
                </c:pt>
                <c:pt idx="7260">
                  <c:v>6.7024998699999996</c:v>
                </c:pt>
                <c:pt idx="7261">
                  <c:v>3.7035338900000001</c:v>
                </c:pt>
                <c:pt idx="7262">
                  <c:v>1.0079057199999999</c:v>
                </c:pt>
                <c:pt idx="7263">
                  <c:v>0.51030778899999996</c:v>
                </c:pt>
                <c:pt idx="7264">
                  <c:v>1.4055901799999999</c:v>
                </c:pt>
                <c:pt idx="7265">
                  <c:v>0.81117927999999995</c:v>
                </c:pt>
                <c:pt idx="7266">
                  <c:v>3.90499997</c:v>
                </c:pt>
                <c:pt idx="7267">
                  <c:v>5.4035353700000002</c:v>
                </c:pt>
                <c:pt idx="7268">
                  <c:v>7.00250006</c:v>
                </c:pt>
                <c:pt idx="7269">
                  <c:v>4.9055900599999998</c:v>
                </c:pt>
                <c:pt idx="7270">
                  <c:v>1.7074999799999999</c:v>
                </c:pt>
                <c:pt idx="7271">
                  <c:v>0.71000242199999997</c:v>
                </c:pt>
                <c:pt idx="7272">
                  <c:v>0.80471229600000005</c:v>
                </c:pt>
                <c:pt idx="7273">
                  <c:v>1.7052696899999999</c:v>
                </c:pt>
                <c:pt idx="7274">
                  <c:v>3.30526805</c:v>
                </c:pt>
                <c:pt idx="7275">
                  <c:v>3.5035338399999998</c:v>
                </c:pt>
                <c:pt idx="7276">
                  <c:v>5.8066692399999997</c:v>
                </c:pt>
                <c:pt idx="7277">
                  <c:v>4.3025002499999996</c:v>
                </c:pt>
                <c:pt idx="7278">
                  <c:v>1.10790491</c:v>
                </c:pt>
                <c:pt idx="7279">
                  <c:v>0.405000001</c:v>
                </c:pt>
                <c:pt idx="7280">
                  <c:v>0.70559018900000003</c:v>
                </c:pt>
                <c:pt idx="7281">
                  <c:v>1.0052704800000001</c:v>
                </c:pt>
                <c:pt idx="7282">
                  <c:v>1.71060312</c:v>
                </c:pt>
                <c:pt idx="7283">
                  <c:v>3.7070694</c:v>
                </c:pt>
                <c:pt idx="7284">
                  <c:v>7.00558996</c:v>
                </c:pt>
                <c:pt idx="7285">
                  <c:v>3.2025001</c:v>
                </c:pt>
                <c:pt idx="7286">
                  <c:v>1.1089752900000001</c:v>
                </c:pt>
                <c:pt idx="7287">
                  <c:v>1.2035355599999999</c:v>
                </c:pt>
                <c:pt idx="7288">
                  <c:v>0.107499994</c:v>
                </c:pt>
                <c:pt idx="7289">
                  <c:v>0.704999983</c:v>
                </c:pt>
                <c:pt idx="7290">
                  <c:v>1.7103077200000001</c:v>
                </c:pt>
                <c:pt idx="7291">
                  <c:v>3.80353546</c:v>
                </c:pt>
                <c:pt idx="7292">
                  <c:v>7.4084982899999998</c:v>
                </c:pt>
                <c:pt idx="7293">
                  <c:v>4.3097181300000003</c:v>
                </c:pt>
                <c:pt idx="7294">
                  <c:v>1.60895801</c:v>
                </c:pt>
                <c:pt idx="7295">
                  <c:v>0.60559016499999996</c:v>
                </c:pt>
                <c:pt idx="7296">
                  <c:v>0.70600789799999997</c:v>
                </c:pt>
                <c:pt idx="7297">
                  <c:v>1.4083333</c:v>
                </c:pt>
                <c:pt idx="7298">
                  <c:v>1.10790575</c:v>
                </c:pt>
                <c:pt idx="7299">
                  <c:v>5.5070710199999997</c:v>
                </c:pt>
                <c:pt idx="7300">
                  <c:v>9.4090156599999997</c:v>
                </c:pt>
                <c:pt idx="7301">
                  <c:v>7.1024999600000003</c:v>
                </c:pt>
                <c:pt idx="7302">
                  <c:v>2.0052704800000001</c:v>
                </c:pt>
                <c:pt idx="7303">
                  <c:v>2.3016641099999999</c:v>
                </c:pt>
                <c:pt idx="7304">
                  <c:v>1.10527039</c:v>
                </c:pt>
                <c:pt idx="7305">
                  <c:v>2.1090138</c:v>
                </c:pt>
                <c:pt idx="7306">
                  <c:v>2.7025024900000001</c:v>
                </c:pt>
                <c:pt idx="7307">
                  <c:v>2.7090139400000002</c:v>
                </c:pt>
                <c:pt idx="7308">
                  <c:v>7.4025001499999998</c:v>
                </c:pt>
                <c:pt idx="7309">
                  <c:v>6.1117849299999998</c:v>
                </c:pt>
                <c:pt idx="7310">
                  <c:v>1.7111803299999999</c:v>
                </c:pt>
                <c:pt idx="7311">
                  <c:v>1.7000000500000001</c:v>
                </c:pt>
                <c:pt idx="7312">
                  <c:v>1.7068718700000001</c:v>
                </c:pt>
                <c:pt idx="7313">
                  <c:v>1.10790491</c:v>
                </c:pt>
                <c:pt idx="7314">
                  <c:v>2.8037266700000001</c:v>
                </c:pt>
                <c:pt idx="7315">
                  <c:v>3.5055901999999999</c:v>
                </c:pt>
                <c:pt idx="7316">
                  <c:v>6.3033332800000004</c:v>
                </c:pt>
                <c:pt idx="7317">
                  <c:v>3.40499997</c:v>
                </c:pt>
                <c:pt idx="7318">
                  <c:v>2.30687189</c:v>
                </c:pt>
                <c:pt idx="7319">
                  <c:v>1.7083333700000001</c:v>
                </c:pt>
                <c:pt idx="7320">
                  <c:v>1.10901392</c:v>
                </c:pt>
                <c:pt idx="7321">
                  <c:v>1.4074535399999999</c:v>
                </c:pt>
                <c:pt idx="7322">
                  <c:v>0.80500000699999996</c:v>
                </c:pt>
                <c:pt idx="7323">
                  <c:v>3.5070693500000001</c:v>
                </c:pt>
                <c:pt idx="7324">
                  <c:v>7.3049998299999999</c:v>
                </c:pt>
                <c:pt idx="7325">
                  <c:v>2.91000009</c:v>
                </c:pt>
                <c:pt idx="7326">
                  <c:v>1.1037267399999999</c:v>
                </c:pt>
                <c:pt idx="7327">
                  <c:v>0.60566556500000002</c:v>
                </c:pt>
                <c:pt idx="7328">
                  <c:v>1.30527043</c:v>
                </c:pt>
                <c:pt idx="7329">
                  <c:v>1.3025000099999999</c:v>
                </c:pt>
                <c:pt idx="7330">
                  <c:v>1.5055902000000001</c:v>
                </c:pt>
                <c:pt idx="7331">
                  <c:v>4.5016689300000001</c:v>
                </c:pt>
                <c:pt idx="7332">
                  <c:v>7.0047140099999998</c:v>
                </c:pt>
                <c:pt idx="7333">
                  <c:v>4.3052725799999996</c:v>
                </c:pt>
                <c:pt idx="7334">
                  <c:v>1.4101378899999999</c:v>
                </c:pt>
                <c:pt idx="7335">
                  <c:v>0.70971822699999998</c:v>
                </c:pt>
                <c:pt idx="7336">
                  <c:v>1.3090158700000001</c:v>
                </c:pt>
                <c:pt idx="7337">
                  <c:v>0.405000001</c:v>
                </c:pt>
                <c:pt idx="7338">
                  <c:v>2.5</c:v>
                </c:pt>
                <c:pt idx="7339">
                  <c:v>3.5117833599999999</c:v>
                </c:pt>
                <c:pt idx="7340">
                  <c:v>5.30353546</c:v>
                </c:pt>
                <c:pt idx="7341">
                  <c:v>2.8125</c:v>
                </c:pt>
                <c:pt idx="7342">
                  <c:v>1.70559013</c:v>
                </c:pt>
                <c:pt idx="7343">
                  <c:v>1.6055902200000001</c:v>
                </c:pt>
                <c:pt idx="7344">
                  <c:v>0.602500021</c:v>
                </c:pt>
                <c:pt idx="7345">
                  <c:v>1.6024999600000001</c:v>
                </c:pt>
                <c:pt idx="7346">
                  <c:v>5.1024999600000003</c:v>
                </c:pt>
                <c:pt idx="7347">
                  <c:v>5.90353394</c:v>
                </c:pt>
                <c:pt idx="7348">
                  <c:v>6.10559034</c:v>
                </c:pt>
                <c:pt idx="7349">
                  <c:v>4.7074537300000001</c:v>
                </c:pt>
                <c:pt idx="7350">
                  <c:v>2.6055901100000001</c:v>
                </c:pt>
                <c:pt idx="7351">
                  <c:v>1.5068724200000001</c:v>
                </c:pt>
                <c:pt idx="7352">
                  <c:v>0.903535545</c:v>
                </c:pt>
                <c:pt idx="7353">
                  <c:v>0.70249998599999997</c:v>
                </c:pt>
                <c:pt idx="7354">
                  <c:v>2.70527053</c:v>
                </c:pt>
                <c:pt idx="7355">
                  <c:v>4.8049998299999999</c:v>
                </c:pt>
                <c:pt idx="7356">
                  <c:v>7.4035353700000002</c:v>
                </c:pt>
                <c:pt idx="7357">
                  <c:v>2.0050001100000001</c:v>
                </c:pt>
                <c:pt idx="7358">
                  <c:v>1.4025000299999999</c:v>
                </c:pt>
                <c:pt idx="7359">
                  <c:v>1.91030777</c:v>
                </c:pt>
                <c:pt idx="7360">
                  <c:v>1.10901392</c:v>
                </c:pt>
                <c:pt idx="7361">
                  <c:v>1</c:v>
                </c:pt>
                <c:pt idx="7362">
                  <c:v>3.20790577</c:v>
                </c:pt>
                <c:pt idx="7363">
                  <c:v>3.90249991</c:v>
                </c:pt>
                <c:pt idx="7364">
                  <c:v>8.0052699999999994</c:v>
                </c:pt>
                <c:pt idx="7365">
                  <c:v>4.3049998299999999</c:v>
                </c:pt>
                <c:pt idx="7366">
                  <c:v>1.20527053</c:v>
                </c:pt>
                <c:pt idx="7367">
                  <c:v>2.4037268200000002</c:v>
                </c:pt>
                <c:pt idx="7368">
                  <c:v>1.7079056500000001</c:v>
                </c:pt>
                <c:pt idx="7369">
                  <c:v>2.1031444100000001</c:v>
                </c:pt>
                <c:pt idx="7370">
                  <c:v>4.20790577</c:v>
                </c:pt>
                <c:pt idx="7371">
                  <c:v>4.9106068599999997</c:v>
                </c:pt>
                <c:pt idx="7372">
                  <c:v>5.9074997900000001</c:v>
                </c:pt>
                <c:pt idx="7373">
                  <c:v>2.6024999599999998</c:v>
                </c:pt>
                <c:pt idx="7374">
                  <c:v>1.90499997</c:v>
                </c:pt>
                <c:pt idx="7375">
                  <c:v>0.50499999500000003</c:v>
                </c:pt>
                <c:pt idx="7376">
                  <c:v>1.5079048900000001</c:v>
                </c:pt>
                <c:pt idx="7377">
                  <c:v>2.90707111</c:v>
                </c:pt>
                <c:pt idx="7378">
                  <c:v>4.30353546</c:v>
                </c:pt>
                <c:pt idx="7379">
                  <c:v>5.3033356700000001</c:v>
                </c:pt>
                <c:pt idx="7380">
                  <c:v>6.7033333800000001</c:v>
                </c:pt>
                <c:pt idx="7381">
                  <c:v>3.7049999200000001</c:v>
                </c:pt>
                <c:pt idx="7382">
                  <c:v>2.20790577</c:v>
                </c:pt>
                <c:pt idx="7383">
                  <c:v>0.40527045699999997</c:v>
                </c:pt>
                <c:pt idx="7384">
                  <c:v>1.8035321200000001</c:v>
                </c:pt>
                <c:pt idx="7385">
                  <c:v>2.30999994</c:v>
                </c:pt>
                <c:pt idx="7386">
                  <c:v>3.30559015</c:v>
                </c:pt>
                <c:pt idx="7387">
                  <c:v>3.30559015</c:v>
                </c:pt>
                <c:pt idx="7388">
                  <c:v>7.1037268600000001</c:v>
                </c:pt>
                <c:pt idx="7389">
                  <c:v>4.9055891000000003</c:v>
                </c:pt>
                <c:pt idx="7390">
                  <c:v>1.4055901799999999</c:v>
                </c:pt>
                <c:pt idx="7391">
                  <c:v>2.1035354100000001</c:v>
                </c:pt>
                <c:pt idx="7392">
                  <c:v>1.5090138900000001</c:v>
                </c:pt>
                <c:pt idx="7393">
                  <c:v>1.80687189</c:v>
                </c:pt>
                <c:pt idx="7394">
                  <c:v>4.5016665500000004</c:v>
                </c:pt>
                <c:pt idx="7395">
                  <c:v>4.7055892899999998</c:v>
                </c:pt>
                <c:pt idx="7396">
                  <c:v>4.9050025899999996</c:v>
                </c:pt>
                <c:pt idx="7397">
                  <c:v>4.0035357500000002</c:v>
                </c:pt>
                <c:pt idx="7398">
                  <c:v>1.4079056999999999</c:v>
                </c:pt>
                <c:pt idx="7399">
                  <c:v>1.9055891</c:v>
                </c:pt>
                <c:pt idx="7400">
                  <c:v>2.2033333800000001</c:v>
                </c:pt>
                <c:pt idx="7401">
                  <c:v>2.70790577</c:v>
                </c:pt>
                <c:pt idx="7402">
                  <c:v>4.4035353700000002</c:v>
                </c:pt>
                <c:pt idx="7403">
                  <c:v>4.1050000200000003</c:v>
                </c:pt>
                <c:pt idx="7404">
                  <c:v>5.9103078800000004</c:v>
                </c:pt>
                <c:pt idx="7405">
                  <c:v>3.6055901100000001</c:v>
                </c:pt>
                <c:pt idx="7406">
                  <c:v>0.71060490600000004</c:v>
                </c:pt>
                <c:pt idx="7407">
                  <c:v>1.20249999</c:v>
                </c:pt>
                <c:pt idx="7408">
                  <c:v>1.4055891</c:v>
                </c:pt>
                <c:pt idx="7409">
                  <c:v>2.6024999599999998</c:v>
                </c:pt>
                <c:pt idx="7410">
                  <c:v>4.3055877699999998</c:v>
                </c:pt>
                <c:pt idx="7411">
                  <c:v>1.70249999</c:v>
                </c:pt>
                <c:pt idx="7412">
                  <c:v>7.80353546</c:v>
                </c:pt>
                <c:pt idx="7413">
                  <c:v>5.7024998699999996</c:v>
                </c:pt>
                <c:pt idx="7414">
                  <c:v>3.6024999599999998</c:v>
                </c:pt>
                <c:pt idx="7415">
                  <c:v>0.50559014099999999</c:v>
                </c:pt>
                <c:pt idx="7416">
                  <c:v>1.80745351</c:v>
                </c:pt>
                <c:pt idx="7417">
                  <c:v>2.4055890999999998</c:v>
                </c:pt>
                <c:pt idx="7418">
                  <c:v>3.0066642799999999</c:v>
                </c:pt>
                <c:pt idx="7419">
                  <c:v>2.80559015</c:v>
                </c:pt>
                <c:pt idx="7420">
                  <c:v>9.0101356500000005</c:v>
                </c:pt>
                <c:pt idx="7421">
                  <c:v>7.8024997699999998</c:v>
                </c:pt>
                <c:pt idx="7422">
                  <c:v>1.7035355599999999</c:v>
                </c:pt>
                <c:pt idx="7423">
                  <c:v>3.7049999200000001</c:v>
                </c:pt>
                <c:pt idx="7424">
                  <c:v>1.6050000200000001</c:v>
                </c:pt>
                <c:pt idx="7425">
                  <c:v>0.80559015300000003</c:v>
                </c:pt>
                <c:pt idx="7426">
                  <c:v>2.8025000100000002</c:v>
                </c:pt>
                <c:pt idx="7427">
                  <c:v>4.5100002300000002</c:v>
                </c:pt>
                <c:pt idx="7428">
                  <c:v>7.4090137499999997</c:v>
                </c:pt>
                <c:pt idx="7429">
                  <c:v>7.4083332999999998</c:v>
                </c:pt>
                <c:pt idx="7430">
                  <c:v>1.3047140800000001</c:v>
                </c:pt>
                <c:pt idx="7431">
                  <c:v>2.6055912999999999</c:v>
                </c:pt>
                <c:pt idx="7432">
                  <c:v>0.503727853</c:v>
                </c:pt>
                <c:pt idx="7433">
                  <c:v>1.2999999499999999</c:v>
                </c:pt>
                <c:pt idx="7434">
                  <c:v>1.70559013</c:v>
                </c:pt>
                <c:pt idx="7435">
                  <c:v>5.4055900599999998</c:v>
                </c:pt>
                <c:pt idx="7436">
                  <c:v>8.7024974799999999</c:v>
                </c:pt>
                <c:pt idx="7437">
                  <c:v>6.10901403</c:v>
                </c:pt>
                <c:pt idx="7438">
                  <c:v>2.10353374</c:v>
                </c:pt>
                <c:pt idx="7439">
                  <c:v>1.40499759</c:v>
                </c:pt>
                <c:pt idx="7440">
                  <c:v>1.8075000000000001</c:v>
                </c:pt>
                <c:pt idx="7441">
                  <c:v>1.40707111</c:v>
                </c:pt>
                <c:pt idx="7442">
                  <c:v>1.5049999999999999</c:v>
                </c:pt>
                <c:pt idx="7443">
                  <c:v>3.0068724200000001</c:v>
                </c:pt>
                <c:pt idx="7444">
                  <c:v>9.40353584</c:v>
                </c:pt>
                <c:pt idx="7445">
                  <c:v>4.50250006</c:v>
                </c:pt>
                <c:pt idx="7446">
                  <c:v>0.70790571000000002</c:v>
                </c:pt>
                <c:pt idx="7447">
                  <c:v>1.60749757</c:v>
                </c:pt>
                <c:pt idx="7448">
                  <c:v>1.8055890800000001</c:v>
                </c:pt>
                <c:pt idx="7449">
                  <c:v>3.2016665899999999</c:v>
                </c:pt>
                <c:pt idx="7450">
                  <c:v>3.7049999200000001</c:v>
                </c:pt>
                <c:pt idx="7451">
                  <c:v>2.9023587700000002</c:v>
                </c:pt>
                <c:pt idx="7452">
                  <c:v>2.0023570099999999</c:v>
                </c:pt>
                <c:pt idx="7453">
                  <c:v>3.11030769</c:v>
                </c:pt>
                <c:pt idx="7454">
                  <c:v>3.1111824499999998</c:v>
                </c:pt>
                <c:pt idx="7455">
                  <c:v>2.30249763</c:v>
                </c:pt>
                <c:pt idx="7456">
                  <c:v>0.30750000500000002</c:v>
                </c:pt>
                <c:pt idx="7457">
                  <c:v>0.40000245000000001</c:v>
                </c:pt>
                <c:pt idx="7458">
                  <c:v>1.1016666900000001</c:v>
                </c:pt>
                <c:pt idx="7459">
                  <c:v>2.90750003</c:v>
                </c:pt>
                <c:pt idx="7460">
                  <c:v>1.8035355799999999</c:v>
                </c:pt>
                <c:pt idx="7461">
                  <c:v>0.80750000499999997</c:v>
                </c:pt>
                <c:pt idx="7462">
                  <c:v>1.5049999999999999</c:v>
                </c:pt>
                <c:pt idx="7463">
                  <c:v>0.90790569799999998</c:v>
                </c:pt>
                <c:pt idx="7464">
                  <c:v>0.90000241999999997</c:v>
                </c:pt>
                <c:pt idx="7465">
                  <c:v>0.30687183099999998</c:v>
                </c:pt>
                <c:pt idx="7466">
                  <c:v>0.91030776499999999</c:v>
                </c:pt>
                <c:pt idx="7467">
                  <c:v>2.7035338900000001</c:v>
                </c:pt>
                <c:pt idx="7468">
                  <c:v>3.7074525399999998</c:v>
                </c:pt>
                <c:pt idx="7469">
                  <c:v>2.8070693000000002</c:v>
                </c:pt>
                <c:pt idx="7470">
                  <c:v>1.1105432500000001</c:v>
                </c:pt>
                <c:pt idx="7471">
                  <c:v>3.9106049500000002</c:v>
                </c:pt>
                <c:pt idx="7472">
                  <c:v>2.0047140099999998</c:v>
                </c:pt>
                <c:pt idx="7473">
                  <c:v>0.30500245100000001</c:v>
                </c:pt>
                <c:pt idx="7474">
                  <c:v>0.60527044500000005</c:v>
                </c:pt>
                <c:pt idx="7475">
                  <c:v>2.1111803099999999</c:v>
                </c:pt>
                <c:pt idx="7476">
                  <c:v>3.70707107</c:v>
                </c:pt>
                <c:pt idx="7477">
                  <c:v>3.9024975300000002</c:v>
                </c:pt>
                <c:pt idx="7478">
                  <c:v>1.2050000400000001</c:v>
                </c:pt>
                <c:pt idx="7479">
                  <c:v>1.3075000000000001</c:v>
                </c:pt>
                <c:pt idx="7480">
                  <c:v>1.41117811</c:v>
                </c:pt>
                <c:pt idx="7481">
                  <c:v>1.50250006</c:v>
                </c:pt>
                <c:pt idx="7482">
                  <c:v>0.70235699399999996</c:v>
                </c:pt>
                <c:pt idx="7483">
                  <c:v>2.2025001</c:v>
                </c:pt>
                <c:pt idx="7484">
                  <c:v>2.9106049500000002</c:v>
                </c:pt>
                <c:pt idx="7485">
                  <c:v>2.6079056299999999</c:v>
                </c:pt>
                <c:pt idx="7486">
                  <c:v>1.70648098</c:v>
                </c:pt>
                <c:pt idx="7487">
                  <c:v>1.60790491</c:v>
                </c:pt>
                <c:pt idx="7488">
                  <c:v>2.2035355600000002</c:v>
                </c:pt>
                <c:pt idx="7489">
                  <c:v>2.8025000100000002</c:v>
                </c:pt>
                <c:pt idx="7490">
                  <c:v>2.5050024999999998</c:v>
                </c:pt>
                <c:pt idx="7491">
                  <c:v>3.3033332799999999</c:v>
                </c:pt>
                <c:pt idx="7492">
                  <c:v>1.90499997</c:v>
                </c:pt>
                <c:pt idx="7493">
                  <c:v>2.2055902500000002</c:v>
                </c:pt>
                <c:pt idx="7494">
                  <c:v>1.2074999799999999</c:v>
                </c:pt>
                <c:pt idx="7495">
                  <c:v>2.50250006</c:v>
                </c:pt>
                <c:pt idx="7496">
                  <c:v>2.1055901100000001</c:v>
                </c:pt>
                <c:pt idx="7497">
                  <c:v>2.4035356000000001</c:v>
                </c:pt>
                <c:pt idx="7498">
                  <c:v>2.90499997</c:v>
                </c:pt>
                <c:pt idx="7499">
                  <c:v>2.80353546</c:v>
                </c:pt>
                <c:pt idx="7500">
                  <c:v>3.0055901999999999</c:v>
                </c:pt>
                <c:pt idx="7501">
                  <c:v>1.41699624</c:v>
                </c:pt>
                <c:pt idx="7502">
                  <c:v>4.1101379400000004</c:v>
                </c:pt>
                <c:pt idx="7503">
                  <c:v>0.71117818399999999</c:v>
                </c:pt>
                <c:pt idx="7504">
                  <c:v>1.0079057199999999</c:v>
                </c:pt>
                <c:pt idx="7505">
                  <c:v>0.80372458700000005</c:v>
                </c:pt>
                <c:pt idx="7506">
                  <c:v>2.90901399</c:v>
                </c:pt>
                <c:pt idx="7507">
                  <c:v>3.2074999800000001</c:v>
                </c:pt>
                <c:pt idx="7508">
                  <c:v>3.80353546</c:v>
                </c:pt>
                <c:pt idx="7509">
                  <c:v>2.5050001100000001</c:v>
                </c:pt>
                <c:pt idx="7510">
                  <c:v>1.9055901799999999</c:v>
                </c:pt>
                <c:pt idx="7511">
                  <c:v>0.709999979</c:v>
                </c:pt>
                <c:pt idx="7512">
                  <c:v>1.30901384</c:v>
                </c:pt>
                <c:pt idx="7513">
                  <c:v>1.5024999400000001</c:v>
                </c:pt>
                <c:pt idx="7514">
                  <c:v>2.40333343</c:v>
                </c:pt>
                <c:pt idx="7515">
                  <c:v>3.5099999899999998</c:v>
                </c:pt>
                <c:pt idx="7516">
                  <c:v>4.9000000999999997</c:v>
                </c:pt>
                <c:pt idx="7517">
                  <c:v>3.8049974400000002</c:v>
                </c:pt>
                <c:pt idx="7518">
                  <c:v>0.91213285899999996</c:v>
                </c:pt>
                <c:pt idx="7519">
                  <c:v>0.407499999</c:v>
                </c:pt>
                <c:pt idx="7520">
                  <c:v>1.60353553</c:v>
                </c:pt>
                <c:pt idx="7521">
                  <c:v>0.803335786</c:v>
                </c:pt>
                <c:pt idx="7522">
                  <c:v>1.2079056500000001</c:v>
                </c:pt>
                <c:pt idx="7523">
                  <c:v>2.7055902500000002</c:v>
                </c:pt>
                <c:pt idx="7524">
                  <c:v>5.7070727300000001</c:v>
                </c:pt>
                <c:pt idx="7525">
                  <c:v>4.9035353700000002</c:v>
                </c:pt>
                <c:pt idx="7526">
                  <c:v>0.50833088199999998</c:v>
                </c:pt>
                <c:pt idx="7527">
                  <c:v>0.80707281799999997</c:v>
                </c:pt>
                <c:pt idx="7528">
                  <c:v>0.80372679199999997</c:v>
                </c:pt>
                <c:pt idx="7529">
                  <c:v>0.80750000499999997</c:v>
                </c:pt>
                <c:pt idx="7530">
                  <c:v>1.80901384</c:v>
                </c:pt>
                <c:pt idx="7531">
                  <c:v>2.70600986</c:v>
                </c:pt>
                <c:pt idx="7532">
                  <c:v>4.0124998099999996</c:v>
                </c:pt>
                <c:pt idx="7533">
                  <c:v>1.21013796</c:v>
                </c:pt>
                <c:pt idx="7534">
                  <c:v>1.20707107</c:v>
                </c:pt>
                <c:pt idx="7535">
                  <c:v>3.7016642100000001</c:v>
                </c:pt>
                <c:pt idx="7536">
                  <c:v>2.7033333800000001</c:v>
                </c:pt>
                <c:pt idx="7537">
                  <c:v>0.90707105399999999</c:v>
                </c:pt>
                <c:pt idx="7538">
                  <c:v>0.91030776499999999</c:v>
                </c:pt>
                <c:pt idx="7539">
                  <c:v>2.5</c:v>
                </c:pt>
                <c:pt idx="7540">
                  <c:v>4.7055902500000002</c:v>
                </c:pt>
                <c:pt idx="7541">
                  <c:v>3.40790558</c:v>
                </c:pt>
                <c:pt idx="7542">
                  <c:v>1.4035354900000001</c:v>
                </c:pt>
                <c:pt idx="7543">
                  <c:v>1.5024845600000001</c:v>
                </c:pt>
                <c:pt idx="7544">
                  <c:v>1.40750003</c:v>
                </c:pt>
                <c:pt idx="7545">
                  <c:v>1.20166671</c:v>
                </c:pt>
                <c:pt idx="7546">
                  <c:v>3.0070710200000001</c:v>
                </c:pt>
                <c:pt idx="7547">
                  <c:v>1.7050000400000001</c:v>
                </c:pt>
                <c:pt idx="7548">
                  <c:v>3.2055890599999999</c:v>
                </c:pt>
                <c:pt idx="7549">
                  <c:v>4.4050002099999999</c:v>
                </c:pt>
                <c:pt idx="7550">
                  <c:v>1.9049678999999999</c:v>
                </c:pt>
                <c:pt idx="7551">
                  <c:v>0.80353552100000003</c:v>
                </c:pt>
                <c:pt idx="7552">
                  <c:v>3.0024976699999999</c:v>
                </c:pt>
                <c:pt idx="7553">
                  <c:v>1.3033309</c:v>
                </c:pt>
                <c:pt idx="7554">
                  <c:v>1.1011110500000001</c:v>
                </c:pt>
                <c:pt idx="7555">
                  <c:v>2.40527129</c:v>
                </c:pt>
                <c:pt idx="7556">
                  <c:v>4.1999998099999996</c:v>
                </c:pt>
                <c:pt idx="7557">
                  <c:v>5.6024999600000003</c:v>
                </c:pt>
                <c:pt idx="7558">
                  <c:v>7.0050001100000001</c:v>
                </c:pt>
                <c:pt idx="7559">
                  <c:v>4.8089752199999998</c:v>
                </c:pt>
                <c:pt idx="7560">
                  <c:v>2.0068724200000001</c:v>
                </c:pt>
                <c:pt idx="7561">
                  <c:v>2.6068718400000002</c:v>
                </c:pt>
                <c:pt idx="7562">
                  <c:v>5.1052713399999998</c:v>
                </c:pt>
                <c:pt idx="7563">
                  <c:v>3.7052712400000001</c:v>
                </c:pt>
                <c:pt idx="7564">
                  <c:v>4.4099998500000002</c:v>
                </c:pt>
                <c:pt idx="7565">
                  <c:v>2.30559015</c:v>
                </c:pt>
                <c:pt idx="7566">
                  <c:v>1.8025000099999999</c:v>
                </c:pt>
                <c:pt idx="7567">
                  <c:v>1.5049999999999999</c:v>
                </c:pt>
                <c:pt idx="7568">
                  <c:v>0.70353555700000003</c:v>
                </c:pt>
                <c:pt idx="7569">
                  <c:v>0.50559014099999999</c:v>
                </c:pt>
                <c:pt idx="7570">
                  <c:v>2.1055901100000001</c:v>
                </c:pt>
                <c:pt idx="7571">
                  <c:v>2.2025001</c:v>
                </c:pt>
                <c:pt idx="7572">
                  <c:v>4.1024999600000003</c:v>
                </c:pt>
                <c:pt idx="7573">
                  <c:v>6.5075001700000001</c:v>
                </c:pt>
                <c:pt idx="7574">
                  <c:v>1.7000024300000001</c:v>
                </c:pt>
                <c:pt idx="7575">
                  <c:v>1.8025000099999999</c:v>
                </c:pt>
                <c:pt idx="7576">
                  <c:v>3.5060093399999999</c:v>
                </c:pt>
                <c:pt idx="7577">
                  <c:v>1</c:v>
                </c:pt>
                <c:pt idx="7578">
                  <c:v>1.4047139900000001</c:v>
                </c:pt>
                <c:pt idx="7579">
                  <c:v>2.8070709699999998</c:v>
                </c:pt>
                <c:pt idx="7580">
                  <c:v>4.6024999600000003</c:v>
                </c:pt>
                <c:pt idx="7581">
                  <c:v>3.3079056699999998</c:v>
                </c:pt>
                <c:pt idx="7582">
                  <c:v>0.61274755000000003</c:v>
                </c:pt>
                <c:pt idx="7583">
                  <c:v>1.8103077400000001</c:v>
                </c:pt>
                <c:pt idx="7584">
                  <c:v>1.3052697200000001</c:v>
                </c:pt>
                <c:pt idx="7585">
                  <c:v>1.20249999</c:v>
                </c:pt>
                <c:pt idx="7586">
                  <c:v>1.3037289400000001</c:v>
                </c:pt>
                <c:pt idx="7587">
                  <c:v>3.5999998999999998</c:v>
                </c:pt>
                <c:pt idx="7588">
                  <c:v>4.6050000200000003</c:v>
                </c:pt>
                <c:pt idx="7589">
                  <c:v>3.5035338399999998</c:v>
                </c:pt>
                <c:pt idx="7590">
                  <c:v>2.00250006</c:v>
                </c:pt>
                <c:pt idx="7591">
                  <c:v>1.0055891299999999</c:v>
                </c:pt>
                <c:pt idx="7592">
                  <c:v>1.8025000099999999</c:v>
                </c:pt>
                <c:pt idx="7593">
                  <c:v>0.90749996899999996</c:v>
                </c:pt>
                <c:pt idx="7594">
                  <c:v>2.30235696</c:v>
                </c:pt>
                <c:pt idx="7595">
                  <c:v>3.6037247200000002</c:v>
                </c:pt>
                <c:pt idx="7596">
                  <c:v>3.80353546</c:v>
                </c:pt>
                <c:pt idx="7597">
                  <c:v>3.5099999899999998</c:v>
                </c:pt>
                <c:pt idx="7598">
                  <c:v>2.7055902500000002</c:v>
                </c:pt>
                <c:pt idx="7599">
                  <c:v>1.7000000500000001</c:v>
                </c:pt>
                <c:pt idx="7600">
                  <c:v>0.90353727299999997</c:v>
                </c:pt>
                <c:pt idx="7601">
                  <c:v>1.0060092199999999</c:v>
                </c:pt>
                <c:pt idx="7602">
                  <c:v>1.00372672</c:v>
                </c:pt>
                <c:pt idx="7603">
                  <c:v>3.40790653</c:v>
                </c:pt>
                <c:pt idx="7604">
                  <c:v>4.11030769</c:v>
                </c:pt>
                <c:pt idx="7605">
                  <c:v>3.81143951</c:v>
                </c:pt>
                <c:pt idx="7606">
                  <c:v>0.60601127099999996</c:v>
                </c:pt>
                <c:pt idx="7607">
                  <c:v>0.69999998799999996</c:v>
                </c:pt>
                <c:pt idx="7608">
                  <c:v>0.406871855</c:v>
                </c:pt>
                <c:pt idx="7609">
                  <c:v>1.2035355599999999</c:v>
                </c:pt>
                <c:pt idx="7610">
                  <c:v>1.5055923499999999</c:v>
                </c:pt>
                <c:pt idx="7611">
                  <c:v>2.90901399</c:v>
                </c:pt>
                <c:pt idx="7612">
                  <c:v>4.5049691200000002</c:v>
                </c:pt>
                <c:pt idx="7613">
                  <c:v>3.90901399</c:v>
                </c:pt>
                <c:pt idx="7614">
                  <c:v>1.4083333</c:v>
                </c:pt>
                <c:pt idx="7615">
                  <c:v>1.30471575</c:v>
                </c:pt>
                <c:pt idx="7616">
                  <c:v>2.2049999200000001</c:v>
                </c:pt>
                <c:pt idx="7617">
                  <c:v>1</c:v>
                </c:pt>
                <c:pt idx="7618">
                  <c:v>2.90249991</c:v>
                </c:pt>
                <c:pt idx="7619">
                  <c:v>4.9079055800000004</c:v>
                </c:pt>
                <c:pt idx="7620">
                  <c:v>6.2024998699999996</c:v>
                </c:pt>
                <c:pt idx="7621">
                  <c:v>4.1075000800000003</c:v>
                </c:pt>
                <c:pt idx="7622">
                  <c:v>1.4035354900000001</c:v>
                </c:pt>
                <c:pt idx="7623">
                  <c:v>1.10790575</c:v>
                </c:pt>
                <c:pt idx="7624">
                  <c:v>0.70353555700000003</c:v>
                </c:pt>
                <c:pt idx="7625">
                  <c:v>1.6037267399999999</c:v>
                </c:pt>
                <c:pt idx="7626">
                  <c:v>0.69999998799999996</c:v>
                </c:pt>
                <c:pt idx="7627">
                  <c:v>3.80353546</c:v>
                </c:pt>
                <c:pt idx="7628">
                  <c:v>4.80353546</c:v>
                </c:pt>
                <c:pt idx="7629">
                  <c:v>3.2000000499999999</c:v>
                </c:pt>
                <c:pt idx="7630">
                  <c:v>0.60527044500000005</c:v>
                </c:pt>
                <c:pt idx="7631">
                  <c:v>0.70353555700000003</c:v>
                </c:pt>
                <c:pt idx="7632">
                  <c:v>0.50166666500000001</c:v>
                </c:pt>
                <c:pt idx="7633">
                  <c:v>0.70559018900000003</c:v>
                </c:pt>
                <c:pt idx="7634">
                  <c:v>1.1016666900000001</c:v>
                </c:pt>
                <c:pt idx="7635">
                  <c:v>3.1079056299999999</c:v>
                </c:pt>
                <c:pt idx="7636">
                  <c:v>5.9079050999999998</c:v>
                </c:pt>
                <c:pt idx="7637">
                  <c:v>3.0050001100000001</c:v>
                </c:pt>
                <c:pt idx="7638">
                  <c:v>1.20600927</c:v>
                </c:pt>
                <c:pt idx="7639">
                  <c:v>0.110137939</c:v>
                </c:pt>
                <c:pt idx="7640">
                  <c:v>0.20250000100000001</c:v>
                </c:pt>
                <c:pt idx="7641">
                  <c:v>1.00527275</c:v>
                </c:pt>
                <c:pt idx="7642">
                  <c:v>1.60353553</c:v>
                </c:pt>
                <c:pt idx="7643">
                  <c:v>2.80901384</c:v>
                </c:pt>
                <c:pt idx="7644">
                  <c:v>5.6117849299999998</c:v>
                </c:pt>
                <c:pt idx="7645">
                  <c:v>3.5035355099999999</c:v>
                </c:pt>
                <c:pt idx="7646">
                  <c:v>2.2100000400000002</c:v>
                </c:pt>
                <c:pt idx="7647">
                  <c:v>2.0016667799999999</c:v>
                </c:pt>
                <c:pt idx="7648">
                  <c:v>0.90249997400000004</c:v>
                </c:pt>
                <c:pt idx="7649">
                  <c:v>0.602500021</c:v>
                </c:pt>
                <c:pt idx="7650">
                  <c:v>0.90499758699999999</c:v>
                </c:pt>
                <c:pt idx="7651">
                  <c:v>2.5</c:v>
                </c:pt>
                <c:pt idx="7652">
                  <c:v>5.5035338400000002</c:v>
                </c:pt>
                <c:pt idx="7653">
                  <c:v>2.9137437300000002</c:v>
                </c:pt>
                <c:pt idx="7654">
                  <c:v>1.90353382</c:v>
                </c:pt>
                <c:pt idx="7655">
                  <c:v>1.1050000200000001</c:v>
                </c:pt>
                <c:pt idx="7656">
                  <c:v>0.50559019999999999</c:v>
                </c:pt>
                <c:pt idx="7657">
                  <c:v>0.40707108400000003</c:v>
                </c:pt>
                <c:pt idx="7658">
                  <c:v>2.1000025299999998</c:v>
                </c:pt>
                <c:pt idx="7659">
                  <c:v>2.2000000499999999</c:v>
                </c:pt>
                <c:pt idx="7660">
                  <c:v>4.2052726700000003</c:v>
                </c:pt>
                <c:pt idx="7661">
                  <c:v>1.00901592</c:v>
                </c:pt>
                <c:pt idx="7662">
                  <c:v>2.0035371799999999</c:v>
                </c:pt>
                <c:pt idx="7663">
                  <c:v>0.81600779300000004</c:v>
                </c:pt>
                <c:pt idx="7664">
                  <c:v>0.80000245599999997</c:v>
                </c:pt>
                <c:pt idx="7665">
                  <c:v>0.80790263399999995</c:v>
                </c:pt>
                <c:pt idx="7666">
                  <c:v>1.0035355100000001</c:v>
                </c:pt>
                <c:pt idx="7667">
                  <c:v>3.1055879599999998</c:v>
                </c:pt>
                <c:pt idx="7668">
                  <c:v>5.2055892899999998</c:v>
                </c:pt>
                <c:pt idx="7669">
                  <c:v>3.40790558</c:v>
                </c:pt>
                <c:pt idx="7670">
                  <c:v>1.5055902000000001</c:v>
                </c:pt>
                <c:pt idx="7671">
                  <c:v>1.5</c:v>
                </c:pt>
                <c:pt idx="7672">
                  <c:v>0.80353552100000003</c:v>
                </c:pt>
                <c:pt idx="7673">
                  <c:v>0.50000244400000005</c:v>
                </c:pt>
                <c:pt idx="7674">
                  <c:v>2.2025001</c:v>
                </c:pt>
                <c:pt idx="7675">
                  <c:v>3.9037268200000002</c:v>
                </c:pt>
                <c:pt idx="7676">
                  <c:v>6.7050023100000002</c:v>
                </c:pt>
                <c:pt idx="7677">
                  <c:v>2.5999998999999998</c:v>
                </c:pt>
                <c:pt idx="7678">
                  <c:v>1.90157139</c:v>
                </c:pt>
                <c:pt idx="7679">
                  <c:v>0.90901184099999999</c:v>
                </c:pt>
                <c:pt idx="7680">
                  <c:v>1.2035355599999999</c:v>
                </c:pt>
                <c:pt idx="7681">
                  <c:v>1.1070710399999999</c:v>
                </c:pt>
                <c:pt idx="7682">
                  <c:v>1.50372672</c:v>
                </c:pt>
                <c:pt idx="7683">
                  <c:v>2.90496898</c:v>
                </c:pt>
                <c:pt idx="7684">
                  <c:v>5.6033334699999999</c:v>
                </c:pt>
                <c:pt idx="7685">
                  <c:v>3.3090152700000002</c:v>
                </c:pt>
                <c:pt idx="7686">
                  <c:v>1.2074999799999999</c:v>
                </c:pt>
                <c:pt idx="7687">
                  <c:v>0.90353381600000005</c:v>
                </c:pt>
                <c:pt idx="7688">
                  <c:v>1.0023587899999999</c:v>
                </c:pt>
                <c:pt idx="7689">
                  <c:v>0.507904947</c:v>
                </c:pt>
                <c:pt idx="7690">
                  <c:v>1.60166907</c:v>
                </c:pt>
                <c:pt idx="7691">
                  <c:v>1.9074975300000001</c:v>
                </c:pt>
                <c:pt idx="7692">
                  <c:v>5.7055902500000002</c:v>
                </c:pt>
                <c:pt idx="7693">
                  <c:v>5.7060113000000001</c:v>
                </c:pt>
                <c:pt idx="7694">
                  <c:v>1.6024999600000001</c:v>
                </c:pt>
                <c:pt idx="7695">
                  <c:v>1.1024999600000001</c:v>
                </c:pt>
                <c:pt idx="7696">
                  <c:v>1.30790567</c:v>
                </c:pt>
                <c:pt idx="7697">
                  <c:v>0.60353553299999996</c:v>
                </c:pt>
                <c:pt idx="7698">
                  <c:v>1.0125000500000001</c:v>
                </c:pt>
                <c:pt idx="7699">
                  <c:v>3.1079056299999999</c:v>
                </c:pt>
                <c:pt idx="7700">
                  <c:v>5.9033308</c:v>
                </c:pt>
                <c:pt idx="7701">
                  <c:v>3.4000001000000002</c:v>
                </c:pt>
                <c:pt idx="7702">
                  <c:v>1.4066666400000001</c:v>
                </c:pt>
                <c:pt idx="7703">
                  <c:v>0.502499998</c:v>
                </c:pt>
                <c:pt idx="7704">
                  <c:v>0.103535533</c:v>
                </c:pt>
                <c:pt idx="7705">
                  <c:v>0.80250001000000004</c:v>
                </c:pt>
                <c:pt idx="7706">
                  <c:v>2.3025000100000002</c:v>
                </c:pt>
                <c:pt idx="7707">
                  <c:v>2.4074976399999999</c:v>
                </c:pt>
                <c:pt idx="7708">
                  <c:v>5.6079058599999998</c:v>
                </c:pt>
                <c:pt idx="7709">
                  <c:v>4.7024998699999996</c:v>
                </c:pt>
                <c:pt idx="7710">
                  <c:v>1.20353723</c:v>
                </c:pt>
                <c:pt idx="7711">
                  <c:v>0.40250000400000002</c:v>
                </c:pt>
                <c:pt idx="7712">
                  <c:v>1.20750237</c:v>
                </c:pt>
                <c:pt idx="7713">
                  <c:v>0.50353550899999999</c:v>
                </c:pt>
                <c:pt idx="7714">
                  <c:v>1.4079056999999999</c:v>
                </c:pt>
                <c:pt idx="7715">
                  <c:v>3.5035355099999999</c:v>
                </c:pt>
                <c:pt idx="7716">
                  <c:v>8.0079059600000004</c:v>
                </c:pt>
                <c:pt idx="7717">
                  <c:v>5.0075025599999998</c:v>
                </c:pt>
                <c:pt idx="7718">
                  <c:v>2.3035337899999999</c:v>
                </c:pt>
                <c:pt idx="7719">
                  <c:v>1.20745361</c:v>
                </c:pt>
                <c:pt idx="7720">
                  <c:v>2.0050001100000001</c:v>
                </c:pt>
                <c:pt idx="7721">
                  <c:v>1.0060092199999999</c:v>
                </c:pt>
                <c:pt idx="7722">
                  <c:v>1.8047140800000001</c:v>
                </c:pt>
                <c:pt idx="7723">
                  <c:v>3.2074534899999998</c:v>
                </c:pt>
                <c:pt idx="7724">
                  <c:v>5.9083332999999998</c:v>
                </c:pt>
                <c:pt idx="7725">
                  <c:v>4.4070711100000004</c:v>
                </c:pt>
                <c:pt idx="7726">
                  <c:v>1.40499997</c:v>
                </c:pt>
                <c:pt idx="7727">
                  <c:v>0.80559015300000003</c:v>
                </c:pt>
                <c:pt idx="7728">
                  <c:v>0.704999983</c:v>
                </c:pt>
                <c:pt idx="7729">
                  <c:v>1.11030841</c:v>
                </c:pt>
                <c:pt idx="7730">
                  <c:v>3.1124999500000001</c:v>
                </c:pt>
                <c:pt idx="7731">
                  <c:v>5.6033334699999999</c:v>
                </c:pt>
                <c:pt idx="7732">
                  <c:v>4.30353546</c:v>
                </c:pt>
                <c:pt idx="7733">
                  <c:v>4.6075000800000003</c:v>
                </c:pt>
                <c:pt idx="7734">
                  <c:v>1.5049999999999999</c:v>
                </c:pt>
                <c:pt idx="7735">
                  <c:v>0.60000002399999997</c:v>
                </c:pt>
                <c:pt idx="7736">
                  <c:v>0.602500021</c:v>
                </c:pt>
                <c:pt idx="7737">
                  <c:v>0.71021777399999997</c:v>
                </c:pt>
                <c:pt idx="7738">
                  <c:v>1.4035354900000001</c:v>
                </c:pt>
                <c:pt idx="7739">
                  <c:v>1.80901384</c:v>
                </c:pt>
                <c:pt idx="7740">
                  <c:v>2.3052704300000002</c:v>
                </c:pt>
                <c:pt idx="7741">
                  <c:v>5.0106067699999999</c:v>
                </c:pt>
                <c:pt idx="7742">
                  <c:v>1.4025000299999999</c:v>
                </c:pt>
                <c:pt idx="7743">
                  <c:v>0.60166668899999998</c:v>
                </c:pt>
                <c:pt idx="7744">
                  <c:v>1.00249755</c:v>
                </c:pt>
                <c:pt idx="7745">
                  <c:v>1.5035355100000001</c:v>
                </c:pt>
                <c:pt idx="7746">
                  <c:v>2.2049999200000001</c:v>
                </c:pt>
                <c:pt idx="7747">
                  <c:v>3.71457624</c:v>
                </c:pt>
                <c:pt idx="7748">
                  <c:v>6.8055901499999996</c:v>
                </c:pt>
                <c:pt idx="7749">
                  <c:v>3.5000023800000002</c:v>
                </c:pt>
                <c:pt idx="7750">
                  <c:v>1.9035372699999999</c:v>
                </c:pt>
                <c:pt idx="7751">
                  <c:v>0.30559018300000002</c:v>
                </c:pt>
                <c:pt idx="7752">
                  <c:v>0.70249998599999997</c:v>
                </c:pt>
                <c:pt idx="7753">
                  <c:v>0.704999983</c:v>
                </c:pt>
                <c:pt idx="7754">
                  <c:v>1.50458062</c:v>
                </c:pt>
                <c:pt idx="7755">
                  <c:v>3.2035355600000002</c:v>
                </c:pt>
                <c:pt idx="7756">
                  <c:v>6.1079058599999998</c:v>
                </c:pt>
                <c:pt idx="7757">
                  <c:v>2.7035355600000002</c:v>
                </c:pt>
                <c:pt idx="7758">
                  <c:v>1.6079033599999999</c:v>
                </c:pt>
                <c:pt idx="7759">
                  <c:v>1.11060655</c:v>
                </c:pt>
                <c:pt idx="7760">
                  <c:v>1.6052705</c:v>
                </c:pt>
                <c:pt idx="7761">
                  <c:v>0.90849834699999998</c:v>
                </c:pt>
                <c:pt idx="7762">
                  <c:v>1.5049999999999999</c:v>
                </c:pt>
                <c:pt idx="7763">
                  <c:v>4.00558996</c:v>
                </c:pt>
                <c:pt idx="7764">
                  <c:v>6.2035336499999998</c:v>
                </c:pt>
                <c:pt idx="7765">
                  <c:v>3.1016642999999999</c:v>
                </c:pt>
                <c:pt idx="7766">
                  <c:v>1.21249998</c:v>
                </c:pt>
                <c:pt idx="7767">
                  <c:v>0.107905693</c:v>
                </c:pt>
                <c:pt idx="7768">
                  <c:v>1.10353386</c:v>
                </c:pt>
                <c:pt idx="7769">
                  <c:v>0.70372897400000001</c:v>
                </c:pt>
                <c:pt idx="7770">
                  <c:v>1.6079033599999999</c:v>
                </c:pt>
                <c:pt idx="7771">
                  <c:v>2.6079056299999999</c:v>
                </c:pt>
                <c:pt idx="7772">
                  <c:v>5.9025001499999998</c:v>
                </c:pt>
                <c:pt idx="7773">
                  <c:v>2.8025000100000002</c:v>
                </c:pt>
                <c:pt idx="7774">
                  <c:v>1.4033333100000001</c:v>
                </c:pt>
                <c:pt idx="7775">
                  <c:v>1.3035355799999999</c:v>
                </c:pt>
                <c:pt idx="7776">
                  <c:v>2.0024976699999999</c:v>
                </c:pt>
                <c:pt idx="7777">
                  <c:v>1.2100000399999999</c:v>
                </c:pt>
                <c:pt idx="7778">
                  <c:v>1.61000001</c:v>
                </c:pt>
                <c:pt idx="7779">
                  <c:v>5.3000001900000004</c:v>
                </c:pt>
                <c:pt idx="7780">
                  <c:v>5.8052706699999996</c:v>
                </c:pt>
                <c:pt idx="7781">
                  <c:v>1.2000000500000001</c:v>
                </c:pt>
                <c:pt idx="7782">
                  <c:v>1.80527127</c:v>
                </c:pt>
                <c:pt idx="7783">
                  <c:v>2.2049975399999999</c:v>
                </c:pt>
                <c:pt idx="7784">
                  <c:v>0.50499999500000003</c:v>
                </c:pt>
                <c:pt idx="7785">
                  <c:v>1.0090124600000001</c:v>
                </c:pt>
                <c:pt idx="7786">
                  <c:v>2.00250006</c:v>
                </c:pt>
                <c:pt idx="7787">
                  <c:v>5.3074998899999999</c:v>
                </c:pt>
                <c:pt idx="7788">
                  <c:v>4.6079034800000001</c:v>
                </c:pt>
                <c:pt idx="7789">
                  <c:v>4.6035356500000004</c:v>
                </c:pt>
                <c:pt idx="7790">
                  <c:v>1.7999999499999999</c:v>
                </c:pt>
                <c:pt idx="7791">
                  <c:v>2.7035355600000002</c:v>
                </c:pt>
                <c:pt idx="7792">
                  <c:v>0.100002438</c:v>
                </c:pt>
                <c:pt idx="7793">
                  <c:v>1.50353384</c:v>
                </c:pt>
                <c:pt idx="7794">
                  <c:v>1.7037267700000001</c:v>
                </c:pt>
                <c:pt idx="7795">
                  <c:v>3.00250006</c:v>
                </c:pt>
                <c:pt idx="7796">
                  <c:v>6.5090160399999997</c:v>
                </c:pt>
                <c:pt idx="7797">
                  <c:v>3.8025000100000002</c:v>
                </c:pt>
                <c:pt idx="7798">
                  <c:v>1.5103077899999999</c:v>
                </c:pt>
                <c:pt idx="7799">
                  <c:v>0.405590177</c:v>
                </c:pt>
                <c:pt idx="7800">
                  <c:v>1.0035355100000001</c:v>
                </c:pt>
                <c:pt idx="7801">
                  <c:v>1.0079057199999999</c:v>
                </c:pt>
                <c:pt idx="7802">
                  <c:v>2.2055912000000002</c:v>
                </c:pt>
                <c:pt idx="7803">
                  <c:v>3.8052704300000002</c:v>
                </c:pt>
                <c:pt idx="7804">
                  <c:v>7.00558996</c:v>
                </c:pt>
                <c:pt idx="7805">
                  <c:v>3.0050001100000001</c:v>
                </c:pt>
                <c:pt idx="7806">
                  <c:v>1.6024999600000001</c:v>
                </c:pt>
                <c:pt idx="7807">
                  <c:v>1.4079056999999999</c:v>
                </c:pt>
                <c:pt idx="7808">
                  <c:v>0.80499756300000003</c:v>
                </c:pt>
                <c:pt idx="7809">
                  <c:v>1.20897532</c:v>
                </c:pt>
                <c:pt idx="7810">
                  <c:v>1.80559015</c:v>
                </c:pt>
                <c:pt idx="7811">
                  <c:v>2.6050000199999999</c:v>
                </c:pt>
                <c:pt idx="7812">
                  <c:v>7.41013813</c:v>
                </c:pt>
                <c:pt idx="7813">
                  <c:v>3.5101404199999999</c:v>
                </c:pt>
                <c:pt idx="7814">
                  <c:v>1.7037267700000001</c:v>
                </c:pt>
                <c:pt idx="7815">
                  <c:v>0.80558907999999996</c:v>
                </c:pt>
                <c:pt idx="7816">
                  <c:v>1.10372567</c:v>
                </c:pt>
                <c:pt idx="7817">
                  <c:v>0.30500000700000002</c:v>
                </c:pt>
                <c:pt idx="7818">
                  <c:v>1.4037268199999999</c:v>
                </c:pt>
                <c:pt idx="7819">
                  <c:v>2.7055902500000002</c:v>
                </c:pt>
                <c:pt idx="7820">
                  <c:v>7.3033356700000001</c:v>
                </c:pt>
                <c:pt idx="7821">
                  <c:v>5.2068719899999998</c:v>
                </c:pt>
                <c:pt idx="7822">
                  <c:v>1.1055902200000001</c:v>
                </c:pt>
                <c:pt idx="7823">
                  <c:v>1.90707278</c:v>
                </c:pt>
                <c:pt idx="7824">
                  <c:v>0.703726768</c:v>
                </c:pt>
                <c:pt idx="7825">
                  <c:v>1.00250006</c:v>
                </c:pt>
                <c:pt idx="7826">
                  <c:v>2.2035338900000001</c:v>
                </c:pt>
                <c:pt idx="7827">
                  <c:v>2.6055901100000001</c:v>
                </c:pt>
                <c:pt idx="7828">
                  <c:v>5.2052702899999996</c:v>
                </c:pt>
                <c:pt idx="7829">
                  <c:v>6.2060108200000004</c:v>
                </c:pt>
                <c:pt idx="7830">
                  <c:v>2.40249991</c:v>
                </c:pt>
                <c:pt idx="7831">
                  <c:v>0.80353552100000003</c:v>
                </c:pt>
                <c:pt idx="7832">
                  <c:v>0.40353381599999999</c:v>
                </c:pt>
                <c:pt idx="7833">
                  <c:v>1.1075024600000001</c:v>
                </c:pt>
                <c:pt idx="7834">
                  <c:v>2.41030765</c:v>
                </c:pt>
                <c:pt idx="7835">
                  <c:v>1.8035355799999999</c:v>
                </c:pt>
                <c:pt idx="7836">
                  <c:v>4.0079035799999998</c:v>
                </c:pt>
                <c:pt idx="7837">
                  <c:v>3.7079064800000001</c:v>
                </c:pt>
                <c:pt idx="7838">
                  <c:v>1.80790567</c:v>
                </c:pt>
                <c:pt idx="7839">
                  <c:v>0.30687183099999998</c:v>
                </c:pt>
                <c:pt idx="7840">
                  <c:v>5.5901789999999998E-3</c:v>
                </c:pt>
                <c:pt idx="7841">
                  <c:v>0.70559018900000003</c:v>
                </c:pt>
                <c:pt idx="7842">
                  <c:v>1.9090138699999999</c:v>
                </c:pt>
                <c:pt idx="7843">
                  <c:v>3.11013794</c:v>
                </c:pt>
                <c:pt idx="7844">
                  <c:v>6.5075001700000001</c:v>
                </c:pt>
                <c:pt idx="7845">
                  <c:v>4.2025022500000002</c:v>
                </c:pt>
                <c:pt idx="7846">
                  <c:v>2.20559335</c:v>
                </c:pt>
                <c:pt idx="7847">
                  <c:v>0.605000019</c:v>
                </c:pt>
                <c:pt idx="7848">
                  <c:v>1.40499997</c:v>
                </c:pt>
                <c:pt idx="7849">
                  <c:v>0.80353552100000003</c:v>
                </c:pt>
                <c:pt idx="7850">
                  <c:v>1.80559015</c:v>
                </c:pt>
                <c:pt idx="7851">
                  <c:v>2.70777774</c:v>
                </c:pt>
                <c:pt idx="7852">
                  <c:v>6.3000001900000004</c:v>
                </c:pt>
                <c:pt idx="7853">
                  <c:v>3.2000000499999999</c:v>
                </c:pt>
                <c:pt idx="7854">
                  <c:v>1.7999999499999999</c:v>
                </c:pt>
                <c:pt idx="7855">
                  <c:v>2</c:v>
                </c:pt>
                <c:pt idx="7856">
                  <c:v>0.89999997600000003</c:v>
                </c:pt>
                <c:pt idx="7857">
                  <c:v>0.60000002399999997</c:v>
                </c:pt>
                <c:pt idx="7858">
                  <c:v>1.7000000500000001</c:v>
                </c:pt>
                <c:pt idx="7859">
                  <c:v>3.7000000499999999</c:v>
                </c:pt>
                <c:pt idx="7860">
                  <c:v>5.6999998099999996</c:v>
                </c:pt>
                <c:pt idx="7861">
                  <c:v>1.6050000200000001</c:v>
                </c:pt>
                <c:pt idx="7862">
                  <c:v>3.2999999500000001</c:v>
                </c:pt>
                <c:pt idx="7863">
                  <c:v>1.0049999999999999</c:v>
                </c:pt>
                <c:pt idx="7864">
                  <c:v>0.5</c:v>
                </c:pt>
                <c:pt idx="7865">
                  <c:v>1.5</c:v>
                </c:pt>
                <c:pt idx="7866">
                  <c:v>1.20249999</c:v>
                </c:pt>
                <c:pt idx="7867">
                  <c:v>3.3050000700000002</c:v>
                </c:pt>
                <c:pt idx="7868">
                  <c:v>7.00901365</c:v>
                </c:pt>
                <c:pt idx="7869">
                  <c:v>5.1050000200000003</c:v>
                </c:pt>
                <c:pt idx="7870">
                  <c:v>2.2025001</c:v>
                </c:pt>
                <c:pt idx="7871">
                  <c:v>0.89999997600000003</c:v>
                </c:pt>
                <c:pt idx="7872">
                  <c:v>1.1055901100000001</c:v>
                </c:pt>
                <c:pt idx="7873">
                  <c:v>1.20249999</c:v>
                </c:pt>
                <c:pt idx="7874">
                  <c:v>1.9025000299999999</c:v>
                </c:pt>
                <c:pt idx="7875">
                  <c:v>2.4000001000000002</c:v>
                </c:pt>
                <c:pt idx="7876">
                  <c:v>5.1066665599999999</c:v>
                </c:pt>
                <c:pt idx="7877">
                  <c:v>3.6024999599999998</c:v>
                </c:pt>
                <c:pt idx="7878">
                  <c:v>1.2037267700000001</c:v>
                </c:pt>
                <c:pt idx="7879">
                  <c:v>3.0033333299999998</c:v>
                </c:pt>
                <c:pt idx="7880">
                  <c:v>1.5035355100000001</c:v>
                </c:pt>
                <c:pt idx="7881">
                  <c:v>2.1033308499999999</c:v>
                </c:pt>
                <c:pt idx="7882">
                  <c:v>1.10790575</c:v>
                </c:pt>
                <c:pt idx="7883">
                  <c:v>2.2047123900000001</c:v>
                </c:pt>
                <c:pt idx="7884">
                  <c:v>5.2033333800000001</c:v>
                </c:pt>
                <c:pt idx="7885">
                  <c:v>3.3050000700000002</c:v>
                </c:pt>
                <c:pt idx="7886">
                  <c:v>2.3025000100000002</c:v>
                </c:pt>
                <c:pt idx="7887">
                  <c:v>2.50372672</c:v>
                </c:pt>
                <c:pt idx="7888">
                  <c:v>2.6023552400000001</c:v>
                </c:pt>
                <c:pt idx="7889">
                  <c:v>1.80790567</c:v>
                </c:pt>
                <c:pt idx="7890">
                  <c:v>1.2100000399999999</c:v>
                </c:pt>
                <c:pt idx="7891">
                  <c:v>3.2055912000000002</c:v>
                </c:pt>
                <c:pt idx="7892">
                  <c:v>7.0152068099999996</c:v>
                </c:pt>
                <c:pt idx="7893">
                  <c:v>4.3055901499999996</c:v>
                </c:pt>
                <c:pt idx="7894">
                  <c:v>2.7049999200000001</c:v>
                </c:pt>
                <c:pt idx="7895">
                  <c:v>1.5103095799999999</c:v>
                </c:pt>
                <c:pt idx="7896">
                  <c:v>0.80166667700000005</c:v>
                </c:pt>
                <c:pt idx="7897">
                  <c:v>1.00353384</c:v>
                </c:pt>
                <c:pt idx="7898">
                  <c:v>1.6050000200000001</c:v>
                </c:pt>
                <c:pt idx="7899">
                  <c:v>3.40901399</c:v>
                </c:pt>
                <c:pt idx="7900">
                  <c:v>7.3016667399999999</c:v>
                </c:pt>
                <c:pt idx="7901">
                  <c:v>4.9134631200000003</c:v>
                </c:pt>
                <c:pt idx="7902">
                  <c:v>1.1074999599999999</c:v>
                </c:pt>
                <c:pt idx="7903">
                  <c:v>0.80559015300000003</c:v>
                </c:pt>
                <c:pt idx="7904">
                  <c:v>2.20527053</c:v>
                </c:pt>
                <c:pt idx="7905">
                  <c:v>0.90333330599999995</c:v>
                </c:pt>
                <c:pt idx="7906">
                  <c:v>1.6023586999999999</c:v>
                </c:pt>
                <c:pt idx="7907">
                  <c:v>3.4023571000000001</c:v>
                </c:pt>
                <c:pt idx="7908">
                  <c:v>5.4035353700000002</c:v>
                </c:pt>
                <c:pt idx="7909">
                  <c:v>3.3074998899999999</c:v>
                </c:pt>
                <c:pt idx="7910">
                  <c:v>1.70249999</c:v>
                </c:pt>
                <c:pt idx="7911">
                  <c:v>1.60353553</c:v>
                </c:pt>
                <c:pt idx="7912">
                  <c:v>2.2999999500000001</c:v>
                </c:pt>
                <c:pt idx="7913">
                  <c:v>1.9055901799999999</c:v>
                </c:pt>
                <c:pt idx="7914">
                  <c:v>2.80353546</c:v>
                </c:pt>
                <c:pt idx="7915">
                  <c:v>2.9055900600000002</c:v>
                </c:pt>
                <c:pt idx="7916">
                  <c:v>4.9050002099999999</c:v>
                </c:pt>
                <c:pt idx="7917">
                  <c:v>4.3079056700000002</c:v>
                </c:pt>
                <c:pt idx="7918">
                  <c:v>1.7111803299999999</c:v>
                </c:pt>
                <c:pt idx="7919">
                  <c:v>1.4025000299999999</c:v>
                </c:pt>
                <c:pt idx="7920">
                  <c:v>2.0055901999999999</c:v>
                </c:pt>
                <c:pt idx="7921">
                  <c:v>0.70333331799999999</c:v>
                </c:pt>
                <c:pt idx="7922">
                  <c:v>1.80901384</c:v>
                </c:pt>
                <c:pt idx="7923">
                  <c:v>2.6090138</c:v>
                </c:pt>
                <c:pt idx="7924">
                  <c:v>6.0111803999999998</c:v>
                </c:pt>
                <c:pt idx="7925">
                  <c:v>2.3055913399999999</c:v>
                </c:pt>
                <c:pt idx="7926">
                  <c:v>1.4052704600000001</c:v>
                </c:pt>
                <c:pt idx="7927">
                  <c:v>1.30600929</c:v>
                </c:pt>
                <c:pt idx="7928">
                  <c:v>1.7050000400000001</c:v>
                </c:pt>
                <c:pt idx="7929">
                  <c:v>0.80000001200000004</c:v>
                </c:pt>
                <c:pt idx="7930">
                  <c:v>1.50750005</c:v>
                </c:pt>
                <c:pt idx="7931">
                  <c:v>2.90707111</c:v>
                </c:pt>
                <c:pt idx="7932">
                  <c:v>7.2025022500000002</c:v>
                </c:pt>
                <c:pt idx="7933">
                  <c:v>4.1111803099999999</c:v>
                </c:pt>
                <c:pt idx="7934">
                  <c:v>2.50372672</c:v>
                </c:pt>
                <c:pt idx="7935">
                  <c:v>0.90372675700000005</c:v>
                </c:pt>
                <c:pt idx="7936">
                  <c:v>1.30559015</c:v>
                </c:pt>
                <c:pt idx="7937">
                  <c:v>1.60353553</c:v>
                </c:pt>
                <c:pt idx="7938">
                  <c:v>1.0055902000000001</c:v>
                </c:pt>
                <c:pt idx="7939">
                  <c:v>4.2000026699999999</c:v>
                </c:pt>
                <c:pt idx="7940">
                  <c:v>5.6066665599999999</c:v>
                </c:pt>
                <c:pt idx="7941">
                  <c:v>4.1075000800000003</c:v>
                </c:pt>
                <c:pt idx="7942">
                  <c:v>1.21249998</c:v>
                </c:pt>
                <c:pt idx="7943">
                  <c:v>0.40558797099999999</c:v>
                </c:pt>
                <c:pt idx="7944">
                  <c:v>2.9035356000000001</c:v>
                </c:pt>
                <c:pt idx="7945">
                  <c:v>2.2055902500000002</c:v>
                </c:pt>
                <c:pt idx="7946">
                  <c:v>1.8120185099999999</c:v>
                </c:pt>
                <c:pt idx="7947">
                  <c:v>2.7055902500000002</c:v>
                </c:pt>
                <c:pt idx="7948">
                  <c:v>5.0037245800000001</c:v>
                </c:pt>
                <c:pt idx="7949">
                  <c:v>2.6075024600000001</c:v>
                </c:pt>
                <c:pt idx="7950">
                  <c:v>1.30372679</c:v>
                </c:pt>
                <c:pt idx="7951">
                  <c:v>1.39999998</c:v>
                </c:pt>
                <c:pt idx="7952">
                  <c:v>1.70249999</c:v>
                </c:pt>
                <c:pt idx="7953">
                  <c:v>0.80559015300000003</c:v>
                </c:pt>
                <c:pt idx="7954">
                  <c:v>1.60901392</c:v>
                </c:pt>
                <c:pt idx="7955">
                  <c:v>4.0070710199999997</c:v>
                </c:pt>
                <c:pt idx="7956">
                  <c:v>6.9016666400000002</c:v>
                </c:pt>
                <c:pt idx="7957">
                  <c:v>3.5055901999999999</c:v>
                </c:pt>
                <c:pt idx="7958">
                  <c:v>1.6074999599999999</c:v>
                </c:pt>
                <c:pt idx="7959">
                  <c:v>1.6024999600000001</c:v>
                </c:pt>
                <c:pt idx="7960">
                  <c:v>2.5134630200000001</c:v>
                </c:pt>
                <c:pt idx="7961">
                  <c:v>1.0055902000000001</c:v>
                </c:pt>
                <c:pt idx="7962">
                  <c:v>1.2050000400000001</c:v>
                </c:pt>
                <c:pt idx="7963">
                  <c:v>4.5023570099999999</c:v>
                </c:pt>
                <c:pt idx="7964">
                  <c:v>2.90707278</c:v>
                </c:pt>
                <c:pt idx="7965">
                  <c:v>6.9134631200000003</c:v>
                </c:pt>
                <c:pt idx="7966">
                  <c:v>2.00250006</c:v>
                </c:pt>
                <c:pt idx="7967">
                  <c:v>1.0049999999999999</c:v>
                </c:pt>
                <c:pt idx="7968">
                  <c:v>0.203727871</c:v>
                </c:pt>
                <c:pt idx="7969">
                  <c:v>0.80559015300000003</c:v>
                </c:pt>
                <c:pt idx="7970">
                  <c:v>1.4079056999999999</c:v>
                </c:pt>
                <c:pt idx="7971">
                  <c:v>3.50372672</c:v>
                </c:pt>
                <c:pt idx="7972">
                  <c:v>8.5124998099999996</c:v>
                </c:pt>
                <c:pt idx="7973">
                  <c:v>3.5055901999999999</c:v>
                </c:pt>
                <c:pt idx="7974">
                  <c:v>2.1037256700000002</c:v>
                </c:pt>
                <c:pt idx="7975">
                  <c:v>1.1070710399999999</c:v>
                </c:pt>
                <c:pt idx="7976">
                  <c:v>0.50897300199999995</c:v>
                </c:pt>
                <c:pt idx="7977">
                  <c:v>0.506871819</c:v>
                </c:pt>
                <c:pt idx="7978">
                  <c:v>1.5037268399999999</c:v>
                </c:pt>
                <c:pt idx="7979">
                  <c:v>2.5060105300000002</c:v>
                </c:pt>
                <c:pt idx="7980">
                  <c:v>5.00790501</c:v>
                </c:pt>
                <c:pt idx="7981">
                  <c:v>3.70707107</c:v>
                </c:pt>
                <c:pt idx="7982">
                  <c:v>1.8035355799999999</c:v>
                </c:pt>
                <c:pt idx="7983">
                  <c:v>0.605000019</c:v>
                </c:pt>
                <c:pt idx="7984">
                  <c:v>1.5050025</c:v>
                </c:pt>
                <c:pt idx="7985">
                  <c:v>0.70353555700000003</c:v>
                </c:pt>
                <c:pt idx="7986">
                  <c:v>1.7035355599999999</c:v>
                </c:pt>
                <c:pt idx="7987">
                  <c:v>3.2049999200000001</c:v>
                </c:pt>
                <c:pt idx="7988">
                  <c:v>7.6023569100000001</c:v>
                </c:pt>
                <c:pt idx="7989">
                  <c:v>3.6024999599999998</c:v>
                </c:pt>
                <c:pt idx="7990">
                  <c:v>1.40499997</c:v>
                </c:pt>
                <c:pt idx="7991">
                  <c:v>1.5</c:v>
                </c:pt>
                <c:pt idx="7992">
                  <c:v>1.60000002</c:v>
                </c:pt>
                <c:pt idx="7993">
                  <c:v>0.5</c:v>
                </c:pt>
                <c:pt idx="7994">
                  <c:v>1.89999998</c:v>
                </c:pt>
                <c:pt idx="7995">
                  <c:v>4.3000001900000004</c:v>
                </c:pt>
                <c:pt idx="7996">
                  <c:v>7.9000000999999997</c:v>
                </c:pt>
                <c:pt idx="7997">
                  <c:v>4.6999998099999996</c:v>
                </c:pt>
                <c:pt idx="7998">
                  <c:v>1.60000002</c:v>
                </c:pt>
                <c:pt idx="7999">
                  <c:v>1.1166666700000001</c:v>
                </c:pt>
                <c:pt idx="8000">
                  <c:v>0.50499999500000003</c:v>
                </c:pt>
                <c:pt idx="8001">
                  <c:v>0.81178510199999998</c:v>
                </c:pt>
                <c:pt idx="8002">
                  <c:v>1.4126928999999999</c:v>
                </c:pt>
                <c:pt idx="8003">
                  <c:v>2.8025000100000002</c:v>
                </c:pt>
                <c:pt idx="8004">
                  <c:v>7.1024999600000003</c:v>
                </c:pt>
                <c:pt idx="8005">
                  <c:v>4.1079058599999998</c:v>
                </c:pt>
                <c:pt idx="8006">
                  <c:v>2.0016665499999999</c:v>
                </c:pt>
                <c:pt idx="8007">
                  <c:v>0.30527046299999999</c:v>
                </c:pt>
                <c:pt idx="8008">
                  <c:v>0.80559015300000003</c:v>
                </c:pt>
                <c:pt idx="8009">
                  <c:v>0.51213353900000003</c:v>
                </c:pt>
                <c:pt idx="8010">
                  <c:v>2.9035356000000001</c:v>
                </c:pt>
                <c:pt idx="8011">
                  <c:v>2.6079056299999999</c:v>
                </c:pt>
                <c:pt idx="8012">
                  <c:v>6.1023569100000001</c:v>
                </c:pt>
                <c:pt idx="8013">
                  <c:v>3.7049999200000001</c:v>
                </c:pt>
                <c:pt idx="8014">
                  <c:v>1.8111803500000001</c:v>
                </c:pt>
                <c:pt idx="8015">
                  <c:v>0.90249997400000004</c:v>
                </c:pt>
                <c:pt idx="8016">
                  <c:v>0.80559015300000003</c:v>
                </c:pt>
                <c:pt idx="8017">
                  <c:v>1.4025000299999999</c:v>
                </c:pt>
                <c:pt idx="8018">
                  <c:v>1.5035355100000001</c:v>
                </c:pt>
                <c:pt idx="8019">
                  <c:v>2.1024999599999998</c:v>
                </c:pt>
                <c:pt idx="8020">
                  <c:v>5.80353546</c:v>
                </c:pt>
                <c:pt idx="8021">
                  <c:v>2.8050000700000002</c:v>
                </c:pt>
                <c:pt idx="8022">
                  <c:v>1.6075000800000001</c:v>
                </c:pt>
                <c:pt idx="8023">
                  <c:v>1.30559015</c:v>
                </c:pt>
                <c:pt idx="8024">
                  <c:v>1.9055901799999999</c:v>
                </c:pt>
                <c:pt idx="8025">
                  <c:v>0.90249997400000004</c:v>
                </c:pt>
                <c:pt idx="8026">
                  <c:v>1.7074999799999999</c:v>
                </c:pt>
                <c:pt idx="8027">
                  <c:v>3.0079057200000001</c:v>
                </c:pt>
                <c:pt idx="8028">
                  <c:v>6.6050000200000003</c:v>
                </c:pt>
                <c:pt idx="8029">
                  <c:v>3.0079057200000001</c:v>
                </c:pt>
                <c:pt idx="8030">
                  <c:v>2.1052696700000002</c:v>
                </c:pt>
                <c:pt idx="8031">
                  <c:v>1.0090138900000001</c:v>
                </c:pt>
                <c:pt idx="8032">
                  <c:v>1.5074535600000001</c:v>
                </c:pt>
                <c:pt idx="8033">
                  <c:v>0.90707105399999999</c:v>
                </c:pt>
                <c:pt idx="8034">
                  <c:v>2.1024999599999998</c:v>
                </c:pt>
                <c:pt idx="8035">
                  <c:v>2.7070727300000001</c:v>
                </c:pt>
                <c:pt idx="8036">
                  <c:v>6.3089752199999998</c:v>
                </c:pt>
                <c:pt idx="8037">
                  <c:v>1.91249859</c:v>
                </c:pt>
                <c:pt idx="8038">
                  <c:v>1.2079064799999999</c:v>
                </c:pt>
                <c:pt idx="8039">
                  <c:v>1.20249999</c:v>
                </c:pt>
                <c:pt idx="8040">
                  <c:v>1.7084983600000001</c:v>
                </c:pt>
                <c:pt idx="8041">
                  <c:v>0.80500245100000001</c:v>
                </c:pt>
                <c:pt idx="8042">
                  <c:v>1.7035321000000001</c:v>
                </c:pt>
                <c:pt idx="8043">
                  <c:v>4.3055901499999996</c:v>
                </c:pt>
                <c:pt idx="8044">
                  <c:v>7.2049999199999997</c:v>
                </c:pt>
                <c:pt idx="8045">
                  <c:v>4.2025022500000002</c:v>
                </c:pt>
                <c:pt idx="8046">
                  <c:v>0.50901389100000005</c:v>
                </c:pt>
                <c:pt idx="8047">
                  <c:v>1.6055912999999999</c:v>
                </c:pt>
                <c:pt idx="8048">
                  <c:v>1.0047158</c:v>
                </c:pt>
                <c:pt idx="8049">
                  <c:v>0.61118251099999998</c:v>
                </c:pt>
                <c:pt idx="8050">
                  <c:v>1.90471411</c:v>
                </c:pt>
                <c:pt idx="8051">
                  <c:v>2.9050023600000001</c:v>
                </c:pt>
                <c:pt idx="8052">
                  <c:v>5.9060091999999997</c:v>
                </c:pt>
                <c:pt idx="8053">
                  <c:v>1.31031013</c:v>
                </c:pt>
                <c:pt idx="8054">
                  <c:v>1.40559232</c:v>
                </c:pt>
                <c:pt idx="8055">
                  <c:v>1.4079056999999999</c:v>
                </c:pt>
                <c:pt idx="8056">
                  <c:v>1.0097183000000001</c:v>
                </c:pt>
                <c:pt idx="8057">
                  <c:v>1.40707111</c:v>
                </c:pt>
                <c:pt idx="8058">
                  <c:v>1.30790567</c:v>
                </c:pt>
                <c:pt idx="8059">
                  <c:v>0.905590177</c:v>
                </c:pt>
                <c:pt idx="8060">
                  <c:v>2.9106049500000002</c:v>
                </c:pt>
                <c:pt idx="8061">
                  <c:v>2.50372672</c:v>
                </c:pt>
                <c:pt idx="8062">
                  <c:v>1.30499995</c:v>
                </c:pt>
                <c:pt idx="8063">
                  <c:v>0.90558689800000003</c:v>
                </c:pt>
                <c:pt idx="8064">
                  <c:v>1.2050000400000001</c:v>
                </c:pt>
                <c:pt idx="8065">
                  <c:v>0.80353552100000003</c:v>
                </c:pt>
                <c:pt idx="8066">
                  <c:v>1.5049999999999999</c:v>
                </c:pt>
                <c:pt idx="8067">
                  <c:v>2.5133333200000001</c:v>
                </c:pt>
                <c:pt idx="8068">
                  <c:v>5.5024976700000003</c:v>
                </c:pt>
                <c:pt idx="8069">
                  <c:v>3.7023553800000002</c:v>
                </c:pt>
                <c:pt idx="8070">
                  <c:v>1.5106048599999999</c:v>
                </c:pt>
                <c:pt idx="8071">
                  <c:v>1.0055902000000001</c:v>
                </c:pt>
                <c:pt idx="8072">
                  <c:v>1.80687189</c:v>
                </c:pt>
                <c:pt idx="8073">
                  <c:v>0.810000002</c:v>
                </c:pt>
                <c:pt idx="8074">
                  <c:v>1.40499997</c:v>
                </c:pt>
                <c:pt idx="8075">
                  <c:v>3.40249991</c:v>
                </c:pt>
                <c:pt idx="8076">
                  <c:v>6.90353394</c:v>
                </c:pt>
                <c:pt idx="8077">
                  <c:v>4.0050001100000001</c:v>
                </c:pt>
                <c:pt idx="8078">
                  <c:v>2.5070693500000001</c:v>
                </c:pt>
                <c:pt idx="8079">
                  <c:v>0.90249997400000004</c:v>
                </c:pt>
                <c:pt idx="8080">
                  <c:v>1.2035355599999999</c:v>
                </c:pt>
                <c:pt idx="8081">
                  <c:v>0.90353727299999997</c:v>
                </c:pt>
                <c:pt idx="8082">
                  <c:v>1.5055902000000001</c:v>
                </c:pt>
                <c:pt idx="8083">
                  <c:v>4.0035357500000002</c:v>
                </c:pt>
                <c:pt idx="8084">
                  <c:v>6.2090139400000002</c:v>
                </c:pt>
                <c:pt idx="8085">
                  <c:v>3.2016642100000001</c:v>
                </c:pt>
                <c:pt idx="8086">
                  <c:v>1.6084978599999999</c:v>
                </c:pt>
                <c:pt idx="8087">
                  <c:v>0.71117925599999998</c:v>
                </c:pt>
                <c:pt idx="8088">
                  <c:v>1.3025000099999999</c:v>
                </c:pt>
                <c:pt idx="8089">
                  <c:v>0.80353724999999998</c:v>
                </c:pt>
                <c:pt idx="8090">
                  <c:v>1.20249999</c:v>
                </c:pt>
                <c:pt idx="8091">
                  <c:v>4.5079054799999998</c:v>
                </c:pt>
                <c:pt idx="8092">
                  <c:v>6.6999998099999996</c:v>
                </c:pt>
                <c:pt idx="8093">
                  <c:v>0.20250000100000001</c:v>
                </c:pt>
                <c:pt idx="8094">
                  <c:v>0.50849837099999995</c:v>
                </c:pt>
                <c:pt idx="8095">
                  <c:v>0.903535545</c:v>
                </c:pt>
                <c:pt idx="8096">
                  <c:v>0.704999983</c:v>
                </c:pt>
                <c:pt idx="8097">
                  <c:v>0.30000001199999998</c:v>
                </c:pt>
                <c:pt idx="8098">
                  <c:v>1.20372784</c:v>
                </c:pt>
                <c:pt idx="8099">
                  <c:v>3.40707111</c:v>
                </c:pt>
                <c:pt idx="8100">
                  <c:v>5.5070691099999998</c:v>
                </c:pt>
                <c:pt idx="8101">
                  <c:v>3.2090139400000002</c:v>
                </c:pt>
                <c:pt idx="8102">
                  <c:v>1.6124999499999999</c:v>
                </c:pt>
                <c:pt idx="8103">
                  <c:v>1.40849841</c:v>
                </c:pt>
                <c:pt idx="8104">
                  <c:v>1.0024999400000001</c:v>
                </c:pt>
                <c:pt idx="8105">
                  <c:v>0.703726768</c:v>
                </c:pt>
                <c:pt idx="8106">
                  <c:v>1.6103072199999999</c:v>
                </c:pt>
                <c:pt idx="8107">
                  <c:v>4.5047159199999998</c:v>
                </c:pt>
                <c:pt idx="8108">
                  <c:v>6.00250006</c:v>
                </c:pt>
                <c:pt idx="8109">
                  <c:v>4.7037277199999998</c:v>
                </c:pt>
                <c:pt idx="8110">
                  <c:v>2.6037266300000002</c:v>
                </c:pt>
                <c:pt idx="8111">
                  <c:v>2.0079057200000001</c:v>
                </c:pt>
                <c:pt idx="8112">
                  <c:v>1.40707111</c:v>
                </c:pt>
                <c:pt idx="8113">
                  <c:v>0.906871855</c:v>
                </c:pt>
                <c:pt idx="8114">
                  <c:v>0.90901386699999998</c:v>
                </c:pt>
                <c:pt idx="8115">
                  <c:v>3.10235715</c:v>
                </c:pt>
                <c:pt idx="8116">
                  <c:v>6.3055901499999996</c:v>
                </c:pt>
                <c:pt idx="8117">
                  <c:v>3.6050000199999999</c:v>
                </c:pt>
                <c:pt idx="8118">
                  <c:v>1.91030777</c:v>
                </c:pt>
                <c:pt idx="8119">
                  <c:v>0.90600925700000001</c:v>
                </c:pt>
                <c:pt idx="8120">
                  <c:v>0.803728938</c:v>
                </c:pt>
                <c:pt idx="8121">
                  <c:v>0.70527046900000001</c:v>
                </c:pt>
                <c:pt idx="8122">
                  <c:v>1.2070694</c:v>
                </c:pt>
                <c:pt idx="8123">
                  <c:v>4.2055892899999998</c:v>
                </c:pt>
                <c:pt idx="8124">
                  <c:v>6.2052702899999996</c:v>
                </c:pt>
                <c:pt idx="8125">
                  <c:v>3.1099999</c:v>
                </c:pt>
                <c:pt idx="8126">
                  <c:v>1.8125</c:v>
                </c:pt>
                <c:pt idx="8127">
                  <c:v>0.60353380400000001</c:v>
                </c:pt>
                <c:pt idx="8128">
                  <c:v>1.10353553</c:v>
                </c:pt>
                <c:pt idx="8129">
                  <c:v>1.60353553</c:v>
                </c:pt>
                <c:pt idx="8130">
                  <c:v>1.1024999600000001</c:v>
                </c:pt>
                <c:pt idx="8131">
                  <c:v>3.2049999200000001</c:v>
                </c:pt>
                <c:pt idx="8132">
                  <c:v>5.6052713399999998</c:v>
                </c:pt>
                <c:pt idx="8133">
                  <c:v>3.4035136700000002</c:v>
                </c:pt>
                <c:pt idx="8134">
                  <c:v>2.0047140099999998</c:v>
                </c:pt>
                <c:pt idx="8135">
                  <c:v>0.21118034399999999</c:v>
                </c:pt>
                <c:pt idx="8136">
                  <c:v>0.20559017399999999</c:v>
                </c:pt>
                <c:pt idx="8137">
                  <c:v>0.605000019</c:v>
                </c:pt>
                <c:pt idx="8138">
                  <c:v>1.0079057199999999</c:v>
                </c:pt>
                <c:pt idx="8139">
                  <c:v>3.8025000100000002</c:v>
                </c:pt>
                <c:pt idx="8140">
                  <c:v>7.7055902500000002</c:v>
                </c:pt>
                <c:pt idx="8141">
                  <c:v>3.8050000700000002</c:v>
                </c:pt>
                <c:pt idx="8142">
                  <c:v>2.4171593200000001</c:v>
                </c:pt>
                <c:pt idx="8143">
                  <c:v>0.50559014099999999</c:v>
                </c:pt>
                <c:pt idx="8144">
                  <c:v>0.70249998599999997</c:v>
                </c:pt>
                <c:pt idx="8145">
                  <c:v>0.50353550899999999</c:v>
                </c:pt>
                <c:pt idx="8146">
                  <c:v>1.4079056999999999</c:v>
                </c:pt>
                <c:pt idx="8147">
                  <c:v>4.2137436900000003</c:v>
                </c:pt>
                <c:pt idx="8148">
                  <c:v>7.10707092</c:v>
                </c:pt>
                <c:pt idx="8149">
                  <c:v>3.7035355600000002</c:v>
                </c:pt>
                <c:pt idx="8150">
                  <c:v>3.2016642100000001</c:v>
                </c:pt>
                <c:pt idx="8151">
                  <c:v>2.1055901100000001</c:v>
                </c:pt>
                <c:pt idx="8152">
                  <c:v>1.6055902200000001</c:v>
                </c:pt>
                <c:pt idx="8153">
                  <c:v>1.5055902000000001</c:v>
                </c:pt>
                <c:pt idx="8154">
                  <c:v>0.30235701799999998</c:v>
                </c:pt>
                <c:pt idx="8155">
                  <c:v>3.0035355099999999</c:v>
                </c:pt>
                <c:pt idx="8156">
                  <c:v>5.2100000399999997</c:v>
                </c:pt>
                <c:pt idx="8157">
                  <c:v>3.71054101</c:v>
                </c:pt>
                <c:pt idx="8158">
                  <c:v>2.3025000100000002</c:v>
                </c:pt>
                <c:pt idx="8159">
                  <c:v>1.1024999600000001</c:v>
                </c:pt>
                <c:pt idx="8160">
                  <c:v>0.80500000699999996</c:v>
                </c:pt>
                <c:pt idx="8161">
                  <c:v>1.3025023899999999</c:v>
                </c:pt>
                <c:pt idx="8162">
                  <c:v>0.707499981</c:v>
                </c:pt>
                <c:pt idx="8163">
                  <c:v>4.8055901499999996</c:v>
                </c:pt>
                <c:pt idx="8164">
                  <c:v>6.2047138200000003</c:v>
                </c:pt>
                <c:pt idx="8165">
                  <c:v>4.50250006</c:v>
                </c:pt>
                <c:pt idx="8166">
                  <c:v>1.8035355799999999</c:v>
                </c:pt>
                <c:pt idx="8167">
                  <c:v>0.403535545</c:v>
                </c:pt>
                <c:pt idx="8168">
                  <c:v>0.90166664100000005</c:v>
                </c:pt>
                <c:pt idx="8169">
                  <c:v>0.80250001000000004</c:v>
                </c:pt>
                <c:pt idx="8170">
                  <c:v>1.6050000200000001</c:v>
                </c:pt>
                <c:pt idx="8171">
                  <c:v>5.1999998099999996</c:v>
                </c:pt>
                <c:pt idx="8172">
                  <c:v>6.00250006</c:v>
                </c:pt>
                <c:pt idx="8173">
                  <c:v>3.9055879099999999</c:v>
                </c:pt>
                <c:pt idx="8174">
                  <c:v>1.4025000299999999</c:v>
                </c:pt>
                <c:pt idx="8175">
                  <c:v>0.70353555700000003</c:v>
                </c:pt>
                <c:pt idx="8176">
                  <c:v>1.40527129</c:v>
                </c:pt>
                <c:pt idx="8177">
                  <c:v>2.0015714199999999</c:v>
                </c:pt>
                <c:pt idx="8178">
                  <c:v>0.60166668899999998</c:v>
                </c:pt>
                <c:pt idx="8179">
                  <c:v>2.90499997</c:v>
                </c:pt>
                <c:pt idx="8180">
                  <c:v>7.4074535399999997</c:v>
                </c:pt>
                <c:pt idx="8181">
                  <c:v>3.2097170400000001</c:v>
                </c:pt>
                <c:pt idx="8182">
                  <c:v>1.4074535399999999</c:v>
                </c:pt>
                <c:pt idx="8183">
                  <c:v>0.40250000400000002</c:v>
                </c:pt>
                <c:pt idx="8184">
                  <c:v>0.5</c:v>
                </c:pt>
                <c:pt idx="8185">
                  <c:v>1.1074999599999999</c:v>
                </c:pt>
                <c:pt idx="8186">
                  <c:v>1.2035355599999999</c:v>
                </c:pt>
                <c:pt idx="8187">
                  <c:v>4.60559034</c:v>
                </c:pt>
                <c:pt idx="8188">
                  <c:v>7.00558996</c:v>
                </c:pt>
                <c:pt idx="8189">
                  <c:v>4.4090137499999997</c:v>
                </c:pt>
                <c:pt idx="8190">
                  <c:v>2.7035338900000001</c:v>
                </c:pt>
                <c:pt idx="8191">
                  <c:v>1.5035355100000001</c:v>
                </c:pt>
                <c:pt idx="8192">
                  <c:v>1.0044444800000001</c:v>
                </c:pt>
                <c:pt idx="8193">
                  <c:v>0.60353726100000005</c:v>
                </c:pt>
                <c:pt idx="8194">
                  <c:v>1.0103077899999999</c:v>
                </c:pt>
                <c:pt idx="8195">
                  <c:v>4.0035357500000002</c:v>
                </c:pt>
                <c:pt idx="8196">
                  <c:v>6.6033334699999999</c:v>
                </c:pt>
                <c:pt idx="8197">
                  <c:v>4.3000001900000004</c:v>
                </c:pt>
                <c:pt idx="8198">
                  <c:v>2.30566549</c:v>
                </c:pt>
                <c:pt idx="8199">
                  <c:v>0.70559018900000003</c:v>
                </c:pt>
                <c:pt idx="8200">
                  <c:v>0.605000019</c:v>
                </c:pt>
                <c:pt idx="8201">
                  <c:v>1.1037267399999999</c:v>
                </c:pt>
                <c:pt idx="8202">
                  <c:v>0.704999983</c:v>
                </c:pt>
                <c:pt idx="8203">
                  <c:v>3.1070711599999998</c:v>
                </c:pt>
                <c:pt idx="8204">
                  <c:v>7.7024998699999996</c:v>
                </c:pt>
                <c:pt idx="8205">
                  <c:v>4.3060092900000004</c:v>
                </c:pt>
                <c:pt idx="8206">
                  <c:v>1.89999998</c:v>
                </c:pt>
                <c:pt idx="8207">
                  <c:v>0.60790568599999995</c:v>
                </c:pt>
                <c:pt idx="8208">
                  <c:v>0.80666667199999997</c:v>
                </c:pt>
                <c:pt idx="8209">
                  <c:v>0.80353552100000003</c:v>
                </c:pt>
                <c:pt idx="8210">
                  <c:v>1.0060092199999999</c:v>
                </c:pt>
                <c:pt idx="8211">
                  <c:v>3.8050000700000002</c:v>
                </c:pt>
                <c:pt idx="8212">
                  <c:v>7.4074997900000001</c:v>
                </c:pt>
                <c:pt idx="8213">
                  <c:v>3.7100000400000002</c:v>
                </c:pt>
                <c:pt idx="8214">
                  <c:v>2.4035356000000001</c:v>
                </c:pt>
                <c:pt idx="8215">
                  <c:v>0.80250001000000004</c:v>
                </c:pt>
                <c:pt idx="8216">
                  <c:v>0.70333331799999999</c:v>
                </c:pt>
                <c:pt idx="8217">
                  <c:v>0.80353552100000003</c:v>
                </c:pt>
                <c:pt idx="8218">
                  <c:v>1.31118143</c:v>
                </c:pt>
                <c:pt idx="8219">
                  <c:v>3.4055903000000001</c:v>
                </c:pt>
                <c:pt idx="8220">
                  <c:v>6.4050002099999999</c:v>
                </c:pt>
                <c:pt idx="8221">
                  <c:v>3.30999994</c:v>
                </c:pt>
                <c:pt idx="8222">
                  <c:v>2.2049999200000001</c:v>
                </c:pt>
                <c:pt idx="8223">
                  <c:v>1.6055902200000001</c:v>
                </c:pt>
                <c:pt idx="8224">
                  <c:v>0.60249757800000003</c:v>
                </c:pt>
                <c:pt idx="8225">
                  <c:v>1.70249999</c:v>
                </c:pt>
                <c:pt idx="8226">
                  <c:v>1.80527043</c:v>
                </c:pt>
                <c:pt idx="8227">
                  <c:v>3.6055891500000001</c:v>
                </c:pt>
                <c:pt idx="8228">
                  <c:v>6.30353546</c:v>
                </c:pt>
                <c:pt idx="8229">
                  <c:v>2.80999994</c:v>
                </c:pt>
                <c:pt idx="8230">
                  <c:v>2.0074999299999998</c:v>
                </c:pt>
                <c:pt idx="8231">
                  <c:v>0.90499997099999996</c:v>
                </c:pt>
                <c:pt idx="8232">
                  <c:v>0.40249997399999998</c:v>
                </c:pt>
                <c:pt idx="8233">
                  <c:v>0.605000019</c:v>
                </c:pt>
                <c:pt idx="8234">
                  <c:v>1.80499995</c:v>
                </c:pt>
                <c:pt idx="8235">
                  <c:v>3.4024975300000002</c:v>
                </c:pt>
                <c:pt idx="8236">
                  <c:v>7.9055900599999998</c:v>
                </c:pt>
                <c:pt idx="8237">
                  <c:v>2.6052703899999998</c:v>
                </c:pt>
                <c:pt idx="8238">
                  <c:v>1.8055880099999999</c:v>
                </c:pt>
                <c:pt idx="8239">
                  <c:v>1.1050000200000001</c:v>
                </c:pt>
                <c:pt idx="8240">
                  <c:v>0.80559015300000003</c:v>
                </c:pt>
                <c:pt idx="8241">
                  <c:v>0.30250000999999999</c:v>
                </c:pt>
                <c:pt idx="8242">
                  <c:v>1.6024999600000001</c:v>
                </c:pt>
                <c:pt idx="8243">
                  <c:v>3.5047123400000002</c:v>
                </c:pt>
                <c:pt idx="8244">
                  <c:v>7.3000001900000004</c:v>
                </c:pt>
                <c:pt idx="8245">
                  <c:v>3.3049974400000002</c:v>
                </c:pt>
                <c:pt idx="8246">
                  <c:v>1.80527043</c:v>
                </c:pt>
                <c:pt idx="8247">
                  <c:v>1.80790567</c:v>
                </c:pt>
                <c:pt idx="8248">
                  <c:v>1.00527203</c:v>
                </c:pt>
                <c:pt idx="8249">
                  <c:v>0.707072794</c:v>
                </c:pt>
                <c:pt idx="8250">
                  <c:v>1.60353553</c:v>
                </c:pt>
                <c:pt idx="8251">
                  <c:v>3.70527053</c:v>
                </c:pt>
                <c:pt idx="8252">
                  <c:v>7.3024997699999998</c:v>
                </c:pt>
                <c:pt idx="8253">
                  <c:v>2.5025024400000002</c:v>
                </c:pt>
                <c:pt idx="8254">
                  <c:v>1.70249999</c:v>
                </c:pt>
                <c:pt idx="8255">
                  <c:v>0.50353723800000005</c:v>
                </c:pt>
                <c:pt idx="8256">
                  <c:v>0.50499999500000003</c:v>
                </c:pt>
                <c:pt idx="8257">
                  <c:v>1.8075000000000001</c:v>
                </c:pt>
                <c:pt idx="8258">
                  <c:v>0.40558907399999999</c:v>
                </c:pt>
                <c:pt idx="8259">
                  <c:v>3.70707107</c:v>
                </c:pt>
                <c:pt idx="8260">
                  <c:v>7.10471392</c:v>
                </c:pt>
                <c:pt idx="8261">
                  <c:v>3.9055924399999999</c:v>
                </c:pt>
                <c:pt idx="8262">
                  <c:v>2.1060092400000001</c:v>
                </c:pt>
                <c:pt idx="8263">
                  <c:v>0.69999998799999996</c:v>
                </c:pt>
                <c:pt idx="8264">
                  <c:v>1.1050000200000001</c:v>
                </c:pt>
                <c:pt idx="8265">
                  <c:v>1.60000002</c:v>
                </c:pt>
                <c:pt idx="8266">
                  <c:v>0.60372895000000004</c:v>
                </c:pt>
                <c:pt idx="8267">
                  <c:v>3.00333571</c:v>
                </c:pt>
                <c:pt idx="8268">
                  <c:v>7.20790577</c:v>
                </c:pt>
                <c:pt idx="8269">
                  <c:v>3.1024999599999998</c:v>
                </c:pt>
                <c:pt idx="8270">
                  <c:v>1.5074535600000001</c:v>
                </c:pt>
                <c:pt idx="8271">
                  <c:v>0.80250001000000004</c:v>
                </c:pt>
                <c:pt idx="8272">
                  <c:v>0.20250000100000001</c:v>
                </c:pt>
                <c:pt idx="8273">
                  <c:v>0.50707280600000004</c:v>
                </c:pt>
                <c:pt idx="8274">
                  <c:v>0.90235876999999998</c:v>
                </c:pt>
                <c:pt idx="8275">
                  <c:v>3.80901384</c:v>
                </c:pt>
                <c:pt idx="8276">
                  <c:v>7.4050002099999999</c:v>
                </c:pt>
                <c:pt idx="8277">
                  <c:v>3.7035355600000002</c:v>
                </c:pt>
                <c:pt idx="8278">
                  <c:v>2.1050000199999999</c:v>
                </c:pt>
                <c:pt idx="8279">
                  <c:v>0.60372787699999997</c:v>
                </c:pt>
                <c:pt idx="8280">
                  <c:v>0.50707107799999995</c:v>
                </c:pt>
                <c:pt idx="8281">
                  <c:v>0.902357042</c:v>
                </c:pt>
                <c:pt idx="8282">
                  <c:v>0.40250000400000002</c:v>
                </c:pt>
                <c:pt idx="8283">
                  <c:v>3.0055901999999999</c:v>
                </c:pt>
                <c:pt idx="8284">
                  <c:v>5.6106081000000003</c:v>
                </c:pt>
                <c:pt idx="8285">
                  <c:v>3.0055901999999999</c:v>
                </c:pt>
                <c:pt idx="8286">
                  <c:v>0.80372679199999997</c:v>
                </c:pt>
                <c:pt idx="8287">
                  <c:v>0.60790568599999995</c:v>
                </c:pt>
                <c:pt idx="8288">
                  <c:v>0.70249998599999997</c:v>
                </c:pt>
                <c:pt idx="8289">
                  <c:v>1.6050000200000001</c:v>
                </c:pt>
                <c:pt idx="8290">
                  <c:v>0.70901387900000001</c:v>
                </c:pt>
                <c:pt idx="8291">
                  <c:v>2.6068718400000002</c:v>
                </c:pt>
                <c:pt idx="8292">
                  <c:v>5</c:v>
                </c:pt>
                <c:pt idx="8293">
                  <c:v>3.0103077900000001</c:v>
                </c:pt>
                <c:pt idx="8294">
                  <c:v>0.90558797099999999</c:v>
                </c:pt>
                <c:pt idx="8295">
                  <c:v>0.70333331799999999</c:v>
                </c:pt>
                <c:pt idx="8296">
                  <c:v>1.70249999</c:v>
                </c:pt>
                <c:pt idx="8297">
                  <c:v>1.4035354900000001</c:v>
                </c:pt>
                <c:pt idx="8298">
                  <c:v>1.6090118899999999</c:v>
                </c:pt>
                <c:pt idx="8299">
                  <c:v>3.90249991</c:v>
                </c:pt>
                <c:pt idx="8300">
                  <c:v>5.9055900599999998</c:v>
                </c:pt>
                <c:pt idx="8301">
                  <c:v>2.40499997</c:v>
                </c:pt>
                <c:pt idx="8302">
                  <c:v>1.50000238</c:v>
                </c:pt>
                <c:pt idx="8303">
                  <c:v>1.3025000099999999</c:v>
                </c:pt>
                <c:pt idx="8304">
                  <c:v>1.1050000200000001</c:v>
                </c:pt>
                <c:pt idx="8305">
                  <c:v>1.50250006</c:v>
                </c:pt>
                <c:pt idx="8306">
                  <c:v>1.5</c:v>
                </c:pt>
                <c:pt idx="8307">
                  <c:v>2.8025000100000002</c:v>
                </c:pt>
                <c:pt idx="8308">
                  <c:v>4.00833321</c:v>
                </c:pt>
                <c:pt idx="8309">
                  <c:v>2.5035371799999999</c:v>
                </c:pt>
                <c:pt idx="8310">
                  <c:v>2.00499749</c:v>
                </c:pt>
                <c:pt idx="8311">
                  <c:v>1.0049999999999999</c:v>
                </c:pt>
                <c:pt idx="8312">
                  <c:v>0.70790648499999997</c:v>
                </c:pt>
                <c:pt idx="8313">
                  <c:v>0.90471404799999999</c:v>
                </c:pt>
                <c:pt idx="8314">
                  <c:v>1.6016666900000001</c:v>
                </c:pt>
                <c:pt idx="8315">
                  <c:v>2.2055902500000002</c:v>
                </c:pt>
                <c:pt idx="8316">
                  <c:v>5.6050000200000003</c:v>
                </c:pt>
                <c:pt idx="8317">
                  <c:v>3.00250006</c:v>
                </c:pt>
                <c:pt idx="8318">
                  <c:v>2.1106720000000001</c:v>
                </c:pt>
                <c:pt idx="8319">
                  <c:v>0.707499981</c:v>
                </c:pt>
                <c:pt idx="8320">
                  <c:v>0.70559018900000003</c:v>
                </c:pt>
                <c:pt idx="8321">
                  <c:v>0.307905704</c:v>
                </c:pt>
                <c:pt idx="8322">
                  <c:v>1.7035355599999999</c:v>
                </c:pt>
                <c:pt idx="8323">
                  <c:v>2.7055902500000002</c:v>
                </c:pt>
                <c:pt idx="8324">
                  <c:v>4.9025001499999998</c:v>
                </c:pt>
                <c:pt idx="8325">
                  <c:v>3.1035144300000002</c:v>
                </c:pt>
                <c:pt idx="8326">
                  <c:v>1.50000238</c:v>
                </c:pt>
                <c:pt idx="8327">
                  <c:v>0.40166667099999998</c:v>
                </c:pt>
                <c:pt idx="8328">
                  <c:v>0.70971828699999995</c:v>
                </c:pt>
                <c:pt idx="8329">
                  <c:v>0.30559018300000002</c:v>
                </c:pt>
                <c:pt idx="8330">
                  <c:v>1.60353553</c:v>
                </c:pt>
                <c:pt idx="8331">
                  <c:v>2.9050023600000001</c:v>
                </c:pt>
                <c:pt idx="8332">
                  <c:v>5.6047124899999998</c:v>
                </c:pt>
                <c:pt idx="8333">
                  <c:v>2.6024999599999998</c:v>
                </c:pt>
                <c:pt idx="8334">
                  <c:v>1.60353553</c:v>
                </c:pt>
                <c:pt idx="8335">
                  <c:v>0.40559235199999999</c:v>
                </c:pt>
                <c:pt idx="8336">
                  <c:v>0.105590165</c:v>
                </c:pt>
                <c:pt idx="8337">
                  <c:v>0.70559018900000003</c:v>
                </c:pt>
                <c:pt idx="8338">
                  <c:v>1.7035355599999999</c:v>
                </c:pt>
                <c:pt idx="8339">
                  <c:v>2.8050000700000002</c:v>
                </c:pt>
                <c:pt idx="8340">
                  <c:v>5.3052706699999996</c:v>
                </c:pt>
                <c:pt idx="8341">
                  <c:v>4.2000026699999999</c:v>
                </c:pt>
                <c:pt idx="8342">
                  <c:v>1.2999999499999999</c:v>
                </c:pt>
                <c:pt idx="8343">
                  <c:v>0.602500021</c:v>
                </c:pt>
                <c:pt idx="8344">
                  <c:v>0.501571357</c:v>
                </c:pt>
                <c:pt idx="8345">
                  <c:v>0.70249998599999997</c:v>
                </c:pt>
                <c:pt idx="8346">
                  <c:v>0.406871855</c:v>
                </c:pt>
                <c:pt idx="8347">
                  <c:v>3.0090138899999999</c:v>
                </c:pt>
                <c:pt idx="8348">
                  <c:v>3.3025000100000002</c:v>
                </c:pt>
                <c:pt idx="8349">
                  <c:v>2.6024999599999998</c:v>
                </c:pt>
                <c:pt idx="8350">
                  <c:v>2.30353546</c:v>
                </c:pt>
                <c:pt idx="8351">
                  <c:v>1.1070728299999999</c:v>
                </c:pt>
                <c:pt idx="8352">
                  <c:v>0.30500000700000002</c:v>
                </c:pt>
                <c:pt idx="8353">
                  <c:v>0.90901386699999998</c:v>
                </c:pt>
                <c:pt idx="8354">
                  <c:v>0.70745462199999998</c:v>
                </c:pt>
                <c:pt idx="8355">
                  <c:v>3.3079056699999998</c:v>
                </c:pt>
                <c:pt idx="8356">
                  <c:v>6.3035373699999999</c:v>
                </c:pt>
                <c:pt idx="8357">
                  <c:v>2.50250006</c:v>
                </c:pt>
                <c:pt idx="8358">
                  <c:v>1.3055912300000001</c:v>
                </c:pt>
                <c:pt idx="8359">
                  <c:v>0.50790262200000003</c:v>
                </c:pt>
                <c:pt idx="8360">
                  <c:v>0.70353728500000001</c:v>
                </c:pt>
                <c:pt idx="8361">
                  <c:v>0.50235700599999999</c:v>
                </c:pt>
                <c:pt idx="8362">
                  <c:v>1.2050000400000001</c:v>
                </c:pt>
                <c:pt idx="8363">
                  <c:v>2.81117821</c:v>
                </c:pt>
                <c:pt idx="8364">
                  <c:v>5.9075026499999996</c:v>
                </c:pt>
                <c:pt idx="8365">
                  <c:v>2.00499749</c:v>
                </c:pt>
                <c:pt idx="8366">
                  <c:v>1.00750005</c:v>
                </c:pt>
                <c:pt idx="8367">
                  <c:v>0.802497566</c:v>
                </c:pt>
                <c:pt idx="8368">
                  <c:v>0.80000001200000004</c:v>
                </c:pt>
                <c:pt idx="8369">
                  <c:v>0.40157136300000001</c:v>
                </c:pt>
                <c:pt idx="8370">
                  <c:v>0.90499997099999996</c:v>
                </c:pt>
                <c:pt idx="8371">
                  <c:v>2.10372782</c:v>
                </c:pt>
                <c:pt idx="8372">
                  <c:v>5.4055900599999998</c:v>
                </c:pt>
                <c:pt idx="8373">
                  <c:v>2.1011135599999999</c:v>
                </c:pt>
                <c:pt idx="8374">
                  <c:v>1.3035355799999999</c:v>
                </c:pt>
                <c:pt idx="8375">
                  <c:v>0.407499999</c:v>
                </c:pt>
                <c:pt idx="8376">
                  <c:v>0.407499999</c:v>
                </c:pt>
                <c:pt idx="8377">
                  <c:v>1.70249999</c:v>
                </c:pt>
                <c:pt idx="8378">
                  <c:v>0.10372677399999999</c:v>
                </c:pt>
                <c:pt idx="8379">
                  <c:v>2.71030784</c:v>
                </c:pt>
                <c:pt idx="8380">
                  <c:v>5.7024974799999999</c:v>
                </c:pt>
                <c:pt idx="8381">
                  <c:v>2.5060093399999999</c:v>
                </c:pt>
                <c:pt idx="8382">
                  <c:v>1.0035373000000001</c:v>
                </c:pt>
                <c:pt idx="8383">
                  <c:v>0.602500021</c:v>
                </c:pt>
                <c:pt idx="8384">
                  <c:v>0.40250000400000002</c:v>
                </c:pt>
                <c:pt idx="8385">
                  <c:v>0.80166667700000005</c:v>
                </c:pt>
                <c:pt idx="8386">
                  <c:v>0.905590177</c:v>
                </c:pt>
                <c:pt idx="8387">
                  <c:v>2.6033332300000001</c:v>
                </c:pt>
                <c:pt idx="8388">
                  <c:v>5.3016691199999997</c:v>
                </c:pt>
                <c:pt idx="8389">
                  <c:v>2.5070710200000001</c:v>
                </c:pt>
                <c:pt idx="8390">
                  <c:v>1.70235705</c:v>
                </c:pt>
                <c:pt idx="8391">
                  <c:v>0.80500000699999996</c:v>
                </c:pt>
                <c:pt idx="8392">
                  <c:v>0.60559016499999996</c:v>
                </c:pt>
                <c:pt idx="8393">
                  <c:v>0.30333334200000001</c:v>
                </c:pt>
                <c:pt idx="8394">
                  <c:v>1.4047139900000001</c:v>
                </c:pt>
                <c:pt idx="8395">
                  <c:v>2.4055900600000002</c:v>
                </c:pt>
                <c:pt idx="8396">
                  <c:v>5.3103079800000001</c:v>
                </c:pt>
                <c:pt idx="8397">
                  <c:v>2.3083334</c:v>
                </c:pt>
                <c:pt idx="8398">
                  <c:v>1.5</c:v>
                </c:pt>
                <c:pt idx="8399">
                  <c:v>0.605000019</c:v>
                </c:pt>
                <c:pt idx="8400">
                  <c:v>0.40471404799999999</c:v>
                </c:pt>
                <c:pt idx="8401">
                  <c:v>0.90250003300000003</c:v>
                </c:pt>
                <c:pt idx="8402">
                  <c:v>1.2023587200000001</c:v>
                </c:pt>
                <c:pt idx="8403">
                  <c:v>3.4074535400000001</c:v>
                </c:pt>
                <c:pt idx="8404">
                  <c:v>5.2035355599999997</c:v>
                </c:pt>
                <c:pt idx="8405">
                  <c:v>3.6052703899999998</c:v>
                </c:pt>
                <c:pt idx="8406">
                  <c:v>1.9035354900000001</c:v>
                </c:pt>
                <c:pt idx="8407">
                  <c:v>1.5078567300000001</c:v>
                </c:pt>
                <c:pt idx="8408">
                  <c:v>1.10000002</c:v>
                </c:pt>
                <c:pt idx="8409">
                  <c:v>0.60901182899999995</c:v>
                </c:pt>
                <c:pt idx="8410">
                  <c:v>1.2999999499999999</c:v>
                </c:pt>
                <c:pt idx="8411">
                  <c:v>2.90249991</c:v>
                </c:pt>
                <c:pt idx="8412">
                  <c:v>6.4024977700000001</c:v>
                </c:pt>
                <c:pt idx="8413">
                  <c:v>4.00250006</c:v>
                </c:pt>
                <c:pt idx="8414">
                  <c:v>2.3127474800000001</c:v>
                </c:pt>
                <c:pt idx="8415">
                  <c:v>2.0083317799999998</c:v>
                </c:pt>
                <c:pt idx="8416">
                  <c:v>0.80500000699999996</c:v>
                </c:pt>
                <c:pt idx="8417">
                  <c:v>0.40166667099999998</c:v>
                </c:pt>
                <c:pt idx="8418">
                  <c:v>1.5049999999999999</c:v>
                </c:pt>
                <c:pt idx="8419">
                  <c:v>2.4052705799999998</c:v>
                </c:pt>
                <c:pt idx="8420">
                  <c:v>5.6023569100000001</c:v>
                </c:pt>
                <c:pt idx="8421">
                  <c:v>2.8025023899999999</c:v>
                </c:pt>
                <c:pt idx="8422">
                  <c:v>1.40166664</c:v>
                </c:pt>
                <c:pt idx="8423">
                  <c:v>1.3025000099999999</c:v>
                </c:pt>
                <c:pt idx="8424">
                  <c:v>0.70499754000000003</c:v>
                </c:pt>
                <c:pt idx="8425">
                  <c:v>0.50353378100000001</c:v>
                </c:pt>
                <c:pt idx="8426">
                  <c:v>1.70249999</c:v>
                </c:pt>
                <c:pt idx="8427">
                  <c:v>2.50250006</c:v>
                </c:pt>
                <c:pt idx="8428">
                  <c:v>5.4055881499999998</c:v>
                </c:pt>
                <c:pt idx="8429">
                  <c:v>2.7049999200000001</c:v>
                </c:pt>
                <c:pt idx="8430">
                  <c:v>1.1060092399999999</c:v>
                </c:pt>
                <c:pt idx="8431">
                  <c:v>1.20249999</c:v>
                </c:pt>
                <c:pt idx="8432">
                  <c:v>0.70745354900000001</c:v>
                </c:pt>
                <c:pt idx="8433">
                  <c:v>0.30527046299999999</c:v>
                </c:pt>
                <c:pt idx="8434">
                  <c:v>1.7035355599999999</c:v>
                </c:pt>
                <c:pt idx="8435">
                  <c:v>2.3050000700000002</c:v>
                </c:pt>
                <c:pt idx="8436">
                  <c:v>4.50250006</c:v>
                </c:pt>
                <c:pt idx="8437">
                  <c:v>2.5035338399999998</c:v>
                </c:pt>
                <c:pt idx="8438">
                  <c:v>0.903535545</c:v>
                </c:pt>
                <c:pt idx="8439">
                  <c:v>0.90901386699999998</c:v>
                </c:pt>
                <c:pt idx="8440">
                  <c:v>0.70559018900000003</c:v>
                </c:pt>
                <c:pt idx="8441">
                  <c:v>0.202358752</c:v>
                </c:pt>
                <c:pt idx="8442">
                  <c:v>0.70249998599999997</c:v>
                </c:pt>
                <c:pt idx="8443">
                  <c:v>2.10353565</c:v>
                </c:pt>
                <c:pt idx="8444">
                  <c:v>4.9079079600000002</c:v>
                </c:pt>
                <c:pt idx="8445">
                  <c:v>3.1050000199999999</c:v>
                </c:pt>
                <c:pt idx="8446">
                  <c:v>1.8035337899999999</c:v>
                </c:pt>
                <c:pt idx="8447">
                  <c:v>1.7035355599999999</c:v>
                </c:pt>
                <c:pt idx="8448">
                  <c:v>1.4047139900000001</c:v>
                </c:pt>
                <c:pt idx="8449">
                  <c:v>1.1024999600000001</c:v>
                </c:pt>
                <c:pt idx="8450">
                  <c:v>2.3050000700000002</c:v>
                </c:pt>
                <c:pt idx="8451">
                  <c:v>3.1023588200000001</c:v>
                </c:pt>
                <c:pt idx="8452">
                  <c:v>6.9025025400000004</c:v>
                </c:pt>
                <c:pt idx="8453">
                  <c:v>4.4023551899999998</c:v>
                </c:pt>
                <c:pt idx="8454">
                  <c:v>2.1055901100000001</c:v>
                </c:pt>
                <c:pt idx="8455">
                  <c:v>1.6074999599999999</c:v>
                </c:pt>
                <c:pt idx="8456">
                  <c:v>1.10333335</c:v>
                </c:pt>
                <c:pt idx="8457">
                  <c:v>0.60353553299999996</c:v>
                </c:pt>
                <c:pt idx="8458">
                  <c:v>1.30559015</c:v>
                </c:pt>
                <c:pt idx="8459">
                  <c:v>3.8052704300000002</c:v>
                </c:pt>
                <c:pt idx="8460">
                  <c:v>6.8044443100000001</c:v>
                </c:pt>
                <c:pt idx="8461">
                  <c:v>4.6024999600000003</c:v>
                </c:pt>
                <c:pt idx="8462">
                  <c:v>1.8045811700000001</c:v>
                </c:pt>
                <c:pt idx="8463">
                  <c:v>0.80559015300000003</c:v>
                </c:pt>
                <c:pt idx="8464">
                  <c:v>0.30250000999999999</c:v>
                </c:pt>
                <c:pt idx="8465">
                  <c:v>0.20895806</c:v>
                </c:pt>
                <c:pt idx="8466">
                  <c:v>1.00372672</c:v>
                </c:pt>
                <c:pt idx="8467">
                  <c:v>2.4055900600000002</c:v>
                </c:pt>
                <c:pt idx="8468">
                  <c:v>5.3070693000000002</c:v>
                </c:pt>
                <c:pt idx="8469">
                  <c:v>3.0035355099999999</c:v>
                </c:pt>
                <c:pt idx="8470">
                  <c:v>1.70559013</c:v>
                </c:pt>
                <c:pt idx="8471">
                  <c:v>1.4025000299999999</c:v>
                </c:pt>
                <c:pt idx="8472">
                  <c:v>0.903535545</c:v>
                </c:pt>
                <c:pt idx="8473">
                  <c:v>1.4055901799999999</c:v>
                </c:pt>
                <c:pt idx="8474">
                  <c:v>1.00250006</c:v>
                </c:pt>
                <c:pt idx="8475">
                  <c:v>2.6035354100000001</c:v>
                </c:pt>
                <c:pt idx="8476">
                  <c:v>3.7035355600000002</c:v>
                </c:pt>
                <c:pt idx="8477">
                  <c:v>2.7055902500000002</c:v>
                </c:pt>
                <c:pt idx="8478">
                  <c:v>1.20235705</c:v>
                </c:pt>
                <c:pt idx="8479">
                  <c:v>1.1070710399999999</c:v>
                </c:pt>
                <c:pt idx="8480">
                  <c:v>0.403535545</c:v>
                </c:pt>
                <c:pt idx="8481">
                  <c:v>0.30559018300000002</c:v>
                </c:pt>
                <c:pt idx="8482">
                  <c:v>1.80707109</c:v>
                </c:pt>
                <c:pt idx="8483">
                  <c:v>2.6106047600000002</c:v>
                </c:pt>
                <c:pt idx="8484">
                  <c:v>5.0050024999999998</c:v>
                </c:pt>
                <c:pt idx="8485">
                  <c:v>3.3103077399999998</c:v>
                </c:pt>
                <c:pt idx="8486">
                  <c:v>1.80559015</c:v>
                </c:pt>
                <c:pt idx="8487">
                  <c:v>1.4079056999999999</c:v>
                </c:pt>
                <c:pt idx="8488">
                  <c:v>0.80790567400000002</c:v>
                </c:pt>
                <c:pt idx="8489">
                  <c:v>0.70471406000000003</c:v>
                </c:pt>
                <c:pt idx="8490">
                  <c:v>1.70559013</c:v>
                </c:pt>
                <c:pt idx="8491">
                  <c:v>3.0068719399999999</c:v>
                </c:pt>
                <c:pt idx="8492">
                  <c:v>6.0070710199999997</c:v>
                </c:pt>
                <c:pt idx="8493">
                  <c:v>3.9055900600000002</c:v>
                </c:pt>
                <c:pt idx="8494">
                  <c:v>1.9083333</c:v>
                </c:pt>
                <c:pt idx="8495">
                  <c:v>0.80250001000000004</c:v>
                </c:pt>
                <c:pt idx="8496">
                  <c:v>0.60000002399999997</c:v>
                </c:pt>
                <c:pt idx="8497">
                  <c:v>1.0035355100000001</c:v>
                </c:pt>
                <c:pt idx="8498">
                  <c:v>0.70471406000000003</c:v>
                </c:pt>
                <c:pt idx="8499">
                  <c:v>2.90901399</c:v>
                </c:pt>
                <c:pt idx="8500">
                  <c:v>3.7000024300000001</c:v>
                </c:pt>
                <c:pt idx="8501">
                  <c:v>3.0097181800000001</c:v>
                </c:pt>
                <c:pt idx="8502">
                  <c:v>2.0083334399999999</c:v>
                </c:pt>
                <c:pt idx="8503">
                  <c:v>1.4055901799999999</c:v>
                </c:pt>
                <c:pt idx="8504">
                  <c:v>1.4000024799999999</c:v>
                </c:pt>
                <c:pt idx="8505">
                  <c:v>1.60558796</c:v>
                </c:pt>
                <c:pt idx="8506">
                  <c:v>0.20499999799999999</c:v>
                </c:pt>
                <c:pt idx="8507">
                  <c:v>2.5035355099999999</c:v>
                </c:pt>
                <c:pt idx="8508">
                  <c:v>4.50558996</c:v>
                </c:pt>
                <c:pt idx="8509">
                  <c:v>3.3070693000000002</c:v>
                </c:pt>
                <c:pt idx="8510">
                  <c:v>1.1024999600000001</c:v>
                </c:pt>
                <c:pt idx="8511">
                  <c:v>0.70353555700000003</c:v>
                </c:pt>
                <c:pt idx="8512">
                  <c:v>1.20559013</c:v>
                </c:pt>
                <c:pt idx="8513">
                  <c:v>1.6055902200000001</c:v>
                </c:pt>
                <c:pt idx="8514">
                  <c:v>0.50559014099999999</c:v>
                </c:pt>
                <c:pt idx="8515">
                  <c:v>2.5052704800000001</c:v>
                </c:pt>
                <c:pt idx="8516">
                  <c:v>4.0050001100000001</c:v>
                </c:pt>
                <c:pt idx="8517">
                  <c:v>2.4111802600000001</c:v>
                </c:pt>
                <c:pt idx="8518">
                  <c:v>1.1050000200000001</c:v>
                </c:pt>
                <c:pt idx="8519">
                  <c:v>1.9035354900000001</c:v>
                </c:pt>
                <c:pt idx="8520">
                  <c:v>1.6024999600000001</c:v>
                </c:pt>
                <c:pt idx="8521">
                  <c:v>1.6074999599999999</c:v>
                </c:pt>
                <c:pt idx="8522">
                  <c:v>0.90790569799999998</c:v>
                </c:pt>
                <c:pt idx="8523">
                  <c:v>2.40750003</c:v>
                </c:pt>
                <c:pt idx="8524">
                  <c:v>4.2106065800000003</c:v>
                </c:pt>
                <c:pt idx="8525">
                  <c:v>2.4068717999999998</c:v>
                </c:pt>
                <c:pt idx="8526">
                  <c:v>0.70901524999999999</c:v>
                </c:pt>
                <c:pt idx="8527">
                  <c:v>0.40353727299999997</c:v>
                </c:pt>
                <c:pt idx="8528">
                  <c:v>0.20333331800000001</c:v>
                </c:pt>
                <c:pt idx="8529">
                  <c:v>0.80559015300000003</c:v>
                </c:pt>
                <c:pt idx="8530">
                  <c:v>0.80750000499999997</c:v>
                </c:pt>
                <c:pt idx="8531">
                  <c:v>2.50250006</c:v>
                </c:pt>
                <c:pt idx="8532">
                  <c:v>5.1000022899999999</c:v>
                </c:pt>
                <c:pt idx="8533">
                  <c:v>3.0052712000000001</c:v>
                </c:pt>
                <c:pt idx="8534">
                  <c:v>1.50353384</c:v>
                </c:pt>
                <c:pt idx="8535">
                  <c:v>0.90353727299999997</c:v>
                </c:pt>
                <c:pt idx="8536">
                  <c:v>0.3125</c:v>
                </c:pt>
                <c:pt idx="8537">
                  <c:v>1.0090138900000001</c:v>
                </c:pt>
                <c:pt idx="8538">
                  <c:v>1.1037267399999999</c:v>
                </c:pt>
                <c:pt idx="8539">
                  <c:v>2.2055902500000002</c:v>
                </c:pt>
                <c:pt idx="8540">
                  <c:v>5.1024999600000003</c:v>
                </c:pt>
                <c:pt idx="8541">
                  <c:v>3.50250006</c:v>
                </c:pt>
                <c:pt idx="8542">
                  <c:v>1.40707278</c:v>
                </c:pt>
                <c:pt idx="8543">
                  <c:v>1.7035337699999999</c:v>
                </c:pt>
                <c:pt idx="8544">
                  <c:v>1.6050000200000001</c:v>
                </c:pt>
                <c:pt idx="8545">
                  <c:v>1.3025000099999999</c:v>
                </c:pt>
                <c:pt idx="8546">
                  <c:v>1.8049975599999999</c:v>
                </c:pt>
                <c:pt idx="8547">
                  <c:v>2.2035355600000002</c:v>
                </c:pt>
                <c:pt idx="8548">
                  <c:v>5.2079062499999997</c:v>
                </c:pt>
                <c:pt idx="8549">
                  <c:v>2.6055891500000001</c:v>
                </c:pt>
                <c:pt idx="8550">
                  <c:v>1.0055902000000001</c:v>
                </c:pt>
                <c:pt idx="8551">
                  <c:v>0.605000019</c:v>
                </c:pt>
                <c:pt idx="8552">
                  <c:v>0.70249998599999997</c:v>
                </c:pt>
                <c:pt idx="8553">
                  <c:v>0.50559014099999999</c:v>
                </c:pt>
                <c:pt idx="8554">
                  <c:v>1.20707107</c:v>
                </c:pt>
                <c:pt idx="8555">
                  <c:v>2.1050000199999999</c:v>
                </c:pt>
                <c:pt idx="8556">
                  <c:v>4.4090137499999997</c:v>
                </c:pt>
                <c:pt idx="8557">
                  <c:v>2.7035355600000002</c:v>
                </c:pt>
                <c:pt idx="8558">
                  <c:v>0.70559126100000003</c:v>
                </c:pt>
                <c:pt idx="8559">
                  <c:v>0.50250244099999997</c:v>
                </c:pt>
                <c:pt idx="8560">
                  <c:v>0.50559019999999999</c:v>
                </c:pt>
                <c:pt idx="8561">
                  <c:v>0.60353553299999996</c:v>
                </c:pt>
                <c:pt idx="8562">
                  <c:v>1.3084983800000001</c:v>
                </c:pt>
                <c:pt idx="8563">
                  <c:v>2.5035355099999999</c:v>
                </c:pt>
                <c:pt idx="8564">
                  <c:v>4.5074534399999999</c:v>
                </c:pt>
                <c:pt idx="8565">
                  <c:v>2.8016667399999999</c:v>
                </c:pt>
                <c:pt idx="8566">
                  <c:v>1.1121335000000001</c:v>
                </c:pt>
                <c:pt idx="8567">
                  <c:v>0.502499998</c:v>
                </c:pt>
                <c:pt idx="8568">
                  <c:v>0.60706931399999997</c:v>
                </c:pt>
                <c:pt idx="8569">
                  <c:v>1.0049999999999999</c:v>
                </c:pt>
                <c:pt idx="8570">
                  <c:v>1.5106066499999999</c:v>
                </c:pt>
                <c:pt idx="8571">
                  <c:v>2.7055902500000002</c:v>
                </c:pt>
                <c:pt idx="8572">
                  <c:v>5.8024997699999998</c:v>
                </c:pt>
                <c:pt idx="8573">
                  <c:v>2.6024999599999998</c:v>
                </c:pt>
                <c:pt idx="8574">
                  <c:v>0.90897297899999996</c:v>
                </c:pt>
                <c:pt idx="8575">
                  <c:v>0.69999998799999996</c:v>
                </c:pt>
                <c:pt idx="8576">
                  <c:v>1.1074999599999999</c:v>
                </c:pt>
                <c:pt idx="8577">
                  <c:v>0.900000036</c:v>
                </c:pt>
                <c:pt idx="8578">
                  <c:v>1.6016666900000001</c:v>
                </c:pt>
                <c:pt idx="8579">
                  <c:v>2.80353546</c:v>
                </c:pt>
                <c:pt idx="8580">
                  <c:v>5.3035340299999998</c:v>
                </c:pt>
                <c:pt idx="8581">
                  <c:v>2.6024999599999998</c:v>
                </c:pt>
                <c:pt idx="8582">
                  <c:v>1.0035355100000001</c:v>
                </c:pt>
                <c:pt idx="8583">
                  <c:v>0.40901386699999998</c:v>
                </c:pt>
                <c:pt idx="8584">
                  <c:v>0.903535545</c:v>
                </c:pt>
                <c:pt idx="8585">
                  <c:v>0.20527046900000001</c:v>
                </c:pt>
                <c:pt idx="8586">
                  <c:v>1.3035355799999999</c:v>
                </c:pt>
                <c:pt idx="8587">
                  <c:v>2.80249763</c:v>
                </c:pt>
                <c:pt idx="8588">
                  <c:v>6.7023587200000003</c:v>
                </c:pt>
                <c:pt idx="8589">
                  <c:v>2.9016666400000002</c:v>
                </c:pt>
                <c:pt idx="8590">
                  <c:v>1.0090138900000001</c:v>
                </c:pt>
                <c:pt idx="8591">
                  <c:v>0.105002441</c:v>
                </c:pt>
                <c:pt idx="8592">
                  <c:v>1.0049999999999999</c:v>
                </c:pt>
                <c:pt idx="8593">
                  <c:v>0.70666664800000001</c:v>
                </c:pt>
                <c:pt idx="8594">
                  <c:v>1.6055912999999999</c:v>
                </c:pt>
                <c:pt idx="8595">
                  <c:v>2.6090125999999998</c:v>
                </c:pt>
                <c:pt idx="8596">
                  <c:v>3.8050000700000002</c:v>
                </c:pt>
                <c:pt idx="8597">
                  <c:v>3.4105432000000002</c:v>
                </c:pt>
                <c:pt idx="8598">
                  <c:v>0.90333336600000003</c:v>
                </c:pt>
                <c:pt idx="8599">
                  <c:v>0.80500000699999996</c:v>
                </c:pt>
                <c:pt idx="8600">
                  <c:v>1.5079079900000001</c:v>
                </c:pt>
                <c:pt idx="8601">
                  <c:v>1.7050000400000001</c:v>
                </c:pt>
                <c:pt idx="8602">
                  <c:v>0.80559235799999995</c:v>
                </c:pt>
                <c:pt idx="8603">
                  <c:v>2.1024999599999998</c:v>
                </c:pt>
                <c:pt idx="8604">
                  <c:v>4.4055900599999998</c:v>
                </c:pt>
                <c:pt idx="8605">
                  <c:v>2.3097183700000001</c:v>
                </c:pt>
                <c:pt idx="8606">
                  <c:v>0.30707106000000001</c:v>
                </c:pt>
                <c:pt idx="8607">
                  <c:v>1.20166671</c:v>
                </c:pt>
                <c:pt idx="8608">
                  <c:v>1.50250006</c:v>
                </c:pt>
                <c:pt idx="8609">
                  <c:v>1.70166671</c:v>
                </c:pt>
                <c:pt idx="8610">
                  <c:v>0.70901524999999999</c:v>
                </c:pt>
                <c:pt idx="8611">
                  <c:v>2.30687189</c:v>
                </c:pt>
                <c:pt idx="8612">
                  <c:v>3.5055901999999999</c:v>
                </c:pt>
                <c:pt idx="8613">
                  <c:v>2.4103100300000002</c:v>
                </c:pt>
                <c:pt idx="8614">
                  <c:v>0.80901318799999999</c:v>
                </c:pt>
                <c:pt idx="8615">
                  <c:v>1.1055912999999999</c:v>
                </c:pt>
                <c:pt idx="8616">
                  <c:v>1.30790567</c:v>
                </c:pt>
                <c:pt idx="8617">
                  <c:v>1.0117875300000001</c:v>
                </c:pt>
                <c:pt idx="8618">
                  <c:v>0.90558910400000003</c:v>
                </c:pt>
                <c:pt idx="8619">
                  <c:v>2.0035338399999998</c:v>
                </c:pt>
                <c:pt idx="8620">
                  <c:v>3.90249991</c:v>
                </c:pt>
                <c:pt idx="8621">
                  <c:v>2.1055901100000001</c:v>
                </c:pt>
                <c:pt idx="8622">
                  <c:v>0.60707104199999995</c:v>
                </c:pt>
                <c:pt idx="8623">
                  <c:v>0.70499754000000003</c:v>
                </c:pt>
                <c:pt idx="8624">
                  <c:v>1.2033333799999999</c:v>
                </c:pt>
                <c:pt idx="8625">
                  <c:v>0.40250000400000002</c:v>
                </c:pt>
                <c:pt idx="8626">
                  <c:v>1.39999998</c:v>
                </c:pt>
                <c:pt idx="8627">
                  <c:v>2.0075025599999998</c:v>
                </c:pt>
                <c:pt idx="8628">
                  <c:v>3.9037268200000002</c:v>
                </c:pt>
                <c:pt idx="8629">
                  <c:v>2.30235696</c:v>
                </c:pt>
                <c:pt idx="8630">
                  <c:v>0.70249998599999997</c:v>
                </c:pt>
                <c:pt idx="8631">
                  <c:v>1.20249999</c:v>
                </c:pt>
                <c:pt idx="8632">
                  <c:v>0.703726768</c:v>
                </c:pt>
                <c:pt idx="8633">
                  <c:v>0.50000244400000005</c:v>
                </c:pt>
                <c:pt idx="8634">
                  <c:v>1.2033308700000001</c:v>
                </c:pt>
                <c:pt idx="8635">
                  <c:v>2.40790558</c:v>
                </c:pt>
                <c:pt idx="8636">
                  <c:v>4.1035356500000004</c:v>
                </c:pt>
                <c:pt idx="8637">
                  <c:v>2.7060072399999999</c:v>
                </c:pt>
                <c:pt idx="8638">
                  <c:v>1.0090138900000001</c:v>
                </c:pt>
                <c:pt idx="8639">
                  <c:v>1.0035355100000001</c:v>
                </c:pt>
                <c:pt idx="8640">
                  <c:v>0.69999998799999996</c:v>
                </c:pt>
                <c:pt idx="8641">
                  <c:v>0.89999997600000003</c:v>
                </c:pt>
                <c:pt idx="8642">
                  <c:v>1.5</c:v>
                </c:pt>
                <c:pt idx="8643">
                  <c:v>2.3000023399999998</c:v>
                </c:pt>
                <c:pt idx="8644">
                  <c:v>3.90499997</c:v>
                </c:pt>
                <c:pt idx="8645">
                  <c:v>2.6066665599999999</c:v>
                </c:pt>
                <c:pt idx="8646">
                  <c:v>0.90500247499999997</c:v>
                </c:pt>
                <c:pt idx="8647">
                  <c:v>0.5</c:v>
                </c:pt>
                <c:pt idx="8648">
                  <c:v>0.50333333000000002</c:v>
                </c:pt>
                <c:pt idx="8649">
                  <c:v>0.90166664100000005</c:v>
                </c:pt>
                <c:pt idx="8650">
                  <c:v>0.90000343299999996</c:v>
                </c:pt>
                <c:pt idx="8651">
                  <c:v>2.5025024400000002</c:v>
                </c:pt>
                <c:pt idx="8652">
                  <c:v>5.5035371800000004</c:v>
                </c:pt>
                <c:pt idx="8653">
                  <c:v>2.0157232299999999</c:v>
                </c:pt>
                <c:pt idx="8654">
                  <c:v>1.5049999999999999</c:v>
                </c:pt>
                <c:pt idx="8655">
                  <c:v>0.405000001</c:v>
                </c:pt>
                <c:pt idx="8656">
                  <c:v>0.50559014099999999</c:v>
                </c:pt>
                <c:pt idx="8657">
                  <c:v>2.2023570499999998</c:v>
                </c:pt>
                <c:pt idx="8658">
                  <c:v>1.5049999999999999</c:v>
                </c:pt>
                <c:pt idx="8659">
                  <c:v>3.4035356000000001</c:v>
                </c:pt>
                <c:pt idx="8660">
                  <c:v>5.8049998299999999</c:v>
                </c:pt>
                <c:pt idx="8661">
                  <c:v>2.2000000499999999</c:v>
                </c:pt>
                <c:pt idx="8662">
                  <c:v>0.80353552100000003</c:v>
                </c:pt>
                <c:pt idx="8663">
                  <c:v>0.60353553299999996</c:v>
                </c:pt>
                <c:pt idx="8664">
                  <c:v>0.60000002399999997</c:v>
                </c:pt>
                <c:pt idx="8665">
                  <c:v>0.60353553299999996</c:v>
                </c:pt>
                <c:pt idx="8666">
                  <c:v>1.30901384</c:v>
                </c:pt>
                <c:pt idx="8667">
                  <c:v>3.00250006</c:v>
                </c:pt>
                <c:pt idx="8668">
                  <c:v>5.1089730299999996</c:v>
                </c:pt>
                <c:pt idx="8669">
                  <c:v>2.40707111</c:v>
                </c:pt>
                <c:pt idx="8670">
                  <c:v>1.10790575</c:v>
                </c:pt>
                <c:pt idx="8671">
                  <c:v>0.80499756300000003</c:v>
                </c:pt>
                <c:pt idx="8672">
                  <c:v>0.90353727299999997</c:v>
                </c:pt>
                <c:pt idx="8673">
                  <c:v>0.802497566</c:v>
                </c:pt>
                <c:pt idx="8674">
                  <c:v>2.2079072000000002</c:v>
                </c:pt>
                <c:pt idx="8675">
                  <c:v>3.30559015</c:v>
                </c:pt>
                <c:pt idx="8676">
                  <c:v>2.7025001</c:v>
                </c:pt>
                <c:pt idx="8677">
                  <c:v>3.1000001400000001</c:v>
                </c:pt>
                <c:pt idx="8678">
                  <c:v>1.41250002</c:v>
                </c:pt>
                <c:pt idx="8679">
                  <c:v>1.9068712000000001</c:v>
                </c:pt>
                <c:pt idx="8680">
                  <c:v>0.502499998</c:v>
                </c:pt>
                <c:pt idx="8681">
                  <c:v>0.60559016499999996</c:v>
                </c:pt>
                <c:pt idx="8682">
                  <c:v>1.00250244</c:v>
                </c:pt>
                <c:pt idx="8683">
                  <c:v>2.8000023399999998</c:v>
                </c:pt>
                <c:pt idx="8684">
                  <c:v>5.6035356500000004</c:v>
                </c:pt>
                <c:pt idx="8685">
                  <c:v>3.5044443599999999</c:v>
                </c:pt>
                <c:pt idx="8686">
                  <c:v>2.40250254</c:v>
                </c:pt>
                <c:pt idx="8687">
                  <c:v>2.40499997</c:v>
                </c:pt>
                <c:pt idx="8688">
                  <c:v>0.80500000699999996</c:v>
                </c:pt>
                <c:pt idx="8689">
                  <c:v>0.20166666799999999</c:v>
                </c:pt>
                <c:pt idx="8690">
                  <c:v>1.80353725</c:v>
                </c:pt>
                <c:pt idx="8691">
                  <c:v>2.8074998899999999</c:v>
                </c:pt>
                <c:pt idx="8692">
                  <c:v>6.2024998699999996</c:v>
                </c:pt>
                <c:pt idx="8693">
                  <c:v>3</c:v>
                </c:pt>
                <c:pt idx="8694">
                  <c:v>2.1079056299999999</c:v>
                </c:pt>
                <c:pt idx="8695">
                  <c:v>1.3025000099999999</c:v>
                </c:pt>
                <c:pt idx="8696">
                  <c:v>0.90559238200000003</c:v>
                </c:pt>
                <c:pt idx="8697">
                  <c:v>1.1103078099999999</c:v>
                </c:pt>
                <c:pt idx="8698">
                  <c:v>1.8070727600000001</c:v>
                </c:pt>
                <c:pt idx="8699">
                  <c:v>2.6047141599999999</c:v>
                </c:pt>
                <c:pt idx="8700">
                  <c:v>4.4068718000000002</c:v>
                </c:pt>
                <c:pt idx="8701">
                  <c:v>2.90249991</c:v>
                </c:pt>
                <c:pt idx="8702">
                  <c:v>0.70745354900000001</c:v>
                </c:pt>
                <c:pt idx="8703">
                  <c:v>0.70249754200000003</c:v>
                </c:pt>
                <c:pt idx="8704">
                  <c:v>0.502499998</c:v>
                </c:pt>
                <c:pt idx="8705">
                  <c:v>0.40372681599999999</c:v>
                </c:pt>
                <c:pt idx="8706">
                  <c:v>1.1068718399999999</c:v>
                </c:pt>
                <c:pt idx="8707">
                  <c:v>2.6052713399999998</c:v>
                </c:pt>
                <c:pt idx="8708">
                  <c:v>4.6100001300000004</c:v>
                </c:pt>
                <c:pt idx="8709">
                  <c:v>2.6079056299999999</c:v>
                </c:pt>
                <c:pt idx="8710">
                  <c:v>1.5049999999999999</c:v>
                </c:pt>
                <c:pt idx="8711">
                  <c:v>1.4016691400000001</c:v>
                </c:pt>
                <c:pt idx="8712">
                  <c:v>0.91031074499999998</c:v>
                </c:pt>
                <c:pt idx="8713">
                  <c:v>0.90249997400000004</c:v>
                </c:pt>
                <c:pt idx="8714">
                  <c:v>0.70166665299999997</c:v>
                </c:pt>
                <c:pt idx="8715">
                  <c:v>2.2035355600000002</c:v>
                </c:pt>
                <c:pt idx="8716">
                  <c:v>5.4090137499999997</c:v>
                </c:pt>
                <c:pt idx="8717">
                  <c:v>3.0035355099999999</c:v>
                </c:pt>
                <c:pt idx="8718">
                  <c:v>1.5103077899999999</c:v>
                </c:pt>
                <c:pt idx="8719">
                  <c:v>1.5079026200000001</c:v>
                </c:pt>
                <c:pt idx="8720">
                  <c:v>0.70250242900000004</c:v>
                </c:pt>
                <c:pt idx="8721">
                  <c:v>1.10000002</c:v>
                </c:pt>
                <c:pt idx="8722">
                  <c:v>2.70790577</c:v>
                </c:pt>
                <c:pt idx="8723">
                  <c:v>2.50250006</c:v>
                </c:pt>
                <c:pt idx="8724">
                  <c:v>4.3074536300000004</c:v>
                </c:pt>
                <c:pt idx="8725">
                  <c:v>2.20707107</c:v>
                </c:pt>
                <c:pt idx="8726">
                  <c:v>1.3035355799999999</c:v>
                </c:pt>
                <c:pt idx="8727">
                  <c:v>0.80790567400000002</c:v>
                </c:pt>
                <c:pt idx="8728">
                  <c:v>0.40353381599999999</c:v>
                </c:pt>
                <c:pt idx="8729">
                  <c:v>0.103533812</c:v>
                </c:pt>
                <c:pt idx="8730">
                  <c:v>1.7100000399999999</c:v>
                </c:pt>
                <c:pt idx="8731">
                  <c:v>2.90471244</c:v>
                </c:pt>
                <c:pt idx="8732">
                  <c:v>5.2024998699999996</c:v>
                </c:pt>
                <c:pt idx="8733">
                  <c:v>2.7084984799999998</c:v>
                </c:pt>
                <c:pt idx="8734">
                  <c:v>1.5083333299999999</c:v>
                </c:pt>
                <c:pt idx="8735">
                  <c:v>0.50499999500000003</c:v>
                </c:pt>
                <c:pt idx="8736">
                  <c:v>0.405590177</c:v>
                </c:pt>
                <c:pt idx="8737">
                  <c:v>0.405590177</c:v>
                </c:pt>
                <c:pt idx="8738">
                  <c:v>1.50750005</c:v>
                </c:pt>
                <c:pt idx="8739">
                  <c:v>2.6055901100000001</c:v>
                </c:pt>
                <c:pt idx="8740">
                  <c:v>5.5</c:v>
                </c:pt>
                <c:pt idx="8741">
                  <c:v>2.1050000199999999</c:v>
                </c:pt>
                <c:pt idx="8742">
                  <c:v>1.0055902000000001</c:v>
                </c:pt>
                <c:pt idx="8743">
                  <c:v>1.90499997</c:v>
                </c:pt>
                <c:pt idx="8744">
                  <c:v>1.4055901799999999</c:v>
                </c:pt>
                <c:pt idx="8745">
                  <c:v>0.60353553299999996</c:v>
                </c:pt>
                <c:pt idx="8746">
                  <c:v>1.4037268199999999</c:v>
                </c:pt>
                <c:pt idx="8747">
                  <c:v>2.6060092400000001</c:v>
                </c:pt>
                <c:pt idx="8748">
                  <c:v>5.50250006</c:v>
                </c:pt>
                <c:pt idx="8749">
                  <c:v>2.5055880500000001</c:v>
                </c:pt>
                <c:pt idx="8750">
                  <c:v>1.3075000000000001</c:v>
                </c:pt>
                <c:pt idx="8751">
                  <c:v>0.70353555700000003</c:v>
                </c:pt>
                <c:pt idx="8752">
                  <c:v>0.70249998599999997</c:v>
                </c:pt>
                <c:pt idx="8753">
                  <c:v>1.10353386</c:v>
                </c:pt>
                <c:pt idx="8754">
                  <c:v>1.3035355799999999</c:v>
                </c:pt>
                <c:pt idx="8755">
                  <c:v>2.40499997</c:v>
                </c:pt>
                <c:pt idx="8756">
                  <c:v>3.2025001</c:v>
                </c:pt>
                <c:pt idx="8757">
                  <c:v>2.2055912000000002</c:v>
                </c:pt>
                <c:pt idx="8758">
                  <c:v>1.20600927</c:v>
                </c:pt>
                <c:pt idx="8759">
                  <c:v>0.90527045699999997</c:v>
                </c:pt>
                <c:pt idx="8760">
                  <c:v>0.905590177</c:v>
                </c:pt>
                <c:pt idx="8761">
                  <c:v>0.704999983</c:v>
                </c:pt>
                <c:pt idx="8762">
                  <c:v>1.1024999600000001</c:v>
                </c:pt>
                <c:pt idx="8763">
                  <c:v>2.2035355600000002</c:v>
                </c:pt>
                <c:pt idx="8764">
                  <c:v>5.2103076000000001</c:v>
                </c:pt>
                <c:pt idx="8765">
                  <c:v>2.40471411</c:v>
                </c:pt>
                <c:pt idx="8766">
                  <c:v>1.10901392</c:v>
                </c:pt>
                <c:pt idx="8767">
                  <c:v>0.903535545</c:v>
                </c:pt>
                <c:pt idx="8768">
                  <c:v>0.905590177</c:v>
                </c:pt>
                <c:pt idx="8769">
                  <c:v>0.607500017</c:v>
                </c:pt>
                <c:pt idx="8770">
                  <c:v>0.90499758699999999</c:v>
                </c:pt>
                <c:pt idx="8771">
                  <c:v>2.4035356000000001</c:v>
                </c:pt>
                <c:pt idx="8772">
                  <c:v>1.5</c:v>
                </c:pt>
                <c:pt idx="8773">
                  <c:v>2.3070693000000002</c:v>
                </c:pt>
                <c:pt idx="8774">
                  <c:v>1.0037268399999999</c:v>
                </c:pt>
                <c:pt idx="8775">
                  <c:v>0.80500000699999996</c:v>
                </c:pt>
                <c:pt idx="8776">
                  <c:v>0.70333331799999999</c:v>
                </c:pt>
                <c:pt idx="8777">
                  <c:v>1.4035372699999999</c:v>
                </c:pt>
                <c:pt idx="8778">
                  <c:v>2.50250006</c:v>
                </c:pt>
                <c:pt idx="8779">
                  <c:v>1.8025000099999999</c:v>
                </c:pt>
                <c:pt idx="8780">
                  <c:v>2.5035371799999999</c:v>
                </c:pt>
                <c:pt idx="8781">
                  <c:v>2.7049999200000001</c:v>
                </c:pt>
                <c:pt idx="8782">
                  <c:v>1.2103083100000001</c:v>
                </c:pt>
                <c:pt idx="8783">
                  <c:v>0.30353552099999997</c:v>
                </c:pt>
                <c:pt idx="8784">
                  <c:v>0.30250000999999999</c:v>
                </c:pt>
                <c:pt idx="8785">
                  <c:v>1.1060105600000001</c:v>
                </c:pt>
                <c:pt idx="8786">
                  <c:v>1.5106101000000001</c:v>
                </c:pt>
                <c:pt idx="8787">
                  <c:v>4.5055890099999996</c:v>
                </c:pt>
                <c:pt idx="8788">
                  <c:v>4.8090105100000002</c:v>
                </c:pt>
                <c:pt idx="8789">
                  <c:v>3.2035355600000002</c:v>
                </c:pt>
                <c:pt idx="8790">
                  <c:v>1.6050000200000001</c:v>
                </c:pt>
                <c:pt idx="8791">
                  <c:v>0.900000036</c:v>
                </c:pt>
                <c:pt idx="8792">
                  <c:v>1.1074999599999999</c:v>
                </c:pt>
                <c:pt idx="8793">
                  <c:v>0.50471234300000001</c:v>
                </c:pt>
                <c:pt idx="8794">
                  <c:v>1.1024999600000001</c:v>
                </c:pt>
                <c:pt idx="8795">
                  <c:v>1.6024999600000001</c:v>
                </c:pt>
                <c:pt idx="8796">
                  <c:v>2.5060079100000001</c:v>
                </c:pt>
                <c:pt idx="8797">
                  <c:v>2.1116666799999999</c:v>
                </c:pt>
                <c:pt idx="8798">
                  <c:v>2.6070728299999999</c:v>
                </c:pt>
                <c:pt idx="8799">
                  <c:v>1.60849833</c:v>
                </c:pt>
                <c:pt idx="8800">
                  <c:v>1.1024999600000001</c:v>
                </c:pt>
                <c:pt idx="8801">
                  <c:v>1.1000024100000001</c:v>
                </c:pt>
                <c:pt idx="8802">
                  <c:v>1.3037278699999999</c:v>
                </c:pt>
                <c:pt idx="8803">
                  <c:v>2.0070710200000001</c:v>
                </c:pt>
                <c:pt idx="8804">
                  <c:v>1.70901251</c:v>
                </c:pt>
                <c:pt idx="8805">
                  <c:v>3.0035355099999999</c:v>
                </c:pt>
                <c:pt idx="8806">
                  <c:v>1.9037278900000001</c:v>
                </c:pt>
                <c:pt idx="8807">
                  <c:v>0.905590177</c:v>
                </c:pt>
                <c:pt idx="8808">
                  <c:v>0.903535545</c:v>
                </c:pt>
                <c:pt idx="8809">
                  <c:v>0.20527124399999999</c:v>
                </c:pt>
                <c:pt idx="8810">
                  <c:v>0.90500003100000004</c:v>
                </c:pt>
                <c:pt idx="8811">
                  <c:v>1.70559013</c:v>
                </c:pt>
                <c:pt idx="8812">
                  <c:v>1.7100000399999999</c:v>
                </c:pt>
                <c:pt idx="8813">
                  <c:v>2.0050001100000001</c:v>
                </c:pt>
                <c:pt idx="8814">
                  <c:v>0.70901387900000001</c:v>
                </c:pt>
                <c:pt idx="8815">
                  <c:v>1.4055912500000001</c:v>
                </c:pt>
                <c:pt idx="8816">
                  <c:v>0.80666667199999997</c:v>
                </c:pt>
                <c:pt idx="8817">
                  <c:v>0.20333088899999999</c:v>
                </c:pt>
                <c:pt idx="8818">
                  <c:v>0.70353382799999997</c:v>
                </c:pt>
                <c:pt idx="8819">
                  <c:v>1.1070710399999999</c:v>
                </c:pt>
                <c:pt idx="8820">
                  <c:v>1.4052681899999999</c:v>
                </c:pt>
                <c:pt idx="8821">
                  <c:v>2.6055901100000001</c:v>
                </c:pt>
                <c:pt idx="8822">
                  <c:v>1.0035373000000001</c:v>
                </c:pt>
                <c:pt idx="8823">
                  <c:v>0.60600924499999997</c:v>
                </c:pt>
                <c:pt idx="8824">
                  <c:v>0.102357037</c:v>
                </c:pt>
                <c:pt idx="8825">
                  <c:v>0.506871819</c:v>
                </c:pt>
                <c:pt idx="8826">
                  <c:v>1.30559015</c:v>
                </c:pt>
                <c:pt idx="8827">
                  <c:v>1.90499997</c:v>
                </c:pt>
                <c:pt idx="8828">
                  <c:v>4.30353546</c:v>
                </c:pt>
                <c:pt idx="8829">
                  <c:v>2.6070711599999998</c:v>
                </c:pt>
                <c:pt idx="8830">
                  <c:v>1.30901384</c:v>
                </c:pt>
                <c:pt idx="8831">
                  <c:v>1.1055902200000001</c:v>
                </c:pt>
                <c:pt idx="8832">
                  <c:v>0.50897526699999995</c:v>
                </c:pt>
                <c:pt idx="8833">
                  <c:v>0.20000000300000001</c:v>
                </c:pt>
                <c:pt idx="8834">
                  <c:v>1.4079056999999999</c:v>
                </c:pt>
                <c:pt idx="8835">
                  <c:v>2.50250006</c:v>
                </c:pt>
                <c:pt idx="8836">
                  <c:v>3.1050000199999999</c:v>
                </c:pt>
                <c:pt idx="8837">
                  <c:v>2.10353374</c:v>
                </c:pt>
                <c:pt idx="8838">
                  <c:v>1.30499995</c:v>
                </c:pt>
                <c:pt idx="8839">
                  <c:v>0.41030776499999999</c:v>
                </c:pt>
                <c:pt idx="8840">
                  <c:v>0.602500021</c:v>
                </c:pt>
                <c:pt idx="8841">
                  <c:v>0.70249998599999997</c:v>
                </c:pt>
                <c:pt idx="8842">
                  <c:v>0.90707105399999999</c:v>
                </c:pt>
                <c:pt idx="8843">
                  <c:v>2.5050001100000001</c:v>
                </c:pt>
                <c:pt idx="8844">
                  <c:v>3.1024999599999998</c:v>
                </c:pt>
                <c:pt idx="8845">
                  <c:v>2.90790558</c:v>
                </c:pt>
                <c:pt idx="8846">
                  <c:v>1.0083333299999999</c:v>
                </c:pt>
                <c:pt idx="8847">
                  <c:v>0.905590177</c:v>
                </c:pt>
                <c:pt idx="8848">
                  <c:v>0.80559015300000003</c:v>
                </c:pt>
                <c:pt idx="8849">
                  <c:v>0.40372785900000002</c:v>
                </c:pt>
                <c:pt idx="8850">
                  <c:v>1.2033333799999999</c:v>
                </c:pt>
                <c:pt idx="8851">
                  <c:v>2.30353546</c:v>
                </c:pt>
                <c:pt idx="8852">
                  <c:v>3.30559015</c:v>
                </c:pt>
                <c:pt idx="8853">
                  <c:v>2.9035356000000001</c:v>
                </c:pt>
                <c:pt idx="8854">
                  <c:v>1.20559013</c:v>
                </c:pt>
                <c:pt idx="8855">
                  <c:v>0.50353550899999999</c:v>
                </c:pt>
                <c:pt idx="8856">
                  <c:v>0.80235701800000003</c:v>
                </c:pt>
                <c:pt idx="8857">
                  <c:v>0.80559128499999999</c:v>
                </c:pt>
                <c:pt idx="8858">
                  <c:v>1.10000002</c:v>
                </c:pt>
                <c:pt idx="8859">
                  <c:v>2.5079057200000001</c:v>
                </c:pt>
                <c:pt idx="8860">
                  <c:v>3.5035355099999999</c:v>
                </c:pt>
                <c:pt idx="8861">
                  <c:v>2.6024999599999998</c:v>
                </c:pt>
                <c:pt idx="8862">
                  <c:v>0.90249997400000004</c:v>
                </c:pt>
                <c:pt idx="8863">
                  <c:v>0.405000001</c:v>
                </c:pt>
                <c:pt idx="8864">
                  <c:v>0.70559018900000003</c:v>
                </c:pt>
                <c:pt idx="8865">
                  <c:v>0.703726768</c:v>
                </c:pt>
                <c:pt idx="8866">
                  <c:v>1.1052705</c:v>
                </c:pt>
                <c:pt idx="8867">
                  <c:v>1.9035372699999999</c:v>
                </c:pt>
                <c:pt idx="8868">
                  <c:v>3.5035355099999999</c:v>
                </c:pt>
                <c:pt idx="8869">
                  <c:v>3.2035355600000002</c:v>
                </c:pt>
                <c:pt idx="8870">
                  <c:v>0.71060657500000002</c:v>
                </c:pt>
                <c:pt idx="8871">
                  <c:v>0.80353552100000003</c:v>
                </c:pt>
                <c:pt idx="8872">
                  <c:v>0.80600923300000005</c:v>
                </c:pt>
                <c:pt idx="8873">
                  <c:v>0.60500246300000005</c:v>
                </c:pt>
                <c:pt idx="8874">
                  <c:v>1.20559013</c:v>
                </c:pt>
                <c:pt idx="8875">
                  <c:v>2.0090138899999999</c:v>
                </c:pt>
                <c:pt idx="8876">
                  <c:v>3.0070710200000001</c:v>
                </c:pt>
                <c:pt idx="8877">
                  <c:v>2.5070726900000002</c:v>
                </c:pt>
                <c:pt idx="8878">
                  <c:v>1.00750005</c:v>
                </c:pt>
                <c:pt idx="8879">
                  <c:v>0.80249994999999996</c:v>
                </c:pt>
                <c:pt idx="8880">
                  <c:v>0.602500021</c:v>
                </c:pt>
                <c:pt idx="8881">
                  <c:v>0.201666653</c:v>
                </c:pt>
                <c:pt idx="8882">
                  <c:v>1.30527043</c:v>
                </c:pt>
                <c:pt idx="8883">
                  <c:v>2.8025000100000002</c:v>
                </c:pt>
                <c:pt idx="8884">
                  <c:v>3.80353546</c:v>
                </c:pt>
                <c:pt idx="8885">
                  <c:v>2.1050000199999999</c:v>
                </c:pt>
                <c:pt idx="8886">
                  <c:v>1.30249751</c:v>
                </c:pt>
                <c:pt idx="8887">
                  <c:v>0.90499997099999996</c:v>
                </c:pt>
                <c:pt idx="8888">
                  <c:v>0.30000242599999999</c:v>
                </c:pt>
                <c:pt idx="8889">
                  <c:v>1.70559013</c:v>
                </c:pt>
                <c:pt idx="8890">
                  <c:v>2.0025024400000002</c:v>
                </c:pt>
                <c:pt idx="8891">
                  <c:v>1.4089753599999999</c:v>
                </c:pt>
                <c:pt idx="8892">
                  <c:v>2.00790501</c:v>
                </c:pt>
                <c:pt idx="8893">
                  <c:v>2.2000024300000001</c:v>
                </c:pt>
                <c:pt idx="8894">
                  <c:v>1.30527127</c:v>
                </c:pt>
                <c:pt idx="8895">
                  <c:v>1.70249999</c:v>
                </c:pt>
                <c:pt idx="8896">
                  <c:v>1.5024999400000001</c:v>
                </c:pt>
                <c:pt idx="8897">
                  <c:v>0.103535533</c:v>
                </c:pt>
                <c:pt idx="8898">
                  <c:v>0.902357042</c:v>
                </c:pt>
                <c:pt idx="8899">
                  <c:v>2.1050000199999999</c:v>
                </c:pt>
                <c:pt idx="8900">
                  <c:v>3.4055900600000002</c:v>
                </c:pt>
                <c:pt idx="8901">
                  <c:v>3.80353546</c:v>
                </c:pt>
                <c:pt idx="8902">
                  <c:v>1.8045812800000001</c:v>
                </c:pt>
                <c:pt idx="8903">
                  <c:v>1.6106066699999999</c:v>
                </c:pt>
                <c:pt idx="8904">
                  <c:v>1.4025000299999999</c:v>
                </c:pt>
                <c:pt idx="8905">
                  <c:v>0.802497566</c:v>
                </c:pt>
                <c:pt idx="8906">
                  <c:v>1.7050000400000001</c:v>
                </c:pt>
                <c:pt idx="8907">
                  <c:v>2.3025000100000002</c:v>
                </c:pt>
                <c:pt idx="8908">
                  <c:v>4.0035357500000002</c:v>
                </c:pt>
                <c:pt idx="8909">
                  <c:v>1.5049999999999999</c:v>
                </c:pt>
                <c:pt idx="8910">
                  <c:v>2.3037266700000001</c:v>
                </c:pt>
                <c:pt idx="8911">
                  <c:v>2.3025000100000002</c:v>
                </c:pt>
                <c:pt idx="8912">
                  <c:v>2.8050000700000002</c:v>
                </c:pt>
                <c:pt idx="8913">
                  <c:v>1.2035355599999999</c:v>
                </c:pt>
                <c:pt idx="8914">
                  <c:v>2.30687189</c:v>
                </c:pt>
                <c:pt idx="8915">
                  <c:v>3.1024999599999998</c:v>
                </c:pt>
                <c:pt idx="8916">
                  <c:v>2.90249991</c:v>
                </c:pt>
                <c:pt idx="8917">
                  <c:v>3.8060078599999998</c:v>
                </c:pt>
                <c:pt idx="8918">
                  <c:v>2.3111803499999999</c:v>
                </c:pt>
                <c:pt idx="8919">
                  <c:v>2.3050000700000002</c:v>
                </c:pt>
                <c:pt idx="8920">
                  <c:v>1.6016666900000001</c:v>
                </c:pt>
                <c:pt idx="8921">
                  <c:v>1.4037268199999999</c:v>
                </c:pt>
                <c:pt idx="8922">
                  <c:v>1.6024999600000001</c:v>
                </c:pt>
                <c:pt idx="8923">
                  <c:v>2.1035354100000001</c:v>
                </c:pt>
                <c:pt idx="8924">
                  <c:v>5.3024997699999998</c:v>
                </c:pt>
                <c:pt idx="8925">
                  <c:v>4.8055901499999996</c:v>
                </c:pt>
                <c:pt idx="8926">
                  <c:v>4.4025001499999998</c:v>
                </c:pt>
                <c:pt idx="8927">
                  <c:v>2.50250006</c:v>
                </c:pt>
                <c:pt idx="8928">
                  <c:v>2.0033333299999998</c:v>
                </c:pt>
                <c:pt idx="8929">
                  <c:v>1.0024999400000001</c:v>
                </c:pt>
                <c:pt idx="8930">
                  <c:v>1.80901384</c:v>
                </c:pt>
                <c:pt idx="8931">
                  <c:v>3.2055902500000002</c:v>
                </c:pt>
                <c:pt idx="8932">
                  <c:v>4.0050001100000001</c:v>
                </c:pt>
                <c:pt idx="8933">
                  <c:v>3.5070693500000001</c:v>
                </c:pt>
                <c:pt idx="8934">
                  <c:v>1.50749993</c:v>
                </c:pt>
                <c:pt idx="8935">
                  <c:v>1.1055902200000001</c:v>
                </c:pt>
                <c:pt idx="8936">
                  <c:v>0.40250000400000002</c:v>
                </c:pt>
                <c:pt idx="8937">
                  <c:v>0.70353555700000003</c:v>
                </c:pt>
                <c:pt idx="8938">
                  <c:v>0.70353549699999995</c:v>
                </c:pt>
                <c:pt idx="8939">
                  <c:v>2.0068719399999999</c:v>
                </c:pt>
                <c:pt idx="8940">
                  <c:v>3.7055902500000002</c:v>
                </c:pt>
                <c:pt idx="8941">
                  <c:v>3.1079065799999999</c:v>
                </c:pt>
                <c:pt idx="8942">
                  <c:v>1.1055902200000001</c:v>
                </c:pt>
                <c:pt idx="8943">
                  <c:v>1.2000000500000001</c:v>
                </c:pt>
                <c:pt idx="8944">
                  <c:v>1.2025024900000001</c:v>
                </c:pt>
                <c:pt idx="8945">
                  <c:v>0.60559016499999996</c:v>
                </c:pt>
                <c:pt idx="8946">
                  <c:v>0.60790491099999999</c:v>
                </c:pt>
                <c:pt idx="8947">
                  <c:v>1.60527039</c:v>
                </c:pt>
                <c:pt idx="8948">
                  <c:v>2.8025000100000002</c:v>
                </c:pt>
                <c:pt idx="8949">
                  <c:v>3.0055911499999999</c:v>
                </c:pt>
                <c:pt idx="8950">
                  <c:v>1.30000246</c:v>
                </c:pt>
                <c:pt idx="8951">
                  <c:v>1.10333335</c:v>
                </c:pt>
                <c:pt idx="8952">
                  <c:v>1.30499995</c:v>
                </c:pt>
                <c:pt idx="8953">
                  <c:v>0.60707110200000003</c:v>
                </c:pt>
                <c:pt idx="8954">
                  <c:v>0.90471404799999999</c:v>
                </c:pt>
                <c:pt idx="8955">
                  <c:v>2.1035354100000001</c:v>
                </c:pt>
                <c:pt idx="8956">
                  <c:v>3.30559015</c:v>
                </c:pt>
                <c:pt idx="8957">
                  <c:v>3.9023551900000002</c:v>
                </c:pt>
                <c:pt idx="8958">
                  <c:v>2.50499749</c:v>
                </c:pt>
                <c:pt idx="8959">
                  <c:v>1.5035355100000001</c:v>
                </c:pt>
                <c:pt idx="8960">
                  <c:v>1.60745358</c:v>
                </c:pt>
                <c:pt idx="8961">
                  <c:v>1.3070727600000001</c:v>
                </c:pt>
                <c:pt idx="8962">
                  <c:v>0.90790569799999998</c:v>
                </c:pt>
                <c:pt idx="8963">
                  <c:v>2.8037266700000001</c:v>
                </c:pt>
                <c:pt idx="8964">
                  <c:v>3.9055900600000002</c:v>
                </c:pt>
                <c:pt idx="8965">
                  <c:v>4.2000026699999999</c:v>
                </c:pt>
                <c:pt idx="8966">
                  <c:v>1.50372672</c:v>
                </c:pt>
                <c:pt idx="8967">
                  <c:v>1.60499752</c:v>
                </c:pt>
                <c:pt idx="8968">
                  <c:v>0.50559019999999999</c:v>
                </c:pt>
                <c:pt idx="8969">
                  <c:v>0.90353381600000005</c:v>
                </c:pt>
                <c:pt idx="8970">
                  <c:v>1.50250006</c:v>
                </c:pt>
                <c:pt idx="8971">
                  <c:v>2.5070693500000001</c:v>
                </c:pt>
                <c:pt idx="8972">
                  <c:v>3.30353546</c:v>
                </c:pt>
                <c:pt idx="8973">
                  <c:v>3.6016666900000001</c:v>
                </c:pt>
                <c:pt idx="8974">
                  <c:v>1.0035355100000001</c:v>
                </c:pt>
                <c:pt idx="8975">
                  <c:v>0.71201848999999995</c:v>
                </c:pt>
                <c:pt idx="8976">
                  <c:v>0.40235701200000001</c:v>
                </c:pt>
                <c:pt idx="8977">
                  <c:v>0.60559016499999996</c:v>
                </c:pt>
                <c:pt idx="8978">
                  <c:v>1.10333335</c:v>
                </c:pt>
                <c:pt idx="8979">
                  <c:v>2.50250006</c:v>
                </c:pt>
                <c:pt idx="8980">
                  <c:v>3.30901384</c:v>
                </c:pt>
                <c:pt idx="8981">
                  <c:v>3.40901399</c:v>
                </c:pt>
                <c:pt idx="8982">
                  <c:v>2.6024999599999998</c:v>
                </c:pt>
                <c:pt idx="8983">
                  <c:v>2.3050000700000002</c:v>
                </c:pt>
                <c:pt idx="8984">
                  <c:v>2.3079056699999998</c:v>
                </c:pt>
                <c:pt idx="8985">
                  <c:v>1.60353386</c:v>
                </c:pt>
                <c:pt idx="8986">
                  <c:v>2.80901384</c:v>
                </c:pt>
                <c:pt idx="8987">
                  <c:v>2.4055900600000002</c:v>
                </c:pt>
                <c:pt idx="8988">
                  <c:v>2.9074535400000001</c:v>
                </c:pt>
                <c:pt idx="8989">
                  <c:v>4.1000022899999999</c:v>
                </c:pt>
                <c:pt idx="8990">
                  <c:v>2.7049999200000001</c:v>
                </c:pt>
                <c:pt idx="8991">
                  <c:v>2.7016665899999999</c:v>
                </c:pt>
                <c:pt idx="8992">
                  <c:v>2.2049999200000001</c:v>
                </c:pt>
                <c:pt idx="8993">
                  <c:v>0.70235699399999996</c:v>
                </c:pt>
                <c:pt idx="8994">
                  <c:v>0.60353899</c:v>
                </c:pt>
                <c:pt idx="8995">
                  <c:v>1.9083357999999999</c:v>
                </c:pt>
                <c:pt idx="8996">
                  <c:v>2.10745358</c:v>
                </c:pt>
                <c:pt idx="8997">
                  <c:v>3.40707278</c:v>
                </c:pt>
                <c:pt idx="8998">
                  <c:v>2.0074999299999998</c:v>
                </c:pt>
                <c:pt idx="8999">
                  <c:v>1.60499752</c:v>
                </c:pt>
                <c:pt idx="9000">
                  <c:v>1.4068718</c:v>
                </c:pt>
                <c:pt idx="9001">
                  <c:v>0.40235531299999999</c:v>
                </c:pt>
                <c:pt idx="9002">
                  <c:v>1.4025000299999999</c:v>
                </c:pt>
                <c:pt idx="9003">
                  <c:v>2.6024999599999998</c:v>
                </c:pt>
                <c:pt idx="9004">
                  <c:v>3.9079058199999999</c:v>
                </c:pt>
                <c:pt idx="9005">
                  <c:v>3.7055912000000002</c:v>
                </c:pt>
                <c:pt idx="9006">
                  <c:v>1.3025000099999999</c:v>
                </c:pt>
                <c:pt idx="9007">
                  <c:v>1.20249999</c:v>
                </c:pt>
                <c:pt idx="9008">
                  <c:v>1.2079056500000001</c:v>
                </c:pt>
                <c:pt idx="9009">
                  <c:v>1.6055902200000001</c:v>
                </c:pt>
                <c:pt idx="9010">
                  <c:v>1.80527043</c:v>
                </c:pt>
                <c:pt idx="9011">
                  <c:v>2.1071395900000001</c:v>
                </c:pt>
                <c:pt idx="9012">
                  <c:v>2.2000000499999999</c:v>
                </c:pt>
                <c:pt idx="9013">
                  <c:v>4.4047141099999996</c:v>
                </c:pt>
                <c:pt idx="9014">
                  <c:v>2.5037288700000002</c:v>
                </c:pt>
                <c:pt idx="9015">
                  <c:v>1.00250006</c:v>
                </c:pt>
                <c:pt idx="9016">
                  <c:v>0.502499998</c:v>
                </c:pt>
                <c:pt idx="9017">
                  <c:v>1.4035354900000001</c:v>
                </c:pt>
                <c:pt idx="9018">
                  <c:v>0.903535545</c:v>
                </c:pt>
                <c:pt idx="9019">
                  <c:v>2.3025000100000002</c:v>
                </c:pt>
                <c:pt idx="9020">
                  <c:v>3.2055902500000002</c:v>
                </c:pt>
                <c:pt idx="9021">
                  <c:v>3.5999998999999998</c:v>
                </c:pt>
                <c:pt idx="9022">
                  <c:v>2.5052728700000002</c:v>
                </c:pt>
                <c:pt idx="9023">
                  <c:v>1.9035372699999999</c:v>
                </c:pt>
                <c:pt idx="9024">
                  <c:v>1.3016667399999999</c:v>
                </c:pt>
                <c:pt idx="9025">
                  <c:v>1.00250006</c:v>
                </c:pt>
                <c:pt idx="9026">
                  <c:v>1.10000002</c:v>
                </c:pt>
                <c:pt idx="9027">
                  <c:v>2.7000000499999999</c:v>
                </c:pt>
                <c:pt idx="9028">
                  <c:v>3.1090138</c:v>
                </c:pt>
                <c:pt idx="9029">
                  <c:v>3.4000001000000002</c:v>
                </c:pt>
                <c:pt idx="9030">
                  <c:v>1.60000002</c:v>
                </c:pt>
                <c:pt idx="9031">
                  <c:v>0.89999997600000003</c:v>
                </c:pt>
                <c:pt idx="9032">
                  <c:v>0.5</c:v>
                </c:pt>
                <c:pt idx="9033">
                  <c:v>0.69999998799999996</c:v>
                </c:pt>
                <c:pt idx="9034">
                  <c:v>1.2999999499999999</c:v>
                </c:pt>
                <c:pt idx="9035">
                  <c:v>2</c:v>
                </c:pt>
                <c:pt idx="9036">
                  <c:v>3.00250006</c:v>
                </c:pt>
                <c:pt idx="9037">
                  <c:v>2.7000000499999999</c:v>
                </c:pt>
                <c:pt idx="9038">
                  <c:v>0.90790569799999998</c:v>
                </c:pt>
                <c:pt idx="9039">
                  <c:v>0.50600928099999998</c:v>
                </c:pt>
                <c:pt idx="9040">
                  <c:v>1.1066690699999999</c:v>
                </c:pt>
                <c:pt idx="9041">
                  <c:v>0.403535545</c:v>
                </c:pt>
                <c:pt idx="9042">
                  <c:v>1.3025000099999999</c:v>
                </c:pt>
                <c:pt idx="9043">
                  <c:v>2.4090144599999999</c:v>
                </c:pt>
                <c:pt idx="9044">
                  <c:v>4.9050002099999999</c:v>
                </c:pt>
                <c:pt idx="9045">
                  <c:v>3.2074999800000001</c:v>
                </c:pt>
                <c:pt idx="9046">
                  <c:v>2.20372462</c:v>
                </c:pt>
                <c:pt idx="9047">
                  <c:v>1.3025000099999999</c:v>
                </c:pt>
                <c:pt idx="9048">
                  <c:v>1.30901182</c:v>
                </c:pt>
                <c:pt idx="9049">
                  <c:v>1.2024976000000001</c:v>
                </c:pt>
                <c:pt idx="9050">
                  <c:v>2.2074999800000001</c:v>
                </c:pt>
                <c:pt idx="9051">
                  <c:v>3.6024999599999998</c:v>
                </c:pt>
                <c:pt idx="9052">
                  <c:v>5.10372877</c:v>
                </c:pt>
                <c:pt idx="9053">
                  <c:v>5.0047120999999999</c:v>
                </c:pt>
                <c:pt idx="9054">
                  <c:v>3.8025000100000002</c:v>
                </c:pt>
                <c:pt idx="9055">
                  <c:v>2.8074998899999999</c:v>
                </c:pt>
                <c:pt idx="9056">
                  <c:v>2.0999998999999998</c:v>
                </c:pt>
                <c:pt idx="9057">
                  <c:v>0.90901184099999999</c:v>
                </c:pt>
                <c:pt idx="9058">
                  <c:v>2.3025000100000002</c:v>
                </c:pt>
                <c:pt idx="9059">
                  <c:v>3.4037277700000002</c:v>
                </c:pt>
                <c:pt idx="9060">
                  <c:v>5.3060092900000004</c:v>
                </c:pt>
                <c:pt idx="9061">
                  <c:v>3.5050001100000001</c:v>
                </c:pt>
                <c:pt idx="9062">
                  <c:v>2.8037266700000001</c:v>
                </c:pt>
                <c:pt idx="9063">
                  <c:v>2.7079064800000001</c:v>
                </c:pt>
                <c:pt idx="9064">
                  <c:v>2.1050024000000001</c:v>
                </c:pt>
                <c:pt idx="9065">
                  <c:v>1.40499997</c:v>
                </c:pt>
                <c:pt idx="9066">
                  <c:v>1.1052705</c:v>
                </c:pt>
                <c:pt idx="9067">
                  <c:v>2.5079081099999998</c:v>
                </c:pt>
                <c:pt idx="9068">
                  <c:v>4.2024998699999996</c:v>
                </c:pt>
                <c:pt idx="9069">
                  <c:v>3.6050000199999999</c:v>
                </c:pt>
                <c:pt idx="9070">
                  <c:v>1.7103077200000001</c:v>
                </c:pt>
                <c:pt idx="9071">
                  <c:v>1.5035355100000001</c:v>
                </c:pt>
                <c:pt idx="9072">
                  <c:v>1.1050000200000001</c:v>
                </c:pt>
                <c:pt idx="9073">
                  <c:v>0.50749999300000004</c:v>
                </c:pt>
                <c:pt idx="9074">
                  <c:v>2.0075025599999998</c:v>
                </c:pt>
                <c:pt idx="9075">
                  <c:v>3.0035355099999999</c:v>
                </c:pt>
                <c:pt idx="9076">
                  <c:v>4.9079055800000004</c:v>
                </c:pt>
                <c:pt idx="9077">
                  <c:v>3.1075000799999999</c:v>
                </c:pt>
                <c:pt idx="9078">
                  <c:v>1.50333333</c:v>
                </c:pt>
                <c:pt idx="9079">
                  <c:v>0.30559015299999998</c:v>
                </c:pt>
                <c:pt idx="9080">
                  <c:v>0.30250000999999999</c:v>
                </c:pt>
                <c:pt idx="9081">
                  <c:v>1.2035355599999999</c:v>
                </c:pt>
                <c:pt idx="9082">
                  <c:v>2.10353565</c:v>
                </c:pt>
                <c:pt idx="9083">
                  <c:v>2.7035355600000002</c:v>
                </c:pt>
                <c:pt idx="9084">
                  <c:v>4.10559034</c:v>
                </c:pt>
                <c:pt idx="9085">
                  <c:v>3.1075000799999999</c:v>
                </c:pt>
                <c:pt idx="9086">
                  <c:v>1.0106733999999999</c:v>
                </c:pt>
                <c:pt idx="9087">
                  <c:v>0.90559124899999999</c:v>
                </c:pt>
                <c:pt idx="9088">
                  <c:v>1.1055923700000001</c:v>
                </c:pt>
                <c:pt idx="9089">
                  <c:v>0.70471406000000003</c:v>
                </c:pt>
                <c:pt idx="9090">
                  <c:v>1.6070710399999999</c:v>
                </c:pt>
                <c:pt idx="9091">
                  <c:v>2.5033333299999998</c:v>
                </c:pt>
                <c:pt idx="9092">
                  <c:v>5.5050001100000001</c:v>
                </c:pt>
                <c:pt idx="9093">
                  <c:v>2.70555806</c:v>
                </c:pt>
                <c:pt idx="9094">
                  <c:v>1.2050000400000001</c:v>
                </c:pt>
                <c:pt idx="9095">
                  <c:v>0.90250241799999997</c:v>
                </c:pt>
                <c:pt idx="9096">
                  <c:v>0.90558910400000003</c:v>
                </c:pt>
                <c:pt idx="9097">
                  <c:v>1.50333333</c:v>
                </c:pt>
                <c:pt idx="9098">
                  <c:v>1.7083333700000001</c:v>
                </c:pt>
                <c:pt idx="9099">
                  <c:v>2.7120184900000002</c:v>
                </c:pt>
                <c:pt idx="9100">
                  <c:v>2.5035338399999998</c:v>
                </c:pt>
                <c:pt idx="9101">
                  <c:v>1.80559015</c:v>
                </c:pt>
                <c:pt idx="9102">
                  <c:v>1.20559013</c:v>
                </c:pt>
                <c:pt idx="9103">
                  <c:v>1.0055902000000001</c:v>
                </c:pt>
                <c:pt idx="9104">
                  <c:v>0.90745353699999998</c:v>
                </c:pt>
                <c:pt idx="9105">
                  <c:v>1.3049975599999999</c:v>
                </c:pt>
                <c:pt idx="9106">
                  <c:v>1.60353553</c:v>
                </c:pt>
                <c:pt idx="9107">
                  <c:v>2.50250006</c:v>
                </c:pt>
                <c:pt idx="9108">
                  <c:v>3.7035355600000002</c:v>
                </c:pt>
                <c:pt idx="9109">
                  <c:v>2.8025000100000002</c:v>
                </c:pt>
                <c:pt idx="9110">
                  <c:v>1.6033357399999999</c:v>
                </c:pt>
                <c:pt idx="9111">
                  <c:v>1.6024975800000001</c:v>
                </c:pt>
                <c:pt idx="9112">
                  <c:v>1.4022222799999999</c:v>
                </c:pt>
                <c:pt idx="9113">
                  <c:v>1.2035355599999999</c:v>
                </c:pt>
                <c:pt idx="9114">
                  <c:v>1.20559013</c:v>
                </c:pt>
                <c:pt idx="9115">
                  <c:v>2.3016667399999999</c:v>
                </c:pt>
                <c:pt idx="9116">
                  <c:v>4.5050001100000001</c:v>
                </c:pt>
                <c:pt idx="9117">
                  <c:v>3.7100000400000002</c:v>
                </c:pt>
                <c:pt idx="9118">
                  <c:v>2.8052704300000002</c:v>
                </c:pt>
                <c:pt idx="9119">
                  <c:v>1.70249999</c:v>
                </c:pt>
                <c:pt idx="9120">
                  <c:v>1.5083333299999999</c:v>
                </c:pt>
                <c:pt idx="9121">
                  <c:v>1.2074999799999999</c:v>
                </c:pt>
                <c:pt idx="9122">
                  <c:v>0.70333331799999999</c:v>
                </c:pt>
                <c:pt idx="9123">
                  <c:v>2.7025001</c:v>
                </c:pt>
                <c:pt idx="9124">
                  <c:v>4.1050000200000003</c:v>
                </c:pt>
                <c:pt idx="9125">
                  <c:v>3.8079056699999998</c:v>
                </c:pt>
                <c:pt idx="9126">
                  <c:v>1.60790575</c:v>
                </c:pt>
                <c:pt idx="9127">
                  <c:v>1.90235698</c:v>
                </c:pt>
                <c:pt idx="9128">
                  <c:v>1.40353382</c:v>
                </c:pt>
                <c:pt idx="9129">
                  <c:v>0.60559123800000003</c:v>
                </c:pt>
                <c:pt idx="9130">
                  <c:v>1.10471404</c:v>
                </c:pt>
                <c:pt idx="9131">
                  <c:v>2.40707111</c:v>
                </c:pt>
                <c:pt idx="9132">
                  <c:v>5.5035338400000002</c:v>
                </c:pt>
                <c:pt idx="9133">
                  <c:v>3.0999998999999998</c:v>
                </c:pt>
                <c:pt idx="9134">
                  <c:v>1.9037268199999999</c:v>
                </c:pt>
                <c:pt idx="9135">
                  <c:v>1.8049975599999999</c:v>
                </c:pt>
                <c:pt idx="9136">
                  <c:v>1.4090138699999999</c:v>
                </c:pt>
                <c:pt idx="9137">
                  <c:v>0.80250001000000004</c:v>
                </c:pt>
                <c:pt idx="9138">
                  <c:v>1.4035372699999999</c:v>
                </c:pt>
                <c:pt idx="9139">
                  <c:v>2.6033332300000001</c:v>
                </c:pt>
                <c:pt idx="9140">
                  <c:v>4.7070713</c:v>
                </c:pt>
                <c:pt idx="9141">
                  <c:v>3.5</c:v>
                </c:pt>
                <c:pt idx="9142">
                  <c:v>2.7125020000000002</c:v>
                </c:pt>
                <c:pt idx="9143">
                  <c:v>2.5033333299999998</c:v>
                </c:pt>
                <c:pt idx="9144">
                  <c:v>1.70901525</c:v>
                </c:pt>
                <c:pt idx="9145">
                  <c:v>1.00353384</c:v>
                </c:pt>
                <c:pt idx="9146">
                  <c:v>1.6055902200000001</c:v>
                </c:pt>
                <c:pt idx="9147">
                  <c:v>2.3025000100000002</c:v>
                </c:pt>
                <c:pt idx="9148">
                  <c:v>3.6055879599999998</c:v>
                </c:pt>
                <c:pt idx="9149">
                  <c:v>4.3079056700000002</c:v>
                </c:pt>
                <c:pt idx="9150">
                  <c:v>1.9055901799999999</c:v>
                </c:pt>
                <c:pt idx="9151">
                  <c:v>1.8047140800000001</c:v>
                </c:pt>
                <c:pt idx="9152">
                  <c:v>1.4055901799999999</c:v>
                </c:pt>
                <c:pt idx="9153">
                  <c:v>1.0068741999999999</c:v>
                </c:pt>
                <c:pt idx="9154">
                  <c:v>2.20790577</c:v>
                </c:pt>
                <c:pt idx="9155">
                  <c:v>2.4068717999999998</c:v>
                </c:pt>
                <c:pt idx="9156">
                  <c:v>3.80901384</c:v>
                </c:pt>
                <c:pt idx="9157">
                  <c:v>3.0055901999999999</c:v>
                </c:pt>
                <c:pt idx="9158">
                  <c:v>1.9090138699999999</c:v>
                </c:pt>
                <c:pt idx="9159">
                  <c:v>0.50790572199999995</c:v>
                </c:pt>
                <c:pt idx="9160">
                  <c:v>1.2055923900000001</c:v>
                </c:pt>
                <c:pt idx="9161">
                  <c:v>0.60000002399999997</c:v>
                </c:pt>
                <c:pt idx="9162">
                  <c:v>1.3025000099999999</c:v>
                </c:pt>
                <c:pt idx="9163">
                  <c:v>3.20901251</c:v>
                </c:pt>
                <c:pt idx="9164">
                  <c:v>5.00250006</c:v>
                </c:pt>
                <c:pt idx="9165">
                  <c:v>3.0055923500000001</c:v>
                </c:pt>
                <c:pt idx="9166">
                  <c:v>3.0079033399999999</c:v>
                </c:pt>
                <c:pt idx="9167">
                  <c:v>3.30559015</c:v>
                </c:pt>
                <c:pt idx="9168">
                  <c:v>2.90901399</c:v>
                </c:pt>
                <c:pt idx="9169">
                  <c:v>1.8083334</c:v>
                </c:pt>
                <c:pt idx="9170">
                  <c:v>3.00250006</c:v>
                </c:pt>
                <c:pt idx="9171">
                  <c:v>3.3055922999999998</c:v>
                </c:pt>
                <c:pt idx="9172">
                  <c:v>3.9068749</c:v>
                </c:pt>
                <c:pt idx="9173">
                  <c:v>5.0037288699999998</c:v>
                </c:pt>
                <c:pt idx="9174">
                  <c:v>2.7055902500000002</c:v>
                </c:pt>
                <c:pt idx="9175">
                  <c:v>1.40157139</c:v>
                </c:pt>
                <c:pt idx="9176">
                  <c:v>1.00499761</c:v>
                </c:pt>
                <c:pt idx="9177">
                  <c:v>0.40559127900000003</c:v>
                </c:pt>
                <c:pt idx="9178">
                  <c:v>1.7035337699999999</c:v>
                </c:pt>
                <c:pt idx="9179">
                  <c:v>3.0111804000000002</c:v>
                </c:pt>
                <c:pt idx="9180">
                  <c:v>5.3071146000000002</c:v>
                </c:pt>
                <c:pt idx="9181">
                  <c:v>4.1079058599999998</c:v>
                </c:pt>
                <c:pt idx="9182">
                  <c:v>2.7037267699999998</c:v>
                </c:pt>
                <c:pt idx="9183">
                  <c:v>1.3035355799999999</c:v>
                </c:pt>
                <c:pt idx="9184">
                  <c:v>0.80790567400000002</c:v>
                </c:pt>
                <c:pt idx="9185">
                  <c:v>0.20745356400000001</c:v>
                </c:pt>
                <c:pt idx="9186">
                  <c:v>1.0055902000000001</c:v>
                </c:pt>
                <c:pt idx="9187">
                  <c:v>2.41000009</c:v>
                </c:pt>
                <c:pt idx="9188">
                  <c:v>3.0125014800000001</c:v>
                </c:pt>
                <c:pt idx="9189">
                  <c:v>3.4134607300000002</c:v>
                </c:pt>
                <c:pt idx="9190">
                  <c:v>1.30372679</c:v>
                </c:pt>
                <c:pt idx="9191">
                  <c:v>0.40707278299999999</c:v>
                </c:pt>
                <c:pt idx="9192">
                  <c:v>0.704999983</c:v>
                </c:pt>
                <c:pt idx="9193">
                  <c:v>0.50527048100000005</c:v>
                </c:pt>
                <c:pt idx="9194">
                  <c:v>1.0049999999999999</c:v>
                </c:pt>
                <c:pt idx="9195">
                  <c:v>2.6000025299999998</c:v>
                </c:pt>
                <c:pt idx="9196">
                  <c:v>5.0011110299999997</c:v>
                </c:pt>
                <c:pt idx="9197">
                  <c:v>2.5090138899999999</c:v>
                </c:pt>
                <c:pt idx="9198">
                  <c:v>1.4035354900000001</c:v>
                </c:pt>
                <c:pt idx="9199">
                  <c:v>1.2000000500000001</c:v>
                </c:pt>
                <c:pt idx="9200">
                  <c:v>1.00666666</c:v>
                </c:pt>
                <c:pt idx="9201">
                  <c:v>0.903535545</c:v>
                </c:pt>
                <c:pt idx="9202">
                  <c:v>1.8049975599999999</c:v>
                </c:pt>
                <c:pt idx="9203">
                  <c:v>2.6099999</c:v>
                </c:pt>
                <c:pt idx="9204">
                  <c:v>4.4094281200000003</c:v>
                </c:pt>
                <c:pt idx="9205">
                  <c:v>3.2033333800000001</c:v>
                </c:pt>
                <c:pt idx="9206">
                  <c:v>0.70500242700000004</c:v>
                </c:pt>
                <c:pt idx="9207">
                  <c:v>1.0099999900000001</c:v>
                </c:pt>
                <c:pt idx="9208">
                  <c:v>0.31118035300000002</c:v>
                </c:pt>
                <c:pt idx="9209">
                  <c:v>1.1024975800000001</c:v>
                </c:pt>
                <c:pt idx="9210">
                  <c:v>1.9055891</c:v>
                </c:pt>
                <c:pt idx="9211">
                  <c:v>3.6060125799999998</c:v>
                </c:pt>
                <c:pt idx="9212">
                  <c:v>6.60600948</c:v>
                </c:pt>
                <c:pt idx="9213">
                  <c:v>3.2055923900000001</c:v>
                </c:pt>
                <c:pt idx="9214">
                  <c:v>2.2049999200000001</c:v>
                </c:pt>
                <c:pt idx="9215">
                  <c:v>1.10471404</c:v>
                </c:pt>
                <c:pt idx="9216">
                  <c:v>0.60559016499999996</c:v>
                </c:pt>
                <c:pt idx="9217">
                  <c:v>0.905590177</c:v>
                </c:pt>
                <c:pt idx="9218">
                  <c:v>1.5035355100000001</c:v>
                </c:pt>
                <c:pt idx="9219">
                  <c:v>2.3050000700000002</c:v>
                </c:pt>
                <c:pt idx="9220">
                  <c:v>5.50250006</c:v>
                </c:pt>
                <c:pt idx="9221">
                  <c:v>4.8060078600000002</c:v>
                </c:pt>
                <c:pt idx="9222">
                  <c:v>2.7070727300000001</c:v>
                </c:pt>
                <c:pt idx="9223">
                  <c:v>2.7035355600000002</c:v>
                </c:pt>
                <c:pt idx="9224">
                  <c:v>2.0103077900000001</c:v>
                </c:pt>
                <c:pt idx="9225">
                  <c:v>0.91414213200000005</c:v>
                </c:pt>
                <c:pt idx="9226">
                  <c:v>1.4035354900000001</c:v>
                </c:pt>
                <c:pt idx="9227">
                  <c:v>2.5024976699999999</c:v>
                </c:pt>
                <c:pt idx="9228">
                  <c:v>5.5103077899999997</c:v>
                </c:pt>
                <c:pt idx="9229">
                  <c:v>3.1024999599999998</c:v>
                </c:pt>
                <c:pt idx="9230">
                  <c:v>2.2025001</c:v>
                </c:pt>
                <c:pt idx="9231">
                  <c:v>2.6024999599999998</c:v>
                </c:pt>
                <c:pt idx="9232">
                  <c:v>2.1024999599999998</c:v>
                </c:pt>
                <c:pt idx="9233">
                  <c:v>0.80500000699999996</c:v>
                </c:pt>
                <c:pt idx="9234">
                  <c:v>1.5049701900000001</c:v>
                </c:pt>
                <c:pt idx="9235">
                  <c:v>3.2152068599999999</c:v>
                </c:pt>
                <c:pt idx="9236">
                  <c:v>5.2079062499999997</c:v>
                </c:pt>
                <c:pt idx="9237">
                  <c:v>3.4035356000000001</c:v>
                </c:pt>
                <c:pt idx="9238">
                  <c:v>2.10353732</c:v>
                </c:pt>
                <c:pt idx="9239">
                  <c:v>2.2025001</c:v>
                </c:pt>
                <c:pt idx="9240">
                  <c:v>1.3035355799999999</c:v>
                </c:pt>
                <c:pt idx="9241">
                  <c:v>0.90249997400000004</c:v>
                </c:pt>
                <c:pt idx="9242">
                  <c:v>1.5016666700000001</c:v>
                </c:pt>
                <c:pt idx="9243">
                  <c:v>3.6037268600000001</c:v>
                </c:pt>
                <c:pt idx="9244">
                  <c:v>5.8070712100000001</c:v>
                </c:pt>
                <c:pt idx="9245">
                  <c:v>3.8050000700000002</c:v>
                </c:pt>
                <c:pt idx="9246">
                  <c:v>1.1000024100000001</c:v>
                </c:pt>
                <c:pt idx="9247">
                  <c:v>0.60000348100000001</c:v>
                </c:pt>
                <c:pt idx="9248">
                  <c:v>0.30559018300000002</c:v>
                </c:pt>
                <c:pt idx="9249">
                  <c:v>0.20372895899999999</c:v>
                </c:pt>
                <c:pt idx="9250">
                  <c:v>1.4000024799999999</c:v>
                </c:pt>
                <c:pt idx="9251">
                  <c:v>3.00250006</c:v>
                </c:pt>
                <c:pt idx="9252">
                  <c:v>6.5</c:v>
                </c:pt>
                <c:pt idx="9253">
                  <c:v>3.1016690699999998</c:v>
                </c:pt>
                <c:pt idx="9254">
                  <c:v>1.80527043</c:v>
                </c:pt>
                <c:pt idx="9255">
                  <c:v>0.90500247499999997</c:v>
                </c:pt>
                <c:pt idx="9256">
                  <c:v>0.405590177</c:v>
                </c:pt>
                <c:pt idx="9257">
                  <c:v>0.502499998</c:v>
                </c:pt>
                <c:pt idx="9258">
                  <c:v>0.90527045699999997</c:v>
                </c:pt>
                <c:pt idx="9259">
                  <c:v>3.1079080100000001</c:v>
                </c:pt>
                <c:pt idx="9260">
                  <c:v>6.1999998099999996</c:v>
                </c:pt>
                <c:pt idx="9261">
                  <c:v>3.2035355600000002</c:v>
                </c:pt>
                <c:pt idx="9262">
                  <c:v>1.8079049599999999</c:v>
                </c:pt>
                <c:pt idx="9263">
                  <c:v>0.50849884700000003</c:v>
                </c:pt>
                <c:pt idx="9264">
                  <c:v>1</c:v>
                </c:pt>
                <c:pt idx="9265">
                  <c:v>1.1023570300000001</c:v>
                </c:pt>
                <c:pt idx="9266">
                  <c:v>1.3025000099999999</c:v>
                </c:pt>
                <c:pt idx="9267">
                  <c:v>3.2035355600000002</c:v>
                </c:pt>
                <c:pt idx="9268">
                  <c:v>5.8024997699999998</c:v>
                </c:pt>
                <c:pt idx="9269">
                  <c:v>3.6075000799999999</c:v>
                </c:pt>
                <c:pt idx="9270">
                  <c:v>0.90249752999999999</c:v>
                </c:pt>
                <c:pt idx="9271">
                  <c:v>1.4090125600000001</c:v>
                </c:pt>
                <c:pt idx="9272">
                  <c:v>1.2035337699999999</c:v>
                </c:pt>
                <c:pt idx="9273">
                  <c:v>1.2050000400000001</c:v>
                </c:pt>
                <c:pt idx="9274">
                  <c:v>2.1050000199999999</c:v>
                </c:pt>
                <c:pt idx="9275">
                  <c:v>3.7083332499999999</c:v>
                </c:pt>
                <c:pt idx="9276">
                  <c:v>5.80353546</c:v>
                </c:pt>
                <c:pt idx="9277">
                  <c:v>2.8055913399999999</c:v>
                </c:pt>
                <c:pt idx="9278">
                  <c:v>0.71118032900000006</c:v>
                </c:pt>
                <c:pt idx="9279">
                  <c:v>0.90901386699999998</c:v>
                </c:pt>
                <c:pt idx="9280">
                  <c:v>1.20707107</c:v>
                </c:pt>
                <c:pt idx="9281">
                  <c:v>0.90249997400000004</c:v>
                </c:pt>
                <c:pt idx="9282">
                  <c:v>1.5015712999999999</c:v>
                </c:pt>
                <c:pt idx="9283">
                  <c:v>4.10600948</c:v>
                </c:pt>
                <c:pt idx="9284">
                  <c:v>6.3000001900000004</c:v>
                </c:pt>
                <c:pt idx="9285">
                  <c:v>2.9035372700000002</c:v>
                </c:pt>
                <c:pt idx="9286">
                  <c:v>1.2083333700000001</c:v>
                </c:pt>
                <c:pt idx="9287">
                  <c:v>1.2050000400000001</c:v>
                </c:pt>
                <c:pt idx="9288">
                  <c:v>1.0037289899999999</c:v>
                </c:pt>
                <c:pt idx="9289">
                  <c:v>0.90790569799999998</c:v>
                </c:pt>
                <c:pt idx="9290">
                  <c:v>1.60353553</c:v>
                </c:pt>
                <c:pt idx="9291">
                  <c:v>2.8016667399999999</c:v>
                </c:pt>
                <c:pt idx="9292">
                  <c:v>5.5016665500000004</c:v>
                </c:pt>
                <c:pt idx="9293">
                  <c:v>3.1016666900000001</c:v>
                </c:pt>
                <c:pt idx="9294">
                  <c:v>1.1024975800000001</c:v>
                </c:pt>
                <c:pt idx="9295">
                  <c:v>0.40353557499999998</c:v>
                </c:pt>
                <c:pt idx="9296">
                  <c:v>1.3023570799999999</c:v>
                </c:pt>
                <c:pt idx="9297">
                  <c:v>1.41000247</c:v>
                </c:pt>
                <c:pt idx="9298">
                  <c:v>1.9023553099999999</c:v>
                </c:pt>
                <c:pt idx="9299">
                  <c:v>3.2016665899999999</c:v>
                </c:pt>
                <c:pt idx="9300">
                  <c:v>6.1000022899999999</c:v>
                </c:pt>
                <c:pt idx="9301">
                  <c:v>2.8070693000000002</c:v>
                </c:pt>
                <c:pt idx="9302">
                  <c:v>1.1055902200000001</c:v>
                </c:pt>
                <c:pt idx="9303">
                  <c:v>0.107500002</c:v>
                </c:pt>
                <c:pt idx="9304">
                  <c:v>0.602500021</c:v>
                </c:pt>
                <c:pt idx="9305">
                  <c:v>0.80707108999999999</c:v>
                </c:pt>
                <c:pt idx="9306">
                  <c:v>1.5033358299999999</c:v>
                </c:pt>
                <c:pt idx="9307">
                  <c:v>3.5047140099999998</c:v>
                </c:pt>
                <c:pt idx="9308">
                  <c:v>6.2035374599999997</c:v>
                </c:pt>
                <c:pt idx="9309">
                  <c:v>2.4000001000000002</c:v>
                </c:pt>
                <c:pt idx="9310">
                  <c:v>1.00333571</c:v>
                </c:pt>
                <c:pt idx="9311">
                  <c:v>0.80000245599999997</c:v>
                </c:pt>
                <c:pt idx="9312">
                  <c:v>1.10333335</c:v>
                </c:pt>
                <c:pt idx="9313">
                  <c:v>0.90372675700000005</c:v>
                </c:pt>
                <c:pt idx="9314">
                  <c:v>1.8055912300000001</c:v>
                </c:pt>
                <c:pt idx="9315">
                  <c:v>3.4016690299999999</c:v>
                </c:pt>
                <c:pt idx="9316">
                  <c:v>6.3049998299999999</c:v>
                </c:pt>
                <c:pt idx="9317">
                  <c:v>2.5035371799999999</c:v>
                </c:pt>
                <c:pt idx="9318">
                  <c:v>1.9037268199999999</c:v>
                </c:pt>
                <c:pt idx="9319">
                  <c:v>0.80000001200000004</c:v>
                </c:pt>
                <c:pt idx="9320">
                  <c:v>1.70559013</c:v>
                </c:pt>
                <c:pt idx="9321">
                  <c:v>1.4090138699999999</c:v>
                </c:pt>
                <c:pt idx="9322">
                  <c:v>2.0035355099999999</c:v>
                </c:pt>
                <c:pt idx="9323">
                  <c:v>4.3024997699999998</c:v>
                </c:pt>
                <c:pt idx="9324">
                  <c:v>5.9037256200000003</c:v>
                </c:pt>
                <c:pt idx="9325">
                  <c:v>3.8035337899999999</c:v>
                </c:pt>
                <c:pt idx="9326">
                  <c:v>0.40526968200000002</c:v>
                </c:pt>
                <c:pt idx="9327">
                  <c:v>1.20157135</c:v>
                </c:pt>
                <c:pt idx="9328">
                  <c:v>1.50558686</c:v>
                </c:pt>
                <c:pt idx="9329">
                  <c:v>1.80000246</c:v>
                </c:pt>
                <c:pt idx="9330">
                  <c:v>1.7035337699999999</c:v>
                </c:pt>
                <c:pt idx="9331">
                  <c:v>3.2049999200000001</c:v>
                </c:pt>
                <c:pt idx="9332">
                  <c:v>6.5999999000000003</c:v>
                </c:pt>
                <c:pt idx="9333">
                  <c:v>3.4103047800000001</c:v>
                </c:pt>
                <c:pt idx="9334">
                  <c:v>1.50333333</c:v>
                </c:pt>
                <c:pt idx="9335">
                  <c:v>1.1083333500000001</c:v>
                </c:pt>
                <c:pt idx="9336">
                  <c:v>0.903535545</c:v>
                </c:pt>
                <c:pt idx="9337">
                  <c:v>1.4035354900000001</c:v>
                </c:pt>
                <c:pt idx="9338">
                  <c:v>1.60353553</c:v>
                </c:pt>
                <c:pt idx="9339">
                  <c:v>3.1097183199999998</c:v>
                </c:pt>
                <c:pt idx="9340">
                  <c:v>6.5999999000000003</c:v>
                </c:pt>
                <c:pt idx="9341">
                  <c:v>4.2024998699999996</c:v>
                </c:pt>
                <c:pt idx="9342">
                  <c:v>2.30471396</c:v>
                </c:pt>
                <c:pt idx="9343">
                  <c:v>2.6016666900000001</c:v>
                </c:pt>
                <c:pt idx="9344">
                  <c:v>1.7033333799999999</c:v>
                </c:pt>
                <c:pt idx="9345">
                  <c:v>1.20166671</c:v>
                </c:pt>
                <c:pt idx="9346">
                  <c:v>1.5035355100000001</c:v>
                </c:pt>
                <c:pt idx="9347">
                  <c:v>3.1111824499999998</c:v>
                </c:pt>
                <c:pt idx="9348">
                  <c:v>4.9000000999999997</c:v>
                </c:pt>
                <c:pt idx="9349">
                  <c:v>4.1033334699999999</c:v>
                </c:pt>
                <c:pt idx="9350">
                  <c:v>3.10353565</c:v>
                </c:pt>
                <c:pt idx="9351">
                  <c:v>1.60353553</c:v>
                </c:pt>
                <c:pt idx="9352">
                  <c:v>0.602500021</c:v>
                </c:pt>
                <c:pt idx="9353">
                  <c:v>0.69999998799999996</c:v>
                </c:pt>
                <c:pt idx="9354">
                  <c:v>1.3025000099999999</c:v>
                </c:pt>
                <c:pt idx="9355">
                  <c:v>3.60353565</c:v>
                </c:pt>
                <c:pt idx="9356">
                  <c:v>5.3049998299999999</c:v>
                </c:pt>
                <c:pt idx="9357">
                  <c:v>3.81060672</c:v>
                </c:pt>
                <c:pt idx="9358">
                  <c:v>3.2025024900000001</c:v>
                </c:pt>
                <c:pt idx="9359">
                  <c:v>2.6075000799999999</c:v>
                </c:pt>
                <c:pt idx="9360">
                  <c:v>1.90707278</c:v>
                </c:pt>
                <c:pt idx="9361">
                  <c:v>2.1024999599999998</c:v>
                </c:pt>
                <c:pt idx="9362">
                  <c:v>2.2035355600000002</c:v>
                </c:pt>
                <c:pt idx="9363">
                  <c:v>3.30999994</c:v>
                </c:pt>
                <c:pt idx="9364">
                  <c:v>5.9025001499999998</c:v>
                </c:pt>
                <c:pt idx="9365">
                  <c:v>5.9047141099999996</c:v>
                </c:pt>
                <c:pt idx="9366">
                  <c:v>3.2025001</c:v>
                </c:pt>
                <c:pt idx="9367">
                  <c:v>2.9055900600000002</c:v>
                </c:pt>
                <c:pt idx="9368">
                  <c:v>2.2033357599999999</c:v>
                </c:pt>
                <c:pt idx="9369">
                  <c:v>1.5103077899999999</c:v>
                </c:pt>
                <c:pt idx="9370">
                  <c:v>2.4055900600000002</c:v>
                </c:pt>
                <c:pt idx="9371">
                  <c:v>3.5070710200000001</c:v>
                </c:pt>
                <c:pt idx="9372">
                  <c:v>5.6024999600000003</c:v>
                </c:pt>
                <c:pt idx="9373">
                  <c:v>4.0079054799999998</c:v>
                </c:pt>
                <c:pt idx="9374">
                  <c:v>2.5070710200000001</c:v>
                </c:pt>
                <c:pt idx="9375">
                  <c:v>1.7035355599999999</c:v>
                </c:pt>
                <c:pt idx="9376">
                  <c:v>0.60559129700000003</c:v>
                </c:pt>
                <c:pt idx="9377">
                  <c:v>0.50250244099999997</c:v>
                </c:pt>
                <c:pt idx="9378">
                  <c:v>1.70559013</c:v>
                </c:pt>
                <c:pt idx="9379">
                  <c:v>2.5050001100000001</c:v>
                </c:pt>
                <c:pt idx="9380">
                  <c:v>5.7089753200000004</c:v>
                </c:pt>
                <c:pt idx="9381">
                  <c:v>3.4035356000000001</c:v>
                </c:pt>
                <c:pt idx="9382">
                  <c:v>1.8074975</c:v>
                </c:pt>
                <c:pt idx="9383">
                  <c:v>1.1055902200000001</c:v>
                </c:pt>
                <c:pt idx="9384">
                  <c:v>1.39999998</c:v>
                </c:pt>
                <c:pt idx="9385">
                  <c:v>1.0070710199999999</c:v>
                </c:pt>
                <c:pt idx="9386">
                  <c:v>1.7000000500000001</c:v>
                </c:pt>
                <c:pt idx="9387">
                  <c:v>2.9052696199999999</c:v>
                </c:pt>
                <c:pt idx="9388">
                  <c:v>5.7121329300000001</c:v>
                </c:pt>
                <c:pt idx="9389">
                  <c:v>3.7111804500000001</c:v>
                </c:pt>
                <c:pt idx="9390">
                  <c:v>1.01013792</c:v>
                </c:pt>
                <c:pt idx="9391">
                  <c:v>0.60559016499999996</c:v>
                </c:pt>
                <c:pt idx="9392">
                  <c:v>1.00750005</c:v>
                </c:pt>
                <c:pt idx="9393">
                  <c:v>0.30666667199999997</c:v>
                </c:pt>
                <c:pt idx="9394">
                  <c:v>2.20790577</c:v>
                </c:pt>
                <c:pt idx="9395">
                  <c:v>2.9106066199999998</c:v>
                </c:pt>
                <c:pt idx="9396">
                  <c:v>6.4055900599999998</c:v>
                </c:pt>
                <c:pt idx="9397">
                  <c:v>2.8037257200000001</c:v>
                </c:pt>
                <c:pt idx="9398">
                  <c:v>2.1050000199999999</c:v>
                </c:pt>
                <c:pt idx="9399">
                  <c:v>0.61250001200000004</c:v>
                </c:pt>
                <c:pt idx="9400">
                  <c:v>0.407499999</c:v>
                </c:pt>
                <c:pt idx="9401">
                  <c:v>0.50353211200000003</c:v>
                </c:pt>
                <c:pt idx="9402">
                  <c:v>2.0050024999999998</c:v>
                </c:pt>
                <c:pt idx="9403">
                  <c:v>3.6090118900000001</c:v>
                </c:pt>
                <c:pt idx="9404">
                  <c:v>6.0070247700000001</c:v>
                </c:pt>
                <c:pt idx="9405">
                  <c:v>2.8090152700000002</c:v>
                </c:pt>
                <c:pt idx="9406">
                  <c:v>2.2055890599999999</c:v>
                </c:pt>
                <c:pt idx="9407">
                  <c:v>1.3025000099999999</c:v>
                </c:pt>
                <c:pt idx="9408">
                  <c:v>0.60372901000000001</c:v>
                </c:pt>
                <c:pt idx="9409">
                  <c:v>0.70707106600000003</c:v>
                </c:pt>
                <c:pt idx="9410">
                  <c:v>1.31117821</c:v>
                </c:pt>
                <c:pt idx="9411">
                  <c:v>2.9055900600000002</c:v>
                </c:pt>
                <c:pt idx="9412">
                  <c:v>5.9055900599999998</c:v>
                </c:pt>
                <c:pt idx="9413">
                  <c:v>3.4052696199999999</c:v>
                </c:pt>
                <c:pt idx="9414">
                  <c:v>2.30901384</c:v>
                </c:pt>
                <c:pt idx="9415">
                  <c:v>1.80999994</c:v>
                </c:pt>
                <c:pt idx="9416">
                  <c:v>1.60353553</c:v>
                </c:pt>
                <c:pt idx="9417">
                  <c:v>1.3070693</c:v>
                </c:pt>
                <c:pt idx="9418">
                  <c:v>1.70249999</c:v>
                </c:pt>
                <c:pt idx="9419">
                  <c:v>3.7000024300000001</c:v>
                </c:pt>
                <c:pt idx="9420">
                  <c:v>6.9035353700000002</c:v>
                </c:pt>
                <c:pt idx="9421">
                  <c:v>4.0066666599999996</c:v>
                </c:pt>
                <c:pt idx="9422">
                  <c:v>3</c:v>
                </c:pt>
                <c:pt idx="9423">
                  <c:v>1.5037289899999999</c:v>
                </c:pt>
                <c:pt idx="9424">
                  <c:v>0.903535545</c:v>
                </c:pt>
                <c:pt idx="9425">
                  <c:v>1.1068718399999999</c:v>
                </c:pt>
                <c:pt idx="9426">
                  <c:v>1.3111803500000001</c:v>
                </c:pt>
                <c:pt idx="9427">
                  <c:v>3.40249991</c:v>
                </c:pt>
                <c:pt idx="9428">
                  <c:v>7.4074997900000001</c:v>
                </c:pt>
                <c:pt idx="9429">
                  <c:v>4.8035373699999999</c:v>
                </c:pt>
                <c:pt idx="9430">
                  <c:v>2.8037266700000001</c:v>
                </c:pt>
                <c:pt idx="9431">
                  <c:v>1.80559015</c:v>
                </c:pt>
                <c:pt idx="9432">
                  <c:v>1.2035337699999999</c:v>
                </c:pt>
                <c:pt idx="9433">
                  <c:v>0.89999997600000003</c:v>
                </c:pt>
                <c:pt idx="9434">
                  <c:v>1.9025000299999999</c:v>
                </c:pt>
                <c:pt idx="9435">
                  <c:v>4.7024998699999996</c:v>
                </c:pt>
                <c:pt idx="9436">
                  <c:v>4.2074537300000001</c:v>
                </c:pt>
                <c:pt idx="9437">
                  <c:v>3.2999999500000001</c:v>
                </c:pt>
                <c:pt idx="9438">
                  <c:v>3.20249987</c:v>
                </c:pt>
                <c:pt idx="9439">
                  <c:v>1.80745578</c:v>
                </c:pt>
                <c:pt idx="9440">
                  <c:v>1.5035355100000001</c:v>
                </c:pt>
                <c:pt idx="9441">
                  <c:v>0.50559019999999999</c:v>
                </c:pt>
                <c:pt idx="9442">
                  <c:v>1.9050024699999999</c:v>
                </c:pt>
                <c:pt idx="9443">
                  <c:v>5.10559034</c:v>
                </c:pt>
                <c:pt idx="9444">
                  <c:v>3.8035373699999999</c:v>
                </c:pt>
                <c:pt idx="9445">
                  <c:v>4.50558996</c:v>
                </c:pt>
                <c:pt idx="9446">
                  <c:v>2.3050000700000002</c:v>
                </c:pt>
                <c:pt idx="9447">
                  <c:v>1.7083318199999999</c:v>
                </c:pt>
                <c:pt idx="9448">
                  <c:v>1.10558903</c:v>
                </c:pt>
                <c:pt idx="9449">
                  <c:v>0.91030836100000001</c:v>
                </c:pt>
                <c:pt idx="9450">
                  <c:v>1.60000002</c:v>
                </c:pt>
                <c:pt idx="9451">
                  <c:v>3.5050001100000001</c:v>
                </c:pt>
                <c:pt idx="9452">
                  <c:v>7.7024998699999996</c:v>
                </c:pt>
                <c:pt idx="9453">
                  <c:v>3.8079049600000001</c:v>
                </c:pt>
                <c:pt idx="9454">
                  <c:v>1.30559015</c:v>
                </c:pt>
                <c:pt idx="9455">
                  <c:v>0.90702730399999998</c:v>
                </c:pt>
                <c:pt idx="9456">
                  <c:v>0.405000001</c:v>
                </c:pt>
                <c:pt idx="9457">
                  <c:v>1.1050000200000001</c:v>
                </c:pt>
                <c:pt idx="9458">
                  <c:v>0.70559018900000003</c:v>
                </c:pt>
                <c:pt idx="9459">
                  <c:v>2.6127474300000002</c:v>
                </c:pt>
                <c:pt idx="9460">
                  <c:v>3.3074998899999999</c:v>
                </c:pt>
                <c:pt idx="9461">
                  <c:v>3.5033333299999998</c:v>
                </c:pt>
                <c:pt idx="9462">
                  <c:v>0.40901184099999999</c:v>
                </c:pt>
                <c:pt idx="9463">
                  <c:v>2.4000001000000002</c:v>
                </c:pt>
                <c:pt idx="9464">
                  <c:v>3.40707111</c:v>
                </c:pt>
                <c:pt idx="9465">
                  <c:v>3.70897532</c:v>
                </c:pt>
                <c:pt idx="9466">
                  <c:v>3.0055901999999999</c:v>
                </c:pt>
                <c:pt idx="9467">
                  <c:v>1.0035355100000001</c:v>
                </c:pt>
                <c:pt idx="9468">
                  <c:v>3.6055901100000001</c:v>
                </c:pt>
                <c:pt idx="9469">
                  <c:v>2.2055902500000002</c:v>
                </c:pt>
                <c:pt idx="9470">
                  <c:v>0.50353550899999999</c:v>
                </c:pt>
                <c:pt idx="9471">
                  <c:v>1.5079057199999999</c:v>
                </c:pt>
                <c:pt idx="9472">
                  <c:v>2.40249991</c:v>
                </c:pt>
                <c:pt idx="9473">
                  <c:v>2.90249991</c:v>
                </c:pt>
                <c:pt idx="9474">
                  <c:v>1.10790575</c:v>
                </c:pt>
                <c:pt idx="9475">
                  <c:v>3.5055901999999999</c:v>
                </c:pt>
                <c:pt idx="9476">
                  <c:v>7.0070710199999997</c:v>
                </c:pt>
                <c:pt idx="9477">
                  <c:v>3.00351357</c:v>
                </c:pt>
                <c:pt idx="9478">
                  <c:v>0.71274757399999999</c:v>
                </c:pt>
                <c:pt idx="9479">
                  <c:v>0.502499998</c:v>
                </c:pt>
                <c:pt idx="9480">
                  <c:v>1.6024999600000001</c:v>
                </c:pt>
                <c:pt idx="9481">
                  <c:v>0.900000036</c:v>
                </c:pt>
                <c:pt idx="9482">
                  <c:v>1.5074975500000001</c:v>
                </c:pt>
                <c:pt idx="9483">
                  <c:v>4.3055901499999996</c:v>
                </c:pt>
                <c:pt idx="9484">
                  <c:v>6.0084981900000001</c:v>
                </c:pt>
                <c:pt idx="9485">
                  <c:v>2.9126930199999999</c:v>
                </c:pt>
                <c:pt idx="9486">
                  <c:v>0.905590177</c:v>
                </c:pt>
                <c:pt idx="9487">
                  <c:v>0.40901386699999998</c:v>
                </c:pt>
                <c:pt idx="9488">
                  <c:v>1.1023586999999999</c:v>
                </c:pt>
                <c:pt idx="9489">
                  <c:v>1.1050000200000001</c:v>
                </c:pt>
                <c:pt idx="9490">
                  <c:v>0.602500021</c:v>
                </c:pt>
                <c:pt idx="9491">
                  <c:v>4.1050000200000003</c:v>
                </c:pt>
                <c:pt idx="9492">
                  <c:v>6.0050001100000001</c:v>
                </c:pt>
                <c:pt idx="9493">
                  <c:v>3.1126928299999999</c:v>
                </c:pt>
                <c:pt idx="9494">
                  <c:v>0.70249998599999997</c:v>
                </c:pt>
                <c:pt idx="9495">
                  <c:v>0.80000245599999997</c:v>
                </c:pt>
                <c:pt idx="9496">
                  <c:v>1.3035355799999999</c:v>
                </c:pt>
                <c:pt idx="9497">
                  <c:v>1.8035355799999999</c:v>
                </c:pt>
                <c:pt idx="9498">
                  <c:v>0.70600789799999997</c:v>
                </c:pt>
                <c:pt idx="9499">
                  <c:v>3.1079056299999999</c:v>
                </c:pt>
                <c:pt idx="9500">
                  <c:v>5.2049999199999997</c:v>
                </c:pt>
                <c:pt idx="9501">
                  <c:v>2.6075000799999999</c:v>
                </c:pt>
                <c:pt idx="9502">
                  <c:v>0.71249997600000003</c:v>
                </c:pt>
                <c:pt idx="9503">
                  <c:v>0.80901253200000001</c:v>
                </c:pt>
                <c:pt idx="9504">
                  <c:v>1.5049999999999999</c:v>
                </c:pt>
                <c:pt idx="9505">
                  <c:v>2.2055902500000002</c:v>
                </c:pt>
                <c:pt idx="9506">
                  <c:v>1.5079057199999999</c:v>
                </c:pt>
                <c:pt idx="9507">
                  <c:v>2.0099999899999998</c:v>
                </c:pt>
                <c:pt idx="9508">
                  <c:v>6.1999998099999996</c:v>
                </c:pt>
                <c:pt idx="9509">
                  <c:v>2.8035337899999999</c:v>
                </c:pt>
                <c:pt idx="9510">
                  <c:v>0.90249997400000004</c:v>
                </c:pt>
                <c:pt idx="9511">
                  <c:v>1.7999999499999999</c:v>
                </c:pt>
                <c:pt idx="9512">
                  <c:v>1.2050000400000001</c:v>
                </c:pt>
                <c:pt idx="9513">
                  <c:v>1.7079056500000001</c:v>
                </c:pt>
                <c:pt idx="9514">
                  <c:v>0.60353553299999996</c:v>
                </c:pt>
                <c:pt idx="9515">
                  <c:v>3.2023570499999998</c:v>
                </c:pt>
                <c:pt idx="9516">
                  <c:v>8.5070715000000003</c:v>
                </c:pt>
                <c:pt idx="9517">
                  <c:v>2.4097182799999999</c:v>
                </c:pt>
                <c:pt idx="9518">
                  <c:v>0.80647885799999997</c:v>
                </c:pt>
                <c:pt idx="9519">
                  <c:v>0.90249997400000004</c:v>
                </c:pt>
                <c:pt idx="9520">
                  <c:v>1.40707111</c:v>
                </c:pt>
                <c:pt idx="9521">
                  <c:v>1.60353553</c:v>
                </c:pt>
                <c:pt idx="9522">
                  <c:v>1.5055902000000001</c:v>
                </c:pt>
                <c:pt idx="9523">
                  <c:v>4.4025001499999998</c:v>
                </c:pt>
                <c:pt idx="9524">
                  <c:v>7.3055892</c:v>
                </c:pt>
                <c:pt idx="9525">
                  <c:v>3.8074557800000002</c:v>
                </c:pt>
                <c:pt idx="9526">
                  <c:v>1.4035354900000001</c:v>
                </c:pt>
                <c:pt idx="9527">
                  <c:v>0.60353553299999996</c:v>
                </c:pt>
                <c:pt idx="9528">
                  <c:v>1.3035355799999999</c:v>
                </c:pt>
                <c:pt idx="9529">
                  <c:v>1.30559015</c:v>
                </c:pt>
                <c:pt idx="9530">
                  <c:v>1.70249999</c:v>
                </c:pt>
                <c:pt idx="9531">
                  <c:v>4.8050022099999996</c:v>
                </c:pt>
                <c:pt idx="9532">
                  <c:v>7</c:v>
                </c:pt>
                <c:pt idx="9533">
                  <c:v>3.60353565</c:v>
                </c:pt>
                <c:pt idx="9534">
                  <c:v>0.112745151</c:v>
                </c:pt>
                <c:pt idx="9535">
                  <c:v>0.50901389100000005</c:v>
                </c:pt>
                <c:pt idx="9536">
                  <c:v>0.60250246500000004</c:v>
                </c:pt>
                <c:pt idx="9537">
                  <c:v>0.80666667199999997</c:v>
                </c:pt>
                <c:pt idx="9538">
                  <c:v>1.8075000000000001</c:v>
                </c:pt>
                <c:pt idx="9539">
                  <c:v>4.3106064799999997</c:v>
                </c:pt>
                <c:pt idx="9540">
                  <c:v>6.3000001900000004</c:v>
                </c:pt>
                <c:pt idx="9541">
                  <c:v>3.2025001</c:v>
                </c:pt>
                <c:pt idx="9542">
                  <c:v>1.2050000400000001</c:v>
                </c:pt>
                <c:pt idx="9543">
                  <c:v>1.1050000200000001</c:v>
                </c:pt>
                <c:pt idx="9544">
                  <c:v>0.60559123800000003</c:v>
                </c:pt>
                <c:pt idx="9545">
                  <c:v>0.70750242500000005</c:v>
                </c:pt>
                <c:pt idx="9546">
                  <c:v>2.0055901999999999</c:v>
                </c:pt>
                <c:pt idx="9547">
                  <c:v>5.3079047199999998</c:v>
                </c:pt>
                <c:pt idx="9548">
                  <c:v>5.9079055800000004</c:v>
                </c:pt>
                <c:pt idx="9549">
                  <c:v>3.5079057200000001</c:v>
                </c:pt>
                <c:pt idx="9550">
                  <c:v>0.70790571000000002</c:v>
                </c:pt>
                <c:pt idx="9551">
                  <c:v>0.405590177</c:v>
                </c:pt>
                <c:pt idx="9552">
                  <c:v>0.60000002399999997</c:v>
                </c:pt>
                <c:pt idx="9553">
                  <c:v>0.30745357299999998</c:v>
                </c:pt>
                <c:pt idx="9554">
                  <c:v>2.1075000799999999</c:v>
                </c:pt>
                <c:pt idx="9555">
                  <c:v>5.1097183199999998</c:v>
                </c:pt>
                <c:pt idx="9556">
                  <c:v>6.4055900599999998</c:v>
                </c:pt>
                <c:pt idx="9557">
                  <c:v>3.1024999599999998</c:v>
                </c:pt>
                <c:pt idx="9558">
                  <c:v>0.40790569799999998</c:v>
                </c:pt>
                <c:pt idx="9559">
                  <c:v>1.1097182000000001</c:v>
                </c:pt>
                <c:pt idx="9560">
                  <c:v>0.10333088</c:v>
                </c:pt>
                <c:pt idx="9561">
                  <c:v>0.50558906800000003</c:v>
                </c:pt>
                <c:pt idx="9562">
                  <c:v>2.1079056299999999</c:v>
                </c:pt>
                <c:pt idx="9563">
                  <c:v>5.5145773900000004</c:v>
                </c:pt>
                <c:pt idx="9564">
                  <c:v>5.9035372700000002</c:v>
                </c:pt>
                <c:pt idx="9565">
                  <c:v>3.40249991</c:v>
                </c:pt>
                <c:pt idx="9566">
                  <c:v>0.80500000699999996</c:v>
                </c:pt>
                <c:pt idx="9567">
                  <c:v>1.5049999999999999</c:v>
                </c:pt>
                <c:pt idx="9568">
                  <c:v>1.4025000299999999</c:v>
                </c:pt>
                <c:pt idx="9569">
                  <c:v>1.3025000099999999</c:v>
                </c:pt>
                <c:pt idx="9570">
                  <c:v>2.30559015</c:v>
                </c:pt>
                <c:pt idx="9571">
                  <c:v>7.2079033900000002</c:v>
                </c:pt>
                <c:pt idx="9572">
                  <c:v>5.5035371800000004</c:v>
                </c:pt>
                <c:pt idx="9573">
                  <c:v>3.90471411</c:v>
                </c:pt>
                <c:pt idx="9574">
                  <c:v>0.70559018900000003</c:v>
                </c:pt>
                <c:pt idx="9575">
                  <c:v>0.50499999500000003</c:v>
                </c:pt>
                <c:pt idx="9576">
                  <c:v>1.5055902000000001</c:v>
                </c:pt>
                <c:pt idx="9577">
                  <c:v>1.2070728500000001</c:v>
                </c:pt>
                <c:pt idx="9578">
                  <c:v>2.7000000499999999</c:v>
                </c:pt>
                <c:pt idx="9579">
                  <c:v>5.2025022500000002</c:v>
                </c:pt>
                <c:pt idx="9580">
                  <c:v>7.4037289599999996</c:v>
                </c:pt>
                <c:pt idx="9581">
                  <c:v>2.90499997</c:v>
                </c:pt>
                <c:pt idx="9582">
                  <c:v>0.602500021</c:v>
                </c:pt>
                <c:pt idx="9583">
                  <c:v>0.40235701200000001</c:v>
                </c:pt>
                <c:pt idx="9584">
                  <c:v>0.60372459899999997</c:v>
                </c:pt>
                <c:pt idx="9585">
                  <c:v>1.2035355599999999</c:v>
                </c:pt>
                <c:pt idx="9586">
                  <c:v>1.30351365</c:v>
                </c:pt>
                <c:pt idx="9587">
                  <c:v>3.9055924399999999</c:v>
                </c:pt>
                <c:pt idx="9588">
                  <c:v>7.1023569100000001</c:v>
                </c:pt>
                <c:pt idx="9589">
                  <c:v>3.00372672</c:v>
                </c:pt>
                <c:pt idx="9590">
                  <c:v>0.50499999500000003</c:v>
                </c:pt>
                <c:pt idx="9591">
                  <c:v>0.30559343100000003</c:v>
                </c:pt>
                <c:pt idx="9592">
                  <c:v>1.3025000099999999</c:v>
                </c:pt>
                <c:pt idx="9593">
                  <c:v>0.502499998</c:v>
                </c:pt>
                <c:pt idx="9594">
                  <c:v>1.7000000500000001</c:v>
                </c:pt>
                <c:pt idx="9595">
                  <c:v>3.8055922999999998</c:v>
                </c:pt>
                <c:pt idx="9596">
                  <c:v>6.6100001300000004</c:v>
                </c:pt>
                <c:pt idx="9597">
                  <c:v>3.6124999500000001</c:v>
                </c:pt>
                <c:pt idx="9598">
                  <c:v>0.50353550899999999</c:v>
                </c:pt>
                <c:pt idx="9599">
                  <c:v>0.60471403599999995</c:v>
                </c:pt>
                <c:pt idx="9600">
                  <c:v>0.10249999899999999</c:v>
                </c:pt>
                <c:pt idx="9601">
                  <c:v>0.60499995900000003</c:v>
                </c:pt>
                <c:pt idx="9602">
                  <c:v>1.9090138699999999</c:v>
                </c:pt>
                <c:pt idx="9603">
                  <c:v>7.1023569100000001</c:v>
                </c:pt>
                <c:pt idx="9604">
                  <c:v>5.3070712100000001</c:v>
                </c:pt>
                <c:pt idx="9605">
                  <c:v>3.4023551900000002</c:v>
                </c:pt>
                <c:pt idx="9606">
                  <c:v>0.704999983</c:v>
                </c:pt>
                <c:pt idx="9607">
                  <c:v>1.01269293</c:v>
                </c:pt>
                <c:pt idx="9608">
                  <c:v>0.90745353699999998</c:v>
                </c:pt>
                <c:pt idx="9609">
                  <c:v>0.81030774100000003</c:v>
                </c:pt>
                <c:pt idx="9610">
                  <c:v>1.4025000299999999</c:v>
                </c:pt>
                <c:pt idx="9611">
                  <c:v>4.6024999600000003</c:v>
                </c:pt>
                <c:pt idx="9612">
                  <c:v>7.50250006</c:v>
                </c:pt>
                <c:pt idx="9613">
                  <c:v>4.7060093900000002</c:v>
                </c:pt>
                <c:pt idx="9614">
                  <c:v>2.3083334</c:v>
                </c:pt>
                <c:pt idx="9615">
                  <c:v>0.90600925700000001</c:v>
                </c:pt>
                <c:pt idx="9616">
                  <c:v>0.20250000100000001</c:v>
                </c:pt>
                <c:pt idx="9617">
                  <c:v>0.405000001</c:v>
                </c:pt>
                <c:pt idx="9618">
                  <c:v>2.8025000100000002</c:v>
                </c:pt>
                <c:pt idx="9619">
                  <c:v>5.5050001100000001</c:v>
                </c:pt>
                <c:pt idx="9620">
                  <c:v>6.00558996</c:v>
                </c:pt>
                <c:pt idx="9621">
                  <c:v>2.70111108</c:v>
                </c:pt>
                <c:pt idx="9622">
                  <c:v>1.50372672</c:v>
                </c:pt>
                <c:pt idx="9623">
                  <c:v>1.40471411</c:v>
                </c:pt>
                <c:pt idx="9624">
                  <c:v>1.8049975599999999</c:v>
                </c:pt>
                <c:pt idx="9625">
                  <c:v>0.90499997099999996</c:v>
                </c:pt>
                <c:pt idx="9626">
                  <c:v>1.80600929</c:v>
                </c:pt>
                <c:pt idx="9627">
                  <c:v>5.2134370800000003</c:v>
                </c:pt>
                <c:pt idx="9628">
                  <c:v>6.8055925400000001</c:v>
                </c:pt>
                <c:pt idx="9629">
                  <c:v>3.6024999599999998</c:v>
                </c:pt>
                <c:pt idx="9630">
                  <c:v>0.80527049299999998</c:v>
                </c:pt>
                <c:pt idx="9631">
                  <c:v>1.30971825</c:v>
                </c:pt>
                <c:pt idx="9632">
                  <c:v>1.1024999600000001</c:v>
                </c:pt>
                <c:pt idx="9633">
                  <c:v>1.8035355799999999</c:v>
                </c:pt>
                <c:pt idx="9634">
                  <c:v>2.6022221999999999</c:v>
                </c:pt>
                <c:pt idx="9635">
                  <c:v>6.9035353700000002</c:v>
                </c:pt>
                <c:pt idx="9636">
                  <c:v>5.8033332800000004</c:v>
                </c:pt>
                <c:pt idx="9637">
                  <c:v>3.2025001</c:v>
                </c:pt>
                <c:pt idx="9638">
                  <c:v>1.2055869100000001</c:v>
                </c:pt>
                <c:pt idx="9639">
                  <c:v>0.602500021</c:v>
                </c:pt>
                <c:pt idx="9640">
                  <c:v>0.20559015899999999</c:v>
                </c:pt>
                <c:pt idx="9641">
                  <c:v>0.40353381599999999</c:v>
                </c:pt>
                <c:pt idx="9642">
                  <c:v>2.1055901100000001</c:v>
                </c:pt>
                <c:pt idx="9643">
                  <c:v>5.7024998699999996</c:v>
                </c:pt>
                <c:pt idx="9644">
                  <c:v>5.7024998699999996</c:v>
                </c:pt>
                <c:pt idx="9645">
                  <c:v>3.1024999599999998</c:v>
                </c:pt>
                <c:pt idx="9646">
                  <c:v>0.31118035300000002</c:v>
                </c:pt>
                <c:pt idx="9647">
                  <c:v>1.0035355100000001</c:v>
                </c:pt>
                <c:pt idx="9648">
                  <c:v>2.0055901999999999</c:v>
                </c:pt>
                <c:pt idx="9649">
                  <c:v>1.70559013</c:v>
                </c:pt>
                <c:pt idx="9650">
                  <c:v>3.4035356000000001</c:v>
                </c:pt>
                <c:pt idx="9651">
                  <c:v>6.50558996</c:v>
                </c:pt>
                <c:pt idx="9652">
                  <c:v>6.4055914899999999</c:v>
                </c:pt>
                <c:pt idx="9653">
                  <c:v>3.1050000199999999</c:v>
                </c:pt>
                <c:pt idx="9654">
                  <c:v>1.7037267700000001</c:v>
                </c:pt>
                <c:pt idx="9655">
                  <c:v>0.60790568599999995</c:v>
                </c:pt>
                <c:pt idx="9656">
                  <c:v>0.40993806700000002</c:v>
                </c:pt>
                <c:pt idx="9657">
                  <c:v>1.10353553</c:v>
                </c:pt>
                <c:pt idx="9658">
                  <c:v>2.1070711599999998</c:v>
                </c:pt>
                <c:pt idx="9659">
                  <c:v>3.4000001000000002</c:v>
                </c:pt>
                <c:pt idx="9660">
                  <c:v>6.80353546</c:v>
                </c:pt>
                <c:pt idx="9661">
                  <c:v>2.50250006</c:v>
                </c:pt>
                <c:pt idx="9662">
                  <c:v>1.30559015</c:v>
                </c:pt>
                <c:pt idx="9663">
                  <c:v>0.50499999500000003</c:v>
                </c:pt>
                <c:pt idx="9664">
                  <c:v>0.90527278200000005</c:v>
                </c:pt>
                <c:pt idx="9665">
                  <c:v>0.40000000600000002</c:v>
                </c:pt>
                <c:pt idx="9666">
                  <c:v>2.8070709699999998</c:v>
                </c:pt>
                <c:pt idx="9667">
                  <c:v>5.5070710199999997</c:v>
                </c:pt>
                <c:pt idx="9668">
                  <c:v>6.4025001499999998</c:v>
                </c:pt>
                <c:pt idx="9669">
                  <c:v>3.80353546</c:v>
                </c:pt>
                <c:pt idx="9670">
                  <c:v>0.403535545</c:v>
                </c:pt>
                <c:pt idx="9671">
                  <c:v>1.30372679</c:v>
                </c:pt>
                <c:pt idx="9672">
                  <c:v>1.0035136899999999</c:v>
                </c:pt>
                <c:pt idx="9673">
                  <c:v>1.50250006</c:v>
                </c:pt>
                <c:pt idx="9674">
                  <c:v>3.3066666100000002</c:v>
                </c:pt>
                <c:pt idx="9675">
                  <c:v>5.8024973900000001</c:v>
                </c:pt>
                <c:pt idx="9676">
                  <c:v>5.5094280199999996</c:v>
                </c:pt>
                <c:pt idx="9677">
                  <c:v>3.9079079600000002</c:v>
                </c:pt>
                <c:pt idx="9678">
                  <c:v>1.7035355599999999</c:v>
                </c:pt>
                <c:pt idx="9679">
                  <c:v>0.80499756300000003</c:v>
                </c:pt>
                <c:pt idx="9680">
                  <c:v>0.80500000699999996</c:v>
                </c:pt>
                <c:pt idx="9681">
                  <c:v>2.2025001</c:v>
                </c:pt>
                <c:pt idx="9682">
                  <c:v>3.1000025299999998</c:v>
                </c:pt>
                <c:pt idx="9683">
                  <c:v>2.4055900600000002</c:v>
                </c:pt>
                <c:pt idx="9684">
                  <c:v>8.4047155399999998</c:v>
                </c:pt>
                <c:pt idx="9685">
                  <c:v>2.4097182799999999</c:v>
                </c:pt>
                <c:pt idx="9686">
                  <c:v>0.40250000400000002</c:v>
                </c:pt>
                <c:pt idx="9687">
                  <c:v>1.4035354900000001</c:v>
                </c:pt>
                <c:pt idx="9688">
                  <c:v>0.90372675700000005</c:v>
                </c:pt>
                <c:pt idx="9689">
                  <c:v>1.2055890600000001</c:v>
                </c:pt>
                <c:pt idx="9690">
                  <c:v>2.7035355600000002</c:v>
                </c:pt>
                <c:pt idx="9691">
                  <c:v>3.8035337899999999</c:v>
                </c:pt>
                <c:pt idx="9692">
                  <c:v>7.7047157300000002</c:v>
                </c:pt>
                <c:pt idx="9693">
                  <c:v>3.90750003</c:v>
                </c:pt>
                <c:pt idx="9694">
                  <c:v>1.1055902200000001</c:v>
                </c:pt>
                <c:pt idx="9695">
                  <c:v>0.209999993</c:v>
                </c:pt>
                <c:pt idx="9696">
                  <c:v>0.40250000400000002</c:v>
                </c:pt>
                <c:pt idx="9697">
                  <c:v>1.6024975800000001</c:v>
                </c:pt>
                <c:pt idx="9698">
                  <c:v>2.00250006</c:v>
                </c:pt>
                <c:pt idx="9699">
                  <c:v>4.60559034</c:v>
                </c:pt>
                <c:pt idx="9700">
                  <c:v>6.2055902500000002</c:v>
                </c:pt>
                <c:pt idx="9701">
                  <c:v>3.2074999800000001</c:v>
                </c:pt>
                <c:pt idx="9702">
                  <c:v>0.40499755700000001</c:v>
                </c:pt>
                <c:pt idx="9703">
                  <c:v>0.90333330599999995</c:v>
                </c:pt>
                <c:pt idx="9704">
                  <c:v>1.1024999600000001</c:v>
                </c:pt>
                <c:pt idx="9705">
                  <c:v>1.3035355799999999</c:v>
                </c:pt>
                <c:pt idx="9706">
                  <c:v>1.80559015</c:v>
                </c:pt>
                <c:pt idx="9707">
                  <c:v>4.7047138200000003</c:v>
                </c:pt>
                <c:pt idx="9708">
                  <c:v>8.9079084399999999</c:v>
                </c:pt>
                <c:pt idx="9709">
                  <c:v>3.3025000100000002</c:v>
                </c:pt>
                <c:pt idx="9710">
                  <c:v>0.51030778899999996</c:v>
                </c:pt>
                <c:pt idx="9711">
                  <c:v>1.1050000200000001</c:v>
                </c:pt>
                <c:pt idx="9712">
                  <c:v>2.0074999299999998</c:v>
                </c:pt>
                <c:pt idx="9713">
                  <c:v>0.90500003100000004</c:v>
                </c:pt>
                <c:pt idx="9714">
                  <c:v>2.9035356000000001</c:v>
                </c:pt>
                <c:pt idx="9715">
                  <c:v>5.1103100799999996</c:v>
                </c:pt>
                <c:pt idx="9716">
                  <c:v>6.8103079800000001</c:v>
                </c:pt>
                <c:pt idx="9717">
                  <c:v>4.0124998099999996</c:v>
                </c:pt>
                <c:pt idx="9718">
                  <c:v>0.905590177</c:v>
                </c:pt>
                <c:pt idx="9719">
                  <c:v>0.81030780099999999</c:v>
                </c:pt>
                <c:pt idx="9720">
                  <c:v>0.704999983</c:v>
                </c:pt>
                <c:pt idx="9721">
                  <c:v>1.00750005</c:v>
                </c:pt>
                <c:pt idx="9722">
                  <c:v>2.2025001</c:v>
                </c:pt>
                <c:pt idx="9723">
                  <c:v>4.3141403199999999</c:v>
                </c:pt>
                <c:pt idx="9724">
                  <c:v>7.00250006</c:v>
                </c:pt>
                <c:pt idx="9725">
                  <c:v>1.7035355599999999</c:v>
                </c:pt>
                <c:pt idx="9726">
                  <c:v>2.6079034800000001</c:v>
                </c:pt>
                <c:pt idx="9727">
                  <c:v>2.5049691200000002</c:v>
                </c:pt>
                <c:pt idx="9728">
                  <c:v>1.50351441</c:v>
                </c:pt>
                <c:pt idx="9729">
                  <c:v>0.30559018300000002</c:v>
                </c:pt>
                <c:pt idx="9730">
                  <c:v>1.70559013</c:v>
                </c:pt>
                <c:pt idx="9731">
                  <c:v>2.9035356000000001</c:v>
                </c:pt>
                <c:pt idx="9732">
                  <c:v>7.8055901499999996</c:v>
                </c:pt>
                <c:pt idx="9733">
                  <c:v>4.2090139400000002</c:v>
                </c:pt>
                <c:pt idx="9734">
                  <c:v>1.50750005</c:v>
                </c:pt>
                <c:pt idx="9735">
                  <c:v>0.403535545</c:v>
                </c:pt>
                <c:pt idx="9736">
                  <c:v>0.80353552100000003</c:v>
                </c:pt>
                <c:pt idx="9737">
                  <c:v>0.90499997099999996</c:v>
                </c:pt>
                <c:pt idx="9738">
                  <c:v>2.1075000799999999</c:v>
                </c:pt>
                <c:pt idx="9739">
                  <c:v>5.50250006</c:v>
                </c:pt>
                <c:pt idx="9740">
                  <c:v>7.6074976899999998</c:v>
                </c:pt>
                <c:pt idx="9741">
                  <c:v>4.3049998299999999</c:v>
                </c:pt>
                <c:pt idx="9742">
                  <c:v>1.9090138699999999</c:v>
                </c:pt>
                <c:pt idx="9743">
                  <c:v>0.70559018900000003</c:v>
                </c:pt>
                <c:pt idx="9744">
                  <c:v>0.60353553299999996</c:v>
                </c:pt>
                <c:pt idx="9745">
                  <c:v>1.00750005</c:v>
                </c:pt>
                <c:pt idx="9746">
                  <c:v>2.5055880500000001</c:v>
                </c:pt>
                <c:pt idx="9747">
                  <c:v>3.40901399</c:v>
                </c:pt>
                <c:pt idx="9748">
                  <c:v>7.2090139400000002</c:v>
                </c:pt>
                <c:pt idx="9749">
                  <c:v>4.80687189</c:v>
                </c:pt>
                <c:pt idx="9750">
                  <c:v>1.30559015</c:v>
                </c:pt>
                <c:pt idx="9751">
                  <c:v>0.80600923300000005</c:v>
                </c:pt>
                <c:pt idx="9752">
                  <c:v>0.80750000499999997</c:v>
                </c:pt>
                <c:pt idx="9753">
                  <c:v>0.50559019999999999</c:v>
                </c:pt>
                <c:pt idx="9754">
                  <c:v>1.9025000299999999</c:v>
                </c:pt>
                <c:pt idx="9755">
                  <c:v>3.5016665499999999</c:v>
                </c:pt>
                <c:pt idx="9756">
                  <c:v>7.8079056700000002</c:v>
                </c:pt>
                <c:pt idx="9757">
                  <c:v>3.5050001100000001</c:v>
                </c:pt>
                <c:pt idx="9758">
                  <c:v>1.6024999600000001</c:v>
                </c:pt>
                <c:pt idx="9759">
                  <c:v>0.80600923300000005</c:v>
                </c:pt>
                <c:pt idx="9760">
                  <c:v>0.80353552100000003</c:v>
                </c:pt>
                <c:pt idx="9761">
                  <c:v>0.50901389100000005</c:v>
                </c:pt>
                <c:pt idx="9762">
                  <c:v>1.7024976000000001</c:v>
                </c:pt>
                <c:pt idx="9763">
                  <c:v>3.5999998999999998</c:v>
                </c:pt>
                <c:pt idx="9764">
                  <c:v>6.8049998299999999</c:v>
                </c:pt>
                <c:pt idx="9765">
                  <c:v>5.2106065800000003</c:v>
                </c:pt>
                <c:pt idx="9766">
                  <c:v>0.80601060400000002</c:v>
                </c:pt>
                <c:pt idx="9767">
                  <c:v>0.310000002</c:v>
                </c:pt>
                <c:pt idx="9768">
                  <c:v>0.605000019</c:v>
                </c:pt>
                <c:pt idx="9769">
                  <c:v>1.4035354900000001</c:v>
                </c:pt>
                <c:pt idx="9770">
                  <c:v>1.90849841</c:v>
                </c:pt>
                <c:pt idx="9771">
                  <c:v>2.9052705799999998</c:v>
                </c:pt>
                <c:pt idx="9772">
                  <c:v>7.6035356500000004</c:v>
                </c:pt>
                <c:pt idx="9773">
                  <c:v>5.2000026699999999</c:v>
                </c:pt>
                <c:pt idx="9774">
                  <c:v>1.30790567</c:v>
                </c:pt>
                <c:pt idx="9775">
                  <c:v>1.00250006</c:v>
                </c:pt>
                <c:pt idx="9776">
                  <c:v>1.0035355100000001</c:v>
                </c:pt>
                <c:pt idx="9777">
                  <c:v>0.704999983</c:v>
                </c:pt>
                <c:pt idx="9778">
                  <c:v>2.00372672</c:v>
                </c:pt>
                <c:pt idx="9779">
                  <c:v>2.6055901100000001</c:v>
                </c:pt>
                <c:pt idx="9780">
                  <c:v>6.8049998299999999</c:v>
                </c:pt>
                <c:pt idx="9781">
                  <c:v>4.5050001100000001</c:v>
                </c:pt>
                <c:pt idx="9782">
                  <c:v>2.1055901100000001</c:v>
                </c:pt>
                <c:pt idx="9783">
                  <c:v>2.9055903000000001</c:v>
                </c:pt>
                <c:pt idx="9784">
                  <c:v>1.20559013</c:v>
                </c:pt>
                <c:pt idx="9785">
                  <c:v>0.80353552100000003</c:v>
                </c:pt>
                <c:pt idx="9786">
                  <c:v>1.80235875</c:v>
                </c:pt>
                <c:pt idx="9787">
                  <c:v>2.6079056299999999</c:v>
                </c:pt>
                <c:pt idx="9788">
                  <c:v>7.0052704800000001</c:v>
                </c:pt>
                <c:pt idx="9789">
                  <c:v>3.5090138899999999</c:v>
                </c:pt>
                <c:pt idx="9790">
                  <c:v>1.6055923700000001</c:v>
                </c:pt>
                <c:pt idx="9791">
                  <c:v>1.00849831</c:v>
                </c:pt>
                <c:pt idx="9792">
                  <c:v>0.90901386699999998</c:v>
                </c:pt>
                <c:pt idx="9793">
                  <c:v>0.81031012499999999</c:v>
                </c:pt>
                <c:pt idx="9794">
                  <c:v>2.0050001100000001</c:v>
                </c:pt>
                <c:pt idx="9795">
                  <c:v>3.9016666400000002</c:v>
                </c:pt>
                <c:pt idx="9796">
                  <c:v>6.60600948</c:v>
                </c:pt>
                <c:pt idx="9797">
                  <c:v>3.5000023800000002</c:v>
                </c:pt>
                <c:pt idx="9798">
                  <c:v>1.4035372699999999</c:v>
                </c:pt>
                <c:pt idx="9799">
                  <c:v>1.00353384</c:v>
                </c:pt>
                <c:pt idx="9800">
                  <c:v>1.1074999599999999</c:v>
                </c:pt>
                <c:pt idx="9801">
                  <c:v>1.20600927</c:v>
                </c:pt>
                <c:pt idx="9802">
                  <c:v>2.0050001100000001</c:v>
                </c:pt>
                <c:pt idx="9803">
                  <c:v>4.6055879600000003</c:v>
                </c:pt>
                <c:pt idx="9804">
                  <c:v>6.4000000999999997</c:v>
                </c:pt>
                <c:pt idx="9805">
                  <c:v>3.6079056299999999</c:v>
                </c:pt>
                <c:pt idx="9806">
                  <c:v>1.5000024999999999</c:v>
                </c:pt>
                <c:pt idx="9807">
                  <c:v>1.4055901799999999</c:v>
                </c:pt>
                <c:pt idx="9808">
                  <c:v>0.90999996699999997</c:v>
                </c:pt>
                <c:pt idx="9809">
                  <c:v>1.10000002</c:v>
                </c:pt>
                <c:pt idx="9810">
                  <c:v>2.2055902500000002</c:v>
                </c:pt>
                <c:pt idx="9811">
                  <c:v>4.2024998699999996</c:v>
                </c:pt>
                <c:pt idx="9812">
                  <c:v>6.5050001100000001</c:v>
                </c:pt>
                <c:pt idx="9813">
                  <c:v>4.1134629199999999</c:v>
                </c:pt>
                <c:pt idx="9814">
                  <c:v>1.4035354900000001</c:v>
                </c:pt>
                <c:pt idx="9815">
                  <c:v>1.00666666</c:v>
                </c:pt>
                <c:pt idx="9816">
                  <c:v>0.90558910400000003</c:v>
                </c:pt>
                <c:pt idx="9817">
                  <c:v>0.80353552100000003</c:v>
                </c:pt>
                <c:pt idx="9818">
                  <c:v>2.2060091499999999</c:v>
                </c:pt>
                <c:pt idx="9819">
                  <c:v>4.4074974100000004</c:v>
                </c:pt>
                <c:pt idx="9820">
                  <c:v>7.10559034</c:v>
                </c:pt>
                <c:pt idx="9821">
                  <c:v>3.9023551900000002</c:v>
                </c:pt>
                <c:pt idx="9822">
                  <c:v>1.6089752900000001</c:v>
                </c:pt>
                <c:pt idx="9823">
                  <c:v>0.60901385500000005</c:v>
                </c:pt>
                <c:pt idx="9824">
                  <c:v>0.60687243899999999</c:v>
                </c:pt>
                <c:pt idx="9825">
                  <c:v>0.20250000100000001</c:v>
                </c:pt>
                <c:pt idx="9826">
                  <c:v>2.1052703899999998</c:v>
                </c:pt>
                <c:pt idx="9827">
                  <c:v>4.9025025400000004</c:v>
                </c:pt>
                <c:pt idx="9828">
                  <c:v>7.2052702899999996</c:v>
                </c:pt>
                <c:pt idx="9829">
                  <c:v>4.3024997699999998</c:v>
                </c:pt>
                <c:pt idx="9830">
                  <c:v>1.4000024799999999</c:v>
                </c:pt>
                <c:pt idx="9831">
                  <c:v>1.20559013</c:v>
                </c:pt>
                <c:pt idx="9832">
                  <c:v>1.6055901100000001</c:v>
                </c:pt>
                <c:pt idx="9833">
                  <c:v>1.2079056500000001</c:v>
                </c:pt>
                <c:pt idx="9834">
                  <c:v>0.80372679199999997</c:v>
                </c:pt>
                <c:pt idx="9835">
                  <c:v>3.1079056299999999</c:v>
                </c:pt>
                <c:pt idx="9836">
                  <c:v>5.7055902500000002</c:v>
                </c:pt>
                <c:pt idx="9837">
                  <c:v>3.0111813500000002</c:v>
                </c:pt>
                <c:pt idx="9838">
                  <c:v>1.1024975800000001</c:v>
                </c:pt>
                <c:pt idx="9839">
                  <c:v>1.10000002</c:v>
                </c:pt>
                <c:pt idx="9840">
                  <c:v>1.9037268199999999</c:v>
                </c:pt>
                <c:pt idx="9841">
                  <c:v>1.2000000500000001</c:v>
                </c:pt>
                <c:pt idx="9842">
                  <c:v>1.4033309199999999</c:v>
                </c:pt>
                <c:pt idx="9843">
                  <c:v>4.11030769</c:v>
                </c:pt>
                <c:pt idx="9844">
                  <c:v>7.1100001300000004</c:v>
                </c:pt>
                <c:pt idx="9845">
                  <c:v>4.8079047199999998</c:v>
                </c:pt>
                <c:pt idx="9846">
                  <c:v>0.80500000699999996</c:v>
                </c:pt>
                <c:pt idx="9847">
                  <c:v>1.2050000400000001</c:v>
                </c:pt>
                <c:pt idx="9848">
                  <c:v>1.50250006</c:v>
                </c:pt>
                <c:pt idx="9849">
                  <c:v>2.1037268600000001</c:v>
                </c:pt>
                <c:pt idx="9850">
                  <c:v>1.9025000299999999</c:v>
                </c:pt>
                <c:pt idx="9851">
                  <c:v>4.4050002099999999</c:v>
                </c:pt>
                <c:pt idx="9852">
                  <c:v>8.1079082499999995</c:v>
                </c:pt>
                <c:pt idx="9853">
                  <c:v>4.5</c:v>
                </c:pt>
                <c:pt idx="9854">
                  <c:v>0.31030777100000001</c:v>
                </c:pt>
                <c:pt idx="9855">
                  <c:v>0.903535545</c:v>
                </c:pt>
                <c:pt idx="9856">
                  <c:v>0.704999983</c:v>
                </c:pt>
                <c:pt idx="9857">
                  <c:v>0.605000019</c:v>
                </c:pt>
                <c:pt idx="9858">
                  <c:v>1.40499997</c:v>
                </c:pt>
                <c:pt idx="9859">
                  <c:v>4.9090137499999997</c:v>
                </c:pt>
                <c:pt idx="9860">
                  <c:v>7.4025001499999998</c:v>
                </c:pt>
                <c:pt idx="9861">
                  <c:v>3.9023571000000001</c:v>
                </c:pt>
                <c:pt idx="9862">
                  <c:v>0.80527275799999998</c:v>
                </c:pt>
                <c:pt idx="9863">
                  <c:v>0.80790567400000002</c:v>
                </c:pt>
                <c:pt idx="9864">
                  <c:v>1.60790575</c:v>
                </c:pt>
                <c:pt idx="9865">
                  <c:v>1.5023570100000001</c:v>
                </c:pt>
                <c:pt idx="9866">
                  <c:v>0.106009252</c:v>
                </c:pt>
                <c:pt idx="9867">
                  <c:v>3.0070693500000001</c:v>
                </c:pt>
                <c:pt idx="9868">
                  <c:v>6.2055902500000002</c:v>
                </c:pt>
                <c:pt idx="9869">
                  <c:v>4.7035355599999997</c:v>
                </c:pt>
                <c:pt idx="9870">
                  <c:v>1.4094281200000001</c:v>
                </c:pt>
                <c:pt idx="9871">
                  <c:v>0.60901254400000004</c:v>
                </c:pt>
                <c:pt idx="9872">
                  <c:v>0.30372676300000001</c:v>
                </c:pt>
                <c:pt idx="9873">
                  <c:v>1.00372565</c:v>
                </c:pt>
                <c:pt idx="9874">
                  <c:v>1.7999999499999999</c:v>
                </c:pt>
                <c:pt idx="9875">
                  <c:v>6.4025001499999998</c:v>
                </c:pt>
                <c:pt idx="9876">
                  <c:v>7.0075001700000001</c:v>
                </c:pt>
                <c:pt idx="9877">
                  <c:v>4.7074522999999999</c:v>
                </c:pt>
                <c:pt idx="9878">
                  <c:v>1.00687182</c:v>
                </c:pt>
                <c:pt idx="9879">
                  <c:v>0.50745356100000005</c:v>
                </c:pt>
                <c:pt idx="9880">
                  <c:v>0.80559015300000003</c:v>
                </c:pt>
                <c:pt idx="9881">
                  <c:v>1.5035355100000001</c:v>
                </c:pt>
                <c:pt idx="9882">
                  <c:v>1.5</c:v>
                </c:pt>
                <c:pt idx="9883">
                  <c:v>5.2035355599999997</c:v>
                </c:pt>
                <c:pt idx="9884">
                  <c:v>7.1055913000000004</c:v>
                </c:pt>
                <c:pt idx="9885">
                  <c:v>3.3079056699999998</c:v>
                </c:pt>
                <c:pt idx="9886">
                  <c:v>1.0074535600000001</c:v>
                </c:pt>
                <c:pt idx="9887">
                  <c:v>1.10790575</c:v>
                </c:pt>
                <c:pt idx="9888">
                  <c:v>0.80559015300000003</c:v>
                </c:pt>
                <c:pt idx="9889">
                  <c:v>0.89999997600000003</c:v>
                </c:pt>
                <c:pt idx="9890">
                  <c:v>1.9033333100000001</c:v>
                </c:pt>
                <c:pt idx="9891">
                  <c:v>5.7000026699999999</c:v>
                </c:pt>
                <c:pt idx="9892">
                  <c:v>6.8000001900000004</c:v>
                </c:pt>
                <c:pt idx="9893">
                  <c:v>4.5035357500000002</c:v>
                </c:pt>
                <c:pt idx="9894">
                  <c:v>0.71274709700000005</c:v>
                </c:pt>
                <c:pt idx="9895">
                  <c:v>0.70353555700000003</c:v>
                </c:pt>
                <c:pt idx="9896">
                  <c:v>1.39999998</c:v>
                </c:pt>
                <c:pt idx="9897">
                  <c:v>2.49999948E-3</c:v>
                </c:pt>
                <c:pt idx="9898">
                  <c:v>1.5070710199999999</c:v>
                </c:pt>
                <c:pt idx="9899">
                  <c:v>4.9035353700000002</c:v>
                </c:pt>
                <c:pt idx="9900">
                  <c:v>7.7074546799999997</c:v>
                </c:pt>
                <c:pt idx="9901">
                  <c:v>3.9074535400000001</c:v>
                </c:pt>
                <c:pt idx="9902">
                  <c:v>1.4025000299999999</c:v>
                </c:pt>
                <c:pt idx="9903">
                  <c:v>1.4079056999999999</c:v>
                </c:pt>
                <c:pt idx="9904">
                  <c:v>1.30499995</c:v>
                </c:pt>
                <c:pt idx="9905">
                  <c:v>0.60901385500000005</c:v>
                </c:pt>
                <c:pt idx="9906">
                  <c:v>3.3079056699999998</c:v>
                </c:pt>
                <c:pt idx="9907">
                  <c:v>4.1999998099999996</c:v>
                </c:pt>
                <c:pt idx="9908">
                  <c:v>6.4000000999999997</c:v>
                </c:pt>
                <c:pt idx="9909">
                  <c:v>3.40499997</c:v>
                </c:pt>
                <c:pt idx="9910">
                  <c:v>0.70901590599999997</c:v>
                </c:pt>
                <c:pt idx="9911">
                  <c:v>1.0052681000000001</c:v>
                </c:pt>
                <c:pt idx="9912">
                  <c:v>1.30559015</c:v>
                </c:pt>
                <c:pt idx="9913">
                  <c:v>1.2079064799999999</c:v>
                </c:pt>
                <c:pt idx="9914">
                  <c:v>2.6106066700000001</c:v>
                </c:pt>
                <c:pt idx="9915">
                  <c:v>3.3097181299999998</c:v>
                </c:pt>
                <c:pt idx="9916">
                  <c:v>6.1037268600000001</c:v>
                </c:pt>
                <c:pt idx="9917">
                  <c:v>3.5055901999999999</c:v>
                </c:pt>
                <c:pt idx="9918">
                  <c:v>1.1074999599999999</c:v>
                </c:pt>
                <c:pt idx="9919">
                  <c:v>1.00372672</c:v>
                </c:pt>
                <c:pt idx="9920">
                  <c:v>0.900000036</c:v>
                </c:pt>
                <c:pt idx="9921">
                  <c:v>0.413463831</c:v>
                </c:pt>
                <c:pt idx="9922">
                  <c:v>2.1024999599999998</c:v>
                </c:pt>
                <c:pt idx="9923">
                  <c:v>5.0070710199999997</c:v>
                </c:pt>
                <c:pt idx="9924">
                  <c:v>7.0035357500000002</c:v>
                </c:pt>
                <c:pt idx="9925">
                  <c:v>4.1035356500000004</c:v>
                </c:pt>
                <c:pt idx="9926">
                  <c:v>1.5090138900000001</c:v>
                </c:pt>
                <c:pt idx="9927">
                  <c:v>0.51054322699999999</c:v>
                </c:pt>
                <c:pt idx="9928">
                  <c:v>1.30499995</c:v>
                </c:pt>
                <c:pt idx="9929">
                  <c:v>0.50999998999999996</c:v>
                </c:pt>
                <c:pt idx="9930">
                  <c:v>2.00250006</c:v>
                </c:pt>
                <c:pt idx="9931">
                  <c:v>5.4000024800000004</c:v>
                </c:pt>
                <c:pt idx="9932">
                  <c:v>6.1100001300000004</c:v>
                </c:pt>
                <c:pt idx="9933">
                  <c:v>2.8079056699999998</c:v>
                </c:pt>
                <c:pt idx="9934">
                  <c:v>1.20111108</c:v>
                </c:pt>
                <c:pt idx="9935">
                  <c:v>0.89999997600000003</c:v>
                </c:pt>
                <c:pt idx="9936">
                  <c:v>1.30499995</c:v>
                </c:pt>
                <c:pt idx="9937">
                  <c:v>0.80000001200000004</c:v>
                </c:pt>
                <c:pt idx="9938">
                  <c:v>2.5084984299999999</c:v>
                </c:pt>
                <c:pt idx="9939">
                  <c:v>4.10707092</c:v>
                </c:pt>
                <c:pt idx="9940">
                  <c:v>7.0016665500000004</c:v>
                </c:pt>
                <c:pt idx="9941">
                  <c:v>2.90790558</c:v>
                </c:pt>
                <c:pt idx="9942">
                  <c:v>0.80166667700000005</c:v>
                </c:pt>
                <c:pt idx="9943">
                  <c:v>0.50790572199999995</c:v>
                </c:pt>
                <c:pt idx="9944">
                  <c:v>1.1024999600000001</c:v>
                </c:pt>
                <c:pt idx="9945">
                  <c:v>0.907502472</c:v>
                </c:pt>
                <c:pt idx="9946">
                  <c:v>2.40249991</c:v>
                </c:pt>
                <c:pt idx="9947">
                  <c:v>4.8060092900000004</c:v>
                </c:pt>
                <c:pt idx="9948">
                  <c:v>6.40353394</c:v>
                </c:pt>
                <c:pt idx="9949">
                  <c:v>3.8079056699999998</c:v>
                </c:pt>
                <c:pt idx="9950">
                  <c:v>1.3035355799999999</c:v>
                </c:pt>
                <c:pt idx="9951">
                  <c:v>0.40250000400000002</c:v>
                </c:pt>
                <c:pt idx="9952">
                  <c:v>1.2035355599999999</c:v>
                </c:pt>
                <c:pt idx="9953">
                  <c:v>0.70707106600000003</c:v>
                </c:pt>
                <c:pt idx="9954">
                  <c:v>2.8074536299999999</c:v>
                </c:pt>
                <c:pt idx="9955">
                  <c:v>5.2024998699999996</c:v>
                </c:pt>
                <c:pt idx="9956">
                  <c:v>7.7049999199999997</c:v>
                </c:pt>
                <c:pt idx="9957">
                  <c:v>3.8103077399999998</c:v>
                </c:pt>
                <c:pt idx="9958">
                  <c:v>0.30790492899999999</c:v>
                </c:pt>
                <c:pt idx="9959">
                  <c:v>0.61118143800000002</c:v>
                </c:pt>
                <c:pt idx="9960">
                  <c:v>0.403726786</c:v>
                </c:pt>
                <c:pt idx="9961">
                  <c:v>0.40235710099999999</c:v>
                </c:pt>
                <c:pt idx="9962">
                  <c:v>2.4035337000000001</c:v>
                </c:pt>
                <c:pt idx="9963">
                  <c:v>4.4033331899999997</c:v>
                </c:pt>
                <c:pt idx="9964">
                  <c:v>7.2055878599999996</c:v>
                </c:pt>
                <c:pt idx="9965">
                  <c:v>4.1035389899999997</c:v>
                </c:pt>
                <c:pt idx="9966">
                  <c:v>1.0055902000000001</c:v>
                </c:pt>
                <c:pt idx="9967">
                  <c:v>0.70353555700000003</c:v>
                </c:pt>
                <c:pt idx="9968">
                  <c:v>0.80707108999999999</c:v>
                </c:pt>
                <c:pt idx="9969">
                  <c:v>0.70353555700000003</c:v>
                </c:pt>
                <c:pt idx="9970">
                  <c:v>2.0079057200000001</c:v>
                </c:pt>
                <c:pt idx="9971">
                  <c:v>4.3055901499999996</c:v>
                </c:pt>
                <c:pt idx="9972">
                  <c:v>6.7049999199999997</c:v>
                </c:pt>
                <c:pt idx="9973">
                  <c:v>3.5055901999999999</c:v>
                </c:pt>
                <c:pt idx="9974">
                  <c:v>0.70559018900000003</c:v>
                </c:pt>
                <c:pt idx="9975">
                  <c:v>0.10527046800000001</c:v>
                </c:pt>
                <c:pt idx="9976">
                  <c:v>0.80901181700000002</c:v>
                </c:pt>
                <c:pt idx="9977">
                  <c:v>1.6050000200000001</c:v>
                </c:pt>
                <c:pt idx="9978">
                  <c:v>2.3050000700000002</c:v>
                </c:pt>
                <c:pt idx="9979">
                  <c:v>4.2084984800000003</c:v>
                </c:pt>
                <c:pt idx="9980">
                  <c:v>6.3000001900000004</c:v>
                </c:pt>
                <c:pt idx="9981">
                  <c:v>3.1050000199999999</c:v>
                </c:pt>
                <c:pt idx="9982">
                  <c:v>1.1074999599999999</c:v>
                </c:pt>
                <c:pt idx="9983">
                  <c:v>0.5</c:v>
                </c:pt>
                <c:pt idx="9984">
                  <c:v>0.80500000699999996</c:v>
                </c:pt>
                <c:pt idx="9985">
                  <c:v>0.905590177</c:v>
                </c:pt>
                <c:pt idx="9986">
                  <c:v>2.2049999200000001</c:v>
                </c:pt>
                <c:pt idx="9987">
                  <c:v>5.2033333800000001</c:v>
                </c:pt>
                <c:pt idx="9988">
                  <c:v>6.1035356500000004</c:v>
                </c:pt>
                <c:pt idx="9989">
                  <c:v>3.1070711599999998</c:v>
                </c:pt>
                <c:pt idx="9990">
                  <c:v>0.90499997099999996</c:v>
                </c:pt>
                <c:pt idx="9991">
                  <c:v>0.40790569799999998</c:v>
                </c:pt>
                <c:pt idx="9992">
                  <c:v>0.50353723800000005</c:v>
                </c:pt>
                <c:pt idx="9993">
                  <c:v>1.40707111</c:v>
                </c:pt>
                <c:pt idx="9994">
                  <c:v>2.5090138899999999</c:v>
                </c:pt>
                <c:pt idx="9995">
                  <c:v>5.7035355599999997</c:v>
                </c:pt>
                <c:pt idx="9996">
                  <c:v>6.10901403</c:v>
                </c:pt>
                <c:pt idx="9997">
                  <c:v>4.2074999799999997</c:v>
                </c:pt>
                <c:pt idx="9998">
                  <c:v>0.61118036499999995</c:v>
                </c:pt>
                <c:pt idx="9999">
                  <c:v>1.0070710199999999</c:v>
                </c:pt>
                <c:pt idx="10000">
                  <c:v>0.20559015899999999</c:v>
                </c:pt>
                <c:pt idx="10001">
                  <c:v>0.40250000400000002</c:v>
                </c:pt>
                <c:pt idx="10002">
                  <c:v>1.8023570799999999</c:v>
                </c:pt>
                <c:pt idx="10003">
                  <c:v>8.6055898699999993</c:v>
                </c:pt>
                <c:pt idx="10004">
                  <c:v>5.0066666599999996</c:v>
                </c:pt>
                <c:pt idx="10005">
                  <c:v>3.9102439900000001</c:v>
                </c:pt>
                <c:pt idx="10006">
                  <c:v>1.4055901799999999</c:v>
                </c:pt>
                <c:pt idx="10007">
                  <c:v>0.80790567400000002</c:v>
                </c:pt>
                <c:pt idx="10008">
                  <c:v>0.403535545</c:v>
                </c:pt>
                <c:pt idx="10009">
                  <c:v>0.50372678000000004</c:v>
                </c:pt>
                <c:pt idx="10010">
                  <c:v>1.80499995</c:v>
                </c:pt>
                <c:pt idx="10011">
                  <c:v>6.50897551</c:v>
                </c:pt>
                <c:pt idx="10012">
                  <c:v>6.6024999600000003</c:v>
                </c:pt>
                <c:pt idx="10013">
                  <c:v>4.00250006</c:v>
                </c:pt>
                <c:pt idx="10014">
                  <c:v>0.90249997400000004</c:v>
                </c:pt>
                <c:pt idx="10015">
                  <c:v>1.0049999999999999</c:v>
                </c:pt>
                <c:pt idx="10016">
                  <c:v>0.40000000600000002</c:v>
                </c:pt>
                <c:pt idx="10017">
                  <c:v>0.201664224</c:v>
                </c:pt>
                <c:pt idx="10018">
                  <c:v>2.3050000700000002</c:v>
                </c:pt>
                <c:pt idx="10019">
                  <c:v>5.0100002300000002</c:v>
                </c:pt>
                <c:pt idx="10020">
                  <c:v>6.60559034</c:v>
                </c:pt>
                <c:pt idx="10021">
                  <c:v>4.4066667600000002</c:v>
                </c:pt>
                <c:pt idx="10022">
                  <c:v>0.80333334199999995</c:v>
                </c:pt>
                <c:pt idx="10023">
                  <c:v>0.30250000999999999</c:v>
                </c:pt>
                <c:pt idx="10024">
                  <c:v>0.70166665299999997</c:v>
                </c:pt>
                <c:pt idx="10025">
                  <c:v>0.80471229600000005</c:v>
                </c:pt>
                <c:pt idx="10026">
                  <c:v>2.4011111299999999</c:v>
                </c:pt>
                <c:pt idx="10027">
                  <c:v>4.5035371800000004</c:v>
                </c:pt>
                <c:pt idx="10028">
                  <c:v>5.8055911099999999</c:v>
                </c:pt>
                <c:pt idx="10029">
                  <c:v>3.1000025299999998</c:v>
                </c:pt>
                <c:pt idx="10030">
                  <c:v>0.50901186499999995</c:v>
                </c:pt>
                <c:pt idx="10031">
                  <c:v>0.80558800699999999</c:v>
                </c:pt>
                <c:pt idx="10032">
                  <c:v>0.70558905599999999</c:v>
                </c:pt>
                <c:pt idx="10033">
                  <c:v>1.3035355799999999</c:v>
                </c:pt>
                <c:pt idx="10034">
                  <c:v>2.40750003</c:v>
                </c:pt>
                <c:pt idx="10035">
                  <c:v>4.5035357500000002</c:v>
                </c:pt>
                <c:pt idx="10036">
                  <c:v>6.90790653</c:v>
                </c:pt>
                <c:pt idx="10037">
                  <c:v>3.00250006</c:v>
                </c:pt>
                <c:pt idx="10038">
                  <c:v>0.30559018300000002</c:v>
                </c:pt>
                <c:pt idx="10039">
                  <c:v>0.90249997400000004</c:v>
                </c:pt>
                <c:pt idx="10040">
                  <c:v>0.20499999799999999</c:v>
                </c:pt>
                <c:pt idx="10041">
                  <c:v>0.70249998599999997</c:v>
                </c:pt>
                <c:pt idx="10042">
                  <c:v>2.2000000499999999</c:v>
                </c:pt>
                <c:pt idx="10043">
                  <c:v>3.90499997</c:v>
                </c:pt>
                <c:pt idx="10044">
                  <c:v>7.3024997699999998</c:v>
                </c:pt>
                <c:pt idx="10045">
                  <c:v>4.2095580100000003</c:v>
                </c:pt>
                <c:pt idx="10046">
                  <c:v>1.7111803299999999</c:v>
                </c:pt>
                <c:pt idx="10047">
                  <c:v>3.5355302999999999E-3</c:v>
                </c:pt>
                <c:pt idx="10048">
                  <c:v>0.90558797099999999</c:v>
                </c:pt>
                <c:pt idx="10049">
                  <c:v>0.80559015300000003</c:v>
                </c:pt>
                <c:pt idx="10050">
                  <c:v>1.60353553</c:v>
                </c:pt>
                <c:pt idx="10051">
                  <c:v>4.3055901499999996</c:v>
                </c:pt>
                <c:pt idx="10052">
                  <c:v>7.1024999600000003</c:v>
                </c:pt>
                <c:pt idx="10053">
                  <c:v>4.9090137499999997</c:v>
                </c:pt>
                <c:pt idx="10054">
                  <c:v>1.20248449</c:v>
                </c:pt>
                <c:pt idx="10055">
                  <c:v>1.50526965</c:v>
                </c:pt>
                <c:pt idx="10056">
                  <c:v>0.40790569799999998</c:v>
                </c:pt>
                <c:pt idx="10057">
                  <c:v>1.60790575</c:v>
                </c:pt>
                <c:pt idx="10058">
                  <c:v>2.3025000100000002</c:v>
                </c:pt>
                <c:pt idx="10059">
                  <c:v>4.00558996</c:v>
                </c:pt>
                <c:pt idx="10060">
                  <c:v>6.8000001900000004</c:v>
                </c:pt>
                <c:pt idx="10061">
                  <c:v>4.1049976299999997</c:v>
                </c:pt>
                <c:pt idx="10062">
                  <c:v>0.90250003300000003</c:v>
                </c:pt>
                <c:pt idx="10063">
                  <c:v>0.206009254</c:v>
                </c:pt>
                <c:pt idx="10064">
                  <c:v>0.107499979</c:v>
                </c:pt>
                <c:pt idx="10065">
                  <c:v>1.10790575</c:v>
                </c:pt>
                <c:pt idx="10066">
                  <c:v>2.6055901100000001</c:v>
                </c:pt>
                <c:pt idx="10067">
                  <c:v>3.5050001100000001</c:v>
                </c:pt>
                <c:pt idx="10068">
                  <c:v>8.2025003400000003</c:v>
                </c:pt>
                <c:pt idx="10069">
                  <c:v>3.1060113899999999</c:v>
                </c:pt>
                <c:pt idx="10070">
                  <c:v>0.50353550899999999</c:v>
                </c:pt>
                <c:pt idx="10071">
                  <c:v>0.20000000300000001</c:v>
                </c:pt>
                <c:pt idx="10072">
                  <c:v>0.703726768</c:v>
                </c:pt>
                <c:pt idx="10073">
                  <c:v>0.70971697600000005</c:v>
                </c:pt>
                <c:pt idx="10074">
                  <c:v>2.20707107</c:v>
                </c:pt>
                <c:pt idx="10075">
                  <c:v>4.30353546</c:v>
                </c:pt>
                <c:pt idx="10076">
                  <c:v>6.7035355599999997</c:v>
                </c:pt>
                <c:pt idx="10077">
                  <c:v>3.60526824</c:v>
                </c:pt>
                <c:pt idx="10078">
                  <c:v>0.907502472</c:v>
                </c:pt>
                <c:pt idx="10079">
                  <c:v>0.20353554200000001</c:v>
                </c:pt>
                <c:pt idx="10080">
                  <c:v>0.90333330599999995</c:v>
                </c:pt>
                <c:pt idx="10081">
                  <c:v>0.60942810800000002</c:v>
                </c:pt>
                <c:pt idx="10082">
                  <c:v>2.40249991</c:v>
                </c:pt>
                <c:pt idx="10083">
                  <c:v>3.4037268200000002</c:v>
                </c:pt>
                <c:pt idx="10084">
                  <c:v>6.1016664499999997</c:v>
                </c:pt>
                <c:pt idx="10085">
                  <c:v>3.1111803099999999</c:v>
                </c:pt>
                <c:pt idx="10086">
                  <c:v>0.70559018900000003</c:v>
                </c:pt>
                <c:pt idx="10087">
                  <c:v>0.80353552100000003</c:v>
                </c:pt>
                <c:pt idx="10088">
                  <c:v>1.40372348</c:v>
                </c:pt>
                <c:pt idx="10089">
                  <c:v>1.1024999600000001</c:v>
                </c:pt>
                <c:pt idx="10090">
                  <c:v>2.6055901100000001</c:v>
                </c:pt>
                <c:pt idx="10091">
                  <c:v>4.1023569100000001</c:v>
                </c:pt>
                <c:pt idx="10092">
                  <c:v>7.3055901499999996</c:v>
                </c:pt>
                <c:pt idx="10093">
                  <c:v>2.7049975399999999</c:v>
                </c:pt>
                <c:pt idx="10094">
                  <c:v>1.1052705</c:v>
                </c:pt>
                <c:pt idx="10095">
                  <c:v>0.60000002399999997</c:v>
                </c:pt>
                <c:pt idx="10096">
                  <c:v>1.4033333100000001</c:v>
                </c:pt>
                <c:pt idx="10097">
                  <c:v>0.89999997600000003</c:v>
                </c:pt>
                <c:pt idx="10098">
                  <c:v>4.0070729299999996</c:v>
                </c:pt>
                <c:pt idx="10099">
                  <c:v>7.4074535399999997</c:v>
                </c:pt>
                <c:pt idx="10100">
                  <c:v>6.1070728299999999</c:v>
                </c:pt>
                <c:pt idx="10101">
                  <c:v>4.20790577</c:v>
                </c:pt>
                <c:pt idx="10102">
                  <c:v>1.00250006</c:v>
                </c:pt>
                <c:pt idx="10103">
                  <c:v>0.60790336099999998</c:v>
                </c:pt>
                <c:pt idx="10104">
                  <c:v>0.10249999899999999</c:v>
                </c:pt>
                <c:pt idx="10105">
                  <c:v>1.2068718700000001</c:v>
                </c:pt>
                <c:pt idx="10106">
                  <c:v>1.8016691199999999</c:v>
                </c:pt>
                <c:pt idx="10107">
                  <c:v>5.1035356500000004</c:v>
                </c:pt>
                <c:pt idx="10108">
                  <c:v>6.5070710199999997</c:v>
                </c:pt>
                <c:pt idx="10109">
                  <c:v>3.2044420200000001</c:v>
                </c:pt>
                <c:pt idx="10110">
                  <c:v>0.90559232199999995</c:v>
                </c:pt>
                <c:pt idx="10111">
                  <c:v>0.60559016499999996</c:v>
                </c:pt>
                <c:pt idx="10112">
                  <c:v>0.80559015300000003</c:v>
                </c:pt>
                <c:pt idx="10113">
                  <c:v>0.80901390299999998</c:v>
                </c:pt>
                <c:pt idx="10114">
                  <c:v>1.7090119100000001</c:v>
                </c:pt>
                <c:pt idx="10115">
                  <c:v>4.10559034</c:v>
                </c:pt>
                <c:pt idx="10116">
                  <c:v>7.6050000200000003</c:v>
                </c:pt>
                <c:pt idx="10117">
                  <c:v>5.00250006</c:v>
                </c:pt>
                <c:pt idx="10118">
                  <c:v>0.607500017</c:v>
                </c:pt>
                <c:pt idx="10119">
                  <c:v>0.903535545</c:v>
                </c:pt>
                <c:pt idx="10120">
                  <c:v>0.80790567400000002</c:v>
                </c:pt>
                <c:pt idx="10121">
                  <c:v>1.00333333</c:v>
                </c:pt>
                <c:pt idx="10122">
                  <c:v>2.50499749</c:v>
                </c:pt>
                <c:pt idx="10123">
                  <c:v>4.7070713</c:v>
                </c:pt>
                <c:pt idx="10124">
                  <c:v>6.0052704800000001</c:v>
                </c:pt>
                <c:pt idx="10125">
                  <c:v>3.2999999500000001</c:v>
                </c:pt>
                <c:pt idx="10126">
                  <c:v>1.50250006</c:v>
                </c:pt>
                <c:pt idx="10127">
                  <c:v>0.309718251</c:v>
                </c:pt>
                <c:pt idx="10128">
                  <c:v>1.1050000200000001</c:v>
                </c:pt>
                <c:pt idx="10129">
                  <c:v>0.80250001000000004</c:v>
                </c:pt>
                <c:pt idx="10130">
                  <c:v>2.8025000100000002</c:v>
                </c:pt>
                <c:pt idx="10131">
                  <c:v>4.3090138400000004</c:v>
                </c:pt>
                <c:pt idx="10132">
                  <c:v>5.3025026300000002</c:v>
                </c:pt>
                <c:pt idx="10133">
                  <c:v>5.2024998699999996</c:v>
                </c:pt>
                <c:pt idx="10134">
                  <c:v>0.90353381600000005</c:v>
                </c:pt>
                <c:pt idx="10135">
                  <c:v>0.30250000999999999</c:v>
                </c:pt>
                <c:pt idx="10136">
                  <c:v>0.90600723000000005</c:v>
                </c:pt>
                <c:pt idx="10137">
                  <c:v>1</c:v>
                </c:pt>
                <c:pt idx="10138">
                  <c:v>1.6016666900000001</c:v>
                </c:pt>
                <c:pt idx="10139">
                  <c:v>4.7035355599999997</c:v>
                </c:pt>
                <c:pt idx="10140">
                  <c:v>6.50558996</c:v>
                </c:pt>
                <c:pt idx="10141">
                  <c:v>3.4074535400000001</c:v>
                </c:pt>
                <c:pt idx="10142">
                  <c:v>0.405590177</c:v>
                </c:pt>
                <c:pt idx="10143">
                  <c:v>2.2055902500000002</c:v>
                </c:pt>
                <c:pt idx="10144">
                  <c:v>2.4055900600000002</c:v>
                </c:pt>
                <c:pt idx="10145">
                  <c:v>3.4094281199999998</c:v>
                </c:pt>
                <c:pt idx="10146">
                  <c:v>4.80353546</c:v>
                </c:pt>
                <c:pt idx="10147">
                  <c:v>3.90707278</c:v>
                </c:pt>
                <c:pt idx="10148">
                  <c:v>6.5025024399999998</c:v>
                </c:pt>
                <c:pt idx="10149">
                  <c:v>2.8074998899999999</c:v>
                </c:pt>
                <c:pt idx="10150">
                  <c:v>1.5079057199999999</c:v>
                </c:pt>
                <c:pt idx="10151">
                  <c:v>0.40250000400000002</c:v>
                </c:pt>
                <c:pt idx="10152">
                  <c:v>0.310000002</c:v>
                </c:pt>
                <c:pt idx="10153">
                  <c:v>1.3025023899999999</c:v>
                </c:pt>
                <c:pt idx="10154">
                  <c:v>2.5055901999999999</c:v>
                </c:pt>
                <c:pt idx="10155">
                  <c:v>3.4094281199999998</c:v>
                </c:pt>
                <c:pt idx="10156">
                  <c:v>6.5023570099999999</c:v>
                </c:pt>
                <c:pt idx="10157">
                  <c:v>2.90628529</c:v>
                </c:pt>
                <c:pt idx="10158">
                  <c:v>1.4090138699999999</c:v>
                </c:pt>
                <c:pt idx="10159">
                  <c:v>1.2079056500000001</c:v>
                </c:pt>
                <c:pt idx="10160">
                  <c:v>1.70707107</c:v>
                </c:pt>
                <c:pt idx="10161">
                  <c:v>0.51118034099999998</c:v>
                </c:pt>
                <c:pt idx="10162">
                  <c:v>3.50372577</c:v>
                </c:pt>
                <c:pt idx="10163">
                  <c:v>3.7047140600000001</c:v>
                </c:pt>
                <c:pt idx="10164">
                  <c:v>6.4025001499999998</c:v>
                </c:pt>
                <c:pt idx="10165">
                  <c:v>4.0024976700000003</c:v>
                </c:pt>
                <c:pt idx="10166">
                  <c:v>1.7074999799999999</c:v>
                </c:pt>
                <c:pt idx="10167">
                  <c:v>2.1033332300000001</c:v>
                </c:pt>
                <c:pt idx="10168">
                  <c:v>0.70559126100000003</c:v>
                </c:pt>
                <c:pt idx="10169">
                  <c:v>0.80500000699999996</c:v>
                </c:pt>
                <c:pt idx="10170">
                  <c:v>3.6037268600000001</c:v>
                </c:pt>
                <c:pt idx="10171">
                  <c:v>5.7049999199999997</c:v>
                </c:pt>
                <c:pt idx="10172">
                  <c:v>4.8049998299999999</c:v>
                </c:pt>
                <c:pt idx="10173">
                  <c:v>1.4079056999999999</c:v>
                </c:pt>
                <c:pt idx="10174">
                  <c:v>2.30353546</c:v>
                </c:pt>
                <c:pt idx="10175">
                  <c:v>0.60687184299999997</c:v>
                </c:pt>
                <c:pt idx="10176">
                  <c:v>1.30707109</c:v>
                </c:pt>
                <c:pt idx="10177">
                  <c:v>1.3000000700000001</c:v>
                </c:pt>
                <c:pt idx="10178">
                  <c:v>2.0050001100000001</c:v>
                </c:pt>
                <c:pt idx="10179">
                  <c:v>2.815207</c:v>
                </c:pt>
                <c:pt idx="10180">
                  <c:v>5.9050002099999999</c:v>
                </c:pt>
                <c:pt idx="10181">
                  <c:v>4.3074998899999999</c:v>
                </c:pt>
                <c:pt idx="10182">
                  <c:v>1.1024999600000001</c:v>
                </c:pt>
                <c:pt idx="10183">
                  <c:v>1.10353553</c:v>
                </c:pt>
                <c:pt idx="10184">
                  <c:v>0.80353552100000003</c:v>
                </c:pt>
                <c:pt idx="10185">
                  <c:v>0.20353554200000001</c:v>
                </c:pt>
                <c:pt idx="10186">
                  <c:v>1.60499752</c:v>
                </c:pt>
                <c:pt idx="10187">
                  <c:v>4.5035371800000004</c:v>
                </c:pt>
                <c:pt idx="10188">
                  <c:v>5.4000024800000004</c:v>
                </c:pt>
                <c:pt idx="10189">
                  <c:v>3.5079057200000001</c:v>
                </c:pt>
                <c:pt idx="10190">
                  <c:v>1.0037268399999999</c:v>
                </c:pt>
                <c:pt idx="10191">
                  <c:v>0.50372678000000004</c:v>
                </c:pt>
                <c:pt idx="10192">
                  <c:v>0.40471404799999999</c:v>
                </c:pt>
                <c:pt idx="10193">
                  <c:v>1.2068718700000001</c:v>
                </c:pt>
                <c:pt idx="10194">
                  <c:v>1.91118038</c:v>
                </c:pt>
                <c:pt idx="10195">
                  <c:v>4.2100000399999997</c:v>
                </c:pt>
                <c:pt idx="10196">
                  <c:v>6.1024999600000003</c:v>
                </c:pt>
                <c:pt idx="10197">
                  <c:v>6.5101380300000002</c:v>
                </c:pt>
                <c:pt idx="10198">
                  <c:v>2.8035373699999999</c:v>
                </c:pt>
                <c:pt idx="10199">
                  <c:v>1.2074999799999999</c:v>
                </c:pt>
                <c:pt idx="10200">
                  <c:v>0.70790571000000002</c:v>
                </c:pt>
                <c:pt idx="10201">
                  <c:v>1.0055902000000001</c:v>
                </c:pt>
                <c:pt idx="10202">
                  <c:v>3.1055901100000001</c:v>
                </c:pt>
                <c:pt idx="10203">
                  <c:v>2.9066667599999998</c:v>
                </c:pt>
                <c:pt idx="10204">
                  <c:v>7.8116664900000004</c:v>
                </c:pt>
                <c:pt idx="10205">
                  <c:v>4.9070711100000004</c:v>
                </c:pt>
                <c:pt idx="10206">
                  <c:v>0.80250001000000004</c:v>
                </c:pt>
                <c:pt idx="10207">
                  <c:v>1.10558796</c:v>
                </c:pt>
                <c:pt idx="10208">
                  <c:v>1.2079056500000001</c:v>
                </c:pt>
                <c:pt idx="10209">
                  <c:v>1.6055901100000001</c:v>
                </c:pt>
                <c:pt idx="10210">
                  <c:v>1.8035355799999999</c:v>
                </c:pt>
                <c:pt idx="10211">
                  <c:v>2.8025000100000002</c:v>
                </c:pt>
                <c:pt idx="10212">
                  <c:v>9.3047141999999994</c:v>
                </c:pt>
                <c:pt idx="10213">
                  <c:v>5.7049999199999997</c:v>
                </c:pt>
                <c:pt idx="10214">
                  <c:v>2.1055901100000001</c:v>
                </c:pt>
                <c:pt idx="10215">
                  <c:v>1.80901384</c:v>
                </c:pt>
                <c:pt idx="10216">
                  <c:v>1.2079056500000001</c:v>
                </c:pt>
                <c:pt idx="10217">
                  <c:v>1.40750003</c:v>
                </c:pt>
                <c:pt idx="10218">
                  <c:v>3.7068712700000002</c:v>
                </c:pt>
                <c:pt idx="10219">
                  <c:v>5.5050001100000001</c:v>
                </c:pt>
                <c:pt idx="10220">
                  <c:v>5.9050002099999999</c:v>
                </c:pt>
                <c:pt idx="10221">
                  <c:v>4.7055902500000002</c:v>
                </c:pt>
                <c:pt idx="10222">
                  <c:v>1.0103077899999999</c:v>
                </c:pt>
                <c:pt idx="10223">
                  <c:v>1.10558903</c:v>
                </c:pt>
                <c:pt idx="10224">
                  <c:v>1.4090138699999999</c:v>
                </c:pt>
                <c:pt idx="10225">
                  <c:v>1.40372348</c:v>
                </c:pt>
                <c:pt idx="10226">
                  <c:v>3.6052703899999998</c:v>
                </c:pt>
                <c:pt idx="10227">
                  <c:v>4.9143371599999996</c:v>
                </c:pt>
                <c:pt idx="10228">
                  <c:v>5.4000024800000004</c:v>
                </c:pt>
                <c:pt idx="10229">
                  <c:v>3.8052711499999998</c:v>
                </c:pt>
                <c:pt idx="10230">
                  <c:v>1.3035355799999999</c:v>
                </c:pt>
                <c:pt idx="10231">
                  <c:v>1.3025000099999999</c:v>
                </c:pt>
                <c:pt idx="10232">
                  <c:v>0.80372458700000005</c:v>
                </c:pt>
                <c:pt idx="10233">
                  <c:v>1.60353553</c:v>
                </c:pt>
                <c:pt idx="10234">
                  <c:v>2.5035355099999999</c:v>
                </c:pt>
                <c:pt idx="10235">
                  <c:v>3.0035355099999999</c:v>
                </c:pt>
                <c:pt idx="10236">
                  <c:v>8.50790501</c:v>
                </c:pt>
                <c:pt idx="10237">
                  <c:v>5.8090138400000004</c:v>
                </c:pt>
                <c:pt idx="10238">
                  <c:v>2.6050000199999999</c:v>
                </c:pt>
                <c:pt idx="10239">
                  <c:v>1.6016666900000001</c:v>
                </c:pt>
                <c:pt idx="10240">
                  <c:v>1.0055902000000001</c:v>
                </c:pt>
                <c:pt idx="10241">
                  <c:v>3.0055901999999999</c:v>
                </c:pt>
                <c:pt idx="10242">
                  <c:v>3.7049999200000001</c:v>
                </c:pt>
                <c:pt idx="10243">
                  <c:v>3.7074999800000001</c:v>
                </c:pt>
                <c:pt idx="10244">
                  <c:v>9.8075027499999994</c:v>
                </c:pt>
                <c:pt idx="10245">
                  <c:v>6.7035336499999998</c:v>
                </c:pt>
                <c:pt idx="10246">
                  <c:v>1.8049975599999999</c:v>
                </c:pt>
                <c:pt idx="10247">
                  <c:v>3.7060113000000001</c:v>
                </c:pt>
                <c:pt idx="10248">
                  <c:v>1.5049999999999999</c:v>
                </c:pt>
                <c:pt idx="10249">
                  <c:v>1.8075000000000001</c:v>
                </c:pt>
                <c:pt idx="10250">
                  <c:v>4.00250006</c:v>
                </c:pt>
                <c:pt idx="10251">
                  <c:v>5.4068718000000002</c:v>
                </c:pt>
                <c:pt idx="10252">
                  <c:v>10.702500300000001</c:v>
                </c:pt>
                <c:pt idx="10253">
                  <c:v>6.3079056700000002</c:v>
                </c:pt>
                <c:pt idx="10254">
                  <c:v>1.3016667399999999</c:v>
                </c:pt>
                <c:pt idx="10255">
                  <c:v>2.6050000199999999</c:v>
                </c:pt>
                <c:pt idx="10256">
                  <c:v>0.80600923300000005</c:v>
                </c:pt>
                <c:pt idx="10257">
                  <c:v>1.80235875</c:v>
                </c:pt>
                <c:pt idx="10258">
                  <c:v>2.5079057200000001</c:v>
                </c:pt>
                <c:pt idx="10259">
                  <c:v>2.3025000100000002</c:v>
                </c:pt>
                <c:pt idx="10260">
                  <c:v>8.5079059600000004</c:v>
                </c:pt>
                <c:pt idx="10261">
                  <c:v>5.9055924400000004</c:v>
                </c:pt>
                <c:pt idx="10262">
                  <c:v>0.90790569799999998</c:v>
                </c:pt>
                <c:pt idx="10263">
                  <c:v>2.1033332300000001</c:v>
                </c:pt>
                <c:pt idx="10264">
                  <c:v>1.60166907</c:v>
                </c:pt>
                <c:pt idx="10265">
                  <c:v>2.9035356000000001</c:v>
                </c:pt>
                <c:pt idx="10266">
                  <c:v>3.70600796</c:v>
                </c:pt>
                <c:pt idx="10267">
                  <c:v>4.5999999000000003</c:v>
                </c:pt>
                <c:pt idx="10268">
                  <c:v>4.3033332800000004</c:v>
                </c:pt>
                <c:pt idx="10269">
                  <c:v>2.00499749</c:v>
                </c:pt>
                <c:pt idx="10270">
                  <c:v>1.20666659</c:v>
                </c:pt>
                <c:pt idx="10271">
                  <c:v>1.6089752900000001</c:v>
                </c:pt>
                <c:pt idx="10272">
                  <c:v>0.50790566199999998</c:v>
                </c:pt>
                <c:pt idx="10273">
                  <c:v>4.9050002099999999</c:v>
                </c:pt>
                <c:pt idx="10274">
                  <c:v>2.4055924399999999</c:v>
                </c:pt>
                <c:pt idx="10275">
                  <c:v>3.6055870099999998</c:v>
                </c:pt>
                <c:pt idx="10276">
                  <c:v>1.20897532</c:v>
                </c:pt>
                <c:pt idx="10277">
                  <c:v>3.6055901100000001</c:v>
                </c:pt>
                <c:pt idx="10278">
                  <c:v>1.10499752</c:v>
                </c:pt>
                <c:pt idx="10279">
                  <c:v>1.4025000299999999</c:v>
                </c:pt>
                <c:pt idx="10280">
                  <c:v>1.10353553</c:v>
                </c:pt>
                <c:pt idx="10281">
                  <c:v>1.00000238</c:v>
                </c:pt>
                <c:pt idx="10282">
                  <c:v>0.80559015300000003</c:v>
                </c:pt>
                <c:pt idx="10283">
                  <c:v>2.6047141599999999</c:v>
                </c:pt>
                <c:pt idx="10284">
                  <c:v>6.1035356500000004</c:v>
                </c:pt>
                <c:pt idx="10285">
                  <c:v>6.4025001499999998</c:v>
                </c:pt>
                <c:pt idx="10286">
                  <c:v>2.3079056699999998</c:v>
                </c:pt>
                <c:pt idx="10287">
                  <c:v>3.2049999200000001</c:v>
                </c:pt>
                <c:pt idx="10288">
                  <c:v>0.70249998599999997</c:v>
                </c:pt>
                <c:pt idx="10289">
                  <c:v>1.6024999600000001</c:v>
                </c:pt>
                <c:pt idx="10290">
                  <c:v>1.89999998</c:v>
                </c:pt>
                <c:pt idx="10291">
                  <c:v>3.11013794</c:v>
                </c:pt>
                <c:pt idx="10292">
                  <c:v>5.5</c:v>
                </c:pt>
                <c:pt idx="10293">
                  <c:v>4.4035353700000002</c:v>
                </c:pt>
                <c:pt idx="10294">
                  <c:v>1.30707109</c:v>
                </c:pt>
                <c:pt idx="10295">
                  <c:v>1.9079056999999999</c:v>
                </c:pt>
                <c:pt idx="10296">
                  <c:v>1.10000002</c:v>
                </c:pt>
                <c:pt idx="10297">
                  <c:v>1.51649916</c:v>
                </c:pt>
                <c:pt idx="10298">
                  <c:v>2.81060672</c:v>
                </c:pt>
                <c:pt idx="10299">
                  <c:v>3.3023588699999999</c:v>
                </c:pt>
                <c:pt idx="10300">
                  <c:v>5.4079041500000002</c:v>
                </c:pt>
                <c:pt idx="10301">
                  <c:v>5.0050001100000001</c:v>
                </c:pt>
                <c:pt idx="10302">
                  <c:v>2.2101378399999998</c:v>
                </c:pt>
                <c:pt idx="10303">
                  <c:v>0.80790567400000002</c:v>
                </c:pt>
                <c:pt idx="10304">
                  <c:v>0.602500021</c:v>
                </c:pt>
                <c:pt idx="10305">
                  <c:v>1.3035355799999999</c:v>
                </c:pt>
                <c:pt idx="10306">
                  <c:v>3.0099999899999998</c:v>
                </c:pt>
                <c:pt idx="10307">
                  <c:v>4.7152070999999998</c:v>
                </c:pt>
                <c:pt idx="10308">
                  <c:v>6.4099998500000002</c:v>
                </c:pt>
                <c:pt idx="10309">
                  <c:v>3.30559015</c:v>
                </c:pt>
                <c:pt idx="10310">
                  <c:v>4.9024844200000004</c:v>
                </c:pt>
                <c:pt idx="10311">
                  <c:v>3.60526824</c:v>
                </c:pt>
                <c:pt idx="10312">
                  <c:v>3.0035355099999999</c:v>
                </c:pt>
                <c:pt idx="10313">
                  <c:v>1.70559013</c:v>
                </c:pt>
                <c:pt idx="10314">
                  <c:v>0.60000240800000004</c:v>
                </c:pt>
                <c:pt idx="10315">
                  <c:v>2.5</c:v>
                </c:pt>
                <c:pt idx="10316">
                  <c:v>1.6016666900000001</c:v>
                </c:pt>
                <c:pt idx="10317">
                  <c:v>2.91000009</c:v>
                </c:pt>
                <c:pt idx="10318">
                  <c:v>2.3035373699999999</c:v>
                </c:pt>
                <c:pt idx="10319">
                  <c:v>1.2035355599999999</c:v>
                </c:pt>
                <c:pt idx="10320">
                  <c:v>0.709999979</c:v>
                </c:pt>
                <c:pt idx="10321">
                  <c:v>0.80790799899999999</c:v>
                </c:pt>
                <c:pt idx="10322">
                  <c:v>1.6070728299999999</c:v>
                </c:pt>
                <c:pt idx="10323">
                  <c:v>4.3049998299999999</c:v>
                </c:pt>
                <c:pt idx="10324">
                  <c:v>7.0075001700000001</c:v>
                </c:pt>
                <c:pt idx="10325">
                  <c:v>7.1049976299999997</c:v>
                </c:pt>
                <c:pt idx="10326">
                  <c:v>2.5099999899999998</c:v>
                </c:pt>
                <c:pt idx="10327">
                  <c:v>0.60527044500000005</c:v>
                </c:pt>
                <c:pt idx="10328">
                  <c:v>1.0055902000000001</c:v>
                </c:pt>
                <c:pt idx="10329">
                  <c:v>0.905002415</c:v>
                </c:pt>
                <c:pt idx="10330">
                  <c:v>2.1079056299999999</c:v>
                </c:pt>
                <c:pt idx="10331">
                  <c:v>5.1079058599999998</c:v>
                </c:pt>
                <c:pt idx="10332">
                  <c:v>8.8074531599999997</c:v>
                </c:pt>
                <c:pt idx="10333">
                  <c:v>5.7097163200000001</c:v>
                </c:pt>
                <c:pt idx="10334">
                  <c:v>2.2127475699999999</c:v>
                </c:pt>
                <c:pt idx="10335">
                  <c:v>1.50333333</c:v>
                </c:pt>
                <c:pt idx="10336">
                  <c:v>1.1050000200000001</c:v>
                </c:pt>
                <c:pt idx="10337">
                  <c:v>1.1050000200000001</c:v>
                </c:pt>
                <c:pt idx="10338">
                  <c:v>2.3070709699999998</c:v>
                </c:pt>
                <c:pt idx="10339">
                  <c:v>4.3024997699999998</c:v>
                </c:pt>
                <c:pt idx="10340">
                  <c:v>8.5024995800000003</c:v>
                </c:pt>
                <c:pt idx="10341">
                  <c:v>7.4079079600000002</c:v>
                </c:pt>
                <c:pt idx="10342">
                  <c:v>3.7025001</c:v>
                </c:pt>
                <c:pt idx="10343">
                  <c:v>1.6111803099999999</c:v>
                </c:pt>
                <c:pt idx="10344">
                  <c:v>1.4079056999999999</c:v>
                </c:pt>
                <c:pt idx="10345">
                  <c:v>2.1037256700000002</c:v>
                </c:pt>
                <c:pt idx="10346">
                  <c:v>3.4101355099999999</c:v>
                </c:pt>
                <c:pt idx="10347">
                  <c:v>2.2035355600000002</c:v>
                </c:pt>
                <c:pt idx="10348">
                  <c:v>8.1052703899999994</c:v>
                </c:pt>
                <c:pt idx="10349">
                  <c:v>6.2055902500000002</c:v>
                </c:pt>
                <c:pt idx="10350">
                  <c:v>0.90250003300000003</c:v>
                </c:pt>
                <c:pt idx="10351">
                  <c:v>1.40750003</c:v>
                </c:pt>
                <c:pt idx="10352">
                  <c:v>0.804714084</c:v>
                </c:pt>
                <c:pt idx="10353">
                  <c:v>0.40353208800000001</c:v>
                </c:pt>
                <c:pt idx="10354">
                  <c:v>2.1016666900000001</c:v>
                </c:pt>
                <c:pt idx="10355">
                  <c:v>3.50250006</c:v>
                </c:pt>
                <c:pt idx="10356">
                  <c:v>8.5024995800000003</c:v>
                </c:pt>
                <c:pt idx="10357">
                  <c:v>6.4055900599999998</c:v>
                </c:pt>
                <c:pt idx="10358">
                  <c:v>1.30901182</c:v>
                </c:pt>
                <c:pt idx="10359">
                  <c:v>1.6055902200000001</c:v>
                </c:pt>
                <c:pt idx="10360">
                  <c:v>0.70235699399999996</c:v>
                </c:pt>
                <c:pt idx="10361">
                  <c:v>0.200002447</c:v>
                </c:pt>
                <c:pt idx="10362">
                  <c:v>1.80353725</c:v>
                </c:pt>
                <c:pt idx="10363">
                  <c:v>2.6055870099999998</c:v>
                </c:pt>
                <c:pt idx="10364">
                  <c:v>6.0052704800000001</c:v>
                </c:pt>
                <c:pt idx="10365">
                  <c:v>3.60353565</c:v>
                </c:pt>
                <c:pt idx="10366">
                  <c:v>2.90249991</c:v>
                </c:pt>
                <c:pt idx="10367">
                  <c:v>1.6055923700000001</c:v>
                </c:pt>
                <c:pt idx="10368">
                  <c:v>1.0049999999999999</c:v>
                </c:pt>
                <c:pt idx="10369">
                  <c:v>3.7070727300000001</c:v>
                </c:pt>
                <c:pt idx="10370">
                  <c:v>3.8025000100000002</c:v>
                </c:pt>
                <c:pt idx="10371">
                  <c:v>1.4055901799999999</c:v>
                </c:pt>
                <c:pt idx="10372">
                  <c:v>8.8035354600000009</c:v>
                </c:pt>
                <c:pt idx="10373">
                  <c:v>1.40499997</c:v>
                </c:pt>
                <c:pt idx="10374">
                  <c:v>0.90600925700000001</c:v>
                </c:pt>
                <c:pt idx="10375">
                  <c:v>0.70249998599999997</c:v>
                </c:pt>
                <c:pt idx="10376">
                  <c:v>2.0090138899999999</c:v>
                </c:pt>
                <c:pt idx="10377">
                  <c:v>0.50707107799999995</c:v>
                </c:pt>
                <c:pt idx="10378">
                  <c:v>1.5060092199999999</c:v>
                </c:pt>
                <c:pt idx="10379">
                  <c:v>4.0035357500000002</c:v>
                </c:pt>
                <c:pt idx="10380">
                  <c:v>7.5052704800000001</c:v>
                </c:pt>
                <c:pt idx="10381">
                  <c:v>6.4074535399999997</c:v>
                </c:pt>
                <c:pt idx="10382">
                  <c:v>2.70707107</c:v>
                </c:pt>
                <c:pt idx="10383">
                  <c:v>0.704999983</c:v>
                </c:pt>
                <c:pt idx="10384">
                  <c:v>1.80527043</c:v>
                </c:pt>
                <c:pt idx="10385">
                  <c:v>0.80527049299999998</c:v>
                </c:pt>
                <c:pt idx="10386">
                  <c:v>1.7024976000000001</c:v>
                </c:pt>
                <c:pt idx="10387">
                  <c:v>3.9089753599999999</c:v>
                </c:pt>
                <c:pt idx="10388">
                  <c:v>7.1024999600000003</c:v>
                </c:pt>
                <c:pt idx="10389">
                  <c:v>4.8023572000000003</c:v>
                </c:pt>
                <c:pt idx="10390">
                  <c:v>2.3037266700000001</c:v>
                </c:pt>
                <c:pt idx="10391">
                  <c:v>0.81030774100000003</c:v>
                </c:pt>
                <c:pt idx="10392">
                  <c:v>1.20235705</c:v>
                </c:pt>
                <c:pt idx="10393">
                  <c:v>1.20901382</c:v>
                </c:pt>
                <c:pt idx="10394">
                  <c:v>1.30559015</c:v>
                </c:pt>
                <c:pt idx="10395">
                  <c:v>3.1035354100000001</c:v>
                </c:pt>
                <c:pt idx="10396">
                  <c:v>5.6033334699999999</c:v>
                </c:pt>
                <c:pt idx="10397">
                  <c:v>2.9158113000000001</c:v>
                </c:pt>
                <c:pt idx="10398">
                  <c:v>3.0035371799999999</c:v>
                </c:pt>
                <c:pt idx="10399">
                  <c:v>3.70372462</c:v>
                </c:pt>
                <c:pt idx="10400">
                  <c:v>3.40750003</c:v>
                </c:pt>
                <c:pt idx="10401">
                  <c:v>4.20790577</c:v>
                </c:pt>
                <c:pt idx="10402">
                  <c:v>1.70527041</c:v>
                </c:pt>
                <c:pt idx="10403">
                  <c:v>3.30559015</c:v>
                </c:pt>
                <c:pt idx="10404">
                  <c:v>1.2000024300000001</c:v>
                </c:pt>
                <c:pt idx="10405">
                  <c:v>3.3074998899999999</c:v>
                </c:pt>
                <c:pt idx="10406">
                  <c:v>2.1055891500000001</c:v>
                </c:pt>
                <c:pt idx="10407">
                  <c:v>1.60353553</c:v>
                </c:pt>
                <c:pt idx="10408">
                  <c:v>1.10353386</c:v>
                </c:pt>
                <c:pt idx="10409">
                  <c:v>2.2035338900000001</c:v>
                </c:pt>
                <c:pt idx="10410">
                  <c:v>3.4037268200000002</c:v>
                </c:pt>
                <c:pt idx="10411">
                  <c:v>4.2024998699999996</c:v>
                </c:pt>
                <c:pt idx="10412">
                  <c:v>3.5055901999999999</c:v>
                </c:pt>
                <c:pt idx="10413">
                  <c:v>8.4055900599999998</c:v>
                </c:pt>
                <c:pt idx="10414">
                  <c:v>1.70559013</c:v>
                </c:pt>
                <c:pt idx="10415">
                  <c:v>3.80353546</c:v>
                </c:pt>
                <c:pt idx="10416">
                  <c:v>1.80499995</c:v>
                </c:pt>
                <c:pt idx="10417">
                  <c:v>1.00250006</c:v>
                </c:pt>
                <c:pt idx="10418">
                  <c:v>1.8025023899999999</c:v>
                </c:pt>
                <c:pt idx="10419">
                  <c:v>3.3103077399999998</c:v>
                </c:pt>
                <c:pt idx="10420">
                  <c:v>3.7025001</c:v>
                </c:pt>
                <c:pt idx="10421">
                  <c:v>1.80901527</c:v>
                </c:pt>
                <c:pt idx="10422">
                  <c:v>2.80559015</c:v>
                </c:pt>
                <c:pt idx="10423">
                  <c:v>1.7000024300000001</c:v>
                </c:pt>
                <c:pt idx="10424">
                  <c:v>1.4035354900000001</c:v>
                </c:pt>
                <c:pt idx="10425">
                  <c:v>1.5035355100000001</c:v>
                </c:pt>
                <c:pt idx="10426">
                  <c:v>1.1055923700000001</c:v>
                </c:pt>
                <c:pt idx="10427">
                  <c:v>4.3025026300000002</c:v>
                </c:pt>
                <c:pt idx="10428">
                  <c:v>3.30249763</c:v>
                </c:pt>
                <c:pt idx="10429">
                  <c:v>2.6079056299999999</c:v>
                </c:pt>
                <c:pt idx="10430">
                  <c:v>2.6050000199999999</c:v>
                </c:pt>
                <c:pt idx="10431">
                  <c:v>2.0052704800000001</c:v>
                </c:pt>
                <c:pt idx="10432">
                  <c:v>0.40250000400000002</c:v>
                </c:pt>
                <c:pt idx="10433">
                  <c:v>2.4016666400000002</c:v>
                </c:pt>
                <c:pt idx="10434">
                  <c:v>2.6127474300000002</c:v>
                </c:pt>
                <c:pt idx="10435">
                  <c:v>4.4090137499999997</c:v>
                </c:pt>
                <c:pt idx="10436">
                  <c:v>3.6024999599999998</c:v>
                </c:pt>
                <c:pt idx="10437">
                  <c:v>5.4025001499999998</c:v>
                </c:pt>
                <c:pt idx="10438">
                  <c:v>2.4000024799999999</c:v>
                </c:pt>
                <c:pt idx="10439">
                  <c:v>1.90901589</c:v>
                </c:pt>
                <c:pt idx="10440">
                  <c:v>0.80235528899999997</c:v>
                </c:pt>
                <c:pt idx="10441">
                  <c:v>0.70166665299999997</c:v>
                </c:pt>
                <c:pt idx="10442">
                  <c:v>2.4035356000000001</c:v>
                </c:pt>
                <c:pt idx="10443">
                  <c:v>4.80999994</c:v>
                </c:pt>
                <c:pt idx="10444">
                  <c:v>5.6024999600000003</c:v>
                </c:pt>
                <c:pt idx="10445">
                  <c:v>3.8052711499999998</c:v>
                </c:pt>
                <c:pt idx="10446">
                  <c:v>2.60353374</c:v>
                </c:pt>
                <c:pt idx="10447">
                  <c:v>1.5067585699999999</c:v>
                </c:pt>
                <c:pt idx="10448">
                  <c:v>0.70790571000000002</c:v>
                </c:pt>
                <c:pt idx="10449">
                  <c:v>1.30499995</c:v>
                </c:pt>
                <c:pt idx="10450">
                  <c:v>2.3033332799999999</c:v>
                </c:pt>
                <c:pt idx="10451">
                  <c:v>2.5060093399999999</c:v>
                </c:pt>
                <c:pt idx="10452">
                  <c:v>3.3074536299999999</c:v>
                </c:pt>
                <c:pt idx="10453">
                  <c:v>5.3090119400000004</c:v>
                </c:pt>
                <c:pt idx="10454">
                  <c:v>0.80559015300000003</c:v>
                </c:pt>
                <c:pt idx="10455">
                  <c:v>1.4050024699999999</c:v>
                </c:pt>
                <c:pt idx="10456">
                  <c:v>0.60353553299999996</c:v>
                </c:pt>
                <c:pt idx="10457">
                  <c:v>1.90353382</c:v>
                </c:pt>
                <c:pt idx="10458">
                  <c:v>4.3011112200000001</c:v>
                </c:pt>
                <c:pt idx="10459">
                  <c:v>3.0055901999999999</c:v>
                </c:pt>
                <c:pt idx="10460">
                  <c:v>3.8070709699999998</c:v>
                </c:pt>
                <c:pt idx="10461">
                  <c:v>3.0070726900000002</c:v>
                </c:pt>
                <c:pt idx="10462">
                  <c:v>1.1050000200000001</c:v>
                </c:pt>
                <c:pt idx="10463">
                  <c:v>0.60790878500000001</c:v>
                </c:pt>
                <c:pt idx="10464">
                  <c:v>0.10353554</c:v>
                </c:pt>
                <c:pt idx="10465">
                  <c:v>1.6050000200000001</c:v>
                </c:pt>
                <c:pt idx="10466">
                  <c:v>3.3050000700000002</c:v>
                </c:pt>
                <c:pt idx="10467">
                  <c:v>2.8033332799999999</c:v>
                </c:pt>
                <c:pt idx="10468">
                  <c:v>1.50750005</c:v>
                </c:pt>
                <c:pt idx="10469">
                  <c:v>4.4055891000000003</c:v>
                </c:pt>
                <c:pt idx="10470">
                  <c:v>3.1079072999999999</c:v>
                </c:pt>
                <c:pt idx="10471">
                  <c:v>5.4025001499999998</c:v>
                </c:pt>
                <c:pt idx="10472">
                  <c:v>1.1037267399999999</c:v>
                </c:pt>
                <c:pt idx="10473">
                  <c:v>3.1084983300000002</c:v>
                </c:pt>
                <c:pt idx="10474">
                  <c:v>1.0055902000000001</c:v>
                </c:pt>
                <c:pt idx="10475">
                  <c:v>2.30235696</c:v>
                </c:pt>
                <c:pt idx="10476">
                  <c:v>6.7049999199999997</c:v>
                </c:pt>
                <c:pt idx="10477">
                  <c:v>4.10559034</c:v>
                </c:pt>
                <c:pt idx="10478">
                  <c:v>2.00250006</c:v>
                </c:pt>
                <c:pt idx="10479">
                  <c:v>0.50166666500000001</c:v>
                </c:pt>
                <c:pt idx="10480">
                  <c:v>1.00250006</c:v>
                </c:pt>
                <c:pt idx="10481">
                  <c:v>0.506871819</c:v>
                </c:pt>
                <c:pt idx="10482">
                  <c:v>1.20559013</c:v>
                </c:pt>
                <c:pt idx="10483">
                  <c:v>2.2111804500000001</c:v>
                </c:pt>
                <c:pt idx="10484">
                  <c:v>3.0050001100000001</c:v>
                </c:pt>
                <c:pt idx="10485">
                  <c:v>2.5116691599999998</c:v>
                </c:pt>
                <c:pt idx="10486">
                  <c:v>2.8035337899999999</c:v>
                </c:pt>
                <c:pt idx="10487">
                  <c:v>2.4016666400000002</c:v>
                </c:pt>
                <c:pt idx="10488">
                  <c:v>2.0079057200000001</c:v>
                </c:pt>
                <c:pt idx="10489">
                  <c:v>2.4000001000000002</c:v>
                </c:pt>
                <c:pt idx="10490">
                  <c:v>2.1024999599999998</c:v>
                </c:pt>
                <c:pt idx="10491">
                  <c:v>3.2999999500000001</c:v>
                </c:pt>
                <c:pt idx="10492">
                  <c:v>3.10235715</c:v>
                </c:pt>
                <c:pt idx="10493">
                  <c:v>3.1024999599999998</c:v>
                </c:pt>
                <c:pt idx="10494">
                  <c:v>1.4025000299999999</c:v>
                </c:pt>
                <c:pt idx="10495">
                  <c:v>4.2024998699999996</c:v>
                </c:pt>
                <c:pt idx="10496">
                  <c:v>3.6000001400000001</c:v>
                </c:pt>
                <c:pt idx="10497">
                  <c:v>3.5049998800000002</c:v>
                </c:pt>
                <c:pt idx="10498">
                  <c:v>2.5120184399999999</c:v>
                </c:pt>
                <c:pt idx="10499">
                  <c:v>2.4023571000000001</c:v>
                </c:pt>
                <c:pt idx="10500">
                  <c:v>3.1055879599999998</c:v>
                </c:pt>
                <c:pt idx="10501">
                  <c:v>3.00250006</c:v>
                </c:pt>
                <c:pt idx="10502">
                  <c:v>0.405000001</c:v>
                </c:pt>
                <c:pt idx="10503">
                  <c:v>1.2079056500000001</c:v>
                </c:pt>
                <c:pt idx="10504">
                  <c:v>2.40249991</c:v>
                </c:pt>
                <c:pt idx="10505">
                  <c:v>0.20559015899999999</c:v>
                </c:pt>
                <c:pt idx="10506">
                  <c:v>0.709999979</c:v>
                </c:pt>
                <c:pt idx="10507">
                  <c:v>4.2037267700000003</c:v>
                </c:pt>
                <c:pt idx="10508">
                  <c:v>5.40353394</c:v>
                </c:pt>
                <c:pt idx="10509">
                  <c:v>4.4055900599999998</c:v>
                </c:pt>
                <c:pt idx="10510">
                  <c:v>0.40000000600000002</c:v>
                </c:pt>
                <c:pt idx="10511">
                  <c:v>0.60790646100000001</c:v>
                </c:pt>
                <c:pt idx="10512">
                  <c:v>1.2035355599999999</c:v>
                </c:pt>
                <c:pt idx="10513">
                  <c:v>2.6079056299999999</c:v>
                </c:pt>
                <c:pt idx="10514">
                  <c:v>1.0099999900000001</c:v>
                </c:pt>
                <c:pt idx="10515">
                  <c:v>1.80901384</c:v>
                </c:pt>
                <c:pt idx="10516">
                  <c:v>4.6035370799999997</c:v>
                </c:pt>
                <c:pt idx="10517">
                  <c:v>3.8083334</c:v>
                </c:pt>
                <c:pt idx="10518">
                  <c:v>3.6090159399999999</c:v>
                </c:pt>
                <c:pt idx="10519">
                  <c:v>1.4106718300000001</c:v>
                </c:pt>
                <c:pt idx="10520">
                  <c:v>1.20249999</c:v>
                </c:pt>
                <c:pt idx="10521">
                  <c:v>0.80250001000000004</c:v>
                </c:pt>
                <c:pt idx="10522">
                  <c:v>1.7035355599999999</c:v>
                </c:pt>
                <c:pt idx="10523">
                  <c:v>2.2025001</c:v>
                </c:pt>
                <c:pt idx="10524">
                  <c:v>3.5055901999999999</c:v>
                </c:pt>
                <c:pt idx="10525">
                  <c:v>2.90499997</c:v>
                </c:pt>
                <c:pt idx="10526">
                  <c:v>2.2000000499999999</c:v>
                </c:pt>
                <c:pt idx="10527">
                  <c:v>0.70707106600000003</c:v>
                </c:pt>
                <c:pt idx="10528">
                  <c:v>0.80250001000000004</c:v>
                </c:pt>
                <c:pt idx="10529">
                  <c:v>0.40353551500000001</c:v>
                </c:pt>
                <c:pt idx="10530">
                  <c:v>1.3035355799999999</c:v>
                </c:pt>
                <c:pt idx="10531">
                  <c:v>2.4066667599999998</c:v>
                </c:pt>
                <c:pt idx="10532">
                  <c:v>6.7024974799999999</c:v>
                </c:pt>
                <c:pt idx="10533">
                  <c:v>3.6079056299999999</c:v>
                </c:pt>
                <c:pt idx="10534">
                  <c:v>1.5035355100000001</c:v>
                </c:pt>
                <c:pt idx="10535">
                  <c:v>1.30559015</c:v>
                </c:pt>
                <c:pt idx="10536">
                  <c:v>2.0083334399999999</c:v>
                </c:pt>
                <c:pt idx="10537">
                  <c:v>1.4094281200000001</c:v>
                </c:pt>
                <c:pt idx="10538">
                  <c:v>1.4016691400000001</c:v>
                </c:pt>
                <c:pt idx="10539">
                  <c:v>2.4055900600000002</c:v>
                </c:pt>
                <c:pt idx="10540">
                  <c:v>4.0037279100000003</c:v>
                </c:pt>
                <c:pt idx="10541">
                  <c:v>0.80850076699999995</c:v>
                </c:pt>
                <c:pt idx="10542">
                  <c:v>2.9000001000000002</c:v>
                </c:pt>
                <c:pt idx="10543">
                  <c:v>2.0055901999999999</c:v>
                </c:pt>
                <c:pt idx="10544">
                  <c:v>1.8055890800000001</c:v>
                </c:pt>
                <c:pt idx="10545">
                  <c:v>1.30559015</c:v>
                </c:pt>
                <c:pt idx="10546">
                  <c:v>1.40166426</c:v>
                </c:pt>
                <c:pt idx="10547">
                  <c:v>1.70745134</c:v>
                </c:pt>
                <c:pt idx="10548">
                  <c:v>4.9024977700000001</c:v>
                </c:pt>
                <c:pt idx="10549">
                  <c:v>4.0035352700000004</c:v>
                </c:pt>
                <c:pt idx="10550">
                  <c:v>4.9074535399999997</c:v>
                </c:pt>
                <c:pt idx="10551">
                  <c:v>1.20527041</c:v>
                </c:pt>
                <c:pt idx="10552">
                  <c:v>1.30499995</c:v>
                </c:pt>
                <c:pt idx="10553">
                  <c:v>1.2103083100000001</c:v>
                </c:pt>
                <c:pt idx="10554">
                  <c:v>2.90499997</c:v>
                </c:pt>
                <c:pt idx="10555">
                  <c:v>1.91118038</c:v>
                </c:pt>
                <c:pt idx="10556">
                  <c:v>3.4074976399999999</c:v>
                </c:pt>
                <c:pt idx="10557">
                  <c:v>2.2025001</c:v>
                </c:pt>
                <c:pt idx="10558">
                  <c:v>0.50353550899999999</c:v>
                </c:pt>
                <c:pt idx="10559">
                  <c:v>1.60000002</c:v>
                </c:pt>
                <c:pt idx="10560">
                  <c:v>1.4055901799999999</c:v>
                </c:pt>
                <c:pt idx="10561">
                  <c:v>0.50166666500000001</c:v>
                </c:pt>
                <c:pt idx="10562">
                  <c:v>1.80527043</c:v>
                </c:pt>
                <c:pt idx="10563">
                  <c:v>2.5035371799999999</c:v>
                </c:pt>
                <c:pt idx="10564">
                  <c:v>5.1089754100000002</c:v>
                </c:pt>
                <c:pt idx="10565">
                  <c:v>1.9055901799999999</c:v>
                </c:pt>
                <c:pt idx="10566">
                  <c:v>1.00353384</c:v>
                </c:pt>
                <c:pt idx="10567">
                  <c:v>1.1024999600000001</c:v>
                </c:pt>
                <c:pt idx="10568">
                  <c:v>0.80250001000000004</c:v>
                </c:pt>
                <c:pt idx="10569">
                  <c:v>0.80353379199999997</c:v>
                </c:pt>
                <c:pt idx="10570">
                  <c:v>7.07106665E-3</c:v>
                </c:pt>
                <c:pt idx="10571">
                  <c:v>3.6116011100000001</c:v>
                </c:pt>
                <c:pt idx="10572">
                  <c:v>2.7035355600000002</c:v>
                </c:pt>
                <c:pt idx="10573">
                  <c:v>3.5055901999999999</c:v>
                </c:pt>
                <c:pt idx="10574">
                  <c:v>1.7103077200000001</c:v>
                </c:pt>
                <c:pt idx="10575">
                  <c:v>1.40707111</c:v>
                </c:pt>
                <c:pt idx="10576">
                  <c:v>1.6024999600000001</c:v>
                </c:pt>
                <c:pt idx="10577">
                  <c:v>1.0079057199999999</c:v>
                </c:pt>
                <c:pt idx="10578">
                  <c:v>2.1024999599999998</c:v>
                </c:pt>
                <c:pt idx="10579">
                  <c:v>2.2106065799999999</c:v>
                </c:pt>
                <c:pt idx="10580">
                  <c:v>3.8049974400000002</c:v>
                </c:pt>
                <c:pt idx="10581">
                  <c:v>2.1094281700000002</c:v>
                </c:pt>
                <c:pt idx="10582">
                  <c:v>2.4052727200000001</c:v>
                </c:pt>
                <c:pt idx="10583">
                  <c:v>1.60353553</c:v>
                </c:pt>
                <c:pt idx="10584">
                  <c:v>2.50372672</c:v>
                </c:pt>
                <c:pt idx="10585">
                  <c:v>0.5</c:v>
                </c:pt>
                <c:pt idx="10586">
                  <c:v>2.5052704800000001</c:v>
                </c:pt>
                <c:pt idx="10587">
                  <c:v>3.6055901100000001</c:v>
                </c:pt>
                <c:pt idx="10588">
                  <c:v>4.5055890099999996</c:v>
                </c:pt>
                <c:pt idx="10589">
                  <c:v>3.40790558</c:v>
                </c:pt>
                <c:pt idx="10590">
                  <c:v>2.1050000199999999</c:v>
                </c:pt>
                <c:pt idx="10591">
                  <c:v>0.40250000400000002</c:v>
                </c:pt>
                <c:pt idx="10592">
                  <c:v>0.40895807699999998</c:v>
                </c:pt>
                <c:pt idx="10593">
                  <c:v>0.50559014099999999</c:v>
                </c:pt>
                <c:pt idx="10594">
                  <c:v>1.70750248</c:v>
                </c:pt>
                <c:pt idx="10595">
                  <c:v>2.90471411</c:v>
                </c:pt>
                <c:pt idx="10596">
                  <c:v>2.81060672</c:v>
                </c:pt>
                <c:pt idx="10597">
                  <c:v>0.60707104199999995</c:v>
                </c:pt>
                <c:pt idx="10598">
                  <c:v>0.50707107799999995</c:v>
                </c:pt>
                <c:pt idx="10599">
                  <c:v>1.7047140599999999</c:v>
                </c:pt>
                <c:pt idx="10600">
                  <c:v>1.2111781800000001</c:v>
                </c:pt>
                <c:pt idx="10601">
                  <c:v>1.8103053600000001</c:v>
                </c:pt>
                <c:pt idx="10602">
                  <c:v>1.9000024799999999</c:v>
                </c:pt>
                <c:pt idx="10603">
                  <c:v>2.8035373699999999</c:v>
                </c:pt>
                <c:pt idx="10604">
                  <c:v>5.1080122000000001</c:v>
                </c:pt>
                <c:pt idx="10605">
                  <c:v>1.9025000299999999</c:v>
                </c:pt>
                <c:pt idx="10606">
                  <c:v>0.61000001400000003</c:v>
                </c:pt>
                <c:pt idx="10607">
                  <c:v>2.8025000100000002</c:v>
                </c:pt>
                <c:pt idx="10608">
                  <c:v>1.51520693</c:v>
                </c:pt>
                <c:pt idx="10609">
                  <c:v>1.1050000200000001</c:v>
                </c:pt>
                <c:pt idx="10610">
                  <c:v>1.9035354900000001</c:v>
                </c:pt>
                <c:pt idx="10611">
                  <c:v>3.2025001</c:v>
                </c:pt>
                <c:pt idx="10612">
                  <c:v>5.3033332800000004</c:v>
                </c:pt>
                <c:pt idx="10613">
                  <c:v>3.90249991</c:v>
                </c:pt>
                <c:pt idx="10614">
                  <c:v>1.6075024600000001</c:v>
                </c:pt>
                <c:pt idx="10615">
                  <c:v>1.9025000299999999</c:v>
                </c:pt>
                <c:pt idx="10616">
                  <c:v>1.0035389699999999</c:v>
                </c:pt>
                <c:pt idx="10617">
                  <c:v>0.50749999300000004</c:v>
                </c:pt>
                <c:pt idx="10618">
                  <c:v>1.7079056500000001</c:v>
                </c:pt>
                <c:pt idx="10619">
                  <c:v>1.90499997</c:v>
                </c:pt>
                <c:pt idx="10620">
                  <c:v>5.2024998699999996</c:v>
                </c:pt>
                <c:pt idx="10621">
                  <c:v>4.3070726400000003</c:v>
                </c:pt>
                <c:pt idx="10622">
                  <c:v>1.40897524</c:v>
                </c:pt>
                <c:pt idx="10623">
                  <c:v>1.20559013</c:v>
                </c:pt>
                <c:pt idx="10624">
                  <c:v>1.7025024900000001</c:v>
                </c:pt>
                <c:pt idx="10625">
                  <c:v>1.4055901799999999</c:v>
                </c:pt>
                <c:pt idx="10626">
                  <c:v>2.1055901100000001</c:v>
                </c:pt>
                <c:pt idx="10627">
                  <c:v>3.0074999299999998</c:v>
                </c:pt>
                <c:pt idx="10628">
                  <c:v>3.70790577</c:v>
                </c:pt>
                <c:pt idx="10629">
                  <c:v>2.6016666900000001</c:v>
                </c:pt>
                <c:pt idx="10630">
                  <c:v>1.2074999799999999</c:v>
                </c:pt>
                <c:pt idx="10631">
                  <c:v>1.5049999999999999</c:v>
                </c:pt>
                <c:pt idx="10632">
                  <c:v>0.50707107799999995</c:v>
                </c:pt>
                <c:pt idx="10633">
                  <c:v>0.90707105399999999</c:v>
                </c:pt>
                <c:pt idx="10634">
                  <c:v>1.4035372699999999</c:v>
                </c:pt>
                <c:pt idx="10635">
                  <c:v>1.80559015</c:v>
                </c:pt>
                <c:pt idx="10636">
                  <c:v>4.4083332999999998</c:v>
                </c:pt>
                <c:pt idx="10637">
                  <c:v>6.4055891000000003</c:v>
                </c:pt>
                <c:pt idx="10638">
                  <c:v>2.4052705799999998</c:v>
                </c:pt>
                <c:pt idx="10639">
                  <c:v>1.5035355100000001</c:v>
                </c:pt>
                <c:pt idx="10640">
                  <c:v>1.1055902200000001</c:v>
                </c:pt>
                <c:pt idx="10641">
                  <c:v>1.70527041</c:v>
                </c:pt>
                <c:pt idx="10642">
                  <c:v>1.50471401</c:v>
                </c:pt>
                <c:pt idx="10643">
                  <c:v>3.1024999599999998</c:v>
                </c:pt>
                <c:pt idx="10644">
                  <c:v>4.60707092</c:v>
                </c:pt>
                <c:pt idx="10645">
                  <c:v>3.5145773899999999</c:v>
                </c:pt>
                <c:pt idx="10646">
                  <c:v>1.30707109</c:v>
                </c:pt>
                <c:pt idx="10647">
                  <c:v>1.3103107199999999</c:v>
                </c:pt>
                <c:pt idx="10648">
                  <c:v>2.10566568</c:v>
                </c:pt>
                <c:pt idx="10649">
                  <c:v>2.20249987</c:v>
                </c:pt>
                <c:pt idx="10650">
                  <c:v>5.4023551899999998</c:v>
                </c:pt>
                <c:pt idx="10651">
                  <c:v>7.4074535399999997</c:v>
                </c:pt>
                <c:pt idx="10652">
                  <c:v>6.10707092</c:v>
                </c:pt>
                <c:pt idx="10653">
                  <c:v>1.0079057199999999</c:v>
                </c:pt>
                <c:pt idx="10654">
                  <c:v>1.00333333</c:v>
                </c:pt>
                <c:pt idx="10655">
                  <c:v>0.80500000699999996</c:v>
                </c:pt>
                <c:pt idx="10656">
                  <c:v>0.602499962</c:v>
                </c:pt>
                <c:pt idx="10657">
                  <c:v>1.20707107</c:v>
                </c:pt>
                <c:pt idx="10658">
                  <c:v>1.70249999</c:v>
                </c:pt>
                <c:pt idx="10659">
                  <c:v>3.2074999800000001</c:v>
                </c:pt>
                <c:pt idx="10660">
                  <c:v>1.90686953</c:v>
                </c:pt>
                <c:pt idx="10661">
                  <c:v>3.1070711599999998</c:v>
                </c:pt>
                <c:pt idx="10662">
                  <c:v>3.3079056699999998</c:v>
                </c:pt>
                <c:pt idx="10663">
                  <c:v>0.40687125899999999</c:v>
                </c:pt>
                <c:pt idx="10664">
                  <c:v>1.0049999999999999</c:v>
                </c:pt>
                <c:pt idx="10665">
                  <c:v>0.50901389100000005</c:v>
                </c:pt>
                <c:pt idx="10666">
                  <c:v>1.2035355599999999</c:v>
                </c:pt>
                <c:pt idx="10667">
                  <c:v>2.0050001100000001</c:v>
                </c:pt>
                <c:pt idx="10668">
                  <c:v>3.7055902500000002</c:v>
                </c:pt>
                <c:pt idx="10669">
                  <c:v>2.2055902500000002</c:v>
                </c:pt>
                <c:pt idx="10670">
                  <c:v>3.1024975800000001</c:v>
                </c:pt>
                <c:pt idx="10671">
                  <c:v>0.30790567400000002</c:v>
                </c:pt>
                <c:pt idx="10672">
                  <c:v>1.8047140800000001</c:v>
                </c:pt>
                <c:pt idx="10673">
                  <c:v>0.307905704</c:v>
                </c:pt>
                <c:pt idx="10674">
                  <c:v>1.40353382</c:v>
                </c:pt>
                <c:pt idx="10675">
                  <c:v>3.00250006</c:v>
                </c:pt>
                <c:pt idx="10676">
                  <c:v>6.00558996</c:v>
                </c:pt>
                <c:pt idx="10677">
                  <c:v>2.1055901100000001</c:v>
                </c:pt>
                <c:pt idx="10678">
                  <c:v>2.1060092400000001</c:v>
                </c:pt>
                <c:pt idx="10679">
                  <c:v>1.9025000299999999</c:v>
                </c:pt>
                <c:pt idx="10680">
                  <c:v>0.90500003100000004</c:v>
                </c:pt>
                <c:pt idx="10681">
                  <c:v>1.70558798</c:v>
                </c:pt>
                <c:pt idx="10682">
                  <c:v>3.2055902500000002</c:v>
                </c:pt>
                <c:pt idx="10683">
                  <c:v>3.2049999200000001</c:v>
                </c:pt>
                <c:pt idx="10684">
                  <c:v>4.6050000200000003</c:v>
                </c:pt>
                <c:pt idx="10685">
                  <c:v>3.7000000499999999</c:v>
                </c:pt>
                <c:pt idx="10686">
                  <c:v>0.90249997400000004</c:v>
                </c:pt>
                <c:pt idx="10687">
                  <c:v>1.0090151999999999</c:v>
                </c:pt>
                <c:pt idx="10688">
                  <c:v>1.80500007</c:v>
                </c:pt>
                <c:pt idx="10689">
                  <c:v>1.60499763</c:v>
                </c:pt>
                <c:pt idx="10690">
                  <c:v>1.8106100599999999</c:v>
                </c:pt>
                <c:pt idx="10691">
                  <c:v>4.00901175</c:v>
                </c:pt>
                <c:pt idx="10692">
                  <c:v>5.4050025899999996</c:v>
                </c:pt>
                <c:pt idx="10693">
                  <c:v>4.7049999199999997</c:v>
                </c:pt>
                <c:pt idx="10694">
                  <c:v>1.2124975899999999</c:v>
                </c:pt>
                <c:pt idx="10695">
                  <c:v>1.30372679</c:v>
                </c:pt>
                <c:pt idx="10696">
                  <c:v>1.40166664</c:v>
                </c:pt>
                <c:pt idx="10697">
                  <c:v>1.20527041</c:v>
                </c:pt>
                <c:pt idx="10698">
                  <c:v>2.0055901999999999</c:v>
                </c:pt>
                <c:pt idx="10699">
                  <c:v>3.7999999500000001</c:v>
                </c:pt>
                <c:pt idx="10700">
                  <c:v>6</c:v>
                </c:pt>
                <c:pt idx="10701">
                  <c:v>4.5</c:v>
                </c:pt>
                <c:pt idx="10702">
                  <c:v>1.2999999499999999</c:v>
                </c:pt>
                <c:pt idx="10703">
                  <c:v>0.80000001200000004</c:v>
                </c:pt>
                <c:pt idx="10704">
                  <c:v>1</c:v>
                </c:pt>
                <c:pt idx="10705">
                  <c:v>0.5</c:v>
                </c:pt>
                <c:pt idx="10706">
                  <c:v>2.4000001000000002</c:v>
                </c:pt>
                <c:pt idx="10707">
                  <c:v>3</c:v>
                </c:pt>
                <c:pt idx="10708">
                  <c:v>5.5</c:v>
                </c:pt>
                <c:pt idx="10709">
                  <c:v>3.8016667399999999</c:v>
                </c:pt>
                <c:pt idx="10710">
                  <c:v>1.10000002</c:v>
                </c:pt>
                <c:pt idx="10711">
                  <c:v>0.20000000300000001</c:v>
                </c:pt>
                <c:pt idx="10712">
                  <c:v>0.5</c:v>
                </c:pt>
                <c:pt idx="10713">
                  <c:v>0.5</c:v>
                </c:pt>
                <c:pt idx="10714">
                  <c:v>2.0999998999999998</c:v>
                </c:pt>
                <c:pt idx="10715">
                  <c:v>2.9000001000000002</c:v>
                </c:pt>
                <c:pt idx="10716">
                  <c:v>6.5</c:v>
                </c:pt>
                <c:pt idx="10717">
                  <c:v>3.30999994</c:v>
                </c:pt>
                <c:pt idx="10718">
                  <c:v>1.30559015</c:v>
                </c:pt>
                <c:pt idx="10719">
                  <c:v>0.60353553299999996</c:v>
                </c:pt>
                <c:pt idx="10720">
                  <c:v>0.90790569799999998</c:v>
                </c:pt>
                <c:pt idx="10721">
                  <c:v>1.4055901799999999</c:v>
                </c:pt>
                <c:pt idx="10722">
                  <c:v>1.7999999499999999</c:v>
                </c:pt>
                <c:pt idx="10723">
                  <c:v>2.5079081099999998</c:v>
                </c:pt>
                <c:pt idx="10724">
                  <c:v>6.1000022899999999</c:v>
                </c:pt>
                <c:pt idx="10725">
                  <c:v>4.0089750300000002</c:v>
                </c:pt>
                <c:pt idx="10726">
                  <c:v>2.1079087300000001</c:v>
                </c:pt>
                <c:pt idx="10727">
                  <c:v>0.60000002399999997</c:v>
                </c:pt>
                <c:pt idx="10728">
                  <c:v>1.7055890600000001</c:v>
                </c:pt>
                <c:pt idx="10729">
                  <c:v>0.60706937299999997</c:v>
                </c:pt>
                <c:pt idx="10730">
                  <c:v>1.4090138699999999</c:v>
                </c:pt>
                <c:pt idx="10731">
                  <c:v>4.4055914899999999</c:v>
                </c:pt>
                <c:pt idx="10732">
                  <c:v>6.2049999199999997</c:v>
                </c:pt>
                <c:pt idx="10733">
                  <c:v>4.4049692199999999</c:v>
                </c:pt>
                <c:pt idx="10734">
                  <c:v>2.60353565</c:v>
                </c:pt>
                <c:pt idx="10735">
                  <c:v>1.3083334</c:v>
                </c:pt>
                <c:pt idx="10736">
                  <c:v>1.00250006</c:v>
                </c:pt>
                <c:pt idx="10737">
                  <c:v>1.4055912500000001</c:v>
                </c:pt>
                <c:pt idx="10738">
                  <c:v>1.80833328</c:v>
                </c:pt>
                <c:pt idx="10739">
                  <c:v>2.4037268200000002</c:v>
                </c:pt>
                <c:pt idx="10740">
                  <c:v>6.4079055800000004</c:v>
                </c:pt>
                <c:pt idx="10741">
                  <c:v>3.2100000400000002</c:v>
                </c:pt>
                <c:pt idx="10742">
                  <c:v>0.60558795899999995</c:v>
                </c:pt>
                <c:pt idx="10743">
                  <c:v>1.0000024999999999</c:v>
                </c:pt>
                <c:pt idx="10744">
                  <c:v>0.50558906800000003</c:v>
                </c:pt>
                <c:pt idx="10745">
                  <c:v>1.1037290099999999</c:v>
                </c:pt>
                <c:pt idx="10746">
                  <c:v>1.10353553</c:v>
                </c:pt>
                <c:pt idx="10747">
                  <c:v>3.3079042400000001</c:v>
                </c:pt>
                <c:pt idx="10748">
                  <c:v>7.0999999000000003</c:v>
                </c:pt>
                <c:pt idx="10749">
                  <c:v>6.1999998099999996</c:v>
                </c:pt>
                <c:pt idx="10750">
                  <c:v>2.7025024900000001</c:v>
                </c:pt>
                <c:pt idx="10751">
                  <c:v>0.302502453</c:v>
                </c:pt>
                <c:pt idx="10752">
                  <c:v>1.5083347600000001</c:v>
                </c:pt>
                <c:pt idx="10753">
                  <c:v>0.70353555700000003</c:v>
                </c:pt>
                <c:pt idx="10754">
                  <c:v>1.9070693299999999</c:v>
                </c:pt>
                <c:pt idx="10755">
                  <c:v>2.50250006</c:v>
                </c:pt>
                <c:pt idx="10756">
                  <c:v>5.0050001100000001</c:v>
                </c:pt>
                <c:pt idx="10757">
                  <c:v>5.7049975399999999</c:v>
                </c:pt>
                <c:pt idx="10758">
                  <c:v>1.6050024000000001</c:v>
                </c:pt>
                <c:pt idx="10759">
                  <c:v>0.70750004099999997</c:v>
                </c:pt>
                <c:pt idx="10760">
                  <c:v>1.10000002</c:v>
                </c:pt>
                <c:pt idx="10761">
                  <c:v>1.50901258</c:v>
                </c:pt>
                <c:pt idx="10762">
                  <c:v>2.8070709699999998</c:v>
                </c:pt>
                <c:pt idx="10763">
                  <c:v>3.4083332999999998</c:v>
                </c:pt>
                <c:pt idx="10764">
                  <c:v>3.7049999200000001</c:v>
                </c:pt>
                <c:pt idx="10765">
                  <c:v>3.4070694399999999</c:v>
                </c:pt>
                <c:pt idx="10766">
                  <c:v>0.70249998599999997</c:v>
                </c:pt>
                <c:pt idx="10767">
                  <c:v>0.89999997600000003</c:v>
                </c:pt>
                <c:pt idx="10768">
                  <c:v>2.00372672</c:v>
                </c:pt>
                <c:pt idx="10769">
                  <c:v>0.81118035300000002</c:v>
                </c:pt>
                <c:pt idx="10770">
                  <c:v>1.60471404</c:v>
                </c:pt>
                <c:pt idx="10771">
                  <c:v>3.5070710200000001</c:v>
                </c:pt>
                <c:pt idx="10772">
                  <c:v>6.5120186799999997</c:v>
                </c:pt>
                <c:pt idx="10773">
                  <c:v>3.6079056299999999</c:v>
                </c:pt>
                <c:pt idx="10774">
                  <c:v>1.90249753</c:v>
                </c:pt>
                <c:pt idx="10775">
                  <c:v>1.20249999</c:v>
                </c:pt>
                <c:pt idx="10776">
                  <c:v>0.90527045699999997</c:v>
                </c:pt>
                <c:pt idx="10777">
                  <c:v>0.20559017399999999</c:v>
                </c:pt>
                <c:pt idx="10778">
                  <c:v>1.89999998</c:v>
                </c:pt>
                <c:pt idx="10779">
                  <c:v>4.3049998299999999</c:v>
                </c:pt>
                <c:pt idx="10780">
                  <c:v>6.9068718000000002</c:v>
                </c:pt>
                <c:pt idx="10781">
                  <c:v>5.3024997699999998</c:v>
                </c:pt>
                <c:pt idx="10782">
                  <c:v>2.2050025500000001</c:v>
                </c:pt>
                <c:pt idx="10783">
                  <c:v>1.40711308</c:v>
                </c:pt>
                <c:pt idx="10784">
                  <c:v>1.50499761</c:v>
                </c:pt>
                <c:pt idx="10785">
                  <c:v>0.90790802199999998</c:v>
                </c:pt>
                <c:pt idx="10786">
                  <c:v>1.6024999600000001</c:v>
                </c:pt>
                <c:pt idx="10787">
                  <c:v>4.10559034</c:v>
                </c:pt>
                <c:pt idx="10788">
                  <c:v>6.0999999000000003</c:v>
                </c:pt>
                <c:pt idx="10789">
                  <c:v>4.5050001100000001</c:v>
                </c:pt>
                <c:pt idx="10790">
                  <c:v>1.4035354900000001</c:v>
                </c:pt>
                <c:pt idx="10791">
                  <c:v>0.60353553299999996</c:v>
                </c:pt>
                <c:pt idx="10792">
                  <c:v>0.60790568599999995</c:v>
                </c:pt>
                <c:pt idx="10793">
                  <c:v>1.9025000299999999</c:v>
                </c:pt>
                <c:pt idx="10794">
                  <c:v>1.61269295</c:v>
                </c:pt>
                <c:pt idx="10795">
                  <c:v>2.5050001100000001</c:v>
                </c:pt>
                <c:pt idx="10796">
                  <c:v>6.8024997699999998</c:v>
                </c:pt>
                <c:pt idx="10797">
                  <c:v>4.2000026699999999</c:v>
                </c:pt>
                <c:pt idx="10798">
                  <c:v>1.30850077</c:v>
                </c:pt>
                <c:pt idx="10799">
                  <c:v>1.6079088399999999</c:v>
                </c:pt>
                <c:pt idx="10800">
                  <c:v>0.80500000699999996</c:v>
                </c:pt>
                <c:pt idx="10801">
                  <c:v>0.40559235199999999</c:v>
                </c:pt>
                <c:pt idx="10802">
                  <c:v>2.50372672</c:v>
                </c:pt>
                <c:pt idx="10803">
                  <c:v>3.6047141599999999</c:v>
                </c:pt>
                <c:pt idx="10804">
                  <c:v>5.4060077700000004</c:v>
                </c:pt>
                <c:pt idx="10805">
                  <c:v>3.6055901100000001</c:v>
                </c:pt>
                <c:pt idx="10806">
                  <c:v>1.00372672</c:v>
                </c:pt>
                <c:pt idx="10807">
                  <c:v>0.80000001200000004</c:v>
                </c:pt>
                <c:pt idx="10808">
                  <c:v>1.1000024100000001</c:v>
                </c:pt>
                <c:pt idx="10809">
                  <c:v>0.20499999799999999</c:v>
                </c:pt>
                <c:pt idx="10810">
                  <c:v>2.30353546</c:v>
                </c:pt>
                <c:pt idx="10811">
                  <c:v>2.3025000100000002</c:v>
                </c:pt>
                <c:pt idx="10812">
                  <c:v>6.4037265799999998</c:v>
                </c:pt>
                <c:pt idx="10813">
                  <c:v>4.00250006</c:v>
                </c:pt>
                <c:pt idx="10814">
                  <c:v>1.8047140800000001</c:v>
                </c:pt>
                <c:pt idx="10815">
                  <c:v>0.70471233099999997</c:v>
                </c:pt>
                <c:pt idx="10816">
                  <c:v>0.80745357299999998</c:v>
                </c:pt>
                <c:pt idx="10817">
                  <c:v>1.1024999600000001</c:v>
                </c:pt>
                <c:pt idx="10818">
                  <c:v>1.5037279100000001</c:v>
                </c:pt>
                <c:pt idx="10819">
                  <c:v>3.30559015</c:v>
                </c:pt>
                <c:pt idx="10820">
                  <c:v>6.4055900599999998</c:v>
                </c:pt>
                <c:pt idx="10821">
                  <c:v>4.5068716999999996</c:v>
                </c:pt>
                <c:pt idx="10822">
                  <c:v>3.2037267699999998</c:v>
                </c:pt>
                <c:pt idx="10823">
                  <c:v>2.3000023399999998</c:v>
                </c:pt>
                <c:pt idx="10824">
                  <c:v>1.2083333700000001</c:v>
                </c:pt>
                <c:pt idx="10825">
                  <c:v>1.10353553</c:v>
                </c:pt>
                <c:pt idx="10826">
                  <c:v>1.30353725</c:v>
                </c:pt>
                <c:pt idx="10827">
                  <c:v>2.2025001</c:v>
                </c:pt>
                <c:pt idx="10828">
                  <c:v>5.7120184900000002</c:v>
                </c:pt>
                <c:pt idx="10829">
                  <c:v>2.8111803499999999</c:v>
                </c:pt>
                <c:pt idx="10830">
                  <c:v>1.9052704600000001</c:v>
                </c:pt>
                <c:pt idx="10831">
                  <c:v>1.1090118899999999</c:v>
                </c:pt>
                <c:pt idx="10832">
                  <c:v>0.80559015300000003</c:v>
                </c:pt>
                <c:pt idx="10833">
                  <c:v>1.40707111</c:v>
                </c:pt>
                <c:pt idx="10834">
                  <c:v>1.8033309</c:v>
                </c:pt>
                <c:pt idx="10835">
                  <c:v>3.31031013</c:v>
                </c:pt>
                <c:pt idx="10836">
                  <c:v>6.2049999199999997</c:v>
                </c:pt>
                <c:pt idx="10837">
                  <c:v>4.20248461</c:v>
                </c:pt>
                <c:pt idx="10838">
                  <c:v>1.30999994</c:v>
                </c:pt>
                <c:pt idx="10839">
                  <c:v>1.9079064100000001</c:v>
                </c:pt>
                <c:pt idx="10840">
                  <c:v>0.80500000699999996</c:v>
                </c:pt>
                <c:pt idx="10841">
                  <c:v>0.70559233399999999</c:v>
                </c:pt>
                <c:pt idx="10842">
                  <c:v>1.6055902200000001</c:v>
                </c:pt>
                <c:pt idx="10843">
                  <c:v>3.0025024400000002</c:v>
                </c:pt>
                <c:pt idx="10844">
                  <c:v>6.9024977700000001</c:v>
                </c:pt>
                <c:pt idx="10845">
                  <c:v>1.80790567</c:v>
                </c:pt>
                <c:pt idx="10846">
                  <c:v>3.0025024400000002</c:v>
                </c:pt>
                <c:pt idx="10847">
                  <c:v>0.50235700599999999</c:v>
                </c:pt>
                <c:pt idx="10848">
                  <c:v>1.0090138900000001</c:v>
                </c:pt>
                <c:pt idx="10849">
                  <c:v>1.1024999600000001</c:v>
                </c:pt>
                <c:pt idx="10850">
                  <c:v>3.00372672</c:v>
                </c:pt>
                <c:pt idx="10851">
                  <c:v>2.2035372299999998</c:v>
                </c:pt>
                <c:pt idx="10852">
                  <c:v>3.0070710200000001</c:v>
                </c:pt>
                <c:pt idx="10853">
                  <c:v>4.8024997699999998</c:v>
                </c:pt>
                <c:pt idx="10854">
                  <c:v>1.9055901799999999</c:v>
                </c:pt>
                <c:pt idx="10855">
                  <c:v>0.80558907999999996</c:v>
                </c:pt>
                <c:pt idx="10856">
                  <c:v>1.30559015</c:v>
                </c:pt>
                <c:pt idx="10857">
                  <c:v>1.5101355299999999</c:v>
                </c:pt>
                <c:pt idx="10858">
                  <c:v>1.1075024600000001</c:v>
                </c:pt>
                <c:pt idx="10859">
                  <c:v>1.8079049599999999</c:v>
                </c:pt>
                <c:pt idx="10860">
                  <c:v>4.6024975799999996</c:v>
                </c:pt>
                <c:pt idx="10861">
                  <c:v>5.2024998699999996</c:v>
                </c:pt>
                <c:pt idx="10862">
                  <c:v>1.80249751</c:v>
                </c:pt>
                <c:pt idx="10863">
                  <c:v>3.9055900600000002</c:v>
                </c:pt>
                <c:pt idx="10864">
                  <c:v>2.4035356000000001</c:v>
                </c:pt>
                <c:pt idx="10865">
                  <c:v>1.1055902200000001</c:v>
                </c:pt>
                <c:pt idx="10866">
                  <c:v>1.4055891</c:v>
                </c:pt>
                <c:pt idx="10867">
                  <c:v>2.5050024999999998</c:v>
                </c:pt>
                <c:pt idx="10868">
                  <c:v>6.0024976700000003</c:v>
                </c:pt>
                <c:pt idx="10869">
                  <c:v>3.80559015</c:v>
                </c:pt>
                <c:pt idx="10870">
                  <c:v>2.60745454</c:v>
                </c:pt>
                <c:pt idx="10871">
                  <c:v>1.2055890600000001</c:v>
                </c:pt>
                <c:pt idx="10872">
                  <c:v>0.90372896199999997</c:v>
                </c:pt>
                <c:pt idx="10873">
                  <c:v>0.502499998</c:v>
                </c:pt>
                <c:pt idx="10874">
                  <c:v>1.2055890600000001</c:v>
                </c:pt>
                <c:pt idx="10875">
                  <c:v>1.7066667099999999</c:v>
                </c:pt>
                <c:pt idx="10876">
                  <c:v>3.5024976699999999</c:v>
                </c:pt>
                <c:pt idx="10877">
                  <c:v>4.4079055800000004</c:v>
                </c:pt>
                <c:pt idx="10878">
                  <c:v>1.6052705</c:v>
                </c:pt>
                <c:pt idx="10879">
                  <c:v>1.71301711</c:v>
                </c:pt>
                <c:pt idx="10880">
                  <c:v>0.80559015300000003</c:v>
                </c:pt>
                <c:pt idx="10881">
                  <c:v>1.20559013</c:v>
                </c:pt>
                <c:pt idx="10882">
                  <c:v>1.8025000099999999</c:v>
                </c:pt>
                <c:pt idx="10883">
                  <c:v>2.5099999899999998</c:v>
                </c:pt>
                <c:pt idx="10884">
                  <c:v>4.6999998099999996</c:v>
                </c:pt>
                <c:pt idx="10885">
                  <c:v>4.5122704499999999</c:v>
                </c:pt>
                <c:pt idx="10886">
                  <c:v>2.20707107</c:v>
                </c:pt>
                <c:pt idx="10887">
                  <c:v>2.0145773899999999</c:v>
                </c:pt>
                <c:pt idx="10888">
                  <c:v>1.10471582</c:v>
                </c:pt>
                <c:pt idx="10889">
                  <c:v>1.1055912999999999</c:v>
                </c:pt>
                <c:pt idx="10890">
                  <c:v>1.9025000299999999</c:v>
                </c:pt>
                <c:pt idx="10891">
                  <c:v>3.0016667799999999</c:v>
                </c:pt>
                <c:pt idx="10892">
                  <c:v>6.7052702899999996</c:v>
                </c:pt>
                <c:pt idx="10893">
                  <c:v>3.7025024900000001</c:v>
                </c:pt>
                <c:pt idx="10894">
                  <c:v>1.4134371299999999</c:v>
                </c:pt>
                <c:pt idx="10895">
                  <c:v>1.9068718</c:v>
                </c:pt>
                <c:pt idx="10896">
                  <c:v>1.0049999999999999</c:v>
                </c:pt>
                <c:pt idx="10897">
                  <c:v>0.90372675700000005</c:v>
                </c:pt>
                <c:pt idx="10898">
                  <c:v>2.20527053</c:v>
                </c:pt>
                <c:pt idx="10899">
                  <c:v>2.6055879599999998</c:v>
                </c:pt>
                <c:pt idx="10900">
                  <c:v>6.9094262100000003</c:v>
                </c:pt>
                <c:pt idx="10901">
                  <c:v>4.3037247699999996</c:v>
                </c:pt>
                <c:pt idx="10902">
                  <c:v>1.8025000099999999</c:v>
                </c:pt>
                <c:pt idx="10903">
                  <c:v>0.80000001200000004</c:v>
                </c:pt>
                <c:pt idx="10904">
                  <c:v>0.89999997600000003</c:v>
                </c:pt>
                <c:pt idx="10905">
                  <c:v>0.69999998799999996</c:v>
                </c:pt>
                <c:pt idx="10906">
                  <c:v>1.9025000299999999</c:v>
                </c:pt>
                <c:pt idx="10907">
                  <c:v>3.8037266700000001</c:v>
                </c:pt>
                <c:pt idx="10908">
                  <c:v>6.2035336499999998</c:v>
                </c:pt>
                <c:pt idx="10909">
                  <c:v>4.3055892</c:v>
                </c:pt>
                <c:pt idx="10910">
                  <c:v>1.7074999799999999</c:v>
                </c:pt>
                <c:pt idx="10911">
                  <c:v>0.60559016499999996</c:v>
                </c:pt>
                <c:pt idx="10912">
                  <c:v>0.802497566</c:v>
                </c:pt>
                <c:pt idx="10913">
                  <c:v>1.2100000399999999</c:v>
                </c:pt>
                <c:pt idx="10914">
                  <c:v>1.80999994</c:v>
                </c:pt>
                <c:pt idx="10915">
                  <c:v>2.40471411</c:v>
                </c:pt>
                <c:pt idx="10916">
                  <c:v>5.5055870999999996</c:v>
                </c:pt>
                <c:pt idx="10917">
                  <c:v>3.8083334</c:v>
                </c:pt>
                <c:pt idx="10918">
                  <c:v>3.4074535400000001</c:v>
                </c:pt>
                <c:pt idx="10919">
                  <c:v>2.1089751699999999</c:v>
                </c:pt>
                <c:pt idx="10920">
                  <c:v>0.90707105399999999</c:v>
                </c:pt>
                <c:pt idx="10921">
                  <c:v>0.30250000999999999</c:v>
                </c:pt>
                <c:pt idx="10922">
                  <c:v>0.60559016499999996</c:v>
                </c:pt>
                <c:pt idx="10923">
                  <c:v>4.0999999000000003</c:v>
                </c:pt>
                <c:pt idx="10924">
                  <c:v>7.60559034</c:v>
                </c:pt>
                <c:pt idx="10925">
                  <c:v>3.1024999599999998</c:v>
                </c:pt>
                <c:pt idx="10926">
                  <c:v>2</c:v>
                </c:pt>
                <c:pt idx="10927">
                  <c:v>0.20707108099999999</c:v>
                </c:pt>
                <c:pt idx="10928">
                  <c:v>0.50499999500000003</c:v>
                </c:pt>
                <c:pt idx="10929">
                  <c:v>0.51030540499999999</c:v>
                </c:pt>
                <c:pt idx="10930">
                  <c:v>1.51013792</c:v>
                </c:pt>
                <c:pt idx="10931">
                  <c:v>3.3125023800000002</c:v>
                </c:pt>
                <c:pt idx="10932">
                  <c:v>7.7049999199999997</c:v>
                </c:pt>
                <c:pt idx="10933">
                  <c:v>4.3084983799999996</c:v>
                </c:pt>
                <c:pt idx="10934">
                  <c:v>2.4016666400000002</c:v>
                </c:pt>
                <c:pt idx="10935">
                  <c:v>0.81030833700000005</c:v>
                </c:pt>
                <c:pt idx="10936">
                  <c:v>1.2000000500000001</c:v>
                </c:pt>
                <c:pt idx="10937">
                  <c:v>1.60372794</c:v>
                </c:pt>
                <c:pt idx="10938">
                  <c:v>1.4035372699999999</c:v>
                </c:pt>
                <c:pt idx="10939">
                  <c:v>2.9035356000000001</c:v>
                </c:pt>
                <c:pt idx="10940">
                  <c:v>7.6097192800000002</c:v>
                </c:pt>
                <c:pt idx="10941">
                  <c:v>3.90499997</c:v>
                </c:pt>
                <c:pt idx="10942">
                  <c:v>1.5055902000000001</c:v>
                </c:pt>
                <c:pt idx="10943">
                  <c:v>0.80235874699999998</c:v>
                </c:pt>
                <c:pt idx="10944">
                  <c:v>1.1111803099999999</c:v>
                </c:pt>
                <c:pt idx="10945">
                  <c:v>0.60353553299999996</c:v>
                </c:pt>
                <c:pt idx="10946">
                  <c:v>1.3055890800000001</c:v>
                </c:pt>
                <c:pt idx="10947">
                  <c:v>2.6075000799999999</c:v>
                </c:pt>
                <c:pt idx="10948">
                  <c:v>6.9035353700000002</c:v>
                </c:pt>
                <c:pt idx="10949">
                  <c:v>3.00333571</c:v>
                </c:pt>
                <c:pt idx="10950">
                  <c:v>1.0035355100000001</c:v>
                </c:pt>
                <c:pt idx="10951">
                  <c:v>0.106011286</c:v>
                </c:pt>
                <c:pt idx="10952">
                  <c:v>0.80500000699999996</c:v>
                </c:pt>
                <c:pt idx="10953">
                  <c:v>1.40707278</c:v>
                </c:pt>
                <c:pt idx="10954">
                  <c:v>0.90897434899999996</c:v>
                </c:pt>
                <c:pt idx="10955">
                  <c:v>3.1023588200000001</c:v>
                </c:pt>
                <c:pt idx="10956">
                  <c:v>8.1103105499999995</c:v>
                </c:pt>
                <c:pt idx="10957">
                  <c:v>2.80249763</c:v>
                </c:pt>
                <c:pt idx="10958">
                  <c:v>1.90707278</c:v>
                </c:pt>
                <c:pt idx="10959">
                  <c:v>1.1097182000000001</c:v>
                </c:pt>
                <c:pt idx="10960">
                  <c:v>0.71060830399999997</c:v>
                </c:pt>
                <c:pt idx="10961">
                  <c:v>0.20833382</c:v>
                </c:pt>
                <c:pt idx="10962">
                  <c:v>1.1024999600000001</c:v>
                </c:pt>
                <c:pt idx="10963">
                  <c:v>2.0050001100000001</c:v>
                </c:pt>
                <c:pt idx="10964">
                  <c:v>7</c:v>
                </c:pt>
                <c:pt idx="10965">
                  <c:v>3.9066667599999998</c:v>
                </c:pt>
                <c:pt idx="10966">
                  <c:v>0.80353897799999996</c:v>
                </c:pt>
                <c:pt idx="10967">
                  <c:v>0.30559018300000002</c:v>
                </c:pt>
                <c:pt idx="10968">
                  <c:v>0.80353724999999998</c:v>
                </c:pt>
                <c:pt idx="10969">
                  <c:v>0.206009254</c:v>
                </c:pt>
                <c:pt idx="10970">
                  <c:v>1.50499761</c:v>
                </c:pt>
                <c:pt idx="10971">
                  <c:v>3.6084618599999998</c:v>
                </c:pt>
                <c:pt idx="10972">
                  <c:v>6.5068716999999996</c:v>
                </c:pt>
                <c:pt idx="10973">
                  <c:v>3.9055900600000002</c:v>
                </c:pt>
                <c:pt idx="10974">
                  <c:v>1.70559013</c:v>
                </c:pt>
                <c:pt idx="10975">
                  <c:v>0.80353552100000003</c:v>
                </c:pt>
                <c:pt idx="10976">
                  <c:v>1.20235527</c:v>
                </c:pt>
                <c:pt idx="10977">
                  <c:v>1.8023570799999999</c:v>
                </c:pt>
                <c:pt idx="10978">
                  <c:v>1.90499997</c:v>
                </c:pt>
                <c:pt idx="10979">
                  <c:v>3.10353732</c:v>
                </c:pt>
                <c:pt idx="10980">
                  <c:v>7.1055913000000004</c:v>
                </c:pt>
                <c:pt idx="10981">
                  <c:v>4.00250006</c:v>
                </c:pt>
                <c:pt idx="10982">
                  <c:v>2.7025001</c:v>
                </c:pt>
                <c:pt idx="10983">
                  <c:v>1.60333335</c:v>
                </c:pt>
                <c:pt idx="10984">
                  <c:v>1.1070693700000001</c:v>
                </c:pt>
                <c:pt idx="10985">
                  <c:v>0.70249998599999997</c:v>
                </c:pt>
                <c:pt idx="10986">
                  <c:v>1.0023587899999999</c:v>
                </c:pt>
                <c:pt idx="10987">
                  <c:v>3.7037267699999998</c:v>
                </c:pt>
                <c:pt idx="10988">
                  <c:v>8.6070728299999999</c:v>
                </c:pt>
                <c:pt idx="10989">
                  <c:v>5.4055900599999998</c:v>
                </c:pt>
                <c:pt idx="10990">
                  <c:v>2.1079056299999999</c:v>
                </c:pt>
                <c:pt idx="10991">
                  <c:v>0.70942807200000002</c:v>
                </c:pt>
                <c:pt idx="10992">
                  <c:v>0.60559016499999996</c:v>
                </c:pt>
                <c:pt idx="10993">
                  <c:v>0.90559238200000003</c:v>
                </c:pt>
                <c:pt idx="10994">
                  <c:v>0.905590177</c:v>
                </c:pt>
                <c:pt idx="10995">
                  <c:v>4.4090137499999997</c:v>
                </c:pt>
                <c:pt idx="10996">
                  <c:v>6.6033334699999999</c:v>
                </c:pt>
                <c:pt idx="10997">
                  <c:v>4.5050001100000001</c:v>
                </c:pt>
                <c:pt idx="10998">
                  <c:v>1.70559013</c:v>
                </c:pt>
                <c:pt idx="10999">
                  <c:v>0.50559234600000003</c:v>
                </c:pt>
                <c:pt idx="11000">
                  <c:v>1.6074999599999999</c:v>
                </c:pt>
                <c:pt idx="11001">
                  <c:v>1.0070710199999999</c:v>
                </c:pt>
                <c:pt idx="11002">
                  <c:v>1.51067185</c:v>
                </c:pt>
                <c:pt idx="11003">
                  <c:v>2.6099999</c:v>
                </c:pt>
                <c:pt idx="11004">
                  <c:v>7.2055902500000002</c:v>
                </c:pt>
                <c:pt idx="11005">
                  <c:v>4.0101380300000002</c:v>
                </c:pt>
                <c:pt idx="11006">
                  <c:v>1.9025000299999999</c:v>
                </c:pt>
                <c:pt idx="11007">
                  <c:v>0.30559015299999998</c:v>
                </c:pt>
                <c:pt idx="11008">
                  <c:v>0.70249998599999997</c:v>
                </c:pt>
                <c:pt idx="11009">
                  <c:v>0.50558799499999996</c:v>
                </c:pt>
                <c:pt idx="11010">
                  <c:v>0.80527043300000001</c:v>
                </c:pt>
                <c:pt idx="11011">
                  <c:v>3.6050000199999999</c:v>
                </c:pt>
                <c:pt idx="11012">
                  <c:v>8.2025003400000003</c:v>
                </c:pt>
                <c:pt idx="11013">
                  <c:v>4.2049999199999997</c:v>
                </c:pt>
                <c:pt idx="11014">
                  <c:v>2.2079033899999998</c:v>
                </c:pt>
                <c:pt idx="11015">
                  <c:v>1.2037267700000001</c:v>
                </c:pt>
                <c:pt idx="11016">
                  <c:v>0.80559235799999995</c:v>
                </c:pt>
                <c:pt idx="11017">
                  <c:v>0.80000001200000004</c:v>
                </c:pt>
                <c:pt idx="11018">
                  <c:v>0.80790573399999999</c:v>
                </c:pt>
                <c:pt idx="11019">
                  <c:v>3.90249991</c:v>
                </c:pt>
                <c:pt idx="11020">
                  <c:v>6.8084983799999996</c:v>
                </c:pt>
                <c:pt idx="11021">
                  <c:v>4.3055911099999999</c:v>
                </c:pt>
                <c:pt idx="11022">
                  <c:v>1.6055902200000001</c:v>
                </c:pt>
                <c:pt idx="11023">
                  <c:v>0.90353727299999997</c:v>
                </c:pt>
                <c:pt idx="11024">
                  <c:v>0.405000001</c:v>
                </c:pt>
                <c:pt idx="11025">
                  <c:v>0.50499999500000003</c:v>
                </c:pt>
                <c:pt idx="11026">
                  <c:v>0.403535545</c:v>
                </c:pt>
                <c:pt idx="11027">
                  <c:v>4.1074976899999998</c:v>
                </c:pt>
                <c:pt idx="11028">
                  <c:v>5.4035353700000002</c:v>
                </c:pt>
                <c:pt idx="11029">
                  <c:v>4.3079056700000002</c:v>
                </c:pt>
                <c:pt idx="11030">
                  <c:v>2.1037268600000001</c:v>
                </c:pt>
                <c:pt idx="11031">
                  <c:v>0.70559018900000003</c:v>
                </c:pt>
                <c:pt idx="11032">
                  <c:v>0.40790569799999998</c:v>
                </c:pt>
                <c:pt idx="11033">
                  <c:v>0.40471404799999999</c:v>
                </c:pt>
                <c:pt idx="11034">
                  <c:v>1.2049975399999999</c:v>
                </c:pt>
                <c:pt idx="11035">
                  <c:v>3.1050000199999999</c:v>
                </c:pt>
                <c:pt idx="11036">
                  <c:v>7.6111779200000003</c:v>
                </c:pt>
                <c:pt idx="11037">
                  <c:v>3.5101380299999998</c:v>
                </c:pt>
                <c:pt idx="11038">
                  <c:v>2.40249991</c:v>
                </c:pt>
                <c:pt idx="11039">
                  <c:v>1.10353732</c:v>
                </c:pt>
                <c:pt idx="11040">
                  <c:v>0.70249998599999997</c:v>
                </c:pt>
                <c:pt idx="11041">
                  <c:v>0.30559018300000002</c:v>
                </c:pt>
                <c:pt idx="11042">
                  <c:v>1.10353553</c:v>
                </c:pt>
                <c:pt idx="11043">
                  <c:v>2.8079056699999998</c:v>
                </c:pt>
                <c:pt idx="11044">
                  <c:v>7.60901403</c:v>
                </c:pt>
                <c:pt idx="11045">
                  <c:v>3.4055900600000002</c:v>
                </c:pt>
                <c:pt idx="11046">
                  <c:v>3.2035355600000002</c:v>
                </c:pt>
                <c:pt idx="11047">
                  <c:v>1.8025000099999999</c:v>
                </c:pt>
                <c:pt idx="11048">
                  <c:v>0.40250000400000002</c:v>
                </c:pt>
                <c:pt idx="11049">
                  <c:v>0.40250000400000002</c:v>
                </c:pt>
                <c:pt idx="11050">
                  <c:v>1.20249999</c:v>
                </c:pt>
                <c:pt idx="11051">
                  <c:v>2.7037267699999998</c:v>
                </c:pt>
                <c:pt idx="11052">
                  <c:v>7.00250006</c:v>
                </c:pt>
                <c:pt idx="11053">
                  <c:v>4.3103079800000001</c:v>
                </c:pt>
                <c:pt idx="11054">
                  <c:v>2.4055890999999998</c:v>
                </c:pt>
                <c:pt idx="11055">
                  <c:v>0.90527045699999997</c:v>
                </c:pt>
                <c:pt idx="11056">
                  <c:v>0.80000245599999997</c:v>
                </c:pt>
                <c:pt idx="11057">
                  <c:v>0.80600923300000005</c:v>
                </c:pt>
                <c:pt idx="11058">
                  <c:v>1.3079080599999999</c:v>
                </c:pt>
                <c:pt idx="11059">
                  <c:v>2.7025001</c:v>
                </c:pt>
                <c:pt idx="11060">
                  <c:v>7.2103076000000001</c:v>
                </c:pt>
                <c:pt idx="11061">
                  <c:v>3.6037247200000002</c:v>
                </c:pt>
                <c:pt idx="11062">
                  <c:v>2.40499997</c:v>
                </c:pt>
                <c:pt idx="11063">
                  <c:v>0.81118035300000002</c:v>
                </c:pt>
                <c:pt idx="11064">
                  <c:v>0.405000001</c:v>
                </c:pt>
                <c:pt idx="11065">
                  <c:v>0.30353555100000001</c:v>
                </c:pt>
                <c:pt idx="11066">
                  <c:v>0.60250246500000004</c:v>
                </c:pt>
                <c:pt idx="11067">
                  <c:v>2.9090137500000002</c:v>
                </c:pt>
                <c:pt idx="11068">
                  <c:v>6.6035356500000004</c:v>
                </c:pt>
                <c:pt idx="11069">
                  <c:v>2.7074999800000001</c:v>
                </c:pt>
                <c:pt idx="11070">
                  <c:v>1.8125</c:v>
                </c:pt>
                <c:pt idx="11071">
                  <c:v>0.60000002399999997</c:v>
                </c:pt>
                <c:pt idx="11072">
                  <c:v>0.91000002599999996</c:v>
                </c:pt>
                <c:pt idx="11073">
                  <c:v>0.69999998799999996</c:v>
                </c:pt>
                <c:pt idx="11074">
                  <c:v>0.50707107799999995</c:v>
                </c:pt>
                <c:pt idx="11075">
                  <c:v>3.3052704300000002</c:v>
                </c:pt>
                <c:pt idx="11076">
                  <c:v>5.9066667600000002</c:v>
                </c:pt>
                <c:pt idx="11077">
                  <c:v>3.3070693000000002</c:v>
                </c:pt>
                <c:pt idx="11078">
                  <c:v>1.8025000099999999</c:v>
                </c:pt>
                <c:pt idx="11079">
                  <c:v>1.00333333</c:v>
                </c:pt>
                <c:pt idx="11080">
                  <c:v>0.70687419200000001</c:v>
                </c:pt>
                <c:pt idx="11081">
                  <c:v>1.2016642099999999</c:v>
                </c:pt>
                <c:pt idx="11082">
                  <c:v>0.50500243899999997</c:v>
                </c:pt>
                <c:pt idx="11083">
                  <c:v>3.1037256700000002</c:v>
                </c:pt>
                <c:pt idx="11084">
                  <c:v>7.70166445</c:v>
                </c:pt>
                <c:pt idx="11085">
                  <c:v>3.2070727300000001</c:v>
                </c:pt>
                <c:pt idx="11086">
                  <c:v>1.40499997</c:v>
                </c:pt>
                <c:pt idx="11087">
                  <c:v>0.50750243699999997</c:v>
                </c:pt>
                <c:pt idx="11088">
                  <c:v>1.0049999999999999</c:v>
                </c:pt>
                <c:pt idx="11089">
                  <c:v>1.5</c:v>
                </c:pt>
                <c:pt idx="11090">
                  <c:v>0.90527045699999997</c:v>
                </c:pt>
                <c:pt idx="11091">
                  <c:v>3.1024999599999998</c:v>
                </c:pt>
                <c:pt idx="11092">
                  <c:v>5.5037245800000001</c:v>
                </c:pt>
                <c:pt idx="11093">
                  <c:v>3.2055912000000002</c:v>
                </c:pt>
                <c:pt idx="11094">
                  <c:v>2.50666666</c:v>
                </c:pt>
                <c:pt idx="11095">
                  <c:v>1.3049975599999999</c:v>
                </c:pt>
                <c:pt idx="11096">
                  <c:v>0.30235874699999998</c:v>
                </c:pt>
                <c:pt idx="11097">
                  <c:v>1.0049999999999999</c:v>
                </c:pt>
                <c:pt idx="11098">
                  <c:v>0.90333330599999995</c:v>
                </c:pt>
                <c:pt idx="11099">
                  <c:v>2.8070709699999998</c:v>
                </c:pt>
                <c:pt idx="11100">
                  <c:v>6.7024865199999999</c:v>
                </c:pt>
                <c:pt idx="11101">
                  <c:v>3.2049999200000001</c:v>
                </c:pt>
                <c:pt idx="11102">
                  <c:v>2.1070711599999998</c:v>
                </c:pt>
                <c:pt idx="11103">
                  <c:v>0.502499998</c:v>
                </c:pt>
                <c:pt idx="11104">
                  <c:v>1.40499997</c:v>
                </c:pt>
                <c:pt idx="11105">
                  <c:v>0.30353552099999997</c:v>
                </c:pt>
                <c:pt idx="11106">
                  <c:v>0.50499999500000003</c:v>
                </c:pt>
                <c:pt idx="11107">
                  <c:v>2.9024975300000002</c:v>
                </c:pt>
                <c:pt idx="11108">
                  <c:v>6.8085007700000002</c:v>
                </c:pt>
                <c:pt idx="11109">
                  <c:v>2.2079064800000001</c:v>
                </c:pt>
                <c:pt idx="11110">
                  <c:v>1.5134628999999999</c:v>
                </c:pt>
                <c:pt idx="11111">
                  <c:v>0.103535533</c:v>
                </c:pt>
                <c:pt idx="11112">
                  <c:v>0.70249998599999997</c:v>
                </c:pt>
                <c:pt idx="11113">
                  <c:v>0.89999997600000003</c:v>
                </c:pt>
                <c:pt idx="11114">
                  <c:v>1.4047139900000001</c:v>
                </c:pt>
                <c:pt idx="11115">
                  <c:v>2.90249991</c:v>
                </c:pt>
                <c:pt idx="11116">
                  <c:v>6.9055900599999998</c:v>
                </c:pt>
                <c:pt idx="11117">
                  <c:v>3.1055901100000001</c:v>
                </c:pt>
                <c:pt idx="11118">
                  <c:v>1.2035355599999999</c:v>
                </c:pt>
                <c:pt idx="11119">
                  <c:v>0.605000019</c:v>
                </c:pt>
                <c:pt idx="11120">
                  <c:v>0.30250000999999999</c:v>
                </c:pt>
                <c:pt idx="11121">
                  <c:v>1.2037267700000001</c:v>
                </c:pt>
                <c:pt idx="11122">
                  <c:v>0.40749755500000001</c:v>
                </c:pt>
                <c:pt idx="11123">
                  <c:v>3.00250006</c:v>
                </c:pt>
                <c:pt idx="11124">
                  <c:v>7.60250235</c:v>
                </c:pt>
                <c:pt idx="11125">
                  <c:v>2.8050000700000002</c:v>
                </c:pt>
                <c:pt idx="11126">
                  <c:v>1.7079056500000001</c:v>
                </c:pt>
                <c:pt idx="11127">
                  <c:v>0.40372785900000002</c:v>
                </c:pt>
                <c:pt idx="11128">
                  <c:v>0.70000243200000001</c:v>
                </c:pt>
                <c:pt idx="11129">
                  <c:v>0.70249998599999997</c:v>
                </c:pt>
                <c:pt idx="11130">
                  <c:v>1.30666912</c:v>
                </c:pt>
                <c:pt idx="11131">
                  <c:v>2.8068711799999999</c:v>
                </c:pt>
                <c:pt idx="11132">
                  <c:v>7.4047141099999996</c:v>
                </c:pt>
                <c:pt idx="11133">
                  <c:v>2.90249991</c:v>
                </c:pt>
                <c:pt idx="11134">
                  <c:v>2.1024999599999998</c:v>
                </c:pt>
                <c:pt idx="11135">
                  <c:v>1.4055901799999999</c:v>
                </c:pt>
                <c:pt idx="11136">
                  <c:v>0.70707106600000003</c:v>
                </c:pt>
                <c:pt idx="11137">
                  <c:v>0.105590165</c:v>
                </c:pt>
                <c:pt idx="11138">
                  <c:v>1.6024999600000001</c:v>
                </c:pt>
                <c:pt idx="11139">
                  <c:v>2.8066666100000002</c:v>
                </c:pt>
                <c:pt idx="11140">
                  <c:v>6.9050025899999996</c:v>
                </c:pt>
                <c:pt idx="11141">
                  <c:v>2.90707111</c:v>
                </c:pt>
                <c:pt idx="11142">
                  <c:v>1.7074999799999999</c:v>
                </c:pt>
                <c:pt idx="11143">
                  <c:v>1.2024976000000001</c:v>
                </c:pt>
                <c:pt idx="11144">
                  <c:v>0.602500021</c:v>
                </c:pt>
                <c:pt idx="11145">
                  <c:v>0.60353553299999996</c:v>
                </c:pt>
                <c:pt idx="11146">
                  <c:v>1.70527041</c:v>
                </c:pt>
                <c:pt idx="11147">
                  <c:v>2.4083352100000002</c:v>
                </c:pt>
                <c:pt idx="11148">
                  <c:v>7.1047124899999998</c:v>
                </c:pt>
                <c:pt idx="11149">
                  <c:v>2.5035371799999999</c:v>
                </c:pt>
                <c:pt idx="11150">
                  <c:v>1.7111803299999999</c:v>
                </c:pt>
                <c:pt idx="11151">
                  <c:v>0.80353552100000003</c:v>
                </c:pt>
                <c:pt idx="11152">
                  <c:v>0.90250003300000003</c:v>
                </c:pt>
                <c:pt idx="11153">
                  <c:v>0.50333333000000002</c:v>
                </c:pt>
                <c:pt idx="11154">
                  <c:v>1.6024999600000001</c:v>
                </c:pt>
                <c:pt idx="11155">
                  <c:v>2.3070709699999998</c:v>
                </c:pt>
                <c:pt idx="11156">
                  <c:v>6.7050023100000002</c:v>
                </c:pt>
                <c:pt idx="11157">
                  <c:v>3.50250006</c:v>
                </c:pt>
                <c:pt idx="11158">
                  <c:v>2.0090138899999999</c:v>
                </c:pt>
                <c:pt idx="11159">
                  <c:v>1.20895803</c:v>
                </c:pt>
                <c:pt idx="11160">
                  <c:v>0.40333333599999999</c:v>
                </c:pt>
                <c:pt idx="11161">
                  <c:v>0.80790334900000005</c:v>
                </c:pt>
                <c:pt idx="11162">
                  <c:v>1.40790343</c:v>
                </c:pt>
                <c:pt idx="11163">
                  <c:v>1.80249751</c:v>
                </c:pt>
                <c:pt idx="11164">
                  <c:v>5.90353394</c:v>
                </c:pt>
                <c:pt idx="11165">
                  <c:v>4.0111794500000002</c:v>
                </c:pt>
                <c:pt idx="11166">
                  <c:v>2.2049975399999999</c:v>
                </c:pt>
                <c:pt idx="11167">
                  <c:v>1.4055912500000001</c:v>
                </c:pt>
                <c:pt idx="11168">
                  <c:v>0.80600720599999998</c:v>
                </c:pt>
                <c:pt idx="11169">
                  <c:v>0.80471402400000003</c:v>
                </c:pt>
                <c:pt idx="11170">
                  <c:v>1.5055902000000001</c:v>
                </c:pt>
                <c:pt idx="11171">
                  <c:v>2.3035337899999999</c:v>
                </c:pt>
                <c:pt idx="11172">
                  <c:v>6.5035357500000002</c:v>
                </c:pt>
                <c:pt idx="11173">
                  <c:v>3.4035356000000001</c:v>
                </c:pt>
                <c:pt idx="11174">
                  <c:v>1.4055880300000001</c:v>
                </c:pt>
                <c:pt idx="11175">
                  <c:v>1.51094317</c:v>
                </c:pt>
                <c:pt idx="11176">
                  <c:v>0.80707108999999999</c:v>
                </c:pt>
                <c:pt idx="11177">
                  <c:v>0.80750000499999997</c:v>
                </c:pt>
                <c:pt idx="11178">
                  <c:v>1.7035355599999999</c:v>
                </c:pt>
                <c:pt idx="11179">
                  <c:v>2.90527034</c:v>
                </c:pt>
                <c:pt idx="11180">
                  <c:v>7.3024997699999998</c:v>
                </c:pt>
                <c:pt idx="11181">
                  <c:v>2.9055900600000002</c:v>
                </c:pt>
                <c:pt idx="11182">
                  <c:v>1.1024999600000001</c:v>
                </c:pt>
                <c:pt idx="11183">
                  <c:v>1.1074999599999999</c:v>
                </c:pt>
                <c:pt idx="11184">
                  <c:v>0.5</c:v>
                </c:pt>
                <c:pt idx="11185">
                  <c:v>1.00471401</c:v>
                </c:pt>
                <c:pt idx="11186">
                  <c:v>0.89999997600000003</c:v>
                </c:pt>
                <c:pt idx="11187">
                  <c:v>2.80600929</c:v>
                </c:pt>
                <c:pt idx="11188">
                  <c:v>6.8024997699999998</c:v>
                </c:pt>
                <c:pt idx="11189">
                  <c:v>3.1068718400000002</c:v>
                </c:pt>
                <c:pt idx="11190">
                  <c:v>1.9052704600000001</c:v>
                </c:pt>
                <c:pt idx="11191">
                  <c:v>0.60166668899999998</c:v>
                </c:pt>
                <c:pt idx="11192">
                  <c:v>1.30790567</c:v>
                </c:pt>
                <c:pt idx="11193">
                  <c:v>1.70559013</c:v>
                </c:pt>
                <c:pt idx="11194">
                  <c:v>1.3025000099999999</c:v>
                </c:pt>
                <c:pt idx="11195">
                  <c:v>3.6047141599999999</c:v>
                </c:pt>
                <c:pt idx="11196">
                  <c:v>7.8070712100000001</c:v>
                </c:pt>
                <c:pt idx="11197">
                  <c:v>2.7055902500000002</c:v>
                </c:pt>
                <c:pt idx="11198">
                  <c:v>1.3070727600000001</c:v>
                </c:pt>
                <c:pt idx="11199">
                  <c:v>0.30250000999999999</c:v>
                </c:pt>
                <c:pt idx="11200">
                  <c:v>0.90250241799999997</c:v>
                </c:pt>
                <c:pt idx="11201">
                  <c:v>1.2099975300000001</c:v>
                </c:pt>
                <c:pt idx="11202">
                  <c:v>1.6050000200000001</c:v>
                </c:pt>
                <c:pt idx="11203">
                  <c:v>2.40999746</c:v>
                </c:pt>
                <c:pt idx="11204">
                  <c:v>6.5</c:v>
                </c:pt>
                <c:pt idx="11205">
                  <c:v>2.90499997</c:v>
                </c:pt>
                <c:pt idx="11206">
                  <c:v>1.10353553</c:v>
                </c:pt>
                <c:pt idx="11207">
                  <c:v>0.80250001000000004</c:v>
                </c:pt>
                <c:pt idx="11208">
                  <c:v>1.0035355100000001</c:v>
                </c:pt>
                <c:pt idx="11209">
                  <c:v>1.10353553</c:v>
                </c:pt>
                <c:pt idx="11210">
                  <c:v>1.9079056999999999</c:v>
                </c:pt>
                <c:pt idx="11211">
                  <c:v>2.1111803099999999</c:v>
                </c:pt>
                <c:pt idx="11212">
                  <c:v>6.10707092</c:v>
                </c:pt>
                <c:pt idx="11213">
                  <c:v>3.6035354100000001</c:v>
                </c:pt>
                <c:pt idx="11214">
                  <c:v>2.3167705500000002</c:v>
                </c:pt>
                <c:pt idx="11215">
                  <c:v>1.60000002</c:v>
                </c:pt>
                <c:pt idx="11216">
                  <c:v>0.30250000999999999</c:v>
                </c:pt>
                <c:pt idx="11217">
                  <c:v>1.00471234</c:v>
                </c:pt>
                <c:pt idx="11218">
                  <c:v>1.9055901799999999</c:v>
                </c:pt>
                <c:pt idx="11219">
                  <c:v>2.0055901999999999</c:v>
                </c:pt>
                <c:pt idx="11220">
                  <c:v>6.0044446000000002</c:v>
                </c:pt>
                <c:pt idx="11221">
                  <c:v>4.2090139400000002</c:v>
                </c:pt>
                <c:pt idx="11222">
                  <c:v>2.0090124600000001</c:v>
                </c:pt>
                <c:pt idx="11223">
                  <c:v>1.6052705</c:v>
                </c:pt>
                <c:pt idx="11224">
                  <c:v>0.80250001000000004</c:v>
                </c:pt>
                <c:pt idx="11225">
                  <c:v>0.80500000699999996</c:v>
                </c:pt>
                <c:pt idx="11226">
                  <c:v>1.70711458</c:v>
                </c:pt>
                <c:pt idx="11227">
                  <c:v>3.3050000700000002</c:v>
                </c:pt>
                <c:pt idx="11228">
                  <c:v>5.3103084599999999</c:v>
                </c:pt>
                <c:pt idx="11229">
                  <c:v>3.30353546</c:v>
                </c:pt>
                <c:pt idx="11230">
                  <c:v>1.7050000400000001</c:v>
                </c:pt>
                <c:pt idx="11231">
                  <c:v>1.2050000400000001</c:v>
                </c:pt>
                <c:pt idx="11232">
                  <c:v>1.1055902200000001</c:v>
                </c:pt>
                <c:pt idx="11233">
                  <c:v>0.70353555700000003</c:v>
                </c:pt>
                <c:pt idx="11234">
                  <c:v>1.2050000400000001</c:v>
                </c:pt>
                <c:pt idx="11235">
                  <c:v>2.7999999500000001</c:v>
                </c:pt>
                <c:pt idx="11236">
                  <c:v>5.60559034</c:v>
                </c:pt>
                <c:pt idx="11237">
                  <c:v>3.50250006</c:v>
                </c:pt>
                <c:pt idx="11238">
                  <c:v>1.60353553</c:v>
                </c:pt>
                <c:pt idx="11239">
                  <c:v>1.40707111</c:v>
                </c:pt>
                <c:pt idx="11240">
                  <c:v>0.90166670100000001</c:v>
                </c:pt>
                <c:pt idx="11241">
                  <c:v>0.90000241999999997</c:v>
                </c:pt>
                <c:pt idx="11242">
                  <c:v>1.70901394</c:v>
                </c:pt>
                <c:pt idx="11243">
                  <c:v>2.8074536299999999</c:v>
                </c:pt>
                <c:pt idx="11244">
                  <c:v>6.60707092</c:v>
                </c:pt>
                <c:pt idx="11245">
                  <c:v>3.40707111</c:v>
                </c:pt>
                <c:pt idx="11246">
                  <c:v>1.7111803299999999</c:v>
                </c:pt>
                <c:pt idx="11247">
                  <c:v>0.602500021</c:v>
                </c:pt>
                <c:pt idx="11248">
                  <c:v>0.70901387900000001</c:v>
                </c:pt>
                <c:pt idx="11249">
                  <c:v>0.90499997099999996</c:v>
                </c:pt>
                <c:pt idx="11250">
                  <c:v>1.70249999</c:v>
                </c:pt>
                <c:pt idx="11251">
                  <c:v>2.3050000700000002</c:v>
                </c:pt>
                <c:pt idx="11252">
                  <c:v>6.2024998699999996</c:v>
                </c:pt>
                <c:pt idx="11253">
                  <c:v>3.1033332300000001</c:v>
                </c:pt>
                <c:pt idx="11254">
                  <c:v>1.80559015</c:v>
                </c:pt>
                <c:pt idx="11255">
                  <c:v>0.40000000600000002</c:v>
                </c:pt>
                <c:pt idx="11256">
                  <c:v>1</c:v>
                </c:pt>
                <c:pt idx="11257">
                  <c:v>1.00250006</c:v>
                </c:pt>
                <c:pt idx="11258">
                  <c:v>1.2079056500000001</c:v>
                </c:pt>
                <c:pt idx="11259">
                  <c:v>2.30559015</c:v>
                </c:pt>
                <c:pt idx="11260">
                  <c:v>5.4079055800000004</c:v>
                </c:pt>
                <c:pt idx="11261">
                  <c:v>3.30600929</c:v>
                </c:pt>
                <c:pt idx="11262">
                  <c:v>0.80353552100000003</c:v>
                </c:pt>
                <c:pt idx="11263">
                  <c:v>0.40897300800000003</c:v>
                </c:pt>
                <c:pt idx="11264">
                  <c:v>1.0035355100000001</c:v>
                </c:pt>
                <c:pt idx="11265">
                  <c:v>0.90750002900000004</c:v>
                </c:pt>
                <c:pt idx="11266">
                  <c:v>1.80400622</c:v>
                </c:pt>
                <c:pt idx="11267">
                  <c:v>3.0055901999999999</c:v>
                </c:pt>
                <c:pt idx="11268">
                  <c:v>6.2000026699999999</c:v>
                </c:pt>
                <c:pt idx="11269">
                  <c:v>3.2035355600000002</c:v>
                </c:pt>
                <c:pt idx="11270">
                  <c:v>1.00235534</c:v>
                </c:pt>
                <c:pt idx="11271">
                  <c:v>0.80833333699999999</c:v>
                </c:pt>
                <c:pt idx="11272">
                  <c:v>1.00687182</c:v>
                </c:pt>
                <c:pt idx="11273">
                  <c:v>0.40000000600000002</c:v>
                </c:pt>
                <c:pt idx="11274">
                  <c:v>1.5049999999999999</c:v>
                </c:pt>
                <c:pt idx="11275">
                  <c:v>3.9066641299999998</c:v>
                </c:pt>
                <c:pt idx="11276">
                  <c:v>5.7068719899999998</c:v>
                </c:pt>
                <c:pt idx="11277">
                  <c:v>3.2000000499999999</c:v>
                </c:pt>
                <c:pt idx="11278">
                  <c:v>1.30353546</c:v>
                </c:pt>
                <c:pt idx="11279">
                  <c:v>0.70249998599999997</c:v>
                </c:pt>
                <c:pt idx="11280">
                  <c:v>1.0055902000000001</c:v>
                </c:pt>
                <c:pt idx="11281">
                  <c:v>0.40166667099999998</c:v>
                </c:pt>
                <c:pt idx="11282">
                  <c:v>2.2083332499999999</c:v>
                </c:pt>
                <c:pt idx="11283">
                  <c:v>4.2033333800000001</c:v>
                </c:pt>
                <c:pt idx="11284">
                  <c:v>6.1079058599999998</c:v>
                </c:pt>
                <c:pt idx="11285">
                  <c:v>2.7100000400000002</c:v>
                </c:pt>
                <c:pt idx="11286">
                  <c:v>1.1035372000000001</c:v>
                </c:pt>
                <c:pt idx="11287">
                  <c:v>1.2999999499999999</c:v>
                </c:pt>
                <c:pt idx="11288">
                  <c:v>0.70790565000000005</c:v>
                </c:pt>
                <c:pt idx="11289">
                  <c:v>1.1024999600000001</c:v>
                </c:pt>
                <c:pt idx="11290">
                  <c:v>1.40235698</c:v>
                </c:pt>
                <c:pt idx="11291">
                  <c:v>3.20687246</c:v>
                </c:pt>
                <c:pt idx="11292">
                  <c:v>5.60707092</c:v>
                </c:pt>
                <c:pt idx="11293">
                  <c:v>2.90249991</c:v>
                </c:pt>
                <c:pt idx="11294">
                  <c:v>1.39999998</c:v>
                </c:pt>
                <c:pt idx="11295">
                  <c:v>0.70249998599999997</c:v>
                </c:pt>
                <c:pt idx="11296">
                  <c:v>0.40790802199999998</c:v>
                </c:pt>
                <c:pt idx="11297">
                  <c:v>0.40901386699999998</c:v>
                </c:pt>
                <c:pt idx="11298">
                  <c:v>1.3025000099999999</c:v>
                </c:pt>
                <c:pt idx="11299">
                  <c:v>3.2049999200000001</c:v>
                </c:pt>
                <c:pt idx="11300">
                  <c:v>6.20897627</c:v>
                </c:pt>
                <c:pt idx="11301">
                  <c:v>2.8035337899999999</c:v>
                </c:pt>
                <c:pt idx="11302">
                  <c:v>1.6055902200000001</c:v>
                </c:pt>
                <c:pt idx="11303">
                  <c:v>0.90558797099999999</c:v>
                </c:pt>
                <c:pt idx="11304">
                  <c:v>0.20790491999999999</c:v>
                </c:pt>
                <c:pt idx="11305">
                  <c:v>0.80558800699999999</c:v>
                </c:pt>
                <c:pt idx="11306">
                  <c:v>1.6023552400000001</c:v>
                </c:pt>
                <c:pt idx="11307">
                  <c:v>3.1124999500000001</c:v>
                </c:pt>
                <c:pt idx="11308">
                  <c:v>6.8074998899999999</c:v>
                </c:pt>
                <c:pt idx="11309">
                  <c:v>2.51000237</c:v>
                </c:pt>
                <c:pt idx="11310">
                  <c:v>1.2035355599999999</c:v>
                </c:pt>
                <c:pt idx="11311">
                  <c:v>0.50833135799999996</c:v>
                </c:pt>
                <c:pt idx="11312">
                  <c:v>0.403535545</c:v>
                </c:pt>
                <c:pt idx="11313">
                  <c:v>1.5055902000000001</c:v>
                </c:pt>
                <c:pt idx="11314">
                  <c:v>1.5068712200000001</c:v>
                </c:pt>
                <c:pt idx="11315">
                  <c:v>3.0068724200000001</c:v>
                </c:pt>
                <c:pt idx="11316">
                  <c:v>6.9033331899999997</c:v>
                </c:pt>
                <c:pt idx="11317">
                  <c:v>2.61030769</c:v>
                </c:pt>
                <c:pt idx="11318">
                  <c:v>1.50750005</c:v>
                </c:pt>
                <c:pt idx="11319">
                  <c:v>0.30000001199999998</c:v>
                </c:pt>
                <c:pt idx="11320">
                  <c:v>0.50353723800000005</c:v>
                </c:pt>
                <c:pt idx="11321">
                  <c:v>1.20559013</c:v>
                </c:pt>
                <c:pt idx="11322">
                  <c:v>1.2055890600000001</c:v>
                </c:pt>
                <c:pt idx="11323">
                  <c:v>3.2060091499999999</c:v>
                </c:pt>
                <c:pt idx="11324">
                  <c:v>4.7055902500000002</c:v>
                </c:pt>
                <c:pt idx="11325">
                  <c:v>2.40471411</c:v>
                </c:pt>
                <c:pt idx="11326">
                  <c:v>0.60559123800000003</c:v>
                </c:pt>
                <c:pt idx="11327">
                  <c:v>0.50353550899999999</c:v>
                </c:pt>
                <c:pt idx="11328">
                  <c:v>0.60000002399999997</c:v>
                </c:pt>
                <c:pt idx="11329">
                  <c:v>1.0052704800000001</c:v>
                </c:pt>
                <c:pt idx="11330">
                  <c:v>1.70249999</c:v>
                </c:pt>
                <c:pt idx="11331">
                  <c:v>2.8103077399999998</c:v>
                </c:pt>
                <c:pt idx="11332">
                  <c:v>4.8103079800000001</c:v>
                </c:pt>
                <c:pt idx="11333">
                  <c:v>2.80353546</c:v>
                </c:pt>
                <c:pt idx="11334">
                  <c:v>1.10666668</c:v>
                </c:pt>
                <c:pt idx="11335">
                  <c:v>1.0060092199999999</c:v>
                </c:pt>
                <c:pt idx="11336">
                  <c:v>1.0035355100000001</c:v>
                </c:pt>
                <c:pt idx="11337">
                  <c:v>0.80500000699999996</c:v>
                </c:pt>
                <c:pt idx="11338">
                  <c:v>1.6024999600000001</c:v>
                </c:pt>
                <c:pt idx="11339">
                  <c:v>2.6079056299999999</c:v>
                </c:pt>
                <c:pt idx="11340">
                  <c:v>4.3035373699999999</c:v>
                </c:pt>
                <c:pt idx="11341">
                  <c:v>3.1024999599999998</c:v>
                </c:pt>
                <c:pt idx="11342">
                  <c:v>0.70559018900000003</c:v>
                </c:pt>
                <c:pt idx="11343">
                  <c:v>0.80353552100000003</c:v>
                </c:pt>
                <c:pt idx="11344">
                  <c:v>0.20372678299999999</c:v>
                </c:pt>
                <c:pt idx="11345">
                  <c:v>0.50353550899999999</c:v>
                </c:pt>
                <c:pt idx="11346">
                  <c:v>1.6055902200000001</c:v>
                </c:pt>
                <c:pt idx="11347">
                  <c:v>2.80353546</c:v>
                </c:pt>
                <c:pt idx="11348">
                  <c:v>6.1079058599999998</c:v>
                </c:pt>
                <c:pt idx="11349">
                  <c:v>3.0035355099999999</c:v>
                </c:pt>
                <c:pt idx="11350">
                  <c:v>1.7023587200000001</c:v>
                </c:pt>
                <c:pt idx="11351">
                  <c:v>1.00499761</c:v>
                </c:pt>
                <c:pt idx="11352">
                  <c:v>0.30600926299999998</c:v>
                </c:pt>
                <c:pt idx="11353">
                  <c:v>0.50558906800000003</c:v>
                </c:pt>
                <c:pt idx="11354">
                  <c:v>1.5070710199999999</c:v>
                </c:pt>
                <c:pt idx="11355">
                  <c:v>3.50250006</c:v>
                </c:pt>
                <c:pt idx="11356">
                  <c:v>5.9050002099999999</c:v>
                </c:pt>
                <c:pt idx="11357">
                  <c:v>3.1075000799999999</c:v>
                </c:pt>
                <c:pt idx="11358">
                  <c:v>1.4090138699999999</c:v>
                </c:pt>
                <c:pt idx="11359">
                  <c:v>0.60790568599999995</c:v>
                </c:pt>
                <c:pt idx="11360">
                  <c:v>1.1016666900000001</c:v>
                </c:pt>
                <c:pt idx="11361">
                  <c:v>1.8025000099999999</c:v>
                </c:pt>
                <c:pt idx="11362">
                  <c:v>0.90249997400000004</c:v>
                </c:pt>
                <c:pt idx="11363">
                  <c:v>2.9037277700000002</c:v>
                </c:pt>
                <c:pt idx="11364">
                  <c:v>5.8035373699999999</c:v>
                </c:pt>
                <c:pt idx="11365">
                  <c:v>3.0052704800000001</c:v>
                </c:pt>
                <c:pt idx="11366">
                  <c:v>1.00250006</c:v>
                </c:pt>
                <c:pt idx="11367">
                  <c:v>1.3097170600000001</c:v>
                </c:pt>
                <c:pt idx="11368">
                  <c:v>1.2050000400000001</c:v>
                </c:pt>
                <c:pt idx="11369">
                  <c:v>1.9033333100000001</c:v>
                </c:pt>
                <c:pt idx="11370">
                  <c:v>0.50000244400000005</c:v>
                </c:pt>
                <c:pt idx="11371">
                  <c:v>2.6024999599999998</c:v>
                </c:pt>
                <c:pt idx="11372">
                  <c:v>5.5052733399999996</c:v>
                </c:pt>
                <c:pt idx="11373">
                  <c:v>2.1049976300000002</c:v>
                </c:pt>
                <c:pt idx="11374">
                  <c:v>1.10353386</c:v>
                </c:pt>
                <c:pt idx="11375">
                  <c:v>0.50790572199999995</c:v>
                </c:pt>
                <c:pt idx="11376">
                  <c:v>0.30353552099999997</c:v>
                </c:pt>
                <c:pt idx="11377">
                  <c:v>1.00372672</c:v>
                </c:pt>
                <c:pt idx="11378">
                  <c:v>1.00250006</c:v>
                </c:pt>
                <c:pt idx="11379">
                  <c:v>2.2024974799999999</c:v>
                </c:pt>
                <c:pt idx="11380">
                  <c:v>4.9035353700000002</c:v>
                </c:pt>
                <c:pt idx="11381">
                  <c:v>2.30901384</c:v>
                </c:pt>
                <c:pt idx="11382">
                  <c:v>1.4055901799999999</c:v>
                </c:pt>
                <c:pt idx="11383">
                  <c:v>1.60000002</c:v>
                </c:pt>
                <c:pt idx="11384">
                  <c:v>0.20250000100000001</c:v>
                </c:pt>
                <c:pt idx="11385">
                  <c:v>0.302497566</c:v>
                </c:pt>
                <c:pt idx="11386">
                  <c:v>1.4024845399999999</c:v>
                </c:pt>
                <c:pt idx="11387">
                  <c:v>1.90707111</c:v>
                </c:pt>
                <c:pt idx="11388">
                  <c:v>4.30353546</c:v>
                </c:pt>
                <c:pt idx="11389">
                  <c:v>2.6024999599999998</c:v>
                </c:pt>
                <c:pt idx="11390">
                  <c:v>1.0125000500000001</c:v>
                </c:pt>
                <c:pt idx="11391">
                  <c:v>0.903535545</c:v>
                </c:pt>
                <c:pt idx="11392">
                  <c:v>1.60353553</c:v>
                </c:pt>
                <c:pt idx="11393">
                  <c:v>1.9025000299999999</c:v>
                </c:pt>
                <c:pt idx="11394">
                  <c:v>1.80499995</c:v>
                </c:pt>
                <c:pt idx="11395">
                  <c:v>3.0050001100000001</c:v>
                </c:pt>
                <c:pt idx="11396">
                  <c:v>6.5016665500000004</c:v>
                </c:pt>
                <c:pt idx="11397">
                  <c:v>2.1083314400000002</c:v>
                </c:pt>
                <c:pt idx="11398">
                  <c:v>1.00745142</c:v>
                </c:pt>
                <c:pt idx="11399">
                  <c:v>0.90558797099999999</c:v>
                </c:pt>
                <c:pt idx="11400">
                  <c:v>0.50527048100000005</c:v>
                </c:pt>
                <c:pt idx="11401">
                  <c:v>0.69999998799999996</c:v>
                </c:pt>
                <c:pt idx="11402">
                  <c:v>1.6074999599999999</c:v>
                </c:pt>
                <c:pt idx="11403">
                  <c:v>3.11030769</c:v>
                </c:pt>
                <c:pt idx="11404">
                  <c:v>6.0055556299999999</c:v>
                </c:pt>
                <c:pt idx="11405">
                  <c:v>2.80353546</c:v>
                </c:pt>
                <c:pt idx="11406">
                  <c:v>2.1105408699999999</c:v>
                </c:pt>
                <c:pt idx="11407">
                  <c:v>1.3025000099999999</c:v>
                </c:pt>
                <c:pt idx="11408">
                  <c:v>0.10745355500000001</c:v>
                </c:pt>
                <c:pt idx="11409">
                  <c:v>0.80250001000000004</c:v>
                </c:pt>
                <c:pt idx="11410">
                  <c:v>1.4037278900000001</c:v>
                </c:pt>
                <c:pt idx="11411">
                  <c:v>2.90250254</c:v>
                </c:pt>
                <c:pt idx="11412">
                  <c:v>4.5070691099999998</c:v>
                </c:pt>
                <c:pt idx="11413">
                  <c:v>2.7066690900000001</c:v>
                </c:pt>
                <c:pt idx="11414">
                  <c:v>1.1074999599999999</c:v>
                </c:pt>
                <c:pt idx="11415">
                  <c:v>0.40000245000000001</c:v>
                </c:pt>
                <c:pt idx="11416">
                  <c:v>1.10353386</c:v>
                </c:pt>
                <c:pt idx="11417">
                  <c:v>0.5</c:v>
                </c:pt>
                <c:pt idx="11418">
                  <c:v>0.905590177</c:v>
                </c:pt>
                <c:pt idx="11419">
                  <c:v>2.80600929</c:v>
                </c:pt>
                <c:pt idx="11420">
                  <c:v>4.0060091</c:v>
                </c:pt>
                <c:pt idx="11421">
                  <c:v>1.9099999700000001</c:v>
                </c:pt>
                <c:pt idx="11422">
                  <c:v>0.90333336600000003</c:v>
                </c:pt>
                <c:pt idx="11423">
                  <c:v>0.307905704</c:v>
                </c:pt>
                <c:pt idx="11424">
                  <c:v>1.00353384</c:v>
                </c:pt>
                <c:pt idx="11425">
                  <c:v>1.40750003</c:v>
                </c:pt>
                <c:pt idx="11426">
                  <c:v>0.60559016499999996</c:v>
                </c:pt>
                <c:pt idx="11427">
                  <c:v>2.9016666400000002</c:v>
                </c:pt>
                <c:pt idx="11428">
                  <c:v>4.9106063799999999</c:v>
                </c:pt>
                <c:pt idx="11429">
                  <c:v>2.20111108</c:v>
                </c:pt>
                <c:pt idx="11430">
                  <c:v>0.90749996899999996</c:v>
                </c:pt>
                <c:pt idx="11431">
                  <c:v>1.1075024600000001</c:v>
                </c:pt>
                <c:pt idx="11432">
                  <c:v>0.20250000100000001</c:v>
                </c:pt>
                <c:pt idx="11433">
                  <c:v>0.20249998599999999</c:v>
                </c:pt>
                <c:pt idx="11434">
                  <c:v>1.3025000099999999</c:v>
                </c:pt>
                <c:pt idx="11435">
                  <c:v>2.70707107</c:v>
                </c:pt>
                <c:pt idx="11436">
                  <c:v>5.3024997699999998</c:v>
                </c:pt>
                <c:pt idx="11437">
                  <c:v>3</c:v>
                </c:pt>
                <c:pt idx="11438">
                  <c:v>1.30901384</c:v>
                </c:pt>
                <c:pt idx="11439">
                  <c:v>0.90499997099999996</c:v>
                </c:pt>
                <c:pt idx="11440">
                  <c:v>0.60372680400000001</c:v>
                </c:pt>
                <c:pt idx="11441">
                  <c:v>0.70559018900000003</c:v>
                </c:pt>
                <c:pt idx="11442">
                  <c:v>1.10000002</c:v>
                </c:pt>
                <c:pt idx="11443">
                  <c:v>2.6052703899999998</c:v>
                </c:pt>
                <c:pt idx="11444">
                  <c:v>3.7055902500000002</c:v>
                </c:pt>
                <c:pt idx="11445">
                  <c:v>2.40250254</c:v>
                </c:pt>
                <c:pt idx="11446">
                  <c:v>1.00250006</c:v>
                </c:pt>
                <c:pt idx="11447">
                  <c:v>0.30559018300000002</c:v>
                </c:pt>
                <c:pt idx="11448">
                  <c:v>0.30559018300000002</c:v>
                </c:pt>
                <c:pt idx="11449">
                  <c:v>0.90235531300000005</c:v>
                </c:pt>
                <c:pt idx="11450">
                  <c:v>0.80559015300000003</c:v>
                </c:pt>
                <c:pt idx="11451">
                  <c:v>2.4000001000000002</c:v>
                </c:pt>
                <c:pt idx="11452">
                  <c:v>3.5052704800000001</c:v>
                </c:pt>
                <c:pt idx="11453">
                  <c:v>2.5033333299999998</c:v>
                </c:pt>
                <c:pt idx="11454">
                  <c:v>1.1111781599999999</c:v>
                </c:pt>
                <c:pt idx="11455">
                  <c:v>0.50600922100000001</c:v>
                </c:pt>
                <c:pt idx="11456">
                  <c:v>0.605000019</c:v>
                </c:pt>
                <c:pt idx="11457">
                  <c:v>0.70249998599999997</c:v>
                </c:pt>
                <c:pt idx="11458">
                  <c:v>1.1070728299999999</c:v>
                </c:pt>
                <c:pt idx="11459">
                  <c:v>2.9035356000000001</c:v>
                </c:pt>
                <c:pt idx="11460">
                  <c:v>5.3060092900000004</c:v>
                </c:pt>
                <c:pt idx="11461">
                  <c:v>2.10353565</c:v>
                </c:pt>
                <c:pt idx="11462">
                  <c:v>0.80745357299999998</c:v>
                </c:pt>
                <c:pt idx="11463">
                  <c:v>0.71030837300000005</c:v>
                </c:pt>
                <c:pt idx="11464">
                  <c:v>0.407499999</c:v>
                </c:pt>
                <c:pt idx="11465">
                  <c:v>0.5</c:v>
                </c:pt>
                <c:pt idx="11466">
                  <c:v>0.90249997400000004</c:v>
                </c:pt>
                <c:pt idx="11467">
                  <c:v>2.9055900600000002</c:v>
                </c:pt>
                <c:pt idx="11468">
                  <c:v>5.4079055800000004</c:v>
                </c:pt>
                <c:pt idx="11469">
                  <c:v>2.0035355099999999</c:v>
                </c:pt>
                <c:pt idx="11470">
                  <c:v>0.70559018900000003</c:v>
                </c:pt>
                <c:pt idx="11471">
                  <c:v>0.20471402999999999</c:v>
                </c:pt>
                <c:pt idx="11472">
                  <c:v>1.2050000400000001</c:v>
                </c:pt>
                <c:pt idx="11473">
                  <c:v>0.602500021</c:v>
                </c:pt>
                <c:pt idx="11474">
                  <c:v>1.6024999600000001</c:v>
                </c:pt>
                <c:pt idx="11475">
                  <c:v>2.3079056699999998</c:v>
                </c:pt>
                <c:pt idx="11476">
                  <c:v>4.2049999199999997</c:v>
                </c:pt>
                <c:pt idx="11477">
                  <c:v>2.5055901999999999</c:v>
                </c:pt>
                <c:pt idx="11478">
                  <c:v>0.607500017</c:v>
                </c:pt>
                <c:pt idx="11479">
                  <c:v>0.70250004499999996</c:v>
                </c:pt>
                <c:pt idx="11480">
                  <c:v>0.704999983</c:v>
                </c:pt>
                <c:pt idx="11481">
                  <c:v>0.30000001199999998</c:v>
                </c:pt>
                <c:pt idx="11482">
                  <c:v>1.4055901799999999</c:v>
                </c:pt>
                <c:pt idx="11483">
                  <c:v>2.3050000700000002</c:v>
                </c:pt>
                <c:pt idx="11484">
                  <c:v>4.3055901499999996</c:v>
                </c:pt>
                <c:pt idx="11485">
                  <c:v>2.60353565</c:v>
                </c:pt>
                <c:pt idx="11486">
                  <c:v>0.80833333699999999</c:v>
                </c:pt>
                <c:pt idx="11487">
                  <c:v>1.1024999600000001</c:v>
                </c:pt>
                <c:pt idx="11488">
                  <c:v>0.903535545</c:v>
                </c:pt>
                <c:pt idx="11489">
                  <c:v>0.60000002399999997</c:v>
                </c:pt>
                <c:pt idx="11490">
                  <c:v>1.80499995</c:v>
                </c:pt>
                <c:pt idx="11491">
                  <c:v>3.1055901100000001</c:v>
                </c:pt>
                <c:pt idx="11492">
                  <c:v>4.3049998299999999</c:v>
                </c:pt>
                <c:pt idx="11493">
                  <c:v>3.50458121</c:v>
                </c:pt>
                <c:pt idx="11494">
                  <c:v>1.6055912999999999</c:v>
                </c:pt>
                <c:pt idx="11495">
                  <c:v>1.5035355100000001</c:v>
                </c:pt>
                <c:pt idx="11496">
                  <c:v>0.602500021</c:v>
                </c:pt>
                <c:pt idx="11497">
                  <c:v>1.0052704800000001</c:v>
                </c:pt>
                <c:pt idx="11498">
                  <c:v>1.50250006</c:v>
                </c:pt>
                <c:pt idx="11499">
                  <c:v>2.2055902500000002</c:v>
                </c:pt>
                <c:pt idx="11500">
                  <c:v>4.3089776000000004</c:v>
                </c:pt>
                <c:pt idx="11501">
                  <c:v>3.5050001100000001</c:v>
                </c:pt>
                <c:pt idx="11502">
                  <c:v>1.70249999</c:v>
                </c:pt>
                <c:pt idx="11503">
                  <c:v>2.1090138</c:v>
                </c:pt>
                <c:pt idx="11504">
                  <c:v>2.0047140099999998</c:v>
                </c:pt>
                <c:pt idx="11505">
                  <c:v>0.51060658699999995</c:v>
                </c:pt>
                <c:pt idx="11506">
                  <c:v>1.70249999</c:v>
                </c:pt>
                <c:pt idx="11507">
                  <c:v>2.4106049500000002</c:v>
                </c:pt>
                <c:pt idx="11508">
                  <c:v>5.50250006</c:v>
                </c:pt>
                <c:pt idx="11509">
                  <c:v>2.8070693000000002</c:v>
                </c:pt>
                <c:pt idx="11510">
                  <c:v>1.7035355599999999</c:v>
                </c:pt>
                <c:pt idx="11511">
                  <c:v>1.7079072</c:v>
                </c:pt>
                <c:pt idx="11512">
                  <c:v>0.70249998599999997</c:v>
                </c:pt>
                <c:pt idx="11513">
                  <c:v>0.90499997099999996</c:v>
                </c:pt>
                <c:pt idx="11514">
                  <c:v>2.1055901100000001</c:v>
                </c:pt>
                <c:pt idx="11515">
                  <c:v>2.0025024400000002</c:v>
                </c:pt>
                <c:pt idx="11516">
                  <c:v>3.7055902500000002</c:v>
                </c:pt>
                <c:pt idx="11517">
                  <c:v>3.2035355600000002</c:v>
                </c:pt>
                <c:pt idx="11518">
                  <c:v>1.9055901799999999</c:v>
                </c:pt>
                <c:pt idx="11519">
                  <c:v>1.70559013</c:v>
                </c:pt>
                <c:pt idx="11520">
                  <c:v>0.89999997600000003</c:v>
                </c:pt>
                <c:pt idx="11521">
                  <c:v>1.00250006</c:v>
                </c:pt>
                <c:pt idx="11522">
                  <c:v>2.30249763</c:v>
                </c:pt>
                <c:pt idx="11523">
                  <c:v>2.5099999899999998</c:v>
                </c:pt>
                <c:pt idx="11524">
                  <c:v>3.30675864</c:v>
                </c:pt>
                <c:pt idx="11525">
                  <c:v>2.8079032900000001</c:v>
                </c:pt>
                <c:pt idx="11526">
                  <c:v>0.50559014099999999</c:v>
                </c:pt>
                <c:pt idx="11527">
                  <c:v>0.80250001000000004</c:v>
                </c:pt>
                <c:pt idx="11528">
                  <c:v>0.90353727299999997</c:v>
                </c:pt>
                <c:pt idx="11529">
                  <c:v>0.81213349099999999</c:v>
                </c:pt>
                <c:pt idx="11530">
                  <c:v>1.3075000000000001</c:v>
                </c:pt>
                <c:pt idx="11531">
                  <c:v>2.3089752200000002</c:v>
                </c:pt>
                <c:pt idx="11532">
                  <c:v>3.0099999899999998</c:v>
                </c:pt>
                <c:pt idx="11533">
                  <c:v>2.50250006</c:v>
                </c:pt>
                <c:pt idx="11534">
                  <c:v>0.90249997400000004</c:v>
                </c:pt>
                <c:pt idx="11535">
                  <c:v>1.0035355100000001</c:v>
                </c:pt>
                <c:pt idx="11536">
                  <c:v>0.40706932499999998</c:v>
                </c:pt>
                <c:pt idx="11537">
                  <c:v>0.30372679200000002</c:v>
                </c:pt>
                <c:pt idx="11538">
                  <c:v>1.80000341</c:v>
                </c:pt>
                <c:pt idx="11539">
                  <c:v>2.8050024499999999</c:v>
                </c:pt>
                <c:pt idx="11540">
                  <c:v>4.5035357500000002</c:v>
                </c:pt>
                <c:pt idx="11541">
                  <c:v>2.2070694</c:v>
                </c:pt>
                <c:pt idx="11542">
                  <c:v>1.1070710399999999</c:v>
                </c:pt>
                <c:pt idx="11543">
                  <c:v>0.903535545</c:v>
                </c:pt>
                <c:pt idx="11544">
                  <c:v>0.70249998599999997</c:v>
                </c:pt>
                <c:pt idx="11545">
                  <c:v>0.30559015299999998</c:v>
                </c:pt>
                <c:pt idx="11546">
                  <c:v>1.2024976000000001</c:v>
                </c:pt>
                <c:pt idx="11547">
                  <c:v>2.2079079199999998</c:v>
                </c:pt>
                <c:pt idx="11548">
                  <c:v>4.0070710199999997</c:v>
                </c:pt>
                <c:pt idx="11549">
                  <c:v>2.6024975800000001</c:v>
                </c:pt>
                <c:pt idx="11550">
                  <c:v>1.20235705</c:v>
                </c:pt>
                <c:pt idx="11551">
                  <c:v>0.80250001000000004</c:v>
                </c:pt>
                <c:pt idx="11552">
                  <c:v>1.1074999599999999</c:v>
                </c:pt>
                <c:pt idx="11553">
                  <c:v>0.40372896200000002</c:v>
                </c:pt>
                <c:pt idx="11554">
                  <c:v>1.50499761</c:v>
                </c:pt>
                <c:pt idx="11555">
                  <c:v>2.4055900600000002</c:v>
                </c:pt>
                <c:pt idx="11556">
                  <c:v>4.10600948</c:v>
                </c:pt>
                <c:pt idx="11557">
                  <c:v>3.0050024999999998</c:v>
                </c:pt>
                <c:pt idx="11558">
                  <c:v>2.01274753</c:v>
                </c:pt>
                <c:pt idx="11559">
                  <c:v>2.3050000700000002</c:v>
                </c:pt>
                <c:pt idx="11560">
                  <c:v>1.1050000200000001</c:v>
                </c:pt>
                <c:pt idx="11561">
                  <c:v>0.80971825100000006</c:v>
                </c:pt>
                <c:pt idx="11562">
                  <c:v>2.2025001</c:v>
                </c:pt>
                <c:pt idx="11563">
                  <c:v>2.6079056299999999</c:v>
                </c:pt>
                <c:pt idx="11564">
                  <c:v>4.9105401000000004</c:v>
                </c:pt>
                <c:pt idx="11565">
                  <c:v>2.8111803499999999</c:v>
                </c:pt>
                <c:pt idx="11566">
                  <c:v>1.6024999600000001</c:v>
                </c:pt>
                <c:pt idx="11567">
                  <c:v>0.80353552100000003</c:v>
                </c:pt>
                <c:pt idx="11568">
                  <c:v>0.20250000100000001</c:v>
                </c:pt>
                <c:pt idx="11569">
                  <c:v>0.10353554800000001</c:v>
                </c:pt>
                <c:pt idx="11570">
                  <c:v>1.0055902000000001</c:v>
                </c:pt>
                <c:pt idx="11571">
                  <c:v>2.8050000700000002</c:v>
                </c:pt>
                <c:pt idx="11572">
                  <c:v>4.2024974799999999</c:v>
                </c:pt>
                <c:pt idx="11573">
                  <c:v>2.9055900600000002</c:v>
                </c:pt>
                <c:pt idx="11574">
                  <c:v>0.89999997600000003</c:v>
                </c:pt>
                <c:pt idx="11575">
                  <c:v>1.5016666700000001</c:v>
                </c:pt>
                <c:pt idx="11576">
                  <c:v>2.0999998999999998</c:v>
                </c:pt>
                <c:pt idx="11577">
                  <c:v>2.20707107</c:v>
                </c:pt>
                <c:pt idx="11578">
                  <c:v>0.70353209999999999</c:v>
                </c:pt>
                <c:pt idx="11579">
                  <c:v>2.5035355099999999</c:v>
                </c:pt>
                <c:pt idx="11580">
                  <c:v>3.2049999200000001</c:v>
                </c:pt>
                <c:pt idx="11581">
                  <c:v>3.0023570099999999</c:v>
                </c:pt>
                <c:pt idx="11582">
                  <c:v>1.0079057199999999</c:v>
                </c:pt>
                <c:pt idx="11583">
                  <c:v>1.5079079900000001</c:v>
                </c:pt>
                <c:pt idx="11584">
                  <c:v>1.60333335</c:v>
                </c:pt>
                <c:pt idx="11585">
                  <c:v>1.50745142</c:v>
                </c:pt>
                <c:pt idx="11586">
                  <c:v>0.40745353699999998</c:v>
                </c:pt>
                <c:pt idx="11587">
                  <c:v>2.40249991</c:v>
                </c:pt>
                <c:pt idx="11588">
                  <c:v>3.3025000100000002</c:v>
                </c:pt>
                <c:pt idx="11589">
                  <c:v>2.8049974400000002</c:v>
                </c:pt>
                <c:pt idx="11590">
                  <c:v>0.70499754000000003</c:v>
                </c:pt>
                <c:pt idx="11591">
                  <c:v>0.30250000999999999</c:v>
                </c:pt>
                <c:pt idx="11592">
                  <c:v>0.903535545</c:v>
                </c:pt>
                <c:pt idx="11593">
                  <c:v>1.3049975599999999</c:v>
                </c:pt>
                <c:pt idx="11594">
                  <c:v>0.707499981</c:v>
                </c:pt>
                <c:pt idx="11595">
                  <c:v>2.4035356000000001</c:v>
                </c:pt>
                <c:pt idx="11596">
                  <c:v>2.4055900600000002</c:v>
                </c:pt>
                <c:pt idx="11597">
                  <c:v>2.4055900600000002</c:v>
                </c:pt>
                <c:pt idx="11598">
                  <c:v>0.60250246500000004</c:v>
                </c:pt>
                <c:pt idx="11599">
                  <c:v>0.80250001000000004</c:v>
                </c:pt>
                <c:pt idx="11600">
                  <c:v>0.40353381599999999</c:v>
                </c:pt>
                <c:pt idx="11601">
                  <c:v>1.1050000200000001</c:v>
                </c:pt>
                <c:pt idx="11602">
                  <c:v>1.7050000400000001</c:v>
                </c:pt>
                <c:pt idx="11603">
                  <c:v>2.6024999599999998</c:v>
                </c:pt>
                <c:pt idx="11604">
                  <c:v>3.40222216</c:v>
                </c:pt>
                <c:pt idx="11605">
                  <c:v>2.6050000199999999</c:v>
                </c:pt>
                <c:pt idx="11606">
                  <c:v>1.1024999600000001</c:v>
                </c:pt>
                <c:pt idx="11607">
                  <c:v>1.10000002</c:v>
                </c:pt>
                <c:pt idx="11608">
                  <c:v>1.89999998</c:v>
                </c:pt>
                <c:pt idx="11609">
                  <c:v>0.80000001200000004</c:v>
                </c:pt>
                <c:pt idx="11610">
                  <c:v>1.5055902000000001</c:v>
                </c:pt>
                <c:pt idx="11611">
                  <c:v>1.9033333100000001</c:v>
                </c:pt>
                <c:pt idx="11612">
                  <c:v>4.4121336900000001</c:v>
                </c:pt>
                <c:pt idx="11613">
                  <c:v>2.2025001</c:v>
                </c:pt>
                <c:pt idx="11614">
                  <c:v>1.20235705</c:v>
                </c:pt>
                <c:pt idx="11615">
                  <c:v>0.69999998799999996</c:v>
                </c:pt>
                <c:pt idx="11616">
                  <c:v>0.80248451200000004</c:v>
                </c:pt>
                <c:pt idx="11617">
                  <c:v>0.60353380400000001</c:v>
                </c:pt>
                <c:pt idx="11618">
                  <c:v>1.0016666700000001</c:v>
                </c:pt>
                <c:pt idx="11619">
                  <c:v>2.40790558</c:v>
                </c:pt>
                <c:pt idx="11620">
                  <c:v>3.60353565</c:v>
                </c:pt>
                <c:pt idx="11621">
                  <c:v>3</c:v>
                </c:pt>
                <c:pt idx="11622">
                  <c:v>1.20249999</c:v>
                </c:pt>
                <c:pt idx="11623">
                  <c:v>1.89999998</c:v>
                </c:pt>
                <c:pt idx="11624">
                  <c:v>1.40499997</c:v>
                </c:pt>
                <c:pt idx="11625">
                  <c:v>0.10000000100000001</c:v>
                </c:pt>
                <c:pt idx="11626">
                  <c:v>1.5055902000000001</c:v>
                </c:pt>
                <c:pt idx="11627">
                  <c:v>3.6111803099999999</c:v>
                </c:pt>
                <c:pt idx="11628">
                  <c:v>3.60353565</c:v>
                </c:pt>
                <c:pt idx="11629">
                  <c:v>2.2052736300000002</c:v>
                </c:pt>
                <c:pt idx="11630">
                  <c:v>1.60901392</c:v>
                </c:pt>
                <c:pt idx="11631">
                  <c:v>1.1035136000000001</c:v>
                </c:pt>
                <c:pt idx="11632">
                  <c:v>0.70249754200000003</c:v>
                </c:pt>
                <c:pt idx="11633">
                  <c:v>1.1050000200000001</c:v>
                </c:pt>
                <c:pt idx="11634">
                  <c:v>1.6070728299999999</c:v>
                </c:pt>
                <c:pt idx="11635">
                  <c:v>2.40249991</c:v>
                </c:pt>
                <c:pt idx="11636">
                  <c:v>4.0000023799999997</c:v>
                </c:pt>
                <c:pt idx="11637">
                  <c:v>1.70249999</c:v>
                </c:pt>
                <c:pt idx="11638">
                  <c:v>1.3101403700000001</c:v>
                </c:pt>
                <c:pt idx="11639">
                  <c:v>1.8106082699999999</c:v>
                </c:pt>
                <c:pt idx="11640">
                  <c:v>0.50235527800000002</c:v>
                </c:pt>
                <c:pt idx="11641">
                  <c:v>1.1050000200000001</c:v>
                </c:pt>
                <c:pt idx="11642">
                  <c:v>0.80000001200000004</c:v>
                </c:pt>
                <c:pt idx="11643">
                  <c:v>2.8074536299999999</c:v>
                </c:pt>
                <c:pt idx="11644">
                  <c:v>2.1055901100000001</c:v>
                </c:pt>
                <c:pt idx="11645">
                  <c:v>0.403726786</c:v>
                </c:pt>
                <c:pt idx="11646">
                  <c:v>1.3025000099999999</c:v>
                </c:pt>
                <c:pt idx="11647">
                  <c:v>2.60353565</c:v>
                </c:pt>
                <c:pt idx="11648">
                  <c:v>1.1055902200000001</c:v>
                </c:pt>
                <c:pt idx="11649">
                  <c:v>1.70249999</c:v>
                </c:pt>
                <c:pt idx="11650">
                  <c:v>2.3055889600000001</c:v>
                </c:pt>
                <c:pt idx="11651">
                  <c:v>2.8070709699999998</c:v>
                </c:pt>
                <c:pt idx="11652">
                  <c:v>2.6125013799999999</c:v>
                </c:pt>
                <c:pt idx="11653">
                  <c:v>3.5055901999999999</c:v>
                </c:pt>
                <c:pt idx="11654">
                  <c:v>2.0074999299999998</c:v>
                </c:pt>
                <c:pt idx="11655">
                  <c:v>1.6024999600000001</c:v>
                </c:pt>
                <c:pt idx="11656">
                  <c:v>0.80250001000000004</c:v>
                </c:pt>
                <c:pt idx="11657">
                  <c:v>1.10527205</c:v>
                </c:pt>
                <c:pt idx="11658">
                  <c:v>0.80000001200000004</c:v>
                </c:pt>
                <c:pt idx="11659">
                  <c:v>2.3070709699999998</c:v>
                </c:pt>
                <c:pt idx="11660">
                  <c:v>2.7103083099999998</c:v>
                </c:pt>
                <c:pt idx="11661">
                  <c:v>3.10353565</c:v>
                </c:pt>
                <c:pt idx="11662">
                  <c:v>1.6024999600000001</c:v>
                </c:pt>
                <c:pt idx="11663">
                  <c:v>1.1024999600000001</c:v>
                </c:pt>
                <c:pt idx="11664">
                  <c:v>0.903535545</c:v>
                </c:pt>
                <c:pt idx="11665">
                  <c:v>0.20372678299999999</c:v>
                </c:pt>
                <c:pt idx="11666">
                  <c:v>1.39999998</c:v>
                </c:pt>
                <c:pt idx="11667">
                  <c:v>1.90499997</c:v>
                </c:pt>
                <c:pt idx="11668">
                  <c:v>3.9000024799999999</c:v>
                </c:pt>
                <c:pt idx="11669">
                  <c:v>2.8079056699999998</c:v>
                </c:pt>
                <c:pt idx="11670">
                  <c:v>1.2050000400000001</c:v>
                </c:pt>
                <c:pt idx="11671">
                  <c:v>0.50559014099999999</c:v>
                </c:pt>
                <c:pt idx="11672">
                  <c:v>1.1037267399999999</c:v>
                </c:pt>
                <c:pt idx="11673">
                  <c:v>1.30559015</c:v>
                </c:pt>
                <c:pt idx="11674">
                  <c:v>1.1083333500000001</c:v>
                </c:pt>
                <c:pt idx="11675">
                  <c:v>2.2074534899999998</c:v>
                </c:pt>
                <c:pt idx="11676">
                  <c:v>2.5050001100000001</c:v>
                </c:pt>
                <c:pt idx="11677">
                  <c:v>3.2055902500000002</c:v>
                </c:pt>
                <c:pt idx="11678">
                  <c:v>0.90901184099999999</c:v>
                </c:pt>
                <c:pt idx="11679">
                  <c:v>1.00250006</c:v>
                </c:pt>
                <c:pt idx="11680">
                  <c:v>0.10500000399999999</c:v>
                </c:pt>
                <c:pt idx="11681">
                  <c:v>0.30333089800000002</c:v>
                </c:pt>
                <c:pt idx="11682">
                  <c:v>1.30559015</c:v>
                </c:pt>
                <c:pt idx="11683">
                  <c:v>2.3025000100000002</c:v>
                </c:pt>
                <c:pt idx="11684">
                  <c:v>3.5024976699999999</c:v>
                </c:pt>
                <c:pt idx="11685">
                  <c:v>2.9035356000000001</c:v>
                </c:pt>
                <c:pt idx="11686">
                  <c:v>1.20559013</c:v>
                </c:pt>
                <c:pt idx="11687">
                  <c:v>0.21030776200000001</c:v>
                </c:pt>
                <c:pt idx="11688">
                  <c:v>0.20250000100000001</c:v>
                </c:pt>
                <c:pt idx="11689">
                  <c:v>0.90333330599999995</c:v>
                </c:pt>
                <c:pt idx="11690">
                  <c:v>0.70790338500000005</c:v>
                </c:pt>
                <c:pt idx="11691">
                  <c:v>2.8074998899999999</c:v>
                </c:pt>
                <c:pt idx="11692">
                  <c:v>4.50250006</c:v>
                </c:pt>
                <c:pt idx="11693">
                  <c:v>3.30353546</c:v>
                </c:pt>
                <c:pt idx="11694">
                  <c:v>0.70333331799999999</c:v>
                </c:pt>
                <c:pt idx="11695">
                  <c:v>0.602500021</c:v>
                </c:pt>
                <c:pt idx="11696">
                  <c:v>0.50372678000000004</c:v>
                </c:pt>
                <c:pt idx="11697">
                  <c:v>1.4035354900000001</c:v>
                </c:pt>
                <c:pt idx="11698">
                  <c:v>1.8025000099999999</c:v>
                </c:pt>
                <c:pt idx="11699">
                  <c:v>2.6024975800000001</c:v>
                </c:pt>
                <c:pt idx="11700">
                  <c:v>4.50558996</c:v>
                </c:pt>
                <c:pt idx="11701">
                  <c:v>3.00250006</c:v>
                </c:pt>
                <c:pt idx="11702">
                  <c:v>0.60166668899999998</c:v>
                </c:pt>
                <c:pt idx="11703">
                  <c:v>0.50559014099999999</c:v>
                </c:pt>
                <c:pt idx="11704">
                  <c:v>1.80166662</c:v>
                </c:pt>
                <c:pt idx="11705">
                  <c:v>1.30555558</c:v>
                </c:pt>
                <c:pt idx="11706">
                  <c:v>1.5055902000000001</c:v>
                </c:pt>
                <c:pt idx="11707">
                  <c:v>2.3084983800000001</c:v>
                </c:pt>
                <c:pt idx="11708">
                  <c:v>4.5</c:v>
                </c:pt>
                <c:pt idx="11709">
                  <c:v>3.5089762200000001</c:v>
                </c:pt>
                <c:pt idx="11710">
                  <c:v>1.5055902000000001</c:v>
                </c:pt>
                <c:pt idx="11711">
                  <c:v>1.1024999600000001</c:v>
                </c:pt>
                <c:pt idx="11712">
                  <c:v>1.70235705</c:v>
                </c:pt>
                <c:pt idx="11713">
                  <c:v>1.8025000099999999</c:v>
                </c:pt>
                <c:pt idx="11714">
                  <c:v>2.1050000199999999</c:v>
                </c:pt>
                <c:pt idx="11715">
                  <c:v>2.2035355600000002</c:v>
                </c:pt>
                <c:pt idx="11716">
                  <c:v>2.7049999200000001</c:v>
                </c:pt>
                <c:pt idx="11717">
                  <c:v>3.3050000700000002</c:v>
                </c:pt>
                <c:pt idx="11718">
                  <c:v>0.60333335399999999</c:v>
                </c:pt>
                <c:pt idx="11719">
                  <c:v>0.69999998799999996</c:v>
                </c:pt>
                <c:pt idx="11720">
                  <c:v>0.50353550899999999</c:v>
                </c:pt>
                <c:pt idx="11721">
                  <c:v>0.605000019</c:v>
                </c:pt>
                <c:pt idx="11722">
                  <c:v>1.7035337699999999</c:v>
                </c:pt>
                <c:pt idx="11723">
                  <c:v>1.90707111</c:v>
                </c:pt>
                <c:pt idx="11724">
                  <c:v>2.90249991</c:v>
                </c:pt>
                <c:pt idx="11725">
                  <c:v>3.2025001</c:v>
                </c:pt>
                <c:pt idx="11726">
                  <c:v>1.3084983800000001</c:v>
                </c:pt>
                <c:pt idx="11727">
                  <c:v>1.1024999600000001</c:v>
                </c:pt>
                <c:pt idx="11728">
                  <c:v>0.50527048100000005</c:v>
                </c:pt>
                <c:pt idx="11729">
                  <c:v>0.40250000400000002</c:v>
                </c:pt>
                <c:pt idx="11730">
                  <c:v>1.30372679</c:v>
                </c:pt>
                <c:pt idx="11731">
                  <c:v>2.6079056299999999</c:v>
                </c:pt>
                <c:pt idx="11732">
                  <c:v>3.4055900600000002</c:v>
                </c:pt>
                <c:pt idx="11733">
                  <c:v>2.8037266700000001</c:v>
                </c:pt>
                <c:pt idx="11734">
                  <c:v>1.2035355599999999</c:v>
                </c:pt>
                <c:pt idx="11735">
                  <c:v>0.60353553299999996</c:v>
                </c:pt>
                <c:pt idx="11736">
                  <c:v>0.30000001199999998</c:v>
                </c:pt>
                <c:pt idx="11737">
                  <c:v>0.107499994</c:v>
                </c:pt>
                <c:pt idx="11738">
                  <c:v>1.4055901799999999</c:v>
                </c:pt>
                <c:pt idx="11739">
                  <c:v>1.9035372699999999</c:v>
                </c:pt>
                <c:pt idx="11740">
                  <c:v>3.30353546</c:v>
                </c:pt>
                <c:pt idx="11741">
                  <c:v>3.30249763</c:v>
                </c:pt>
                <c:pt idx="11742">
                  <c:v>1.41030777</c:v>
                </c:pt>
                <c:pt idx="11743">
                  <c:v>1.7037267700000001</c:v>
                </c:pt>
                <c:pt idx="11744">
                  <c:v>0.90527045699999997</c:v>
                </c:pt>
                <c:pt idx="11745">
                  <c:v>0.60833334900000002</c:v>
                </c:pt>
                <c:pt idx="11746">
                  <c:v>1.40249753</c:v>
                </c:pt>
                <c:pt idx="11747">
                  <c:v>2.4000001000000002</c:v>
                </c:pt>
                <c:pt idx="11748">
                  <c:v>3.5035355099999999</c:v>
                </c:pt>
                <c:pt idx="11749">
                  <c:v>2.7070727300000001</c:v>
                </c:pt>
                <c:pt idx="11750">
                  <c:v>0.903535545</c:v>
                </c:pt>
                <c:pt idx="11751">
                  <c:v>0.20901387900000001</c:v>
                </c:pt>
                <c:pt idx="11752">
                  <c:v>0.50707107799999995</c:v>
                </c:pt>
                <c:pt idx="11753">
                  <c:v>1.50250006</c:v>
                </c:pt>
                <c:pt idx="11754">
                  <c:v>1.8035337899999999</c:v>
                </c:pt>
                <c:pt idx="11755">
                  <c:v>2.2055878600000001</c:v>
                </c:pt>
                <c:pt idx="11756">
                  <c:v>3.3055913399999999</c:v>
                </c:pt>
                <c:pt idx="11757">
                  <c:v>2.7049999200000001</c:v>
                </c:pt>
                <c:pt idx="11758">
                  <c:v>0.704999983</c:v>
                </c:pt>
                <c:pt idx="11759">
                  <c:v>0.40559124899999999</c:v>
                </c:pt>
                <c:pt idx="11760">
                  <c:v>1.0079057199999999</c:v>
                </c:pt>
                <c:pt idx="11761">
                  <c:v>0.80353552100000003</c:v>
                </c:pt>
                <c:pt idx="11762">
                  <c:v>1.5055902000000001</c:v>
                </c:pt>
                <c:pt idx="11763">
                  <c:v>2.61030769</c:v>
                </c:pt>
                <c:pt idx="11764">
                  <c:v>4.7024974799999999</c:v>
                </c:pt>
                <c:pt idx="11765">
                  <c:v>2.6050000199999999</c:v>
                </c:pt>
                <c:pt idx="11766">
                  <c:v>1.4035354900000001</c:v>
                </c:pt>
                <c:pt idx="11767">
                  <c:v>0.80333089800000002</c:v>
                </c:pt>
                <c:pt idx="11768">
                  <c:v>0.905590177</c:v>
                </c:pt>
                <c:pt idx="11769">
                  <c:v>1.00250006</c:v>
                </c:pt>
                <c:pt idx="11770">
                  <c:v>1.70790339</c:v>
                </c:pt>
                <c:pt idx="11771">
                  <c:v>2.3025023899999999</c:v>
                </c:pt>
                <c:pt idx="11772">
                  <c:v>2.4049975899999998</c:v>
                </c:pt>
                <c:pt idx="11773">
                  <c:v>3.0097162700000002</c:v>
                </c:pt>
                <c:pt idx="11774">
                  <c:v>1.39999998</c:v>
                </c:pt>
                <c:pt idx="11775">
                  <c:v>1.3055890800000001</c:v>
                </c:pt>
                <c:pt idx="11776">
                  <c:v>0.302497566</c:v>
                </c:pt>
                <c:pt idx="11777">
                  <c:v>0.90500003100000004</c:v>
                </c:pt>
                <c:pt idx="11778">
                  <c:v>1</c:v>
                </c:pt>
                <c:pt idx="11779">
                  <c:v>2.30559015</c:v>
                </c:pt>
                <c:pt idx="11780">
                  <c:v>4.50558996</c:v>
                </c:pt>
                <c:pt idx="11781">
                  <c:v>2.60353565</c:v>
                </c:pt>
                <c:pt idx="11782">
                  <c:v>1.21346295</c:v>
                </c:pt>
                <c:pt idx="11783">
                  <c:v>1.5070710199999999</c:v>
                </c:pt>
                <c:pt idx="11784">
                  <c:v>1.2035355599999999</c:v>
                </c:pt>
                <c:pt idx="11785">
                  <c:v>0.80499756300000003</c:v>
                </c:pt>
                <c:pt idx="11786">
                  <c:v>1.2035355599999999</c:v>
                </c:pt>
                <c:pt idx="11787">
                  <c:v>2.3079056699999998</c:v>
                </c:pt>
                <c:pt idx="11788">
                  <c:v>5.0111803999999998</c:v>
                </c:pt>
                <c:pt idx="11789">
                  <c:v>2.3050000700000002</c:v>
                </c:pt>
                <c:pt idx="11790">
                  <c:v>0.60353553299999996</c:v>
                </c:pt>
                <c:pt idx="11791">
                  <c:v>1.10353553</c:v>
                </c:pt>
                <c:pt idx="11792">
                  <c:v>0.90249997400000004</c:v>
                </c:pt>
                <c:pt idx="11793">
                  <c:v>0.20499999799999999</c:v>
                </c:pt>
                <c:pt idx="11794">
                  <c:v>2.0999998999999998</c:v>
                </c:pt>
                <c:pt idx="11795">
                  <c:v>2.1024999599999998</c:v>
                </c:pt>
                <c:pt idx="11796">
                  <c:v>3.4037268200000002</c:v>
                </c:pt>
                <c:pt idx="11797">
                  <c:v>2.50250006</c:v>
                </c:pt>
                <c:pt idx="11798">
                  <c:v>0.80600923300000005</c:v>
                </c:pt>
                <c:pt idx="11799">
                  <c:v>0.405590177</c:v>
                </c:pt>
                <c:pt idx="11800">
                  <c:v>0.60471403599999995</c:v>
                </c:pt>
                <c:pt idx="11801">
                  <c:v>0.704999983</c:v>
                </c:pt>
                <c:pt idx="11802">
                  <c:v>1.5049999999999999</c:v>
                </c:pt>
                <c:pt idx="11803">
                  <c:v>3.5055901999999999</c:v>
                </c:pt>
                <c:pt idx="11804">
                  <c:v>4.7024974799999999</c:v>
                </c:pt>
                <c:pt idx="11805">
                  <c:v>3.6052703899999998</c:v>
                </c:pt>
                <c:pt idx="11806">
                  <c:v>1.50166428</c:v>
                </c:pt>
                <c:pt idx="11807">
                  <c:v>0.20499999799999999</c:v>
                </c:pt>
                <c:pt idx="11808">
                  <c:v>0.80500000699999996</c:v>
                </c:pt>
                <c:pt idx="11809">
                  <c:v>1.0055902000000001</c:v>
                </c:pt>
                <c:pt idx="11810">
                  <c:v>1.2999999499999999</c:v>
                </c:pt>
                <c:pt idx="11811">
                  <c:v>2.4000001000000002</c:v>
                </c:pt>
                <c:pt idx="11812">
                  <c:v>4.1023554799999999</c:v>
                </c:pt>
                <c:pt idx="11813">
                  <c:v>1.7106065800000001</c:v>
                </c:pt>
                <c:pt idx="11814">
                  <c:v>0.31641477299999998</c:v>
                </c:pt>
                <c:pt idx="11815">
                  <c:v>0.70235872300000002</c:v>
                </c:pt>
                <c:pt idx="11816">
                  <c:v>1.3025000099999999</c:v>
                </c:pt>
                <c:pt idx="11817">
                  <c:v>0.80000245599999997</c:v>
                </c:pt>
                <c:pt idx="11818">
                  <c:v>1.4025000299999999</c:v>
                </c:pt>
                <c:pt idx="11819">
                  <c:v>3.0074999299999998</c:v>
                </c:pt>
                <c:pt idx="11820">
                  <c:v>5.30353546</c:v>
                </c:pt>
                <c:pt idx="11821">
                  <c:v>3</c:v>
                </c:pt>
                <c:pt idx="11822">
                  <c:v>2.0099999899999998</c:v>
                </c:pt>
                <c:pt idx="11823">
                  <c:v>1.2050000400000001</c:v>
                </c:pt>
                <c:pt idx="11824">
                  <c:v>1.9083333</c:v>
                </c:pt>
                <c:pt idx="11825">
                  <c:v>1.2035355599999999</c:v>
                </c:pt>
                <c:pt idx="11826">
                  <c:v>1.2035355599999999</c:v>
                </c:pt>
                <c:pt idx="11827">
                  <c:v>2.6035354100000001</c:v>
                </c:pt>
                <c:pt idx="11828">
                  <c:v>5.5050001100000001</c:v>
                </c:pt>
                <c:pt idx="11829">
                  <c:v>3.50250006</c:v>
                </c:pt>
                <c:pt idx="11830">
                  <c:v>2.0999998999999998</c:v>
                </c:pt>
                <c:pt idx="11831">
                  <c:v>1.40499997</c:v>
                </c:pt>
                <c:pt idx="11832">
                  <c:v>1.3025000099999999</c:v>
                </c:pt>
                <c:pt idx="11833">
                  <c:v>0.61030775299999995</c:v>
                </c:pt>
                <c:pt idx="11834">
                  <c:v>1.0055923499999999</c:v>
                </c:pt>
                <c:pt idx="11835">
                  <c:v>2.20526958</c:v>
                </c:pt>
                <c:pt idx="11836">
                  <c:v>5.2055902500000002</c:v>
                </c:pt>
                <c:pt idx="11837">
                  <c:v>3.2049999200000001</c:v>
                </c:pt>
                <c:pt idx="11838">
                  <c:v>1.4025000299999999</c:v>
                </c:pt>
                <c:pt idx="11839">
                  <c:v>0.60249757800000003</c:v>
                </c:pt>
                <c:pt idx="11840">
                  <c:v>1.20249999</c:v>
                </c:pt>
                <c:pt idx="11841">
                  <c:v>1.30249751</c:v>
                </c:pt>
                <c:pt idx="11842">
                  <c:v>1.30559015</c:v>
                </c:pt>
                <c:pt idx="11843">
                  <c:v>2.3025000100000002</c:v>
                </c:pt>
                <c:pt idx="11844">
                  <c:v>4.8000001900000004</c:v>
                </c:pt>
                <c:pt idx="11845">
                  <c:v>2.6024999599999998</c:v>
                </c:pt>
                <c:pt idx="11846">
                  <c:v>1.01118028</c:v>
                </c:pt>
                <c:pt idx="11847">
                  <c:v>0.80849838299999999</c:v>
                </c:pt>
                <c:pt idx="11848">
                  <c:v>0.60000002399999997</c:v>
                </c:pt>
                <c:pt idx="11849">
                  <c:v>0.502499998</c:v>
                </c:pt>
                <c:pt idx="11850">
                  <c:v>1.2079056500000001</c:v>
                </c:pt>
                <c:pt idx="11851">
                  <c:v>3.2035355600000002</c:v>
                </c:pt>
                <c:pt idx="11852">
                  <c:v>4.5035338400000002</c:v>
                </c:pt>
                <c:pt idx="11853">
                  <c:v>3.2074999800000001</c:v>
                </c:pt>
                <c:pt idx="11854">
                  <c:v>1.0121334799999999</c:v>
                </c:pt>
                <c:pt idx="11855">
                  <c:v>0.90971827500000002</c:v>
                </c:pt>
                <c:pt idx="11856">
                  <c:v>0.70600926900000005</c:v>
                </c:pt>
                <c:pt idx="11857">
                  <c:v>1.00901258</c:v>
                </c:pt>
                <c:pt idx="11858">
                  <c:v>1.1074999599999999</c:v>
                </c:pt>
                <c:pt idx="11859">
                  <c:v>2.3079056699999998</c:v>
                </c:pt>
                <c:pt idx="11860">
                  <c:v>3.8025000100000002</c:v>
                </c:pt>
                <c:pt idx="11861">
                  <c:v>3.01060653</c:v>
                </c:pt>
                <c:pt idx="11862">
                  <c:v>1.20559013</c:v>
                </c:pt>
                <c:pt idx="11863">
                  <c:v>0.90353381600000005</c:v>
                </c:pt>
                <c:pt idx="11864">
                  <c:v>1.1023570300000001</c:v>
                </c:pt>
                <c:pt idx="11865">
                  <c:v>1.00250006</c:v>
                </c:pt>
                <c:pt idx="11866">
                  <c:v>1.6070710399999999</c:v>
                </c:pt>
                <c:pt idx="11867">
                  <c:v>2.40249991</c:v>
                </c:pt>
                <c:pt idx="11868">
                  <c:v>4.0070729299999996</c:v>
                </c:pt>
                <c:pt idx="11869">
                  <c:v>3.0103077900000001</c:v>
                </c:pt>
                <c:pt idx="11870">
                  <c:v>1.10901392</c:v>
                </c:pt>
                <c:pt idx="11871">
                  <c:v>0.307905704</c:v>
                </c:pt>
                <c:pt idx="11872">
                  <c:v>1.0055879400000001</c:v>
                </c:pt>
                <c:pt idx="11873">
                  <c:v>0.90249997400000004</c:v>
                </c:pt>
                <c:pt idx="11874">
                  <c:v>1.6024999600000001</c:v>
                </c:pt>
                <c:pt idx="11875">
                  <c:v>2.40333343</c:v>
                </c:pt>
                <c:pt idx="11876">
                  <c:v>3.9035356000000001</c:v>
                </c:pt>
                <c:pt idx="11877">
                  <c:v>3.01213598</c:v>
                </c:pt>
                <c:pt idx="11878">
                  <c:v>0.50372678000000004</c:v>
                </c:pt>
                <c:pt idx="11879">
                  <c:v>0.60707104199999995</c:v>
                </c:pt>
                <c:pt idx="11880">
                  <c:v>0.40000000600000002</c:v>
                </c:pt>
                <c:pt idx="11881">
                  <c:v>1.0035373000000001</c:v>
                </c:pt>
                <c:pt idx="11882">
                  <c:v>1.40372455</c:v>
                </c:pt>
                <c:pt idx="11883">
                  <c:v>2.0047140099999998</c:v>
                </c:pt>
                <c:pt idx="11884">
                  <c:v>2.80235696</c:v>
                </c:pt>
                <c:pt idx="11885">
                  <c:v>2.90471411</c:v>
                </c:pt>
                <c:pt idx="11886">
                  <c:v>0.70790571000000002</c:v>
                </c:pt>
                <c:pt idx="11887">
                  <c:v>0.403535545</c:v>
                </c:pt>
                <c:pt idx="11888">
                  <c:v>0.80471229600000005</c:v>
                </c:pt>
                <c:pt idx="11889">
                  <c:v>0.70249998599999997</c:v>
                </c:pt>
                <c:pt idx="11890">
                  <c:v>1.30559015</c:v>
                </c:pt>
                <c:pt idx="11891">
                  <c:v>2.7025001</c:v>
                </c:pt>
                <c:pt idx="11892">
                  <c:v>4.6035337399999996</c:v>
                </c:pt>
                <c:pt idx="11893">
                  <c:v>3.50250006</c:v>
                </c:pt>
                <c:pt idx="11894">
                  <c:v>1.90707111</c:v>
                </c:pt>
                <c:pt idx="11895">
                  <c:v>1.00849831</c:v>
                </c:pt>
                <c:pt idx="11896">
                  <c:v>0.40000000600000002</c:v>
                </c:pt>
                <c:pt idx="11897">
                  <c:v>0.80901390299999998</c:v>
                </c:pt>
                <c:pt idx="11898">
                  <c:v>1.2055923900000001</c:v>
                </c:pt>
                <c:pt idx="11899">
                  <c:v>2.1035354100000001</c:v>
                </c:pt>
                <c:pt idx="11900">
                  <c:v>3.3103053600000001</c:v>
                </c:pt>
                <c:pt idx="11901">
                  <c:v>3.30353546</c:v>
                </c:pt>
                <c:pt idx="11902">
                  <c:v>1.70353723</c:v>
                </c:pt>
                <c:pt idx="11903">
                  <c:v>0.90314096200000005</c:v>
                </c:pt>
                <c:pt idx="11904">
                  <c:v>1.01118028</c:v>
                </c:pt>
                <c:pt idx="11905">
                  <c:v>0.70249998599999997</c:v>
                </c:pt>
                <c:pt idx="11906">
                  <c:v>2</c:v>
                </c:pt>
                <c:pt idx="11907">
                  <c:v>2.5055901999999999</c:v>
                </c:pt>
                <c:pt idx="11908">
                  <c:v>4.3024997699999998</c:v>
                </c:pt>
                <c:pt idx="11909">
                  <c:v>3.6055901100000001</c:v>
                </c:pt>
                <c:pt idx="11910">
                  <c:v>0.905590177</c:v>
                </c:pt>
                <c:pt idx="11911">
                  <c:v>0.80901384399999998</c:v>
                </c:pt>
                <c:pt idx="11912">
                  <c:v>0.30353382200000001</c:v>
                </c:pt>
                <c:pt idx="11913">
                  <c:v>0.10249999899999999</c:v>
                </c:pt>
                <c:pt idx="11914">
                  <c:v>1.5055902000000001</c:v>
                </c:pt>
                <c:pt idx="11915">
                  <c:v>2.9024975300000002</c:v>
                </c:pt>
                <c:pt idx="11916">
                  <c:v>5.0075001700000001</c:v>
                </c:pt>
                <c:pt idx="11917">
                  <c:v>2.6068718400000002</c:v>
                </c:pt>
                <c:pt idx="11918">
                  <c:v>1.8035355799999999</c:v>
                </c:pt>
                <c:pt idx="11919">
                  <c:v>0.207905695</c:v>
                </c:pt>
                <c:pt idx="11920">
                  <c:v>0.50749999300000004</c:v>
                </c:pt>
                <c:pt idx="11921">
                  <c:v>0.70559018900000003</c:v>
                </c:pt>
                <c:pt idx="11922">
                  <c:v>1.50372672</c:v>
                </c:pt>
                <c:pt idx="11923">
                  <c:v>2.7999999500000001</c:v>
                </c:pt>
                <c:pt idx="11924">
                  <c:v>5.1068739900000004</c:v>
                </c:pt>
                <c:pt idx="11925">
                  <c:v>3.30353546</c:v>
                </c:pt>
                <c:pt idx="11926">
                  <c:v>1.6055902200000001</c:v>
                </c:pt>
                <c:pt idx="11927">
                  <c:v>1.3033309</c:v>
                </c:pt>
                <c:pt idx="11928">
                  <c:v>1.7035337699999999</c:v>
                </c:pt>
                <c:pt idx="11929">
                  <c:v>0.80353724999999998</c:v>
                </c:pt>
                <c:pt idx="11930">
                  <c:v>1.7035337699999999</c:v>
                </c:pt>
                <c:pt idx="11931">
                  <c:v>2.3050000700000002</c:v>
                </c:pt>
                <c:pt idx="11932">
                  <c:v>4.2024998699999996</c:v>
                </c:pt>
                <c:pt idx="11933">
                  <c:v>2.8079056699999998</c:v>
                </c:pt>
                <c:pt idx="11934">
                  <c:v>1.10527277</c:v>
                </c:pt>
                <c:pt idx="11935">
                  <c:v>0.80558907999999996</c:v>
                </c:pt>
                <c:pt idx="11936">
                  <c:v>0.90558910400000003</c:v>
                </c:pt>
                <c:pt idx="11937">
                  <c:v>0.103535533</c:v>
                </c:pt>
                <c:pt idx="11938">
                  <c:v>1.5035355100000001</c:v>
                </c:pt>
                <c:pt idx="11939">
                  <c:v>3.2035355600000002</c:v>
                </c:pt>
                <c:pt idx="11940">
                  <c:v>5.10707092</c:v>
                </c:pt>
                <c:pt idx="11941">
                  <c:v>3.0035371799999999</c:v>
                </c:pt>
                <c:pt idx="11942">
                  <c:v>1.3035355799999999</c:v>
                </c:pt>
                <c:pt idx="11943">
                  <c:v>0.60901391500000002</c:v>
                </c:pt>
                <c:pt idx="11944">
                  <c:v>0.70353555700000003</c:v>
                </c:pt>
                <c:pt idx="11945">
                  <c:v>0.70353382799999997</c:v>
                </c:pt>
                <c:pt idx="11946">
                  <c:v>1.90897524</c:v>
                </c:pt>
                <c:pt idx="11947">
                  <c:v>2.00250006</c:v>
                </c:pt>
                <c:pt idx="11948">
                  <c:v>5.3037266699999996</c:v>
                </c:pt>
                <c:pt idx="11949">
                  <c:v>3.50598359</c:v>
                </c:pt>
                <c:pt idx="11950">
                  <c:v>3.1070728299999999</c:v>
                </c:pt>
                <c:pt idx="11951">
                  <c:v>2.4055903000000001</c:v>
                </c:pt>
                <c:pt idx="11952">
                  <c:v>1.6022221999999999</c:v>
                </c:pt>
                <c:pt idx="11953">
                  <c:v>0.60471403599999995</c:v>
                </c:pt>
                <c:pt idx="11954">
                  <c:v>1.7037267700000001</c:v>
                </c:pt>
                <c:pt idx="11955">
                  <c:v>3.0024976699999999</c:v>
                </c:pt>
                <c:pt idx="11956">
                  <c:v>3.60353565</c:v>
                </c:pt>
                <c:pt idx="11957">
                  <c:v>4.3079047199999998</c:v>
                </c:pt>
                <c:pt idx="11958">
                  <c:v>1.6037267399999999</c:v>
                </c:pt>
                <c:pt idx="11959">
                  <c:v>2.6023588200000001</c:v>
                </c:pt>
                <c:pt idx="11960">
                  <c:v>1.5049999999999999</c:v>
                </c:pt>
                <c:pt idx="11961">
                  <c:v>1.0055902000000001</c:v>
                </c:pt>
                <c:pt idx="11962">
                  <c:v>1.50235534</c:v>
                </c:pt>
                <c:pt idx="11963">
                  <c:v>2.1016666900000001</c:v>
                </c:pt>
                <c:pt idx="11964">
                  <c:v>4.3049998299999999</c:v>
                </c:pt>
                <c:pt idx="11965">
                  <c:v>4.20790577</c:v>
                </c:pt>
                <c:pt idx="11966">
                  <c:v>3.1070711599999998</c:v>
                </c:pt>
                <c:pt idx="11967">
                  <c:v>1.5050025</c:v>
                </c:pt>
                <c:pt idx="11968">
                  <c:v>0.902357042</c:v>
                </c:pt>
                <c:pt idx="11969">
                  <c:v>1.40250242</c:v>
                </c:pt>
                <c:pt idx="11970">
                  <c:v>1.90897524</c:v>
                </c:pt>
                <c:pt idx="11971">
                  <c:v>2.50250006</c:v>
                </c:pt>
                <c:pt idx="11972">
                  <c:v>4.2023568200000003</c:v>
                </c:pt>
                <c:pt idx="11973">
                  <c:v>3.90790558</c:v>
                </c:pt>
                <c:pt idx="11974">
                  <c:v>1.4025000299999999</c:v>
                </c:pt>
                <c:pt idx="11975">
                  <c:v>0.90790569799999998</c:v>
                </c:pt>
                <c:pt idx="11976">
                  <c:v>0.30471405400000001</c:v>
                </c:pt>
                <c:pt idx="11977">
                  <c:v>0.50166666500000001</c:v>
                </c:pt>
                <c:pt idx="11978">
                  <c:v>1.60353553</c:v>
                </c:pt>
                <c:pt idx="11979">
                  <c:v>2.5035355099999999</c:v>
                </c:pt>
                <c:pt idx="11980">
                  <c:v>4.8055901499999996</c:v>
                </c:pt>
                <c:pt idx="11981">
                  <c:v>3.4074976399999999</c:v>
                </c:pt>
                <c:pt idx="11982">
                  <c:v>1.2035355599999999</c:v>
                </c:pt>
                <c:pt idx="11983">
                  <c:v>0.90707105399999999</c:v>
                </c:pt>
                <c:pt idx="11984">
                  <c:v>1.30499995</c:v>
                </c:pt>
                <c:pt idx="11985">
                  <c:v>1.0035373000000001</c:v>
                </c:pt>
                <c:pt idx="11986">
                  <c:v>1.5050025</c:v>
                </c:pt>
                <c:pt idx="11987">
                  <c:v>2.6024975800000001</c:v>
                </c:pt>
                <c:pt idx="11988">
                  <c:v>6.0023570099999999</c:v>
                </c:pt>
                <c:pt idx="11989">
                  <c:v>4.8052706699999996</c:v>
                </c:pt>
                <c:pt idx="11990">
                  <c:v>2.8055934900000001</c:v>
                </c:pt>
                <c:pt idx="11991">
                  <c:v>1.90750003</c:v>
                </c:pt>
                <c:pt idx="11992">
                  <c:v>2.0000033400000001</c:v>
                </c:pt>
                <c:pt idx="11993">
                  <c:v>1.40333581</c:v>
                </c:pt>
                <c:pt idx="11994">
                  <c:v>1.7023587200000001</c:v>
                </c:pt>
                <c:pt idx="11995">
                  <c:v>2.7055902500000002</c:v>
                </c:pt>
                <c:pt idx="11996">
                  <c:v>4.2024998699999996</c:v>
                </c:pt>
                <c:pt idx="11997">
                  <c:v>4.8025026300000002</c:v>
                </c:pt>
                <c:pt idx="11998">
                  <c:v>3.2025001</c:v>
                </c:pt>
                <c:pt idx="11999">
                  <c:v>2.80353546</c:v>
                </c:pt>
                <c:pt idx="12000">
                  <c:v>2.2035319800000002</c:v>
                </c:pt>
                <c:pt idx="12001">
                  <c:v>1.0035355100000001</c:v>
                </c:pt>
                <c:pt idx="12002">
                  <c:v>1.6055902200000001</c:v>
                </c:pt>
                <c:pt idx="12003">
                  <c:v>2.8055913399999999</c:v>
                </c:pt>
                <c:pt idx="12004">
                  <c:v>4.9055557299999997</c:v>
                </c:pt>
                <c:pt idx="12005">
                  <c:v>4.4025001499999998</c:v>
                </c:pt>
                <c:pt idx="12006">
                  <c:v>2.8037266700000001</c:v>
                </c:pt>
                <c:pt idx="12007">
                  <c:v>1.00750005</c:v>
                </c:pt>
                <c:pt idx="12008">
                  <c:v>1.4025000299999999</c:v>
                </c:pt>
                <c:pt idx="12009">
                  <c:v>0.61060661100000002</c:v>
                </c:pt>
                <c:pt idx="12010">
                  <c:v>1.4047139900000001</c:v>
                </c:pt>
                <c:pt idx="12011">
                  <c:v>2.3025000100000002</c:v>
                </c:pt>
                <c:pt idx="12012">
                  <c:v>4.6024999600000003</c:v>
                </c:pt>
                <c:pt idx="12013">
                  <c:v>2.80687189</c:v>
                </c:pt>
                <c:pt idx="12014">
                  <c:v>1.01213419</c:v>
                </c:pt>
                <c:pt idx="12015">
                  <c:v>0.70372569600000001</c:v>
                </c:pt>
                <c:pt idx="12016">
                  <c:v>1.2074546799999999</c:v>
                </c:pt>
                <c:pt idx="12017">
                  <c:v>0.50353384000000001</c:v>
                </c:pt>
                <c:pt idx="12018">
                  <c:v>2.2035355600000002</c:v>
                </c:pt>
                <c:pt idx="12019">
                  <c:v>2.90499997</c:v>
                </c:pt>
                <c:pt idx="12020">
                  <c:v>4.9025001499999998</c:v>
                </c:pt>
                <c:pt idx="12021">
                  <c:v>3.40790558</c:v>
                </c:pt>
                <c:pt idx="12022">
                  <c:v>1.6074999599999999</c:v>
                </c:pt>
                <c:pt idx="12023">
                  <c:v>0.80559235799999995</c:v>
                </c:pt>
                <c:pt idx="12024">
                  <c:v>1.39999998</c:v>
                </c:pt>
                <c:pt idx="12025">
                  <c:v>1.1055901100000001</c:v>
                </c:pt>
                <c:pt idx="12026">
                  <c:v>2.1023569100000001</c:v>
                </c:pt>
                <c:pt idx="12027">
                  <c:v>2.2049999200000001</c:v>
                </c:pt>
                <c:pt idx="12028">
                  <c:v>5.4024977700000001</c:v>
                </c:pt>
                <c:pt idx="12029">
                  <c:v>2.7074534899999998</c:v>
                </c:pt>
                <c:pt idx="12030">
                  <c:v>0.40707105399999999</c:v>
                </c:pt>
                <c:pt idx="12031">
                  <c:v>0.61030775299999995</c:v>
                </c:pt>
                <c:pt idx="12032">
                  <c:v>2.0035355099999999</c:v>
                </c:pt>
                <c:pt idx="12033">
                  <c:v>1.30707109</c:v>
                </c:pt>
                <c:pt idx="12034">
                  <c:v>2.30353546</c:v>
                </c:pt>
                <c:pt idx="12035">
                  <c:v>2.5055923500000001</c:v>
                </c:pt>
                <c:pt idx="12036">
                  <c:v>5.7023568200000003</c:v>
                </c:pt>
                <c:pt idx="12037">
                  <c:v>2.7111814000000001</c:v>
                </c:pt>
                <c:pt idx="12038">
                  <c:v>1.5</c:v>
                </c:pt>
                <c:pt idx="12039">
                  <c:v>1.2066642000000001</c:v>
                </c:pt>
                <c:pt idx="12040">
                  <c:v>1.60353386</c:v>
                </c:pt>
                <c:pt idx="12041">
                  <c:v>0.60559016499999996</c:v>
                </c:pt>
                <c:pt idx="12042">
                  <c:v>2.40499997</c:v>
                </c:pt>
                <c:pt idx="12043">
                  <c:v>2.50895929</c:v>
                </c:pt>
                <c:pt idx="12044">
                  <c:v>4.50250006</c:v>
                </c:pt>
                <c:pt idx="12045">
                  <c:v>3.0079057200000001</c:v>
                </c:pt>
                <c:pt idx="12046">
                  <c:v>1.0079033399999999</c:v>
                </c:pt>
                <c:pt idx="12047">
                  <c:v>0.40559014700000001</c:v>
                </c:pt>
                <c:pt idx="12048">
                  <c:v>0.80559015300000003</c:v>
                </c:pt>
                <c:pt idx="12049">
                  <c:v>0.70559018900000003</c:v>
                </c:pt>
                <c:pt idx="12050">
                  <c:v>1.8025000099999999</c:v>
                </c:pt>
                <c:pt idx="12051">
                  <c:v>3.6055901100000001</c:v>
                </c:pt>
                <c:pt idx="12052">
                  <c:v>4.8024997699999998</c:v>
                </c:pt>
                <c:pt idx="12053">
                  <c:v>3.3050000700000002</c:v>
                </c:pt>
                <c:pt idx="12054">
                  <c:v>1.20235705</c:v>
                </c:pt>
                <c:pt idx="12055">
                  <c:v>1.1052705</c:v>
                </c:pt>
                <c:pt idx="12056">
                  <c:v>0.405590177</c:v>
                </c:pt>
                <c:pt idx="12057">
                  <c:v>1.0049999999999999</c:v>
                </c:pt>
                <c:pt idx="12058">
                  <c:v>1.4055901799999999</c:v>
                </c:pt>
                <c:pt idx="12059">
                  <c:v>2.8050000700000002</c:v>
                </c:pt>
                <c:pt idx="12060">
                  <c:v>5.6024999600000003</c:v>
                </c:pt>
                <c:pt idx="12061">
                  <c:v>4.7024998699999996</c:v>
                </c:pt>
                <c:pt idx="12062">
                  <c:v>2.0103077900000001</c:v>
                </c:pt>
                <c:pt idx="12063">
                  <c:v>2.1079056299999999</c:v>
                </c:pt>
                <c:pt idx="12064">
                  <c:v>2.3025000100000002</c:v>
                </c:pt>
                <c:pt idx="12065">
                  <c:v>0.89999997600000003</c:v>
                </c:pt>
                <c:pt idx="12066">
                  <c:v>1</c:v>
                </c:pt>
                <c:pt idx="12067">
                  <c:v>2.6035354100000001</c:v>
                </c:pt>
                <c:pt idx="12068">
                  <c:v>6.6100001300000004</c:v>
                </c:pt>
                <c:pt idx="12069">
                  <c:v>4.8097181300000003</c:v>
                </c:pt>
                <c:pt idx="12070">
                  <c:v>2.3052704300000002</c:v>
                </c:pt>
                <c:pt idx="12071">
                  <c:v>0.90166664100000005</c:v>
                </c:pt>
                <c:pt idx="12072">
                  <c:v>1.1024999600000001</c:v>
                </c:pt>
                <c:pt idx="12073">
                  <c:v>0.50166666500000001</c:v>
                </c:pt>
                <c:pt idx="12074">
                  <c:v>1.40235698</c:v>
                </c:pt>
                <c:pt idx="12075">
                  <c:v>2.8025000100000002</c:v>
                </c:pt>
                <c:pt idx="12076">
                  <c:v>6.50250006</c:v>
                </c:pt>
                <c:pt idx="12077">
                  <c:v>3.00250006</c:v>
                </c:pt>
                <c:pt idx="12078">
                  <c:v>1.1037246000000001</c:v>
                </c:pt>
                <c:pt idx="12079">
                  <c:v>0.20559017399999999</c:v>
                </c:pt>
                <c:pt idx="12080">
                  <c:v>1.0055902000000001</c:v>
                </c:pt>
                <c:pt idx="12081">
                  <c:v>0.40250000400000002</c:v>
                </c:pt>
                <c:pt idx="12082">
                  <c:v>2.10745358</c:v>
                </c:pt>
                <c:pt idx="12083">
                  <c:v>2.80559015</c:v>
                </c:pt>
                <c:pt idx="12084">
                  <c:v>7.10559034</c:v>
                </c:pt>
                <c:pt idx="12085">
                  <c:v>2.80559015</c:v>
                </c:pt>
                <c:pt idx="12086">
                  <c:v>1.30901384</c:v>
                </c:pt>
                <c:pt idx="12087">
                  <c:v>1.1074999599999999</c:v>
                </c:pt>
                <c:pt idx="12088">
                  <c:v>0.60353553299999996</c:v>
                </c:pt>
                <c:pt idx="12089">
                  <c:v>0.5</c:v>
                </c:pt>
                <c:pt idx="12090">
                  <c:v>1.5079057199999999</c:v>
                </c:pt>
                <c:pt idx="12091">
                  <c:v>2.90499997</c:v>
                </c:pt>
                <c:pt idx="12092">
                  <c:v>7.2049999199999997</c:v>
                </c:pt>
                <c:pt idx="12093">
                  <c:v>3.21030784</c:v>
                </c:pt>
                <c:pt idx="12094">
                  <c:v>1.10790575</c:v>
                </c:pt>
                <c:pt idx="12095">
                  <c:v>0.40790569799999998</c:v>
                </c:pt>
                <c:pt idx="12096">
                  <c:v>0.30000001199999998</c:v>
                </c:pt>
                <c:pt idx="12097">
                  <c:v>0.60559016499999996</c:v>
                </c:pt>
                <c:pt idx="12098">
                  <c:v>1.6050000200000001</c:v>
                </c:pt>
                <c:pt idx="12099">
                  <c:v>3.6097183199999998</c:v>
                </c:pt>
                <c:pt idx="12100">
                  <c:v>5.7074537300000001</c:v>
                </c:pt>
                <c:pt idx="12101">
                  <c:v>3.3025000100000002</c:v>
                </c:pt>
                <c:pt idx="12102">
                  <c:v>1.00250006</c:v>
                </c:pt>
                <c:pt idx="12103">
                  <c:v>0.90372675700000005</c:v>
                </c:pt>
                <c:pt idx="12104">
                  <c:v>0.80235701800000003</c:v>
                </c:pt>
                <c:pt idx="12105">
                  <c:v>0.20849835899999999</c:v>
                </c:pt>
                <c:pt idx="12106">
                  <c:v>1.0023570100000001</c:v>
                </c:pt>
                <c:pt idx="12107">
                  <c:v>4.1075000800000003</c:v>
                </c:pt>
                <c:pt idx="12108">
                  <c:v>6.2055902500000002</c:v>
                </c:pt>
                <c:pt idx="12109">
                  <c:v>2.9055900600000002</c:v>
                </c:pt>
                <c:pt idx="12110">
                  <c:v>0.905590177</c:v>
                </c:pt>
                <c:pt idx="12111">
                  <c:v>0.80333334199999995</c:v>
                </c:pt>
                <c:pt idx="12112">
                  <c:v>0.506871819</c:v>
                </c:pt>
                <c:pt idx="12113">
                  <c:v>0.20901387900000001</c:v>
                </c:pt>
                <c:pt idx="12114">
                  <c:v>1.60333335</c:v>
                </c:pt>
                <c:pt idx="12115">
                  <c:v>3.70707107</c:v>
                </c:pt>
                <c:pt idx="12116">
                  <c:v>5.8106064799999997</c:v>
                </c:pt>
                <c:pt idx="12117">
                  <c:v>3.0055880500000001</c:v>
                </c:pt>
                <c:pt idx="12118">
                  <c:v>1.70249999</c:v>
                </c:pt>
                <c:pt idx="12119">
                  <c:v>0.71030777700000003</c:v>
                </c:pt>
                <c:pt idx="12120">
                  <c:v>0.102502443</c:v>
                </c:pt>
                <c:pt idx="12121">
                  <c:v>0.31000244599999999</c:v>
                </c:pt>
                <c:pt idx="12122">
                  <c:v>1.30559015</c:v>
                </c:pt>
                <c:pt idx="12123">
                  <c:v>2.8035337899999999</c:v>
                </c:pt>
                <c:pt idx="12124">
                  <c:v>5.3070712100000001</c:v>
                </c:pt>
                <c:pt idx="12125">
                  <c:v>3.7047123900000001</c:v>
                </c:pt>
                <c:pt idx="12126">
                  <c:v>1.70901382</c:v>
                </c:pt>
                <c:pt idx="12127">
                  <c:v>1.0103077899999999</c:v>
                </c:pt>
                <c:pt idx="12128">
                  <c:v>1.7000000500000001</c:v>
                </c:pt>
                <c:pt idx="12129">
                  <c:v>1.8068712899999999</c:v>
                </c:pt>
                <c:pt idx="12130">
                  <c:v>2.0037279099999998</c:v>
                </c:pt>
                <c:pt idx="12131">
                  <c:v>2.9084959000000001</c:v>
                </c:pt>
                <c:pt idx="12132">
                  <c:v>5.3000001900000004</c:v>
                </c:pt>
                <c:pt idx="12133">
                  <c:v>3.50785685</c:v>
                </c:pt>
                <c:pt idx="12134">
                  <c:v>1.30687189</c:v>
                </c:pt>
                <c:pt idx="12135">
                  <c:v>2.10353565</c:v>
                </c:pt>
                <c:pt idx="12136">
                  <c:v>0.71117925599999998</c:v>
                </c:pt>
                <c:pt idx="12137">
                  <c:v>0.40555557599999997</c:v>
                </c:pt>
                <c:pt idx="12138">
                  <c:v>1.7074999799999999</c:v>
                </c:pt>
                <c:pt idx="12139">
                  <c:v>2.80687189</c:v>
                </c:pt>
                <c:pt idx="12140">
                  <c:v>6.2035355599999997</c:v>
                </c:pt>
                <c:pt idx="12141">
                  <c:v>3.9052705799999998</c:v>
                </c:pt>
                <c:pt idx="12142">
                  <c:v>1.70707107</c:v>
                </c:pt>
                <c:pt idx="12143">
                  <c:v>1.9033333100000001</c:v>
                </c:pt>
                <c:pt idx="12144">
                  <c:v>1.5035373000000001</c:v>
                </c:pt>
                <c:pt idx="12145">
                  <c:v>0.91000002599999996</c:v>
                </c:pt>
                <c:pt idx="12146">
                  <c:v>1.60558903</c:v>
                </c:pt>
                <c:pt idx="12147">
                  <c:v>3.3025000100000002</c:v>
                </c:pt>
                <c:pt idx="12148">
                  <c:v>7.00250006</c:v>
                </c:pt>
                <c:pt idx="12149">
                  <c:v>4.8074998899999999</c:v>
                </c:pt>
                <c:pt idx="12150">
                  <c:v>1.8075000000000001</c:v>
                </c:pt>
                <c:pt idx="12151">
                  <c:v>1.3055890800000001</c:v>
                </c:pt>
                <c:pt idx="12152">
                  <c:v>1.0079048900000001</c:v>
                </c:pt>
                <c:pt idx="12153">
                  <c:v>1.0055902000000001</c:v>
                </c:pt>
                <c:pt idx="12154">
                  <c:v>1.60790575</c:v>
                </c:pt>
                <c:pt idx="12155">
                  <c:v>2.8033332799999999</c:v>
                </c:pt>
                <c:pt idx="12156">
                  <c:v>6.6024999600000003</c:v>
                </c:pt>
                <c:pt idx="12157">
                  <c:v>2.90499997</c:v>
                </c:pt>
                <c:pt idx="12158">
                  <c:v>1.3055890800000001</c:v>
                </c:pt>
                <c:pt idx="12159">
                  <c:v>1.0070710199999999</c:v>
                </c:pt>
                <c:pt idx="12160">
                  <c:v>0.30559346100000001</c:v>
                </c:pt>
                <c:pt idx="12161">
                  <c:v>0.602500021</c:v>
                </c:pt>
                <c:pt idx="12162">
                  <c:v>2.2049999200000001</c:v>
                </c:pt>
                <c:pt idx="12163">
                  <c:v>3.40499997</c:v>
                </c:pt>
                <c:pt idx="12164">
                  <c:v>4.6000022899999999</c:v>
                </c:pt>
                <c:pt idx="12165">
                  <c:v>3.0066642799999999</c:v>
                </c:pt>
                <c:pt idx="12166">
                  <c:v>1.70235705</c:v>
                </c:pt>
                <c:pt idx="12167">
                  <c:v>0.80372679199999997</c:v>
                </c:pt>
                <c:pt idx="12168">
                  <c:v>0.61178511400000002</c:v>
                </c:pt>
                <c:pt idx="12169">
                  <c:v>0.103535533</c:v>
                </c:pt>
                <c:pt idx="12170">
                  <c:v>1.39999998</c:v>
                </c:pt>
                <c:pt idx="12171">
                  <c:v>2.6055912999999999</c:v>
                </c:pt>
                <c:pt idx="12172">
                  <c:v>6.2056632</c:v>
                </c:pt>
                <c:pt idx="12173">
                  <c:v>2.8060078599999998</c:v>
                </c:pt>
                <c:pt idx="12174">
                  <c:v>0.60790258600000002</c:v>
                </c:pt>
                <c:pt idx="12175">
                  <c:v>1.00686944</c:v>
                </c:pt>
                <c:pt idx="12176">
                  <c:v>1.3033332799999999</c:v>
                </c:pt>
                <c:pt idx="12177">
                  <c:v>0.204997554</c:v>
                </c:pt>
                <c:pt idx="12178">
                  <c:v>1.8083318500000001</c:v>
                </c:pt>
                <c:pt idx="12179">
                  <c:v>3.5023570099999999</c:v>
                </c:pt>
                <c:pt idx="12180">
                  <c:v>6.0035357500000002</c:v>
                </c:pt>
                <c:pt idx="12181">
                  <c:v>2.9055903000000001</c:v>
                </c:pt>
                <c:pt idx="12182">
                  <c:v>1.60353386</c:v>
                </c:pt>
                <c:pt idx="12183">
                  <c:v>1.6074999599999999</c:v>
                </c:pt>
                <c:pt idx="12184">
                  <c:v>1.5</c:v>
                </c:pt>
                <c:pt idx="12185">
                  <c:v>1.00666666</c:v>
                </c:pt>
                <c:pt idx="12186">
                  <c:v>1.70166671</c:v>
                </c:pt>
                <c:pt idx="12187">
                  <c:v>2.90566564</c:v>
                </c:pt>
                <c:pt idx="12188">
                  <c:v>6.8024997699999998</c:v>
                </c:pt>
                <c:pt idx="12189">
                  <c:v>3.6111803099999999</c:v>
                </c:pt>
                <c:pt idx="12190">
                  <c:v>1.2068718700000001</c:v>
                </c:pt>
                <c:pt idx="12191">
                  <c:v>0.80250001000000004</c:v>
                </c:pt>
                <c:pt idx="12192">
                  <c:v>0.30750000500000002</c:v>
                </c:pt>
                <c:pt idx="12193">
                  <c:v>0.90558904399999995</c:v>
                </c:pt>
                <c:pt idx="12194">
                  <c:v>1.5</c:v>
                </c:pt>
                <c:pt idx="12195">
                  <c:v>3.2049999200000001</c:v>
                </c:pt>
                <c:pt idx="12196">
                  <c:v>6.0024843199999998</c:v>
                </c:pt>
                <c:pt idx="12197">
                  <c:v>3.2111804500000001</c:v>
                </c:pt>
                <c:pt idx="12198">
                  <c:v>1.7083308699999999</c:v>
                </c:pt>
                <c:pt idx="12199">
                  <c:v>0.90166908499999998</c:v>
                </c:pt>
                <c:pt idx="12200">
                  <c:v>0.202358752</c:v>
                </c:pt>
                <c:pt idx="12201">
                  <c:v>0.70558905599999999</c:v>
                </c:pt>
                <c:pt idx="12202">
                  <c:v>1.20249999</c:v>
                </c:pt>
                <c:pt idx="12203">
                  <c:v>3.50372672</c:v>
                </c:pt>
                <c:pt idx="12204">
                  <c:v>5.7049999199999997</c:v>
                </c:pt>
                <c:pt idx="12205">
                  <c:v>3.1055901100000001</c:v>
                </c:pt>
                <c:pt idx="12206">
                  <c:v>1.8075000000000001</c:v>
                </c:pt>
                <c:pt idx="12207">
                  <c:v>0.70790571000000002</c:v>
                </c:pt>
                <c:pt idx="12208">
                  <c:v>0.703726768</c:v>
                </c:pt>
                <c:pt idx="12209">
                  <c:v>0.40707105399999999</c:v>
                </c:pt>
                <c:pt idx="12210">
                  <c:v>2.0024976699999999</c:v>
                </c:pt>
                <c:pt idx="12211">
                  <c:v>4.3025026300000002</c:v>
                </c:pt>
                <c:pt idx="12212">
                  <c:v>6.2035355599999997</c:v>
                </c:pt>
                <c:pt idx="12213">
                  <c:v>3.4055900600000002</c:v>
                </c:pt>
                <c:pt idx="12214">
                  <c:v>0.802497566</c:v>
                </c:pt>
                <c:pt idx="12215">
                  <c:v>0.50901251999999997</c:v>
                </c:pt>
                <c:pt idx="12216">
                  <c:v>0.30250000999999999</c:v>
                </c:pt>
                <c:pt idx="12217">
                  <c:v>1.1055902200000001</c:v>
                </c:pt>
                <c:pt idx="12218">
                  <c:v>1.4000024799999999</c:v>
                </c:pt>
                <c:pt idx="12219">
                  <c:v>2.7055902500000002</c:v>
                </c:pt>
                <c:pt idx="12220">
                  <c:v>6.0049977300000004</c:v>
                </c:pt>
                <c:pt idx="12221">
                  <c:v>2.6024999599999998</c:v>
                </c:pt>
                <c:pt idx="12222">
                  <c:v>0.905590177</c:v>
                </c:pt>
                <c:pt idx="12223">
                  <c:v>0.70558798300000003</c:v>
                </c:pt>
                <c:pt idx="12224">
                  <c:v>0.403535545</c:v>
                </c:pt>
                <c:pt idx="12225">
                  <c:v>1.70249999</c:v>
                </c:pt>
                <c:pt idx="12226">
                  <c:v>3.0999998999999998</c:v>
                </c:pt>
                <c:pt idx="12227">
                  <c:v>3.1075000799999999</c:v>
                </c:pt>
                <c:pt idx="12228">
                  <c:v>6.4050002099999999</c:v>
                </c:pt>
                <c:pt idx="12229">
                  <c:v>4.3025026300000002</c:v>
                </c:pt>
                <c:pt idx="12230">
                  <c:v>1.90750003</c:v>
                </c:pt>
                <c:pt idx="12231">
                  <c:v>0.40600925700000001</c:v>
                </c:pt>
                <c:pt idx="12232">
                  <c:v>2.1055901100000001</c:v>
                </c:pt>
                <c:pt idx="12233">
                  <c:v>3.1059834999999998</c:v>
                </c:pt>
                <c:pt idx="12234">
                  <c:v>3.7025001</c:v>
                </c:pt>
                <c:pt idx="12235">
                  <c:v>3.5033333299999998</c:v>
                </c:pt>
                <c:pt idx="12236">
                  <c:v>7.4055900599999998</c:v>
                </c:pt>
                <c:pt idx="12237">
                  <c:v>4.5083308200000003</c:v>
                </c:pt>
                <c:pt idx="12238">
                  <c:v>1.6024999600000001</c:v>
                </c:pt>
                <c:pt idx="12239">
                  <c:v>0.704999983</c:v>
                </c:pt>
                <c:pt idx="12240">
                  <c:v>1.00353384</c:v>
                </c:pt>
                <c:pt idx="12241">
                  <c:v>1.20500243</c:v>
                </c:pt>
                <c:pt idx="12242">
                  <c:v>2.2050023099999998</c:v>
                </c:pt>
                <c:pt idx="12243">
                  <c:v>3.0052704800000001</c:v>
                </c:pt>
                <c:pt idx="12244">
                  <c:v>6.7100000399999997</c:v>
                </c:pt>
                <c:pt idx="12245">
                  <c:v>3.30559015</c:v>
                </c:pt>
                <c:pt idx="12246">
                  <c:v>0.80250001000000004</c:v>
                </c:pt>
                <c:pt idx="12247">
                  <c:v>0.607500017</c:v>
                </c:pt>
                <c:pt idx="12248">
                  <c:v>1.00250006</c:v>
                </c:pt>
                <c:pt idx="12249">
                  <c:v>1.40559232</c:v>
                </c:pt>
                <c:pt idx="12250">
                  <c:v>2.3025000100000002</c:v>
                </c:pt>
                <c:pt idx="12251">
                  <c:v>3.1016666900000001</c:v>
                </c:pt>
                <c:pt idx="12252">
                  <c:v>5.2035355599999997</c:v>
                </c:pt>
                <c:pt idx="12253">
                  <c:v>2.70790577</c:v>
                </c:pt>
                <c:pt idx="12254">
                  <c:v>1.60333335</c:v>
                </c:pt>
                <c:pt idx="12255">
                  <c:v>1.3075000000000001</c:v>
                </c:pt>
                <c:pt idx="12256">
                  <c:v>0.20559017399999999</c:v>
                </c:pt>
                <c:pt idx="12257">
                  <c:v>1.4055901799999999</c:v>
                </c:pt>
                <c:pt idx="12258">
                  <c:v>1.40235698</c:v>
                </c:pt>
                <c:pt idx="12259">
                  <c:v>3.1049976300000002</c:v>
                </c:pt>
                <c:pt idx="12260">
                  <c:v>3.40471244</c:v>
                </c:pt>
                <c:pt idx="12261">
                  <c:v>1.8103077400000001</c:v>
                </c:pt>
                <c:pt idx="12262">
                  <c:v>1.00372672</c:v>
                </c:pt>
                <c:pt idx="12263">
                  <c:v>1.00250006</c:v>
                </c:pt>
                <c:pt idx="12264">
                  <c:v>1.20249999</c:v>
                </c:pt>
                <c:pt idx="12265">
                  <c:v>2.1050000199999999</c:v>
                </c:pt>
                <c:pt idx="12266">
                  <c:v>0.704999983</c:v>
                </c:pt>
                <c:pt idx="12267">
                  <c:v>2.4035337000000001</c:v>
                </c:pt>
                <c:pt idx="12268">
                  <c:v>3.0050001100000001</c:v>
                </c:pt>
                <c:pt idx="12269">
                  <c:v>2.00250006</c:v>
                </c:pt>
                <c:pt idx="12270">
                  <c:v>1.9025000299999999</c:v>
                </c:pt>
                <c:pt idx="12271">
                  <c:v>1.7999999499999999</c:v>
                </c:pt>
                <c:pt idx="12272">
                  <c:v>0.903535545</c:v>
                </c:pt>
                <c:pt idx="12273">
                  <c:v>0.40235701200000001</c:v>
                </c:pt>
                <c:pt idx="12274">
                  <c:v>0.90750002900000004</c:v>
                </c:pt>
                <c:pt idx="12275">
                  <c:v>2.9016666400000002</c:v>
                </c:pt>
                <c:pt idx="12276">
                  <c:v>5.7055921600000001</c:v>
                </c:pt>
                <c:pt idx="12277">
                  <c:v>3.90499997</c:v>
                </c:pt>
                <c:pt idx="12278">
                  <c:v>2.8083334</c:v>
                </c:pt>
                <c:pt idx="12279">
                  <c:v>2.8033332799999999</c:v>
                </c:pt>
                <c:pt idx="12280">
                  <c:v>2.30353546</c:v>
                </c:pt>
                <c:pt idx="12281">
                  <c:v>0.90499997099999996</c:v>
                </c:pt>
                <c:pt idx="12282">
                  <c:v>1.40499997</c:v>
                </c:pt>
                <c:pt idx="12283">
                  <c:v>2.4055879099999999</c:v>
                </c:pt>
                <c:pt idx="12284">
                  <c:v>5.8090138400000004</c:v>
                </c:pt>
                <c:pt idx="12285">
                  <c:v>3.3134629699999998</c:v>
                </c:pt>
                <c:pt idx="12286">
                  <c:v>1.6124999499999999</c:v>
                </c:pt>
                <c:pt idx="12287">
                  <c:v>1.0103054</c:v>
                </c:pt>
                <c:pt idx="12288">
                  <c:v>1.1055912999999999</c:v>
                </c:pt>
                <c:pt idx="12289">
                  <c:v>1.0074535600000001</c:v>
                </c:pt>
                <c:pt idx="12290">
                  <c:v>1.6050000200000001</c:v>
                </c:pt>
                <c:pt idx="12291">
                  <c:v>3.8025023899999999</c:v>
                </c:pt>
                <c:pt idx="12292">
                  <c:v>2.9035372700000002</c:v>
                </c:pt>
                <c:pt idx="12293">
                  <c:v>3.3055922999999998</c:v>
                </c:pt>
                <c:pt idx="12294">
                  <c:v>1.6024999600000001</c:v>
                </c:pt>
                <c:pt idx="12295">
                  <c:v>0.90372675700000005</c:v>
                </c:pt>
                <c:pt idx="12296">
                  <c:v>0.90333330599999995</c:v>
                </c:pt>
                <c:pt idx="12297">
                  <c:v>0.80250001000000004</c:v>
                </c:pt>
                <c:pt idx="12298">
                  <c:v>1.4055901799999999</c:v>
                </c:pt>
                <c:pt idx="12299">
                  <c:v>2.60353565</c:v>
                </c:pt>
                <c:pt idx="12300">
                  <c:v>3.7025001</c:v>
                </c:pt>
                <c:pt idx="12301">
                  <c:v>3.7025001</c:v>
                </c:pt>
                <c:pt idx="12302">
                  <c:v>2.6055901100000001</c:v>
                </c:pt>
                <c:pt idx="12303">
                  <c:v>1.0052704800000001</c:v>
                </c:pt>
                <c:pt idx="12304">
                  <c:v>1.41030777</c:v>
                </c:pt>
                <c:pt idx="12305">
                  <c:v>1.0035355100000001</c:v>
                </c:pt>
                <c:pt idx="12306">
                  <c:v>1.90250242</c:v>
                </c:pt>
                <c:pt idx="12307">
                  <c:v>2.1084964300000002</c:v>
                </c:pt>
                <c:pt idx="12308">
                  <c:v>2.4035356000000001</c:v>
                </c:pt>
                <c:pt idx="12309">
                  <c:v>2.2025001</c:v>
                </c:pt>
                <c:pt idx="12310">
                  <c:v>2.1024999599999998</c:v>
                </c:pt>
                <c:pt idx="12311">
                  <c:v>0.70559018900000003</c:v>
                </c:pt>
                <c:pt idx="12312">
                  <c:v>1.60000348</c:v>
                </c:pt>
                <c:pt idx="12313">
                  <c:v>0.90249997400000004</c:v>
                </c:pt>
                <c:pt idx="12314">
                  <c:v>1.10901392</c:v>
                </c:pt>
                <c:pt idx="12315">
                  <c:v>3.31457734</c:v>
                </c:pt>
                <c:pt idx="12316">
                  <c:v>6.3037266699999996</c:v>
                </c:pt>
                <c:pt idx="12317">
                  <c:v>4.3035373699999999</c:v>
                </c:pt>
                <c:pt idx="12318">
                  <c:v>1.80499995</c:v>
                </c:pt>
                <c:pt idx="12319">
                  <c:v>2.0089762200000001</c:v>
                </c:pt>
                <c:pt idx="12320">
                  <c:v>0.405000001</c:v>
                </c:pt>
                <c:pt idx="12321">
                  <c:v>1.10353553</c:v>
                </c:pt>
                <c:pt idx="12322">
                  <c:v>1.5079057199999999</c:v>
                </c:pt>
                <c:pt idx="12323">
                  <c:v>2.6090159399999999</c:v>
                </c:pt>
                <c:pt idx="12324">
                  <c:v>4.1055913000000004</c:v>
                </c:pt>
                <c:pt idx="12325">
                  <c:v>5.0070710199999997</c:v>
                </c:pt>
                <c:pt idx="12326">
                  <c:v>2.8097202800000001</c:v>
                </c:pt>
                <c:pt idx="12327">
                  <c:v>1.5079057199999999</c:v>
                </c:pt>
                <c:pt idx="12328">
                  <c:v>0.89999997600000003</c:v>
                </c:pt>
                <c:pt idx="12329">
                  <c:v>0.50558906800000003</c:v>
                </c:pt>
                <c:pt idx="12330">
                  <c:v>1.2999999499999999</c:v>
                </c:pt>
                <c:pt idx="12331">
                  <c:v>2.7049999200000001</c:v>
                </c:pt>
                <c:pt idx="12332">
                  <c:v>4.2101378399999998</c:v>
                </c:pt>
                <c:pt idx="12333">
                  <c:v>3.7084984799999998</c:v>
                </c:pt>
                <c:pt idx="12334">
                  <c:v>2.0079057200000001</c:v>
                </c:pt>
                <c:pt idx="12335">
                  <c:v>1.20249999</c:v>
                </c:pt>
                <c:pt idx="12336">
                  <c:v>0.80250001000000004</c:v>
                </c:pt>
                <c:pt idx="12337">
                  <c:v>0.80901390299999998</c:v>
                </c:pt>
                <c:pt idx="12338">
                  <c:v>1.0052681000000001</c:v>
                </c:pt>
                <c:pt idx="12339">
                  <c:v>2.3050000700000002</c:v>
                </c:pt>
                <c:pt idx="12340">
                  <c:v>3.2049999200000001</c:v>
                </c:pt>
                <c:pt idx="12341">
                  <c:v>3.0074999299999998</c:v>
                </c:pt>
                <c:pt idx="12342">
                  <c:v>1.40707111</c:v>
                </c:pt>
                <c:pt idx="12343">
                  <c:v>1.1037267399999999</c:v>
                </c:pt>
                <c:pt idx="12344">
                  <c:v>0.403535545</c:v>
                </c:pt>
                <c:pt idx="12345">
                  <c:v>0.40897527299999997</c:v>
                </c:pt>
                <c:pt idx="12346">
                  <c:v>0.80558907999999996</c:v>
                </c:pt>
                <c:pt idx="12347">
                  <c:v>1.80559015</c:v>
                </c:pt>
                <c:pt idx="12348">
                  <c:v>3.5016667799999999</c:v>
                </c:pt>
                <c:pt idx="12349">
                  <c:v>3.4074535400000001</c:v>
                </c:pt>
                <c:pt idx="12350">
                  <c:v>1.70527351</c:v>
                </c:pt>
                <c:pt idx="12351">
                  <c:v>1.00499761</c:v>
                </c:pt>
                <c:pt idx="12352">
                  <c:v>1.6024975800000001</c:v>
                </c:pt>
                <c:pt idx="12353">
                  <c:v>1.1035372000000001</c:v>
                </c:pt>
                <c:pt idx="12354">
                  <c:v>2.1055901100000001</c:v>
                </c:pt>
                <c:pt idx="12355">
                  <c:v>2.2074999800000001</c:v>
                </c:pt>
                <c:pt idx="12356">
                  <c:v>3.3070728800000002</c:v>
                </c:pt>
                <c:pt idx="12357">
                  <c:v>2.9050023600000001</c:v>
                </c:pt>
                <c:pt idx="12358">
                  <c:v>1.20600927</c:v>
                </c:pt>
                <c:pt idx="12359">
                  <c:v>1.9025000299999999</c:v>
                </c:pt>
                <c:pt idx="12360">
                  <c:v>1.7050000400000001</c:v>
                </c:pt>
                <c:pt idx="12361">
                  <c:v>1.00687182</c:v>
                </c:pt>
                <c:pt idx="12362">
                  <c:v>1.4035354900000001</c:v>
                </c:pt>
                <c:pt idx="12363">
                  <c:v>2.80559015</c:v>
                </c:pt>
                <c:pt idx="12364">
                  <c:v>6.0024976700000003</c:v>
                </c:pt>
                <c:pt idx="12365">
                  <c:v>4.1035356500000004</c:v>
                </c:pt>
                <c:pt idx="12366">
                  <c:v>3.0070710200000001</c:v>
                </c:pt>
                <c:pt idx="12367">
                  <c:v>1.9035372699999999</c:v>
                </c:pt>
                <c:pt idx="12368">
                  <c:v>3.30353546</c:v>
                </c:pt>
                <c:pt idx="12369">
                  <c:v>2.6023569100000001</c:v>
                </c:pt>
                <c:pt idx="12370">
                  <c:v>5.4055900599999998</c:v>
                </c:pt>
                <c:pt idx="12371">
                  <c:v>6.9050002099999999</c:v>
                </c:pt>
                <c:pt idx="12372">
                  <c:v>4.50558996</c:v>
                </c:pt>
                <c:pt idx="12373">
                  <c:v>0.90500003100000004</c:v>
                </c:pt>
                <c:pt idx="12374">
                  <c:v>1.2050000400000001</c:v>
                </c:pt>
                <c:pt idx="12375">
                  <c:v>1.40499997</c:v>
                </c:pt>
                <c:pt idx="12376">
                  <c:v>1.0049999999999999</c:v>
                </c:pt>
                <c:pt idx="12377">
                  <c:v>0.80790567400000002</c:v>
                </c:pt>
                <c:pt idx="12378">
                  <c:v>1.5</c:v>
                </c:pt>
                <c:pt idx="12379">
                  <c:v>2.9055890999999998</c:v>
                </c:pt>
                <c:pt idx="12380">
                  <c:v>5.3055901499999996</c:v>
                </c:pt>
                <c:pt idx="12381">
                  <c:v>4.3024997699999998</c:v>
                </c:pt>
                <c:pt idx="12382">
                  <c:v>1.80901384</c:v>
                </c:pt>
                <c:pt idx="12383">
                  <c:v>1.40499997</c:v>
                </c:pt>
                <c:pt idx="12384">
                  <c:v>1.70249999</c:v>
                </c:pt>
                <c:pt idx="12385">
                  <c:v>0.70249998599999997</c:v>
                </c:pt>
                <c:pt idx="12386">
                  <c:v>1.6105409900000001</c:v>
                </c:pt>
                <c:pt idx="12387">
                  <c:v>2.90249991</c:v>
                </c:pt>
                <c:pt idx="12388">
                  <c:v>4.0100002300000002</c:v>
                </c:pt>
                <c:pt idx="12389">
                  <c:v>3.91030788</c:v>
                </c:pt>
                <c:pt idx="12390">
                  <c:v>1.30559015</c:v>
                </c:pt>
                <c:pt idx="12391">
                  <c:v>1.1070710399999999</c:v>
                </c:pt>
                <c:pt idx="12392">
                  <c:v>1.1024999600000001</c:v>
                </c:pt>
                <c:pt idx="12393">
                  <c:v>0.70559233399999999</c:v>
                </c:pt>
                <c:pt idx="12394">
                  <c:v>2.3055913399999999</c:v>
                </c:pt>
                <c:pt idx="12395">
                  <c:v>2.9035356000000001</c:v>
                </c:pt>
                <c:pt idx="12396">
                  <c:v>6.1100001300000004</c:v>
                </c:pt>
                <c:pt idx="12397">
                  <c:v>4.0111803999999998</c:v>
                </c:pt>
                <c:pt idx="12398">
                  <c:v>1.9145761699999999</c:v>
                </c:pt>
                <c:pt idx="12399">
                  <c:v>1.90745568</c:v>
                </c:pt>
                <c:pt idx="12400">
                  <c:v>1.90166664</c:v>
                </c:pt>
                <c:pt idx="12401">
                  <c:v>0.80666667199999997</c:v>
                </c:pt>
                <c:pt idx="12402">
                  <c:v>1.90235877</c:v>
                </c:pt>
                <c:pt idx="12403">
                  <c:v>2.8055889600000001</c:v>
                </c:pt>
                <c:pt idx="12404">
                  <c:v>5.3083314899999996</c:v>
                </c:pt>
                <c:pt idx="12405">
                  <c:v>3.70790577</c:v>
                </c:pt>
                <c:pt idx="12406">
                  <c:v>2.4106066199999998</c:v>
                </c:pt>
                <c:pt idx="12407">
                  <c:v>1.4025000299999999</c:v>
                </c:pt>
                <c:pt idx="12408">
                  <c:v>1.39999998</c:v>
                </c:pt>
                <c:pt idx="12409">
                  <c:v>1.10901725</c:v>
                </c:pt>
                <c:pt idx="12410">
                  <c:v>1.2085007400000001</c:v>
                </c:pt>
                <c:pt idx="12411">
                  <c:v>2.40249991</c:v>
                </c:pt>
                <c:pt idx="12412">
                  <c:v>5.0055890099999996</c:v>
                </c:pt>
                <c:pt idx="12413">
                  <c:v>3.40901589</c:v>
                </c:pt>
                <c:pt idx="12414">
                  <c:v>2.20790577</c:v>
                </c:pt>
                <c:pt idx="12415">
                  <c:v>1.9037268199999999</c:v>
                </c:pt>
                <c:pt idx="12416">
                  <c:v>1.50750005</c:v>
                </c:pt>
                <c:pt idx="12417">
                  <c:v>0.80000001200000004</c:v>
                </c:pt>
                <c:pt idx="12418">
                  <c:v>2.1090138</c:v>
                </c:pt>
                <c:pt idx="12419">
                  <c:v>2.7045817400000001</c:v>
                </c:pt>
                <c:pt idx="12420">
                  <c:v>5.5050001100000001</c:v>
                </c:pt>
                <c:pt idx="12421">
                  <c:v>3.1050024000000001</c:v>
                </c:pt>
                <c:pt idx="12422">
                  <c:v>2.4055900600000002</c:v>
                </c:pt>
                <c:pt idx="12423">
                  <c:v>2.5035355099999999</c:v>
                </c:pt>
                <c:pt idx="12424">
                  <c:v>1.80901384</c:v>
                </c:pt>
                <c:pt idx="12425">
                  <c:v>1.8035355799999999</c:v>
                </c:pt>
                <c:pt idx="12426">
                  <c:v>1.8025000099999999</c:v>
                </c:pt>
                <c:pt idx="12427">
                  <c:v>2.4125015699999999</c:v>
                </c:pt>
                <c:pt idx="12428">
                  <c:v>5.9055900599999998</c:v>
                </c:pt>
                <c:pt idx="12429">
                  <c:v>3.7101378399999998</c:v>
                </c:pt>
                <c:pt idx="12430">
                  <c:v>1.8101375099999999</c:v>
                </c:pt>
                <c:pt idx="12431">
                  <c:v>1.7079056500000001</c:v>
                </c:pt>
                <c:pt idx="12432">
                  <c:v>1.6070728299999999</c:v>
                </c:pt>
                <c:pt idx="12433">
                  <c:v>0.70249998599999997</c:v>
                </c:pt>
                <c:pt idx="12434">
                  <c:v>1.90166664</c:v>
                </c:pt>
                <c:pt idx="12435">
                  <c:v>2.4055900600000002</c:v>
                </c:pt>
                <c:pt idx="12436">
                  <c:v>6.00250006</c:v>
                </c:pt>
                <c:pt idx="12437">
                  <c:v>3.6111664800000001</c:v>
                </c:pt>
                <c:pt idx="12438">
                  <c:v>1.50250006</c:v>
                </c:pt>
                <c:pt idx="12439">
                  <c:v>1.9060092</c:v>
                </c:pt>
                <c:pt idx="12440">
                  <c:v>1.70249999</c:v>
                </c:pt>
                <c:pt idx="12441">
                  <c:v>0.60500246300000005</c:v>
                </c:pt>
                <c:pt idx="12442">
                  <c:v>2.1068718400000002</c:v>
                </c:pt>
                <c:pt idx="12443">
                  <c:v>3.40249991</c:v>
                </c:pt>
                <c:pt idx="12444">
                  <c:v>3.0047140099999998</c:v>
                </c:pt>
                <c:pt idx="12445">
                  <c:v>2.0079057200000001</c:v>
                </c:pt>
                <c:pt idx="12446">
                  <c:v>2.2047140600000001</c:v>
                </c:pt>
                <c:pt idx="12447">
                  <c:v>1.4066666400000001</c:v>
                </c:pt>
                <c:pt idx="12448">
                  <c:v>0.60458123699999999</c:v>
                </c:pt>
                <c:pt idx="12449">
                  <c:v>0.40166667099999998</c:v>
                </c:pt>
                <c:pt idx="12450">
                  <c:v>2.2000000499999999</c:v>
                </c:pt>
                <c:pt idx="12451">
                  <c:v>3.80687189</c:v>
                </c:pt>
                <c:pt idx="12452">
                  <c:v>5.3047142000000003</c:v>
                </c:pt>
                <c:pt idx="12453">
                  <c:v>3.90499997</c:v>
                </c:pt>
                <c:pt idx="12454">
                  <c:v>1.50250006</c:v>
                </c:pt>
                <c:pt idx="12455">
                  <c:v>0.905590177</c:v>
                </c:pt>
                <c:pt idx="12456">
                  <c:v>2.0055901999999999</c:v>
                </c:pt>
                <c:pt idx="12457">
                  <c:v>1.0024845600000001</c:v>
                </c:pt>
                <c:pt idx="12458">
                  <c:v>1.90235698</c:v>
                </c:pt>
                <c:pt idx="12459">
                  <c:v>2.9083332999999998</c:v>
                </c:pt>
                <c:pt idx="12460">
                  <c:v>4.8111801099999996</c:v>
                </c:pt>
                <c:pt idx="12461">
                  <c:v>3.7025001</c:v>
                </c:pt>
                <c:pt idx="12462">
                  <c:v>2.2025001</c:v>
                </c:pt>
                <c:pt idx="12463">
                  <c:v>1.2999999499999999</c:v>
                </c:pt>
                <c:pt idx="12464">
                  <c:v>0.405590177</c:v>
                </c:pt>
                <c:pt idx="12465">
                  <c:v>0.801664233</c:v>
                </c:pt>
                <c:pt idx="12466">
                  <c:v>2.1037268600000001</c:v>
                </c:pt>
                <c:pt idx="12467">
                  <c:v>3.2025001</c:v>
                </c:pt>
                <c:pt idx="12468">
                  <c:v>7.2084984800000003</c:v>
                </c:pt>
                <c:pt idx="12469">
                  <c:v>1.90901184</c:v>
                </c:pt>
                <c:pt idx="12470">
                  <c:v>0.60833334900000002</c:v>
                </c:pt>
                <c:pt idx="12471">
                  <c:v>0.80250001000000004</c:v>
                </c:pt>
                <c:pt idx="12472">
                  <c:v>2.1083333500000001</c:v>
                </c:pt>
                <c:pt idx="12473">
                  <c:v>0.80559015300000003</c:v>
                </c:pt>
                <c:pt idx="12474">
                  <c:v>0.80353552100000003</c:v>
                </c:pt>
                <c:pt idx="12475">
                  <c:v>1.9023553099999999</c:v>
                </c:pt>
                <c:pt idx="12476">
                  <c:v>6.5999999000000003</c:v>
                </c:pt>
                <c:pt idx="12477">
                  <c:v>2.9035356000000001</c:v>
                </c:pt>
                <c:pt idx="12478">
                  <c:v>1.2035355599999999</c:v>
                </c:pt>
                <c:pt idx="12479">
                  <c:v>0.50111114999999995</c:v>
                </c:pt>
                <c:pt idx="12480">
                  <c:v>1</c:v>
                </c:pt>
                <c:pt idx="12481">
                  <c:v>0.502499998</c:v>
                </c:pt>
                <c:pt idx="12482">
                  <c:v>2.5079057200000001</c:v>
                </c:pt>
                <c:pt idx="12483">
                  <c:v>2.90750003</c:v>
                </c:pt>
                <c:pt idx="12484">
                  <c:v>6.2070708300000002</c:v>
                </c:pt>
                <c:pt idx="12485">
                  <c:v>3.1070711599999998</c:v>
                </c:pt>
                <c:pt idx="12486">
                  <c:v>0.502499998</c:v>
                </c:pt>
                <c:pt idx="12487">
                  <c:v>0.40901386699999998</c:v>
                </c:pt>
                <c:pt idx="12488">
                  <c:v>0.70249998599999997</c:v>
                </c:pt>
                <c:pt idx="12489">
                  <c:v>0.30833527399999999</c:v>
                </c:pt>
                <c:pt idx="12490">
                  <c:v>2.00250006</c:v>
                </c:pt>
                <c:pt idx="12491">
                  <c:v>3.2999999500000001</c:v>
                </c:pt>
                <c:pt idx="12492">
                  <c:v>6.2035355599999997</c:v>
                </c:pt>
                <c:pt idx="12493">
                  <c:v>3.3074998899999999</c:v>
                </c:pt>
                <c:pt idx="12494">
                  <c:v>1.0125000500000001</c:v>
                </c:pt>
                <c:pt idx="12495">
                  <c:v>0.71117925599999998</c:v>
                </c:pt>
                <c:pt idx="12496">
                  <c:v>0.50353550899999999</c:v>
                </c:pt>
                <c:pt idx="12497">
                  <c:v>1.5023570100000001</c:v>
                </c:pt>
                <c:pt idx="12498">
                  <c:v>2.40707111</c:v>
                </c:pt>
                <c:pt idx="12499">
                  <c:v>2.7025001</c:v>
                </c:pt>
                <c:pt idx="12500">
                  <c:v>5.7035355599999997</c:v>
                </c:pt>
                <c:pt idx="12501">
                  <c:v>3.40750003</c:v>
                </c:pt>
                <c:pt idx="12502">
                  <c:v>0.91060662299999995</c:v>
                </c:pt>
                <c:pt idx="12503">
                  <c:v>2.1024999599999998</c:v>
                </c:pt>
                <c:pt idx="12504">
                  <c:v>2.0999998999999998</c:v>
                </c:pt>
                <c:pt idx="12505">
                  <c:v>1.7999999499999999</c:v>
                </c:pt>
                <c:pt idx="12506">
                  <c:v>4</c:v>
                </c:pt>
                <c:pt idx="12507">
                  <c:v>4.3000001900000004</c:v>
                </c:pt>
                <c:pt idx="12508">
                  <c:v>8.1000003800000009</c:v>
                </c:pt>
                <c:pt idx="12509">
                  <c:v>4.9000000999999997</c:v>
                </c:pt>
                <c:pt idx="12510">
                  <c:v>1.3075000000000001</c:v>
                </c:pt>
                <c:pt idx="12511">
                  <c:v>1.3035355799999999</c:v>
                </c:pt>
                <c:pt idx="12512">
                  <c:v>1.5055902000000001</c:v>
                </c:pt>
                <c:pt idx="12513">
                  <c:v>0.70353555700000003</c:v>
                </c:pt>
                <c:pt idx="12514">
                  <c:v>2.5023570099999999</c:v>
                </c:pt>
                <c:pt idx="12515">
                  <c:v>3.2060091499999999</c:v>
                </c:pt>
                <c:pt idx="12516">
                  <c:v>4.10707092</c:v>
                </c:pt>
                <c:pt idx="12517">
                  <c:v>2.8025000100000002</c:v>
                </c:pt>
                <c:pt idx="12518">
                  <c:v>0.308498353</c:v>
                </c:pt>
                <c:pt idx="12519">
                  <c:v>0.60353726100000005</c:v>
                </c:pt>
                <c:pt idx="12520">
                  <c:v>0.40333333599999999</c:v>
                </c:pt>
                <c:pt idx="12521">
                  <c:v>0.704999983</c:v>
                </c:pt>
                <c:pt idx="12522">
                  <c:v>1.70707107</c:v>
                </c:pt>
                <c:pt idx="12523">
                  <c:v>4.2047138200000003</c:v>
                </c:pt>
                <c:pt idx="12524">
                  <c:v>6.8052706699999996</c:v>
                </c:pt>
                <c:pt idx="12525">
                  <c:v>3.5060093399999999</c:v>
                </c:pt>
                <c:pt idx="12526">
                  <c:v>0.60527277000000002</c:v>
                </c:pt>
                <c:pt idx="12527">
                  <c:v>0.41274753199999997</c:v>
                </c:pt>
                <c:pt idx="12528">
                  <c:v>0.60166668899999998</c:v>
                </c:pt>
                <c:pt idx="12529">
                  <c:v>0.50750243699999997</c:v>
                </c:pt>
                <c:pt idx="12530">
                  <c:v>1.81060493</c:v>
                </c:pt>
                <c:pt idx="12531">
                  <c:v>3.4000001000000002</c:v>
                </c:pt>
                <c:pt idx="12532">
                  <c:v>7.1037268600000001</c:v>
                </c:pt>
                <c:pt idx="12533">
                  <c:v>3.4055900600000002</c:v>
                </c:pt>
                <c:pt idx="12534">
                  <c:v>1.4090138699999999</c:v>
                </c:pt>
                <c:pt idx="12535">
                  <c:v>0.60901385500000005</c:v>
                </c:pt>
                <c:pt idx="12536">
                  <c:v>0.802222192</c:v>
                </c:pt>
                <c:pt idx="12537">
                  <c:v>1.2050000400000001</c:v>
                </c:pt>
                <c:pt idx="12538">
                  <c:v>1.8035355799999999</c:v>
                </c:pt>
                <c:pt idx="12539">
                  <c:v>2.6050000199999999</c:v>
                </c:pt>
                <c:pt idx="12540">
                  <c:v>6.3044466999999997</c:v>
                </c:pt>
                <c:pt idx="12541">
                  <c:v>2.90790558</c:v>
                </c:pt>
                <c:pt idx="12542">
                  <c:v>1.1055902200000001</c:v>
                </c:pt>
                <c:pt idx="12543">
                  <c:v>0.405590177</c:v>
                </c:pt>
                <c:pt idx="12544">
                  <c:v>1.60353553</c:v>
                </c:pt>
                <c:pt idx="12545">
                  <c:v>1.6070693700000001</c:v>
                </c:pt>
                <c:pt idx="12546">
                  <c:v>2.3024857000000001</c:v>
                </c:pt>
                <c:pt idx="12547">
                  <c:v>4.6035370799999997</c:v>
                </c:pt>
                <c:pt idx="12548">
                  <c:v>6.5068716999999996</c:v>
                </c:pt>
                <c:pt idx="12549">
                  <c:v>2.4103071699999998</c:v>
                </c:pt>
                <c:pt idx="12550">
                  <c:v>0.80353552100000003</c:v>
                </c:pt>
                <c:pt idx="12551">
                  <c:v>0.30250000999999999</c:v>
                </c:pt>
                <c:pt idx="12552">
                  <c:v>1.60600996</c:v>
                </c:pt>
                <c:pt idx="12553">
                  <c:v>0.90750002900000004</c:v>
                </c:pt>
                <c:pt idx="12554">
                  <c:v>1.8025000099999999</c:v>
                </c:pt>
                <c:pt idx="12555">
                  <c:v>3.1050000199999999</c:v>
                </c:pt>
                <c:pt idx="12556">
                  <c:v>6.2035336499999998</c:v>
                </c:pt>
                <c:pt idx="12557">
                  <c:v>3.1055901100000001</c:v>
                </c:pt>
                <c:pt idx="12558">
                  <c:v>1.4025000299999999</c:v>
                </c:pt>
                <c:pt idx="12559">
                  <c:v>0.506871819</c:v>
                </c:pt>
                <c:pt idx="12560">
                  <c:v>1.8037246499999999</c:v>
                </c:pt>
                <c:pt idx="12561">
                  <c:v>1.1055902200000001</c:v>
                </c:pt>
                <c:pt idx="12562">
                  <c:v>1.7068718700000001</c:v>
                </c:pt>
                <c:pt idx="12563">
                  <c:v>2.5055911499999999</c:v>
                </c:pt>
                <c:pt idx="12564">
                  <c:v>7.0066666599999996</c:v>
                </c:pt>
                <c:pt idx="12565">
                  <c:v>2.10250235</c:v>
                </c:pt>
                <c:pt idx="12566">
                  <c:v>1.0049999999999999</c:v>
                </c:pt>
                <c:pt idx="12567">
                  <c:v>0.50353550899999999</c:v>
                </c:pt>
                <c:pt idx="12568">
                  <c:v>0.80372679199999997</c:v>
                </c:pt>
                <c:pt idx="12569">
                  <c:v>1.1055902200000001</c:v>
                </c:pt>
                <c:pt idx="12570">
                  <c:v>2.8074998899999999</c:v>
                </c:pt>
                <c:pt idx="12571">
                  <c:v>3.2035355600000002</c:v>
                </c:pt>
                <c:pt idx="12572">
                  <c:v>5.3049998299999999</c:v>
                </c:pt>
                <c:pt idx="12573">
                  <c:v>3.1055879599999998</c:v>
                </c:pt>
                <c:pt idx="12574">
                  <c:v>0.90849834699999998</c:v>
                </c:pt>
                <c:pt idx="12575">
                  <c:v>1.5035373000000001</c:v>
                </c:pt>
                <c:pt idx="12576">
                  <c:v>3.0025024400000002</c:v>
                </c:pt>
                <c:pt idx="12577">
                  <c:v>1.00000238</c:v>
                </c:pt>
                <c:pt idx="12578">
                  <c:v>1.8025000099999999</c:v>
                </c:pt>
                <c:pt idx="12579">
                  <c:v>3.90249991</c:v>
                </c:pt>
                <c:pt idx="12580">
                  <c:v>5.50250006</c:v>
                </c:pt>
                <c:pt idx="12581">
                  <c:v>1.9035354900000001</c:v>
                </c:pt>
                <c:pt idx="12582">
                  <c:v>0.90849834699999998</c:v>
                </c:pt>
                <c:pt idx="12583">
                  <c:v>0.40901386699999998</c:v>
                </c:pt>
                <c:pt idx="12584">
                  <c:v>0.89999997600000003</c:v>
                </c:pt>
                <c:pt idx="12585">
                  <c:v>0.60559016499999996</c:v>
                </c:pt>
                <c:pt idx="12586">
                  <c:v>2.0035355099999999</c:v>
                </c:pt>
                <c:pt idx="12587">
                  <c:v>2.40790558</c:v>
                </c:pt>
                <c:pt idx="12588">
                  <c:v>5.3049998299999999</c:v>
                </c:pt>
                <c:pt idx="12589">
                  <c:v>3.7035355600000002</c:v>
                </c:pt>
                <c:pt idx="12590">
                  <c:v>2.8079056699999998</c:v>
                </c:pt>
                <c:pt idx="12591">
                  <c:v>0.60559016499999996</c:v>
                </c:pt>
                <c:pt idx="12592">
                  <c:v>1.0055902000000001</c:v>
                </c:pt>
                <c:pt idx="12593">
                  <c:v>0.20749999599999999</c:v>
                </c:pt>
                <c:pt idx="12594">
                  <c:v>1.39999998</c:v>
                </c:pt>
                <c:pt idx="12595">
                  <c:v>1.61000001</c:v>
                </c:pt>
                <c:pt idx="12596">
                  <c:v>4.8016667399999999</c:v>
                </c:pt>
                <c:pt idx="12597">
                  <c:v>4.3079056700000002</c:v>
                </c:pt>
                <c:pt idx="12598">
                  <c:v>1.4025000299999999</c:v>
                </c:pt>
                <c:pt idx="12599">
                  <c:v>1.6037267399999999</c:v>
                </c:pt>
                <c:pt idx="12600">
                  <c:v>0.707499981</c:v>
                </c:pt>
                <c:pt idx="12601">
                  <c:v>0.50458359699999999</c:v>
                </c:pt>
                <c:pt idx="12602">
                  <c:v>1.8070727600000001</c:v>
                </c:pt>
                <c:pt idx="12603">
                  <c:v>3.30353546</c:v>
                </c:pt>
                <c:pt idx="12604">
                  <c:v>4.7047123900000001</c:v>
                </c:pt>
                <c:pt idx="12605">
                  <c:v>4.9079055800000004</c:v>
                </c:pt>
                <c:pt idx="12606">
                  <c:v>1.4055901799999999</c:v>
                </c:pt>
                <c:pt idx="12607">
                  <c:v>1.1055901100000001</c:v>
                </c:pt>
                <c:pt idx="12608">
                  <c:v>2.6074502499999999</c:v>
                </c:pt>
                <c:pt idx="12609">
                  <c:v>1.30351138</c:v>
                </c:pt>
                <c:pt idx="12610">
                  <c:v>1.3084983800000001</c:v>
                </c:pt>
                <c:pt idx="12611">
                  <c:v>4.5083346400000002</c:v>
                </c:pt>
                <c:pt idx="12612">
                  <c:v>5.3024997699999998</c:v>
                </c:pt>
                <c:pt idx="12613">
                  <c:v>3.7000000499999999</c:v>
                </c:pt>
                <c:pt idx="12614">
                  <c:v>2.7100000400000002</c:v>
                </c:pt>
                <c:pt idx="12615">
                  <c:v>1.20559013</c:v>
                </c:pt>
                <c:pt idx="12616">
                  <c:v>2.0999998999999998</c:v>
                </c:pt>
                <c:pt idx="12617">
                  <c:v>0.102500007</c:v>
                </c:pt>
                <c:pt idx="12618">
                  <c:v>2.3050000700000002</c:v>
                </c:pt>
                <c:pt idx="12619">
                  <c:v>2.5</c:v>
                </c:pt>
                <c:pt idx="12620">
                  <c:v>6.7055902500000002</c:v>
                </c:pt>
                <c:pt idx="12621">
                  <c:v>3.8025000100000002</c:v>
                </c:pt>
                <c:pt idx="12622">
                  <c:v>1.7035355599999999</c:v>
                </c:pt>
                <c:pt idx="12623">
                  <c:v>0.802497566</c:v>
                </c:pt>
                <c:pt idx="12624">
                  <c:v>0.80500000699999996</c:v>
                </c:pt>
                <c:pt idx="12625">
                  <c:v>1.6024999600000001</c:v>
                </c:pt>
                <c:pt idx="12626">
                  <c:v>2.4124998999999998</c:v>
                </c:pt>
                <c:pt idx="12627">
                  <c:v>2.5079033399999999</c:v>
                </c:pt>
                <c:pt idx="12628">
                  <c:v>8.9024972899999995</c:v>
                </c:pt>
                <c:pt idx="12629">
                  <c:v>4.9000000999999997</c:v>
                </c:pt>
                <c:pt idx="12630">
                  <c:v>3</c:v>
                </c:pt>
                <c:pt idx="12631">
                  <c:v>1.61060655</c:v>
                </c:pt>
                <c:pt idx="12632">
                  <c:v>0.30250000999999999</c:v>
                </c:pt>
                <c:pt idx="12633">
                  <c:v>0.50353550899999999</c:v>
                </c:pt>
                <c:pt idx="12634">
                  <c:v>2.51060653</c:v>
                </c:pt>
                <c:pt idx="12635">
                  <c:v>3.3050000700000002</c:v>
                </c:pt>
                <c:pt idx="12636">
                  <c:v>7.3000001900000004</c:v>
                </c:pt>
                <c:pt idx="12637">
                  <c:v>5.3068742799999997</c:v>
                </c:pt>
                <c:pt idx="12638">
                  <c:v>1.5070710199999999</c:v>
                </c:pt>
                <c:pt idx="12639">
                  <c:v>2.2037267699999998</c:v>
                </c:pt>
                <c:pt idx="12640">
                  <c:v>2.2035338900000001</c:v>
                </c:pt>
                <c:pt idx="12641">
                  <c:v>1.80559015</c:v>
                </c:pt>
                <c:pt idx="12642">
                  <c:v>1.40750003</c:v>
                </c:pt>
                <c:pt idx="12643">
                  <c:v>3.40790558</c:v>
                </c:pt>
                <c:pt idx="12644">
                  <c:v>6.7035374599999997</c:v>
                </c:pt>
                <c:pt idx="12645">
                  <c:v>2.0068695499999998</c:v>
                </c:pt>
                <c:pt idx="12646">
                  <c:v>1.7035355599999999</c:v>
                </c:pt>
                <c:pt idx="12647">
                  <c:v>1.9025000299999999</c:v>
                </c:pt>
                <c:pt idx="12648">
                  <c:v>1.30559015</c:v>
                </c:pt>
                <c:pt idx="12649">
                  <c:v>0.30707106000000001</c:v>
                </c:pt>
                <c:pt idx="12650">
                  <c:v>1.60901392</c:v>
                </c:pt>
                <c:pt idx="12651">
                  <c:v>2.6090138</c:v>
                </c:pt>
                <c:pt idx="12652">
                  <c:v>6.50558996</c:v>
                </c:pt>
                <c:pt idx="12653">
                  <c:v>5.60559034</c:v>
                </c:pt>
                <c:pt idx="12654">
                  <c:v>2.2083332499999999</c:v>
                </c:pt>
                <c:pt idx="12655">
                  <c:v>1.1016666900000001</c:v>
                </c:pt>
                <c:pt idx="12656">
                  <c:v>2.7035355600000002</c:v>
                </c:pt>
                <c:pt idx="12657">
                  <c:v>2.40249991</c:v>
                </c:pt>
                <c:pt idx="12658">
                  <c:v>2.0052704800000001</c:v>
                </c:pt>
                <c:pt idx="12659">
                  <c:v>3.0023570099999999</c:v>
                </c:pt>
                <c:pt idx="12660">
                  <c:v>7.3000001900000004</c:v>
                </c:pt>
                <c:pt idx="12661">
                  <c:v>4.7070727300000001</c:v>
                </c:pt>
                <c:pt idx="12662">
                  <c:v>1.7090158499999999</c:v>
                </c:pt>
                <c:pt idx="12663">
                  <c:v>1.9025000299999999</c:v>
                </c:pt>
                <c:pt idx="12664">
                  <c:v>1.8052728199999999</c:v>
                </c:pt>
                <c:pt idx="12665">
                  <c:v>1.80372679</c:v>
                </c:pt>
                <c:pt idx="12666">
                  <c:v>1.5070710199999999</c:v>
                </c:pt>
                <c:pt idx="12667">
                  <c:v>3.9035356000000001</c:v>
                </c:pt>
                <c:pt idx="12668">
                  <c:v>6.4025001499999998</c:v>
                </c:pt>
                <c:pt idx="12669">
                  <c:v>3</c:v>
                </c:pt>
                <c:pt idx="12670">
                  <c:v>2.00250006</c:v>
                </c:pt>
                <c:pt idx="12671">
                  <c:v>6.4090137499999997</c:v>
                </c:pt>
                <c:pt idx="12672">
                  <c:v>2.0052704800000001</c:v>
                </c:pt>
                <c:pt idx="12673">
                  <c:v>1.9035354900000001</c:v>
                </c:pt>
                <c:pt idx="12674">
                  <c:v>1.6068718399999999</c:v>
                </c:pt>
                <c:pt idx="12675">
                  <c:v>2.2016665899999999</c:v>
                </c:pt>
                <c:pt idx="12676">
                  <c:v>5.50250006</c:v>
                </c:pt>
                <c:pt idx="12677">
                  <c:v>3.1024999599999998</c:v>
                </c:pt>
                <c:pt idx="12678">
                  <c:v>1.20527041</c:v>
                </c:pt>
                <c:pt idx="12679">
                  <c:v>1.5089581000000001</c:v>
                </c:pt>
                <c:pt idx="12680">
                  <c:v>1.0060071900000001</c:v>
                </c:pt>
                <c:pt idx="12681">
                  <c:v>0.50166666500000001</c:v>
                </c:pt>
                <c:pt idx="12682">
                  <c:v>2.4055890999999998</c:v>
                </c:pt>
                <c:pt idx="12683">
                  <c:v>1.90750003</c:v>
                </c:pt>
                <c:pt idx="12684">
                  <c:v>3.5035355099999999</c:v>
                </c:pt>
                <c:pt idx="12685">
                  <c:v>3.5</c:v>
                </c:pt>
                <c:pt idx="12686">
                  <c:v>2.4111802600000001</c:v>
                </c:pt>
                <c:pt idx="12687">
                  <c:v>1.40166664</c:v>
                </c:pt>
                <c:pt idx="12688">
                  <c:v>1.0079057199999999</c:v>
                </c:pt>
                <c:pt idx="12689">
                  <c:v>0.50790566199999998</c:v>
                </c:pt>
                <c:pt idx="12690">
                  <c:v>1.60353553</c:v>
                </c:pt>
                <c:pt idx="12691">
                  <c:v>3.50250006</c:v>
                </c:pt>
                <c:pt idx="12692">
                  <c:v>7.90897512</c:v>
                </c:pt>
                <c:pt idx="12693">
                  <c:v>4.0083346400000002</c:v>
                </c:pt>
                <c:pt idx="12694">
                  <c:v>0.905590177</c:v>
                </c:pt>
                <c:pt idx="12695">
                  <c:v>1.70249999</c:v>
                </c:pt>
                <c:pt idx="12696">
                  <c:v>2.5055901999999999</c:v>
                </c:pt>
                <c:pt idx="12697">
                  <c:v>1.3025000099999999</c:v>
                </c:pt>
                <c:pt idx="12698">
                  <c:v>2.80353546</c:v>
                </c:pt>
                <c:pt idx="12699">
                  <c:v>3.7016665899999999</c:v>
                </c:pt>
                <c:pt idx="12700">
                  <c:v>5.80353546</c:v>
                </c:pt>
                <c:pt idx="12701">
                  <c:v>3.7035355600000002</c:v>
                </c:pt>
                <c:pt idx="12702">
                  <c:v>2.3070709699999998</c:v>
                </c:pt>
                <c:pt idx="12703">
                  <c:v>1.6050024000000001</c:v>
                </c:pt>
                <c:pt idx="12704">
                  <c:v>1.0052681000000001</c:v>
                </c:pt>
                <c:pt idx="12705">
                  <c:v>0.80559015300000003</c:v>
                </c:pt>
                <c:pt idx="12706">
                  <c:v>2.0000023800000002</c:v>
                </c:pt>
                <c:pt idx="12707">
                  <c:v>3.1024999599999998</c:v>
                </c:pt>
                <c:pt idx="12708">
                  <c:v>5.2033333800000001</c:v>
                </c:pt>
                <c:pt idx="12709">
                  <c:v>3.3070709699999998</c:v>
                </c:pt>
                <c:pt idx="12710">
                  <c:v>1.50333333</c:v>
                </c:pt>
                <c:pt idx="12711">
                  <c:v>1.30499995</c:v>
                </c:pt>
                <c:pt idx="12712">
                  <c:v>1.20249999</c:v>
                </c:pt>
                <c:pt idx="12713">
                  <c:v>1.1050000200000001</c:v>
                </c:pt>
                <c:pt idx="12714">
                  <c:v>2.0125000499999999</c:v>
                </c:pt>
                <c:pt idx="12715">
                  <c:v>3.2035372299999998</c:v>
                </c:pt>
                <c:pt idx="12716">
                  <c:v>2.90499997</c:v>
                </c:pt>
                <c:pt idx="12717">
                  <c:v>2.8025023899999999</c:v>
                </c:pt>
                <c:pt idx="12718">
                  <c:v>2.0060093399999999</c:v>
                </c:pt>
                <c:pt idx="12719">
                  <c:v>1.5078567300000001</c:v>
                </c:pt>
                <c:pt idx="12720">
                  <c:v>1.6023570300000001</c:v>
                </c:pt>
                <c:pt idx="12721">
                  <c:v>0.80527043300000001</c:v>
                </c:pt>
                <c:pt idx="12722">
                  <c:v>1.6050000200000001</c:v>
                </c:pt>
                <c:pt idx="12723">
                  <c:v>2.60496807</c:v>
                </c:pt>
                <c:pt idx="12724">
                  <c:v>5.00558996</c:v>
                </c:pt>
                <c:pt idx="12725">
                  <c:v>3.1055901100000001</c:v>
                </c:pt>
                <c:pt idx="12726">
                  <c:v>1.3075000000000001</c:v>
                </c:pt>
                <c:pt idx="12727">
                  <c:v>0.90566557599999997</c:v>
                </c:pt>
                <c:pt idx="12728">
                  <c:v>1.0090138900000001</c:v>
                </c:pt>
                <c:pt idx="12729">
                  <c:v>0.60559016499999996</c:v>
                </c:pt>
                <c:pt idx="12730">
                  <c:v>1.70249999</c:v>
                </c:pt>
                <c:pt idx="12731">
                  <c:v>2.7025001</c:v>
                </c:pt>
                <c:pt idx="12732">
                  <c:v>5.5999999000000003</c:v>
                </c:pt>
                <c:pt idx="12733">
                  <c:v>4.3079056700000002</c:v>
                </c:pt>
                <c:pt idx="12734">
                  <c:v>1.90790796</c:v>
                </c:pt>
                <c:pt idx="12735">
                  <c:v>1.90750003</c:v>
                </c:pt>
                <c:pt idx="12736">
                  <c:v>0.80353552100000003</c:v>
                </c:pt>
                <c:pt idx="12737">
                  <c:v>0.70559018900000003</c:v>
                </c:pt>
                <c:pt idx="12738">
                  <c:v>1.60849833</c:v>
                </c:pt>
                <c:pt idx="12739">
                  <c:v>3.5035355099999999</c:v>
                </c:pt>
                <c:pt idx="12740">
                  <c:v>6.6024999600000003</c:v>
                </c:pt>
                <c:pt idx="12741">
                  <c:v>3.7999999500000001</c:v>
                </c:pt>
                <c:pt idx="12742">
                  <c:v>2.6035354100000001</c:v>
                </c:pt>
                <c:pt idx="12743">
                  <c:v>1.0055902000000001</c:v>
                </c:pt>
                <c:pt idx="12744">
                  <c:v>1.30559015</c:v>
                </c:pt>
                <c:pt idx="12745">
                  <c:v>0.90249997400000004</c:v>
                </c:pt>
                <c:pt idx="12746">
                  <c:v>1.80249751</c:v>
                </c:pt>
                <c:pt idx="12747">
                  <c:v>3.10353565</c:v>
                </c:pt>
                <c:pt idx="12748">
                  <c:v>6.0079054799999998</c:v>
                </c:pt>
                <c:pt idx="12749">
                  <c:v>3.7049999200000001</c:v>
                </c:pt>
                <c:pt idx="12750">
                  <c:v>1.7999999499999999</c:v>
                </c:pt>
                <c:pt idx="12751">
                  <c:v>0.89999997600000003</c:v>
                </c:pt>
                <c:pt idx="12752">
                  <c:v>0.89999997600000003</c:v>
                </c:pt>
                <c:pt idx="12753">
                  <c:v>1</c:v>
                </c:pt>
                <c:pt idx="12754">
                  <c:v>2.2025001</c:v>
                </c:pt>
                <c:pt idx="12755">
                  <c:v>3.2049975399999999</c:v>
                </c:pt>
                <c:pt idx="12756">
                  <c:v>7.1035356500000004</c:v>
                </c:pt>
                <c:pt idx="12757">
                  <c:v>4.10250235</c:v>
                </c:pt>
                <c:pt idx="12758">
                  <c:v>1.8111803500000001</c:v>
                </c:pt>
                <c:pt idx="12759">
                  <c:v>1.10372782</c:v>
                </c:pt>
                <c:pt idx="12760">
                  <c:v>0.30600926299999998</c:v>
                </c:pt>
                <c:pt idx="12761">
                  <c:v>0.70901250800000004</c:v>
                </c:pt>
                <c:pt idx="12762">
                  <c:v>1.0035355100000001</c:v>
                </c:pt>
                <c:pt idx="12763">
                  <c:v>2.7025001</c:v>
                </c:pt>
                <c:pt idx="12764">
                  <c:v>4.00250006</c:v>
                </c:pt>
                <c:pt idx="12765">
                  <c:v>3.5055901999999999</c:v>
                </c:pt>
                <c:pt idx="12766">
                  <c:v>0.90499758699999999</c:v>
                </c:pt>
                <c:pt idx="12767">
                  <c:v>0.50526815700000005</c:v>
                </c:pt>
                <c:pt idx="12768">
                  <c:v>0.70353901399999996</c:v>
                </c:pt>
                <c:pt idx="12769">
                  <c:v>0.80250001000000004</c:v>
                </c:pt>
                <c:pt idx="12770">
                  <c:v>1.4055901799999999</c:v>
                </c:pt>
                <c:pt idx="12771">
                  <c:v>2.4055900600000002</c:v>
                </c:pt>
                <c:pt idx="12772">
                  <c:v>5.7033333800000001</c:v>
                </c:pt>
                <c:pt idx="12773">
                  <c:v>3.8025000100000002</c:v>
                </c:pt>
                <c:pt idx="12774">
                  <c:v>1.4055901799999999</c:v>
                </c:pt>
                <c:pt idx="12775">
                  <c:v>2.01178503</c:v>
                </c:pt>
                <c:pt idx="12776">
                  <c:v>1.3050024499999999</c:v>
                </c:pt>
                <c:pt idx="12777">
                  <c:v>1.60558903</c:v>
                </c:pt>
                <c:pt idx="12778">
                  <c:v>1.6035320799999999</c:v>
                </c:pt>
                <c:pt idx="12779">
                  <c:v>2.5052704800000001</c:v>
                </c:pt>
                <c:pt idx="12780">
                  <c:v>4.9035353700000002</c:v>
                </c:pt>
                <c:pt idx="12781">
                  <c:v>5.3060092900000004</c:v>
                </c:pt>
                <c:pt idx="12782">
                  <c:v>5.1106720000000001</c:v>
                </c:pt>
                <c:pt idx="12783">
                  <c:v>3.6024866100000001</c:v>
                </c:pt>
                <c:pt idx="12784">
                  <c:v>0.80372679199999997</c:v>
                </c:pt>
                <c:pt idx="12785">
                  <c:v>1.7050000400000001</c:v>
                </c:pt>
                <c:pt idx="12786">
                  <c:v>3.5031409299999998</c:v>
                </c:pt>
                <c:pt idx="12787">
                  <c:v>4.4055900599999998</c:v>
                </c:pt>
                <c:pt idx="12788">
                  <c:v>5.8049998299999999</c:v>
                </c:pt>
                <c:pt idx="12789">
                  <c:v>2.6070711599999998</c:v>
                </c:pt>
                <c:pt idx="12790">
                  <c:v>0.50749999300000004</c:v>
                </c:pt>
                <c:pt idx="12791">
                  <c:v>2.6070711599999998</c:v>
                </c:pt>
                <c:pt idx="12792">
                  <c:v>1.0070710199999999</c:v>
                </c:pt>
                <c:pt idx="12793">
                  <c:v>0.50745356100000005</c:v>
                </c:pt>
                <c:pt idx="12794">
                  <c:v>2.6049976300000002</c:v>
                </c:pt>
                <c:pt idx="12795">
                  <c:v>2.4060092000000002</c:v>
                </c:pt>
                <c:pt idx="12796">
                  <c:v>4.60707092</c:v>
                </c:pt>
                <c:pt idx="12797">
                  <c:v>5.20790577</c:v>
                </c:pt>
                <c:pt idx="12798">
                  <c:v>2.8025000100000002</c:v>
                </c:pt>
                <c:pt idx="12799">
                  <c:v>0.60901385500000005</c:v>
                </c:pt>
                <c:pt idx="12800">
                  <c:v>1.6024999600000001</c:v>
                </c:pt>
                <c:pt idx="12801">
                  <c:v>0.60707277100000001</c:v>
                </c:pt>
                <c:pt idx="12802">
                  <c:v>1.9079056999999999</c:v>
                </c:pt>
                <c:pt idx="12803">
                  <c:v>4.1111803099999999</c:v>
                </c:pt>
                <c:pt idx="12804">
                  <c:v>7.4023570999999997</c:v>
                </c:pt>
                <c:pt idx="12805">
                  <c:v>4.4037265799999998</c:v>
                </c:pt>
                <c:pt idx="12806">
                  <c:v>2.9035337000000001</c:v>
                </c:pt>
                <c:pt idx="12807">
                  <c:v>2.0047140099999998</c:v>
                </c:pt>
                <c:pt idx="12808">
                  <c:v>0.30559015299999998</c:v>
                </c:pt>
                <c:pt idx="12809">
                  <c:v>0.40000000600000002</c:v>
                </c:pt>
                <c:pt idx="12810">
                  <c:v>1.60790575</c:v>
                </c:pt>
                <c:pt idx="12811">
                  <c:v>1.9055901799999999</c:v>
                </c:pt>
                <c:pt idx="12812">
                  <c:v>3.4016666400000002</c:v>
                </c:pt>
                <c:pt idx="12813">
                  <c:v>3.7106065799999999</c:v>
                </c:pt>
                <c:pt idx="12814">
                  <c:v>2.1024999599999998</c:v>
                </c:pt>
                <c:pt idx="12815">
                  <c:v>2.0016667799999999</c:v>
                </c:pt>
                <c:pt idx="12816">
                  <c:v>1.4025000299999999</c:v>
                </c:pt>
                <c:pt idx="12817">
                  <c:v>1.60000002</c:v>
                </c:pt>
                <c:pt idx="12818">
                  <c:v>1.6074999599999999</c:v>
                </c:pt>
                <c:pt idx="12819">
                  <c:v>2.5070710200000001</c:v>
                </c:pt>
                <c:pt idx="12820">
                  <c:v>7.2000026699999999</c:v>
                </c:pt>
                <c:pt idx="12821">
                  <c:v>4.6055913000000004</c:v>
                </c:pt>
                <c:pt idx="12822">
                  <c:v>1.80745578</c:v>
                </c:pt>
                <c:pt idx="12823">
                  <c:v>1.4055901799999999</c:v>
                </c:pt>
                <c:pt idx="12824">
                  <c:v>1.2079072</c:v>
                </c:pt>
                <c:pt idx="12825">
                  <c:v>1.20166671</c:v>
                </c:pt>
                <c:pt idx="12826">
                  <c:v>2.10353565</c:v>
                </c:pt>
                <c:pt idx="12827">
                  <c:v>1.90166664</c:v>
                </c:pt>
                <c:pt idx="12828">
                  <c:v>3.0120184399999999</c:v>
                </c:pt>
                <c:pt idx="12829">
                  <c:v>0.20250000100000001</c:v>
                </c:pt>
                <c:pt idx="12830">
                  <c:v>2.6127476700000001</c:v>
                </c:pt>
                <c:pt idx="12831">
                  <c:v>3.0999998999999998</c:v>
                </c:pt>
                <c:pt idx="12832">
                  <c:v>0.70749753699999995</c:v>
                </c:pt>
                <c:pt idx="12833">
                  <c:v>1.7085007400000001</c:v>
                </c:pt>
                <c:pt idx="12834">
                  <c:v>2.7055880999999999</c:v>
                </c:pt>
                <c:pt idx="12835">
                  <c:v>3.80353546</c:v>
                </c:pt>
                <c:pt idx="12836">
                  <c:v>5.3024973900000001</c:v>
                </c:pt>
                <c:pt idx="12837">
                  <c:v>2.81060672</c:v>
                </c:pt>
                <c:pt idx="12838">
                  <c:v>1.3035355799999999</c:v>
                </c:pt>
                <c:pt idx="12839">
                  <c:v>1.3075000000000001</c:v>
                </c:pt>
                <c:pt idx="12840">
                  <c:v>2.1050000199999999</c:v>
                </c:pt>
                <c:pt idx="12841">
                  <c:v>0.30353552099999997</c:v>
                </c:pt>
                <c:pt idx="12842">
                  <c:v>1.7000000500000001</c:v>
                </c:pt>
                <c:pt idx="12843">
                  <c:v>3.2000000499999999</c:v>
                </c:pt>
                <c:pt idx="12844">
                  <c:v>4</c:v>
                </c:pt>
                <c:pt idx="12845">
                  <c:v>4.4000000999999997</c:v>
                </c:pt>
                <c:pt idx="12846">
                  <c:v>2.2999999500000001</c:v>
                </c:pt>
                <c:pt idx="12847">
                  <c:v>1.60000002</c:v>
                </c:pt>
                <c:pt idx="12848">
                  <c:v>0.60000002399999997</c:v>
                </c:pt>
                <c:pt idx="12849">
                  <c:v>1.2000000500000001</c:v>
                </c:pt>
                <c:pt idx="12850">
                  <c:v>1.7999999499999999</c:v>
                </c:pt>
                <c:pt idx="12851">
                  <c:v>2.2999999500000001</c:v>
                </c:pt>
                <c:pt idx="12852">
                  <c:v>5.5999999000000003</c:v>
                </c:pt>
                <c:pt idx="12853">
                  <c:v>4.3000001900000004</c:v>
                </c:pt>
                <c:pt idx="12854">
                  <c:v>1.7000000500000001</c:v>
                </c:pt>
                <c:pt idx="12855">
                  <c:v>0.89999997600000003</c:v>
                </c:pt>
                <c:pt idx="12856">
                  <c:v>2.2000000499999999</c:v>
                </c:pt>
                <c:pt idx="12857">
                  <c:v>0.10000000100000001</c:v>
                </c:pt>
                <c:pt idx="12858">
                  <c:v>2.2999999500000001</c:v>
                </c:pt>
                <c:pt idx="12859">
                  <c:v>3.4000001000000002</c:v>
                </c:pt>
                <c:pt idx="12860">
                  <c:v>2.5999998999999998</c:v>
                </c:pt>
                <c:pt idx="12861">
                  <c:v>0.40000000600000002</c:v>
                </c:pt>
                <c:pt idx="12862">
                  <c:v>1.10000002</c:v>
                </c:pt>
                <c:pt idx="12863">
                  <c:v>1.2999999499999999</c:v>
                </c:pt>
                <c:pt idx="12864">
                  <c:v>1.30559015</c:v>
                </c:pt>
                <c:pt idx="12865">
                  <c:v>0.80166667700000005</c:v>
                </c:pt>
                <c:pt idx="12866">
                  <c:v>2.7055902500000002</c:v>
                </c:pt>
                <c:pt idx="12867">
                  <c:v>2.8070709699999998</c:v>
                </c:pt>
                <c:pt idx="12868">
                  <c:v>6.50250006</c:v>
                </c:pt>
                <c:pt idx="12869">
                  <c:v>2.3097181299999998</c:v>
                </c:pt>
                <c:pt idx="12870">
                  <c:v>0.71030777700000003</c:v>
                </c:pt>
                <c:pt idx="12871">
                  <c:v>0.91030836100000001</c:v>
                </c:pt>
                <c:pt idx="12872">
                  <c:v>0.20559015899999999</c:v>
                </c:pt>
                <c:pt idx="12873">
                  <c:v>0.80250001000000004</c:v>
                </c:pt>
                <c:pt idx="12874">
                  <c:v>1.8025000099999999</c:v>
                </c:pt>
                <c:pt idx="12875">
                  <c:v>2.6079065799999999</c:v>
                </c:pt>
                <c:pt idx="12876">
                  <c:v>5.2055902500000002</c:v>
                </c:pt>
                <c:pt idx="12877">
                  <c:v>2.3111803499999999</c:v>
                </c:pt>
                <c:pt idx="12878">
                  <c:v>2.80901384</c:v>
                </c:pt>
                <c:pt idx="12879">
                  <c:v>0.90901184099999999</c:v>
                </c:pt>
                <c:pt idx="12880">
                  <c:v>1.1070693700000001</c:v>
                </c:pt>
                <c:pt idx="12881">
                  <c:v>1.7000024300000001</c:v>
                </c:pt>
                <c:pt idx="12882">
                  <c:v>1.80559015</c:v>
                </c:pt>
                <c:pt idx="12883">
                  <c:v>2.2035355600000002</c:v>
                </c:pt>
                <c:pt idx="12884">
                  <c:v>3.1090138</c:v>
                </c:pt>
                <c:pt idx="12885">
                  <c:v>1.9025000299999999</c:v>
                </c:pt>
                <c:pt idx="12886">
                  <c:v>1.20566559</c:v>
                </c:pt>
                <c:pt idx="12887">
                  <c:v>1.6024999600000001</c:v>
                </c:pt>
                <c:pt idx="12888">
                  <c:v>3.4050023600000001</c:v>
                </c:pt>
                <c:pt idx="12889">
                  <c:v>0.80707108999999999</c:v>
                </c:pt>
                <c:pt idx="12890">
                  <c:v>1.4052704600000001</c:v>
                </c:pt>
                <c:pt idx="12891">
                  <c:v>1.70249999</c:v>
                </c:pt>
                <c:pt idx="12892">
                  <c:v>2.7035355600000002</c:v>
                </c:pt>
                <c:pt idx="12893">
                  <c:v>5.8000001900000004</c:v>
                </c:pt>
                <c:pt idx="12894">
                  <c:v>3.2060091499999999</c:v>
                </c:pt>
                <c:pt idx="12895">
                  <c:v>4.0050001100000001</c:v>
                </c:pt>
                <c:pt idx="12896">
                  <c:v>1.10000002</c:v>
                </c:pt>
                <c:pt idx="12897">
                  <c:v>1.9033333100000001</c:v>
                </c:pt>
                <c:pt idx="12898">
                  <c:v>2.40499997</c:v>
                </c:pt>
                <c:pt idx="12899">
                  <c:v>4.2024998699999996</c:v>
                </c:pt>
                <c:pt idx="12900">
                  <c:v>4.9055900599999998</c:v>
                </c:pt>
                <c:pt idx="12901">
                  <c:v>4.9079055800000004</c:v>
                </c:pt>
                <c:pt idx="12902">
                  <c:v>2.1024999599999998</c:v>
                </c:pt>
                <c:pt idx="12903">
                  <c:v>1.30499995</c:v>
                </c:pt>
                <c:pt idx="12904">
                  <c:v>0.90372896199999997</c:v>
                </c:pt>
                <c:pt idx="12905">
                  <c:v>1.0075024400000001</c:v>
                </c:pt>
                <c:pt idx="12906">
                  <c:v>1.70897532</c:v>
                </c:pt>
                <c:pt idx="12907">
                  <c:v>2.90901399</c:v>
                </c:pt>
                <c:pt idx="12908">
                  <c:v>8.2049999200000006</c:v>
                </c:pt>
                <c:pt idx="12909">
                  <c:v>4.00558996</c:v>
                </c:pt>
                <c:pt idx="12910">
                  <c:v>2.30559015</c:v>
                </c:pt>
                <c:pt idx="12911">
                  <c:v>0.50559019999999999</c:v>
                </c:pt>
                <c:pt idx="12912">
                  <c:v>1.1050000200000001</c:v>
                </c:pt>
                <c:pt idx="12913">
                  <c:v>0.80235701800000003</c:v>
                </c:pt>
                <c:pt idx="12914">
                  <c:v>2.3025000100000002</c:v>
                </c:pt>
                <c:pt idx="12915">
                  <c:v>3.8025000100000002</c:v>
                </c:pt>
                <c:pt idx="12916">
                  <c:v>6.9050002099999999</c:v>
                </c:pt>
                <c:pt idx="12917">
                  <c:v>7.2070694</c:v>
                </c:pt>
                <c:pt idx="12918">
                  <c:v>1.30166662</c:v>
                </c:pt>
                <c:pt idx="12919">
                  <c:v>0.70353549699999995</c:v>
                </c:pt>
                <c:pt idx="12920">
                  <c:v>1.6070710399999999</c:v>
                </c:pt>
                <c:pt idx="12921">
                  <c:v>0.405000001</c:v>
                </c:pt>
                <c:pt idx="12922">
                  <c:v>0.80750000499999997</c:v>
                </c:pt>
                <c:pt idx="12923">
                  <c:v>2.40527034</c:v>
                </c:pt>
                <c:pt idx="12924">
                  <c:v>4.8000001900000004</c:v>
                </c:pt>
                <c:pt idx="12925">
                  <c:v>4.3106064799999997</c:v>
                </c:pt>
                <c:pt idx="12926">
                  <c:v>1.2035355599999999</c:v>
                </c:pt>
                <c:pt idx="12927">
                  <c:v>2.70790482</c:v>
                </c:pt>
                <c:pt idx="12928">
                  <c:v>0.70559018900000003</c:v>
                </c:pt>
                <c:pt idx="12929">
                  <c:v>0.80850076699999995</c:v>
                </c:pt>
                <c:pt idx="12930">
                  <c:v>1.7074999799999999</c:v>
                </c:pt>
                <c:pt idx="12931">
                  <c:v>3.60353565</c:v>
                </c:pt>
                <c:pt idx="12932">
                  <c:v>6.8049998299999999</c:v>
                </c:pt>
                <c:pt idx="12933">
                  <c:v>4.00250006</c:v>
                </c:pt>
                <c:pt idx="12934">
                  <c:v>1.3035355799999999</c:v>
                </c:pt>
                <c:pt idx="12935">
                  <c:v>1.2070727299999999</c:v>
                </c:pt>
                <c:pt idx="12936">
                  <c:v>1.0070710199999999</c:v>
                </c:pt>
                <c:pt idx="12937">
                  <c:v>1.00353384</c:v>
                </c:pt>
                <c:pt idx="12938">
                  <c:v>1.30559337</c:v>
                </c:pt>
                <c:pt idx="12939">
                  <c:v>3.0047140099999998</c:v>
                </c:pt>
                <c:pt idx="12940">
                  <c:v>8.5090141300000006</c:v>
                </c:pt>
                <c:pt idx="12941">
                  <c:v>6.0035357500000002</c:v>
                </c:pt>
                <c:pt idx="12942">
                  <c:v>1.5103077899999999</c:v>
                </c:pt>
                <c:pt idx="12943">
                  <c:v>1.30999994</c:v>
                </c:pt>
                <c:pt idx="12944">
                  <c:v>0.30707275899999997</c:v>
                </c:pt>
                <c:pt idx="12945">
                  <c:v>1.6024999600000001</c:v>
                </c:pt>
                <c:pt idx="12946">
                  <c:v>1.70790493</c:v>
                </c:pt>
                <c:pt idx="12947">
                  <c:v>2.1035354100000001</c:v>
                </c:pt>
                <c:pt idx="12948">
                  <c:v>5.3024997699999998</c:v>
                </c:pt>
                <c:pt idx="12949">
                  <c:v>9.0116691600000003</c:v>
                </c:pt>
                <c:pt idx="12950">
                  <c:v>1.2035355599999999</c:v>
                </c:pt>
                <c:pt idx="12951">
                  <c:v>1.3035355799999999</c:v>
                </c:pt>
                <c:pt idx="12952">
                  <c:v>2.10353374</c:v>
                </c:pt>
                <c:pt idx="12953">
                  <c:v>2.1079034800000001</c:v>
                </c:pt>
                <c:pt idx="12954">
                  <c:v>1.80559015</c:v>
                </c:pt>
                <c:pt idx="12955">
                  <c:v>2.5050024999999998</c:v>
                </c:pt>
                <c:pt idx="12956">
                  <c:v>5.1035370799999997</c:v>
                </c:pt>
                <c:pt idx="12957">
                  <c:v>2.8035337899999999</c:v>
                </c:pt>
                <c:pt idx="12958">
                  <c:v>1.6124999499999999</c:v>
                </c:pt>
                <c:pt idx="12959">
                  <c:v>0.90372675700000005</c:v>
                </c:pt>
                <c:pt idx="12960">
                  <c:v>1.30499995</c:v>
                </c:pt>
                <c:pt idx="12961">
                  <c:v>1.30559015</c:v>
                </c:pt>
                <c:pt idx="12962">
                  <c:v>1.50249755</c:v>
                </c:pt>
                <c:pt idx="12963">
                  <c:v>2.4000024799999999</c:v>
                </c:pt>
                <c:pt idx="12964">
                  <c:v>5.2060093900000002</c:v>
                </c:pt>
                <c:pt idx="12965">
                  <c:v>4.00250006</c:v>
                </c:pt>
                <c:pt idx="12966">
                  <c:v>1.00471401</c:v>
                </c:pt>
                <c:pt idx="12967">
                  <c:v>1.0079033399999999</c:v>
                </c:pt>
                <c:pt idx="12968">
                  <c:v>1.4035354900000001</c:v>
                </c:pt>
                <c:pt idx="12969">
                  <c:v>0.70353728500000001</c:v>
                </c:pt>
                <c:pt idx="12970">
                  <c:v>2.0016665499999999</c:v>
                </c:pt>
                <c:pt idx="12971">
                  <c:v>2.7060091499999999</c:v>
                </c:pt>
                <c:pt idx="12972">
                  <c:v>6.9074535399999997</c:v>
                </c:pt>
                <c:pt idx="12973">
                  <c:v>2.1105408699999999</c:v>
                </c:pt>
                <c:pt idx="12974">
                  <c:v>1.0056631599999999</c:v>
                </c:pt>
                <c:pt idx="12975">
                  <c:v>0.50707107799999995</c:v>
                </c:pt>
                <c:pt idx="12976">
                  <c:v>1.10000002</c:v>
                </c:pt>
                <c:pt idx="12977">
                  <c:v>0.60000002399999997</c:v>
                </c:pt>
                <c:pt idx="12978">
                  <c:v>2.00499749</c:v>
                </c:pt>
                <c:pt idx="12979">
                  <c:v>4.91013813</c:v>
                </c:pt>
                <c:pt idx="12980">
                  <c:v>5.00250006</c:v>
                </c:pt>
                <c:pt idx="12981">
                  <c:v>6.4037265799999998</c:v>
                </c:pt>
                <c:pt idx="12982">
                  <c:v>3.50833321</c:v>
                </c:pt>
                <c:pt idx="12983">
                  <c:v>0.50750243699999997</c:v>
                </c:pt>
                <c:pt idx="12984">
                  <c:v>1.2074546799999999</c:v>
                </c:pt>
                <c:pt idx="12985">
                  <c:v>1.60353553</c:v>
                </c:pt>
                <c:pt idx="12986">
                  <c:v>1.1035372000000001</c:v>
                </c:pt>
                <c:pt idx="12987">
                  <c:v>2.4083332999999998</c:v>
                </c:pt>
                <c:pt idx="12988">
                  <c:v>4.6055936800000001</c:v>
                </c:pt>
                <c:pt idx="12989">
                  <c:v>3.0089762200000001</c:v>
                </c:pt>
                <c:pt idx="12990">
                  <c:v>1.0079079900000001</c:v>
                </c:pt>
                <c:pt idx="12991">
                  <c:v>1.20235527</c:v>
                </c:pt>
                <c:pt idx="12992">
                  <c:v>1.7099975300000001</c:v>
                </c:pt>
                <c:pt idx="12993">
                  <c:v>0.30527046299999999</c:v>
                </c:pt>
                <c:pt idx="12994">
                  <c:v>1.3025000099999999</c:v>
                </c:pt>
                <c:pt idx="12995">
                  <c:v>2.90527201</c:v>
                </c:pt>
                <c:pt idx="12996">
                  <c:v>3.8025023899999999</c:v>
                </c:pt>
                <c:pt idx="12997">
                  <c:v>2.0050001100000001</c:v>
                </c:pt>
                <c:pt idx="12998">
                  <c:v>1.9037278900000001</c:v>
                </c:pt>
                <c:pt idx="12999">
                  <c:v>1.7050000400000001</c:v>
                </c:pt>
                <c:pt idx="13000">
                  <c:v>3.70559335</c:v>
                </c:pt>
                <c:pt idx="13001">
                  <c:v>2.30353546</c:v>
                </c:pt>
                <c:pt idx="13002">
                  <c:v>3.9055912500000001</c:v>
                </c:pt>
                <c:pt idx="13003">
                  <c:v>4.9099998500000002</c:v>
                </c:pt>
                <c:pt idx="13004">
                  <c:v>3.50250006</c:v>
                </c:pt>
                <c:pt idx="13005">
                  <c:v>3.6037268600000001</c:v>
                </c:pt>
                <c:pt idx="13006">
                  <c:v>0.70901387900000001</c:v>
                </c:pt>
                <c:pt idx="13007">
                  <c:v>1.80559015</c:v>
                </c:pt>
                <c:pt idx="13008">
                  <c:v>2.0068719399999999</c:v>
                </c:pt>
                <c:pt idx="13009">
                  <c:v>0.80790567400000002</c:v>
                </c:pt>
                <c:pt idx="13010">
                  <c:v>1.61000001</c:v>
                </c:pt>
                <c:pt idx="13011">
                  <c:v>2.90333343</c:v>
                </c:pt>
                <c:pt idx="13012">
                  <c:v>5.5035371800000004</c:v>
                </c:pt>
                <c:pt idx="13013">
                  <c:v>7.50558996</c:v>
                </c:pt>
                <c:pt idx="13014">
                  <c:v>2.1111803099999999</c:v>
                </c:pt>
                <c:pt idx="13015">
                  <c:v>0.71118032900000006</c:v>
                </c:pt>
                <c:pt idx="13016">
                  <c:v>1.0079057199999999</c:v>
                </c:pt>
                <c:pt idx="13017">
                  <c:v>2.2033333800000001</c:v>
                </c:pt>
                <c:pt idx="13018">
                  <c:v>2.2000000499999999</c:v>
                </c:pt>
                <c:pt idx="13019">
                  <c:v>2.2025001</c:v>
                </c:pt>
                <c:pt idx="13020">
                  <c:v>2.8079056699999998</c:v>
                </c:pt>
                <c:pt idx="13021">
                  <c:v>3.80559015</c:v>
                </c:pt>
                <c:pt idx="13022">
                  <c:v>1.50559127</c:v>
                </c:pt>
                <c:pt idx="13023">
                  <c:v>0.70235699399999996</c:v>
                </c:pt>
                <c:pt idx="13024">
                  <c:v>0.103535533</c:v>
                </c:pt>
                <c:pt idx="13025">
                  <c:v>1.20249999</c:v>
                </c:pt>
                <c:pt idx="13026">
                  <c:v>1.30707109</c:v>
                </c:pt>
                <c:pt idx="13027">
                  <c:v>3.7035355600000002</c:v>
                </c:pt>
                <c:pt idx="13028">
                  <c:v>7.1035370799999997</c:v>
                </c:pt>
                <c:pt idx="13029">
                  <c:v>6.5050001100000001</c:v>
                </c:pt>
                <c:pt idx="13030">
                  <c:v>4.1035356500000004</c:v>
                </c:pt>
                <c:pt idx="13031">
                  <c:v>3.0035355099999999</c:v>
                </c:pt>
                <c:pt idx="13032">
                  <c:v>0.40372568399999997</c:v>
                </c:pt>
                <c:pt idx="13033">
                  <c:v>0.69999998799999996</c:v>
                </c:pt>
                <c:pt idx="13034">
                  <c:v>1.6050000200000001</c:v>
                </c:pt>
                <c:pt idx="13035">
                  <c:v>2.0074534399999999</c:v>
                </c:pt>
                <c:pt idx="13036">
                  <c:v>3.1037268600000001</c:v>
                </c:pt>
                <c:pt idx="13037">
                  <c:v>3.4066667599999998</c:v>
                </c:pt>
                <c:pt idx="13038">
                  <c:v>1.60353553</c:v>
                </c:pt>
                <c:pt idx="13039">
                  <c:v>2.41030765</c:v>
                </c:pt>
                <c:pt idx="13040">
                  <c:v>0.30353552099999997</c:v>
                </c:pt>
                <c:pt idx="13041">
                  <c:v>0.203333333</c:v>
                </c:pt>
                <c:pt idx="13042">
                  <c:v>1.70249999</c:v>
                </c:pt>
                <c:pt idx="13043">
                  <c:v>2.40901399</c:v>
                </c:pt>
                <c:pt idx="13044">
                  <c:v>6.0049977300000004</c:v>
                </c:pt>
                <c:pt idx="13045">
                  <c:v>2.90249991</c:v>
                </c:pt>
                <c:pt idx="13046">
                  <c:v>1.1121335000000001</c:v>
                </c:pt>
                <c:pt idx="13047">
                  <c:v>0.80248236699999997</c:v>
                </c:pt>
                <c:pt idx="13048">
                  <c:v>0.70897525500000003</c:v>
                </c:pt>
                <c:pt idx="13049">
                  <c:v>0.61000001400000003</c:v>
                </c:pt>
                <c:pt idx="13050">
                  <c:v>1.30559015</c:v>
                </c:pt>
                <c:pt idx="13051">
                  <c:v>3.5035355099999999</c:v>
                </c:pt>
                <c:pt idx="13052">
                  <c:v>6.20785666</c:v>
                </c:pt>
                <c:pt idx="13053">
                  <c:v>3.90249991</c:v>
                </c:pt>
                <c:pt idx="13054">
                  <c:v>1.9055891</c:v>
                </c:pt>
                <c:pt idx="13055">
                  <c:v>0.70750004099999997</c:v>
                </c:pt>
                <c:pt idx="13056">
                  <c:v>1.00372565</c:v>
                </c:pt>
                <c:pt idx="13057">
                  <c:v>1.5090138900000001</c:v>
                </c:pt>
                <c:pt idx="13058">
                  <c:v>1.8033332799999999</c:v>
                </c:pt>
                <c:pt idx="13059">
                  <c:v>2.8050000700000002</c:v>
                </c:pt>
                <c:pt idx="13060">
                  <c:v>5.5079035799999998</c:v>
                </c:pt>
                <c:pt idx="13061">
                  <c:v>3.6037268600000001</c:v>
                </c:pt>
                <c:pt idx="13062">
                  <c:v>0.50559014099999999</c:v>
                </c:pt>
                <c:pt idx="13063">
                  <c:v>1.00250006</c:v>
                </c:pt>
                <c:pt idx="13064">
                  <c:v>1.2035337699999999</c:v>
                </c:pt>
                <c:pt idx="13065">
                  <c:v>1.00471401</c:v>
                </c:pt>
                <c:pt idx="13066">
                  <c:v>1.2999999499999999</c:v>
                </c:pt>
                <c:pt idx="13067">
                  <c:v>4.0070710199999997</c:v>
                </c:pt>
                <c:pt idx="13068">
                  <c:v>5.7016668299999997</c:v>
                </c:pt>
                <c:pt idx="13069">
                  <c:v>3.8023536199999999</c:v>
                </c:pt>
                <c:pt idx="13070">
                  <c:v>1.0049999999999999</c:v>
                </c:pt>
                <c:pt idx="13071">
                  <c:v>0.40250000400000002</c:v>
                </c:pt>
                <c:pt idx="13072">
                  <c:v>1.6055902200000001</c:v>
                </c:pt>
                <c:pt idx="13073">
                  <c:v>0.50559014099999999</c:v>
                </c:pt>
                <c:pt idx="13074">
                  <c:v>1.2050000400000001</c:v>
                </c:pt>
                <c:pt idx="13075">
                  <c:v>5.2024998699999996</c:v>
                </c:pt>
                <c:pt idx="13076">
                  <c:v>6.2049999199999997</c:v>
                </c:pt>
                <c:pt idx="13077">
                  <c:v>2.9035356000000001</c:v>
                </c:pt>
                <c:pt idx="13078">
                  <c:v>1.7035390100000001</c:v>
                </c:pt>
                <c:pt idx="13079">
                  <c:v>0.605000019</c:v>
                </c:pt>
                <c:pt idx="13080">
                  <c:v>1.2035355599999999</c:v>
                </c:pt>
                <c:pt idx="13081">
                  <c:v>0.40999999599999998</c:v>
                </c:pt>
                <c:pt idx="13082">
                  <c:v>2.6023569100000001</c:v>
                </c:pt>
                <c:pt idx="13083">
                  <c:v>2.8025000100000002</c:v>
                </c:pt>
                <c:pt idx="13084">
                  <c:v>7.50558996</c:v>
                </c:pt>
                <c:pt idx="13085">
                  <c:v>2.3089752200000002</c:v>
                </c:pt>
                <c:pt idx="13086">
                  <c:v>2.0079064400000002</c:v>
                </c:pt>
                <c:pt idx="13087">
                  <c:v>0.80353552100000003</c:v>
                </c:pt>
                <c:pt idx="13088">
                  <c:v>1.1024999600000001</c:v>
                </c:pt>
                <c:pt idx="13089">
                  <c:v>1.4025000299999999</c:v>
                </c:pt>
                <c:pt idx="13090">
                  <c:v>1.0070710199999999</c:v>
                </c:pt>
                <c:pt idx="13091">
                  <c:v>3.11030769</c:v>
                </c:pt>
                <c:pt idx="13092">
                  <c:v>5.7033333800000001</c:v>
                </c:pt>
                <c:pt idx="13093">
                  <c:v>4.0999999000000003</c:v>
                </c:pt>
                <c:pt idx="13094">
                  <c:v>1.1024999600000001</c:v>
                </c:pt>
                <c:pt idx="13095">
                  <c:v>1.2068712699999999</c:v>
                </c:pt>
                <c:pt idx="13096">
                  <c:v>1.20527041</c:v>
                </c:pt>
                <c:pt idx="13097">
                  <c:v>1.90249753</c:v>
                </c:pt>
                <c:pt idx="13098">
                  <c:v>2.5055901999999999</c:v>
                </c:pt>
                <c:pt idx="13099">
                  <c:v>3.70790577</c:v>
                </c:pt>
                <c:pt idx="13100">
                  <c:v>5.00558996</c:v>
                </c:pt>
                <c:pt idx="13101">
                  <c:v>3.2025001</c:v>
                </c:pt>
                <c:pt idx="13102">
                  <c:v>1.30901384</c:v>
                </c:pt>
                <c:pt idx="13103">
                  <c:v>0.80353724999999998</c:v>
                </c:pt>
                <c:pt idx="13104">
                  <c:v>1.50249755</c:v>
                </c:pt>
                <c:pt idx="13105">
                  <c:v>1.4055901799999999</c:v>
                </c:pt>
                <c:pt idx="13106">
                  <c:v>1.8035355799999999</c:v>
                </c:pt>
                <c:pt idx="13107">
                  <c:v>3.0070710200000001</c:v>
                </c:pt>
                <c:pt idx="13108">
                  <c:v>6.50558996</c:v>
                </c:pt>
                <c:pt idx="13109">
                  <c:v>3.30235696</c:v>
                </c:pt>
                <c:pt idx="13110">
                  <c:v>1.20559013</c:v>
                </c:pt>
                <c:pt idx="13111">
                  <c:v>1.5055902000000001</c:v>
                </c:pt>
                <c:pt idx="13112">
                  <c:v>1.2024976000000001</c:v>
                </c:pt>
                <c:pt idx="13113">
                  <c:v>0.80250001000000004</c:v>
                </c:pt>
                <c:pt idx="13114">
                  <c:v>2.20647883</c:v>
                </c:pt>
                <c:pt idx="13115">
                  <c:v>3.0055868600000002</c:v>
                </c:pt>
                <c:pt idx="13116">
                  <c:v>6.9033331899999997</c:v>
                </c:pt>
                <c:pt idx="13117">
                  <c:v>3.3125</c:v>
                </c:pt>
                <c:pt idx="13118">
                  <c:v>1.0068724200000001</c:v>
                </c:pt>
                <c:pt idx="13119">
                  <c:v>1.3023570799999999</c:v>
                </c:pt>
                <c:pt idx="13120">
                  <c:v>1.80707109</c:v>
                </c:pt>
                <c:pt idx="13121">
                  <c:v>1.7117850800000001</c:v>
                </c:pt>
                <c:pt idx="13122">
                  <c:v>1.9025000299999999</c:v>
                </c:pt>
                <c:pt idx="13123">
                  <c:v>2.7025001</c:v>
                </c:pt>
                <c:pt idx="13124">
                  <c:v>6.5052728699999998</c:v>
                </c:pt>
                <c:pt idx="13125">
                  <c:v>3.00250006</c:v>
                </c:pt>
                <c:pt idx="13126">
                  <c:v>1.5055879400000001</c:v>
                </c:pt>
                <c:pt idx="13127">
                  <c:v>0.90249997400000004</c:v>
                </c:pt>
                <c:pt idx="13128">
                  <c:v>1.2035355599999999</c:v>
                </c:pt>
                <c:pt idx="13129">
                  <c:v>1.0070728099999999</c:v>
                </c:pt>
                <c:pt idx="13130">
                  <c:v>2.8070693000000002</c:v>
                </c:pt>
                <c:pt idx="13131">
                  <c:v>2.8055889600000001</c:v>
                </c:pt>
                <c:pt idx="13132">
                  <c:v>5.2024998699999996</c:v>
                </c:pt>
                <c:pt idx="13133">
                  <c:v>3.2068717499999999</c:v>
                </c:pt>
                <c:pt idx="13134">
                  <c:v>2.10745454</c:v>
                </c:pt>
                <c:pt idx="13135">
                  <c:v>1.4035372699999999</c:v>
                </c:pt>
                <c:pt idx="13136">
                  <c:v>1.60353553</c:v>
                </c:pt>
                <c:pt idx="13137">
                  <c:v>1.3035355799999999</c:v>
                </c:pt>
                <c:pt idx="13138">
                  <c:v>2.5120184399999999</c:v>
                </c:pt>
                <c:pt idx="13139">
                  <c:v>3.00250006</c:v>
                </c:pt>
                <c:pt idx="13140">
                  <c:v>6.1000022899999999</c:v>
                </c:pt>
                <c:pt idx="13141">
                  <c:v>3.00250006</c:v>
                </c:pt>
                <c:pt idx="13142">
                  <c:v>1.50250006</c:v>
                </c:pt>
                <c:pt idx="13143">
                  <c:v>1.6055902200000001</c:v>
                </c:pt>
                <c:pt idx="13144">
                  <c:v>1.40249753</c:v>
                </c:pt>
                <c:pt idx="13145">
                  <c:v>0.90249997400000004</c:v>
                </c:pt>
                <c:pt idx="13146">
                  <c:v>2.1070711599999998</c:v>
                </c:pt>
                <c:pt idx="13147">
                  <c:v>3.9016666400000002</c:v>
                </c:pt>
                <c:pt idx="13148">
                  <c:v>5.0035357500000002</c:v>
                </c:pt>
                <c:pt idx="13149">
                  <c:v>2.3050000700000002</c:v>
                </c:pt>
                <c:pt idx="13150">
                  <c:v>2.6035354100000001</c:v>
                </c:pt>
                <c:pt idx="13151">
                  <c:v>0.70166909700000002</c:v>
                </c:pt>
                <c:pt idx="13152">
                  <c:v>1.1024999600000001</c:v>
                </c:pt>
                <c:pt idx="13153">
                  <c:v>1.4079056999999999</c:v>
                </c:pt>
                <c:pt idx="13154">
                  <c:v>1.3047140800000001</c:v>
                </c:pt>
                <c:pt idx="13155">
                  <c:v>2.1075000799999999</c:v>
                </c:pt>
                <c:pt idx="13156">
                  <c:v>4.6024975799999996</c:v>
                </c:pt>
                <c:pt idx="13157">
                  <c:v>2.0055901999999999</c:v>
                </c:pt>
                <c:pt idx="13158">
                  <c:v>0.90558910400000003</c:v>
                </c:pt>
                <c:pt idx="13159">
                  <c:v>0.50749999300000004</c:v>
                </c:pt>
                <c:pt idx="13160">
                  <c:v>1.61000001</c:v>
                </c:pt>
                <c:pt idx="13161">
                  <c:v>0.903535545</c:v>
                </c:pt>
                <c:pt idx="13162">
                  <c:v>1.9025000299999999</c:v>
                </c:pt>
                <c:pt idx="13163">
                  <c:v>2.4117851300000002</c:v>
                </c:pt>
                <c:pt idx="13164">
                  <c:v>6.3025026300000002</c:v>
                </c:pt>
                <c:pt idx="13165">
                  <c:v>2.4066667599999998</c:v>
                </c:pt>
                <c:pt idx="13166">
                  <c:v>1.8035355799999999</c:v>
                </c:pt>
                <c:pt idx="13167">
                  <c:v>1.5035355100000001</c:v>
                </c:pt>
                <c:pt idx="13168">
                  <c:v>0.30353552099999997</c:v>
                </c:pt>
                <c:pt idx="13169">
                  <c:v>0.90833336099999995</c:v>
                </c:pt>
                <c:pt idx="13170">
                  <c:v>2.50372672</c:v>
                </c:pt>
                <c:pt idx="13171">
                  <c:v>3.8050000700000002</c:v>
                </c:pt>
                <c:pt idx="13172">
                  <c:v>7.0103077899999997</c:v>
                </c:pt>
                <c:pt idx="13173">
                  <c:v>3.00250006</c:v>
                </c:pt>
                <c:pt idx="13174">
                  <c:v>1.4079056999999999</c:v>
                </c:pt>
                <c:pt idx="13175">
                  <c:v>1.7083333700000001</c:v>
                </c:pt>
                <c:pt idx="13176">
                  <c:v>1.4055901799999999</c:v>
                </c:pt>
                <c:pt idx="13177">
                  <c:v>1.2024976000000001</c:v>
                </c:pt>
                <c:pt idx="13178">
                  <c:v>1.6068718399999999</c:v>
                </c:pt>
                <c:pt idx="13179">
                  <c:v>2.4097182799999999</c:v>
                </c:pt>
                <c:pt idx="13180">
                  <c:v>4.8016667399999999</c:v>
                </c:pt>
                <c:pt idx="13181">
                  <c:v>3.4060113400000001</c:v>
                </c:pt>
                <c:pt idx="13182">
                  <c:v>1.7035355599999999</c:v>
                </c:pt>
                <c:pt idx="13183">
                  <c:v>1.6055901100000001</c:v>
                </c:pt>
                <c:pt idx="13184">
                  <c:v>1.8103077400000001</c:v>
                </c:pt>
                <c:pt idx="13185">
                  <c:v>1.30790567</c:v>
                </c:pt>
                <c:pt idx="13186">
                  <c:v>3.30999994</c:v>
                </c:pt>
                <c:pt idx="13187">
                  <c:v>3.7025001</c:v>
                </c:pt>
                <c:pt idx="13188">
                  <c:v>5.3000025700000002</c:v>
                </c:pt>
                <c:pt idx="13189">
                  <c:v>4.0033330899999999</c:v>
                </c:pt>
                <c:pt idx="13190">
                  <c:v>1.8035355799999999</c:v>
                </c:pt>
                <c:pt idx="13191">
                  <c:v>0.91030776499999999</c:v>
                </c:pt>
                <c:pt idx="13192">
                  <c:v>0.90499997099999996</c:v>
                </c:pt>
                <c:pt idx="13193">
                  <c:v>0.70901387900000001</c:v>
                </c:pt>
                <c:pt idx="13194">
                  <c:v>1.7000000500000001</c:v>
                </c:pt>
                <c:pt idx="13195">
                  <c:v>4.4068718000000002</c:v>
                </c:pt>
                <c:pt idx="13196">
                  <c:v>7.4079055800000004</c:v>
                </c:pt>
                <c:pt idx="13197">
                  <c:v>5.3079047199999998</c:v>
                </c:pt>
                <c:pt idx="13198">
                  <c:v>2.00372577</c:v>
                </c:pt>
                <c:pt idx="13199">
                  <c:v>1.30499995</c:v>
                </c:pt>
                <c:pt idx="13200">
                  <c:v>1.1050000200000001</c:v>
                </c:pt>
                <c:pt idx="13201">
                  <c:v>0.70353555700000003</c:v>
                </c:pt>
                <c:pt idx="13202">
                  <c:v>1.50250006</c:v>
                </c:pt>
                <c:pt idx="13203">
                  <c:v>2.3094279800000002</c:v>
                </c:pt>
                <c:pt idx="13204">
                  <c:v>8.8035335499999992</c:v>
                </c:pt>
                <c:pt idx="13205">
                  <c:v>6.5999999000000003</c:v>
                </c:pt>
                <c:pt idx="13206">
                  <c:v>1.0052704800000001</c:v>
                </c:pt>
                <c:pt idx="13207">
                  <c:v>2.5040047200000002</c:v>
                </c:pt>
                <c:pt idx="13208">
                  <c:v>0.30559018300000002</c:v>
                </c:pt>
                <c:pt idx="13209">
                  <c:v>1.00250006</c:v>
                </c:pt>
                <c:pt idx="13210">
                  <c:v>1.60353553</c:v>
                </c:pt>
                <c:pt idx="13211">
                  <c:v>3.2035372299999998</c:v>
                </c:pt>
                <c:pt idx="13212">
                  <c:v>8.5050001099999992</c:v>
                </c:pt>
                <c:pt idx="13213">
                  <c:v>5.4035353700000002</c:v>
                </c:pt>
                <c:pt idx="13214">
                  <c:v>0.704999983</c:v>
                </c:pt>
                <c:pt idx="13215">
                  <c:v>2.2016642100000001</c:v>
                </c:pt>
                <c:pt idx="13216">
                  <c:v>0.30897527899999999</c:v>
                </c:pt>
                <c:pt idx="13217">
                  <c:v>1.20249999</c:v>
                </c:pt>
                <c:pt idx="13218">
                  <c:v>2.9000001000000002</c:v>
                </c:pt>
                <c:pt idx="13219">
                  <c:v>4.2055902500000002</c:v>
                </c:pt>
                <c:pt idx="13220">
                  <c:v>5.7055902500000002</c:v>
                </c:pt>
                <c:pt idx="13221">
                  <c:v>3.7055902500000002</c:v>
                </c:pt>
                <c:pt idx="13222">
                  <c:v>1.60666668</c:v>
                </c:pt>
                <c:pt idx="13223">
                  <c:v>0.40901184099999999</c:v>
                </c:pt>
                <c:pt idx="13224">
                  <c:v>1.10000002</c:v>
                </c:pt>
                <c:pt idx="13225">
                  <c:v>0.71249997600000003</c:v>
                </c:pt>
                <c:pt idx="13226">
                  <c:v>2.6055891500000001</c:v>
                </c:pt>
                <c:pt idx="13227">
                  <c:v>4.7070694</c:v>
                </c:pt>
                <c:pt idx="13228">
                  <c:v>5.4055900599999998</c:v>
                </c:pt>
                <c:pt idx="13229">
                  <c:v>4.0050001100000001</c:v>
                </c:pt>
                <c:pt idx="13230">
                  <c:v>2.2074999800000001</c:v>
                </c:pt>
                <c:pt idx="13231">
                  <c:v>1.40235698</c:v>
                </c:pt>
                <c:pt idx="13232">
                  <c:v>2.30559015</c:v>
                </c:pt>
                <c:pt idx="13233">
                  <c:v>0.80250001000000004</c:v>
                </c:pt>
                <c:pt idx="13234">
                  <c:v>2.3068695099999998</c:v>
                </c:pt>
                <c:pt idx="13235">
                  <c:v>3.0035355099999999</c:v>
                </c:pt>
                <c:pt idx="13236">
                  <c:v>5.00250006</c:v>
                </c:pt>
                <c:pt idx="13237">
                  <c:v>3.7047140600000001</c:v>
                </c:pt>
                <c:pt idx="13238">
                  <c:v>0.40707105399999999</c:v>
                </c:pt>
                <c:pt idx="13239">
                  <c:v>1.0055879400000001</c:v>
                </c:pt>
                <c:pt idx="13240">
                  <c:v>1.2035355599999999</c:v>
                </c:pt>
                <c:pt idx="13241">
                  <c:v>1.4025000299999999</c:v>
                </c:pt>
                <c:pt idx="13242">
                  <c:v>2.1052689600000001</c:v>
                </c:pt>
                <c:pt idx="13243">
                  <c:v>2.40790558</c:v>
                </c:pt>
                <c:pt idx="13244">
                  <c:v>6.2074537300000001</c:v>
                </c:pt>
                <c:pt idx="13245">
                  <c:v>2.0074975500000001</c:v>
                </c:pt>
                <c:pt idx="13246">
                  <c:v>0.90249997400000004</c:v>
                </c:pt>
                <c:pt idx="13247">
                  <c:v>1.5035355100000001</c:v>
                </c:pt>
                <c:pt idx="13248">
                  <c:v>2.6000025299999998</c:v>
                </c:pt>
                <c:pt idx="13249">
                  <c:v>0.60707104199999995</c:v>
                </c:pt>
                <c:pt idx="13250">
                  <c:v>2.5</c:v>
                </c:pt>
                <c:pt idx="13251">
                  <c:v>3.3025000100000002</c:v>
                </c:pt>
                <c:pt idx="13252">
                  <c:v>6.9066667600000002</c:v>
                </c:pt>
                <c:pt idx="13253">
                  <c:v>3.1100025200000001</c:v>
                </c:pt>
                <c:pt idx="13254">
                  <c:v>2.8055913399999999</c:v>
                </c:pt>
                <c:pt idx="13255">
                  <c:v>1.1070710399999999</c:v>
                </c:pt>
                <c:pt idx="13256">
                  <c:v>0.40600925700000001</c:v>
                </c:pt>
                <c:pt idx="13257">
                  <c:v>1.70500243</c:v>
                </c:pt>
                <c:pt idx="13258">
                  <c:v>2.7037267699999998</c:v>
                </c:pt>
                <c:pt idx="13259">
                  <c:v>4.1024999600000003</c:v>
                </c:pt>
                <c:pt idx="13260">
                  <c:v>7.6079058599999998</c:v>
                </c:pt>
                <c:pt idx="13261">
                  <c:v>6.3111801099999996</c:v>
                </c:pt>
                <c:pt idx="13262">
                  <c:v>2.2047140600000001</c:v>
                </c:pt>
                <c:pt idx="13263">
                  <c:v>1.7023587200000001</c:v>
                </c:pt>
                <c:pt idx="13264">
                  <c:v>2.2035355600000002</c:v>
                </c:pt>
                <c:pt idx="13265">
                  <c:v>1.11118257</c:v>
                </c:pt>
                <c:pt idx="13266">
                  <c:v>3.2025001</c:v>
                </c:pt>
                <c:pt idx="13267">
                  <c:v>3.5079057200000001</c:v>
                </c:pt>
                <c:pt idx="13268">
                  <c:v>7.0033330899999999</c:v>
                </c:pt>
                <c:pt idx="13269">
                  <c:v>5.9075026499999996</c:v>
                </c:pt>
                <c:pt idx="13270">
                  <c:v>1.6055901100000001</c:v>
                </c:pt>
                <c:pt idx="13271">
                  <c:v>0.602500021</c:v>
                </c:pt>
                <c:pt idx="13272">
                  <c:v>0.50235700599999999</c:v>
                </c:pt>
                <c:pt idx="13273">
                  <c:v>0.80559015300000003</c:v>
                </c:pt>
                <c:pt idx="13274">
                  <c:v>2.2060113000000001</c:v>
                </c:pt>
                <c:pt idx="13275">
                  <c:v>2.9055900600000002</c:v>
                </c:pt>
                <c:pt idx="13276">
                  <c:v>5.9055900599999998</c:v>
                </c:pt>
                <c:pt idx="13277">
                  <c:v>4.5075001700000001</c:v>
                </c:pt>
                <c:pt idx="13278">
                  <c:v>1.0035355100000001</c:v>
                </c:pt>
                <c:pt idx="13279">
                  <c:v>0.20250000100000001</c:v>
                </c:pt>
                <c:pt idx="13280">
                  <c:v>0.50790572199999995</c:v>
                </c:pt>
                <c:pt idx="13281">
                  <c:v>1.1050000200000001</c:v>
                </c:pt>
                <c:pt idx="13282">
                  <c:v>2.00249743</c:v>
                </c:pt>
                <c:pt idx="13283">
                  <c:v>3.4035356000000001</c:v>
                </c:pt>
                <c:pt idx="13284">
                  <c:v>6.0070710199999997</c:v>
                </c:pt>
                <c:pt idx="13285">
                  <c:v>4.0075001700000001</c:v>
                </c:pt>
                <c:pt idx="13286">
                  <c:v>1.5024845600000001</c:v>
                </c:pt>
                <c:pt idx="13287">
                  <c:v>1.2035355599999999</c:v>
                </c:pt>
                <c:pt idx="13288">
                  <c:v>1.7050000400000001</c:v>
                </c:pt>
                <c:pt idx="13289">
                  <c:v>0.80500000699999996</c:v>
                </c:pt>
                <c:pt idx="13290">
                  <c:v>0.50499999500000003</c:v>
                </c:pt>
                <c:pt idx="13291">
                  <c:v>5.00558996</c:v>
                </c:pt>
                <c:pt idx="13292">
                  <c:v>10.3024998</c:v>
                </c:pt>
                <c:pt idx="13293">
                  <c:v>5.30353546</c:v>
                </c:pt>
                <c:pt idx="13294">
                  <c:v>1.1037267399999999</c:v>
                </c:pt>
                <c:pt idx="13295">
                  <c:v>2.0074999299999998</c:v>
                </c:pt>
                <c:pt idx="13296">
                  <c:v>0.30372679200000002</c:v>
                </c:pt>
                <c:pt idx="13297">
                  <c:v>1.9025000299999999</c:v>
                </c:pt>
                <c:pt idx="13298">
                  <c:v>1.6055902200000001</c:v>
                </c:pt>
                <c:pt idx="13299">
                  <c:v>2.9035356000000001</c:v>
                </c:pt>
                <c:pt idx="13300">
                  <c:v>7.1999998099999996</c:v>
                </c:pt>
                <c:pt idx="13301">
                  <c:v>3.2055902500000002</c:v>
                </c:pt>
                <c:pt idx="13302">
                  <c:v>2.0050024999999998</c:v>
                </c:pt>
                <c:pt idx="13303">
                  <c:v>2.1079056299999999</c:v>
                </c:pt>
                <c:pt idx="13304">
                  <c:v>1.60333335</c:v>
                </c:pt>
                <c:pt idx="13305">
                  <c:v>2.2090132200000001</c:v>
                </c:pt>
                <c:pt idx="13306">
                  <c:v>2.7050025500000001</c:v>
                </c:pt>
                <c:pt idx="13307">
                  <c:v>3.0033333299999998</c:v>
                </c:pt>
                <c:pt idx="13308">
                  <c:v>6.60559034</c:v>
                </c:pt>
                <c:pt idx="13309">
                  <c:v>3.9000024799999999</c:v>
                </c:pt>
                <c:pt idx="13310">
                  <c:v>1.60353553</c:v>
                </c:pt>
                <c:pt idx="13311">
                  <c:v>2.7055869100000001</c:v>
                </c:pt>
                <c:pt idx="13312">
                  <c:v>1.30559015</c:v>
                </c:pt>
                <c:pt idx="13313">
                  <c:v>0.90353208799999996</c:v>
                </c:pt>
                <c:pt idx="13314">
                  <c:v>1.3075000000000001</c:v>
                </c:pt>
                <c:pt idx="13315">
                  <c:v>5.1083331100000002</c:v>
                </c:pt>
                <c:pt idx="13316">
                  <c:v>10.7055902</c:v>
                </c:pt>
                <c:pt idx="13317">
                  <c:v>6.7035355599999997</c:v>
                </c:pt>
                <c:pt idx="13318">
                  <c:v>1.80600929</c:v>
                </c:pt>
                <c:pt idx="13319">
                  <c:v>3.6024999599999998</c:v>
                </c:pt>
                <c:pt idx="13320">
                  <c:v>1.4055912500000001</c:v>
                </c:pt>
                <c:pt idx="13321">
                  <c:v>0.903535545</c:v>
                </c:pt>
                <c:pt idx="13322">
                  <c:v>1.6024975800000001</c:v>
                </c:pt>
                <c:pt idx="13323">
                  <c:v>4.6111803099999999</c:v>
                </c:pt>
                <c:pt idx="13324">
                  <c:v>8.6040058100000003</c:v>
                </c:pt>
                <c:pt idx="13325">
                  <c:v>6.1024999600000003</c:v>
                </c:pt>
                <c:pt idx="13326">
                  <c:v>1.10471404</c:v>
                </c:pt>
                <c:pt idx="13327">
                  <c:v>2.0050001100000001</c:v>
                </c:pt>
                <c:pt idx="13328">
                  <c:v>1.5052704800000001</c:v>
                </c:pt>
                <c:pt idx="13329">
                  <c:v>1.00250006</c:v>
                </c:pt>
                <c:pt idx="13330">
                  <c:v>1.7999999499999999</c:v>
                </c:pt>
                <c:pt idx="13331">
                  <c:v>4.9000000999999997</c:v>
                </c:pt>
                <c:pt idx="13332">
                  <c:v>7.2074999799999997</c:v>
                </c:pt>
                <c:pt idx="13333">
                  <c:v>5.30353546</c:v>
                </c:pt>
                <c:pt idx="13334">
                  <c:v>0.80750000499999997</c:v>
                </c:pt>
                <c:pt idx="13335">
                  <c:v>2.1075000799999999</c:v>
                </c:pt>
                <c:pt idx="13336">
                  <c:v>0.80750000499999997</c:v>
                </c:pt>
                <c:pt idx="13337">
                  <c:v>0.50499999500000003</c:v>
                </c:pt>
                <c:pt idx="13338">
                  <c:v>1.90372896</c:v>
                </c:pt>
                <c:pt idx="13339">
                  <c:v>1.90499997</c:v>
                </c:pt>
                <c:pt idx="13340">
                  <c:v>7.9025025400000004</c:v>
                </c:pt>
                <c:pt idx="13341">
                  <c:v>6.4055900599999998</c:v>
                </c:pt>
                <c:pt idx="13342">
                  <c:v>1.1090124800000001</c:v>
                </c:pt>
                <c:pt idx="13343">
                  <c:v>2.40707111</c:v>
                </c:pt>
                <c:pt idx="13344">
                  <c:v>2.4000034299999999</c:v>
                </c:pt>
                <c:pt idx="13345">
                  <c:v>1.30249751</c:v>
                </c:pt>
                <c:pt idx="13346">
                  <c:v>2.4055900600000002</c:v>
                </c:pt>
                <c:pt idx="13347">
                  <c:v>3.40250254</c:v>
                </c:pt>
                <c:pt idx="13348">
                  <c:v>7.4025001499999998</c:v>
                </c:pt>
                <c:pt idx="13349">
                  <c:v>6.4023551899999998</c:v>
                </c:pt>
                <c:pt idx="13350">
                  <c:v>1.5055902000000001</c:v>
                </c:pt>
                <c:pt idx="13351">
                  <c:v>2.0055901999999999</c:v>
                </c:pt>
                <c:pt idx="13352">
                  <c:v>1.30901384</c:v>
                </c:pt>
                <c:pt idx="13353">
                  <c:v>1.7035337699999999</c:v>
                </c:pt>
                <c:pt idx="13354">
                  <c:v>4.3023572000000003</c:v>
                </c:pt>
                <c:pt idx="13355">
                  <c:v>3.6023569100000001</c:v>
                </c:pt>
                <c:pt idx="13356">
                  <c:v>7.5068716999999996</c:v>
                </c:pt>
                <c:pt idx="13357">
                  <c:v>4.9120182999999997</c:v>
                </c:pt>
                <c:pt idx="13358">
                  <c:v>1.4047139900000001</c:v>
                </c:pt>
                <c:pt idx="13359">
                  <c:v>1.70235705</c:v>
                </c:pt>
                <c:pt idx="13360">
                  <c:v>2.1037268600000001</c:v>
                </c:pt>
                <c:pt idx="13361">
                  <c:v>3.4068717999999998</c:v>
                </c:pt>
                <c:pt idx="13362">
                  <c:v>6.1075000800000003</c:v>
                </c:pt>
                <c:pt idx="13363">
                  <c:v>5.6100001300000004</c:v>
                </c:pt>
                <c:pt idx="13364">
                  <c:v>6.5052704800000001</c:v>
                </c:pt>
                <c:pt idx="13365">
                  <c:v>3.3023552899999999</c:v>
                </c:pt>
                <c:pt idx="13366">
                  <c:v>1.4055880300000001</c:v>
                </c:pt>
                <c:pt idx="13367">
                  <c:v>0.80559015300000003</c:v>
                </c:pt>
                <c:pt idx="13368">
                  <c:v>1.2160078299999999</c:v>
                </c:pt>
                <c:pt idx="13369">
                  <c:v>1.7000000500000001</c:v>
                </c:pt>
                <c:pt idx="13370">
                  <c:v>3.0070726900000002</c:v>
                </c:pt>
                <c:pt idx="13371">
                  <c:v>4.9000024800000004</c:v>
                </c:pt>
                <c:pt idx="13372">
                  <c:v>5.7055902500000002</c:v>
                </c:pt>
                <c:pt idx="13373">
                  <c:v>5.9052705799999998</c:v>
                </c:pt>
                <c:pt idx="13374">
                  <c:v>2.40249991</c:v>
                </c:pt>
                <c:pt idx="13375">
                  <c:v>3.1024999599999998</c:v>
                </c:pt>
                <c:pt idx="13376">
                  <c:v>1.4033333100000001</c:v>
                </c:pt>
                <c:pt idx="13377">
                  <c:v>2.2070694</c:v>
                </c:pt>
                <c:pt idx="13378">
                  <c:v>2.7074999800000001</c:v>
                </c:pt>
                <c:pt idx="13379">
                  <c:v>3.2999999500000001</c:v>
                </c:pt>
                <c:pt idx="13380">
                  <c:v>6.8055901499999996</c:v>
                </c:pt>
                <c:pt idx="13381">
                  <c:v>4.7035336499999998</c:v>
                </c:pt>
                <c:pt idx="13382">
                  <c:v>0.60901385500000005</c:v>
                </c:pt>
                <c:pt idx="13383">
                  <c:v>1.30559015</c:v>
                </c:pt>
                <c:pt idx="13384">
                  <c:v>0.90249997400000004</c:v>
                </c:pt>
                <c:pt idx="13385">
                  <c:v>0.90745353699999998</c:v>
                </c:pt>
                <c:pt idx="13386">
                  <c:v>2.50250006</c:v>
                </c:pt>
                <c:pt idx="13387">
                  <c:v>4.3016691199999997</c:v>
                </c:pt>
                <c:pt idx="13388">
                  <c:v>5.8024997699999998</c:v>
                </c:pt>
                <c:pt idx="13389">
                  <c:v>5.2024974799999999</c:v>
                </c:pt>
                <c:pt idx="13390">
                  <c:v>2.90750003</c:v>
                </c:pt>
                <c:pt idx="13391">
                  <c:v>2.2099359000000001</c:v>
                </c:pt>
                <c:pt idx="13392">
                  <c:v>1.90353382</c:v>
                </c:pt>
                <c:pt idx="13393">
                  <c:v>0.70707106600000003</c:v>
                </c:pt>
                <c:pt idx="13394">
                  <c:v>0.502499998</c:v>
                </c:pt>
                <c:pt idx="13395">
                  <c:v>4.0074534399999999</c:v>
                </c:pt>
                <c:pt idx="13396">
                  <c:v>8.8000021000000004</c:v>
                </c:pt>
                <c:pt idx="13397">
                  <c:v>5.7035374599999997</c:v>
                </c:pt>
                <c:pt idx="13398">
                  <c:v>2.0050001100000001</c:v>
                </c:pt>
                <c:pt idx="13399">
                  <c:v>3.1015729900000002</c:v>
                </c:pt>
                <c:pt idx="13400">
                  <c:v>1.8033332799999999</c:v>
                </c:pt>
                <c:pt idx="13401">
                  <c:v>0.20250000100000001</c:v>
                </c:pt>
                <c:pt idx="13402">
                  <c:v>3.6035354100000001</c:v>
                </c:pt>
                <c:pt idx="13403">
                  <c:v>3.8127474800000001</c:v>
                </c:pt>
                <c:pt idx="13404">
                  <c:v>5.4025001499999998</c:v>
                </c:pt>
                <c:pt idx="13405">
                  <c:v>3.2025001</c:v>
                </c:pt>
                <c:pt idx="13406">
                  <c:v>2.3050000700000002</c:v>
                </c:pt>
                <c:pt idx="13407">
                  <c:v>0.60353553299999996</c:v>
                </c:pt>
                <c:pt idx="13408">
                  <c:v>1.1024999600000001</c:v>
                </c:pt>
                <c:pt idx="13409">
                  <c:v>2.1023569100000001</c:v>
                </c:pt>
                <c:pt idx="13410">
                  <c:v>3.6050000199999999</c:v>
                </c:pt>
                <c:pt idx="13411">
                  <c:v>3.6035354100000001</c:v>
                </c:pt>
                <c:pt idx="13412">
                  <c:v>4.7055902500000002</c:v>
                </c:pt>
                <c:pt idx="13413">
                  <c:v>5.70790577</c:v>
                </c:pt>
                <c:pt idx="13414">
                  <c:v>2.80353546</c:v>
                </c:pt>
                <c:pt idx="13415">
                  <c:v>1.2079056500000001</c:v>
                </c:pt>
                <c:pt idx="13416">
                  <c:v>0.90249997400000004</c:v>
                </c:pt>
                <c:pt idx="13417">
                  <c:v>0.90000241999999997</c:v>
                </c:pt>
                <c:pt idx="13418">
                  <c:v>2.30249763</c:v>
                </c:pt>
                <c:pt idx="13419">
                  <c:v>2.30235696</c:v>
                </c:pt>
                <c:pt idx="13420">
                  <c:v>3.3016667399999999</c:v>
                </c:pt>
                <c:pt idx="13421">
                  <c:v>2.40249991</c:v>
                </c:pt>
                <c:pt idx="13422">
                  <c:v>2.4016666400000002</c:v>
                </c:pt>
                <c:pt idx="13423">
                  <c:v>1.7066667099999999</c:v>
                </c:pt>
                <c:pt idx="13424">
                  <c:v>1.30166662</c:v>
                </c:pt>
                <c:pt idx="13425">
                  <c:v>0.90249997400000004</c:v>
                </c:pt>
                <c:pt idx="13426">
                  <c:v>1.9052704600000001</c:v>
                </c:pt>
                <c:pt idx="13427">
                  <c:v>2.9055900600000002</c:v>
                </c:pt>
                <c:pt idx="13428">
                  <c:v>6.7016668299999997</c:v>
                </c:pt>
                <c:pt idx="13429">
                  <c:v>5.1094279299999998</c:v>
                </c:pt>
                <c:pt idx="13430">
                  <c:v>1.41030777</c:v>
                </c:pt>
                <c:pt idx="13431">
                  <c:v>0.50749999300000004</c:v>
                </c:pt>
                <c:pt idx="13432">
                  <c:v>1.6024999600000001</c:v>
                </c:pt>
                <c:pt idx="13433">
                  <c:v>0.704999983</c:v>
                </c:pt>
                <c:pt idx="13434">
                  <c:v>2.3052704300000002</c:v>
                </c:pt>
                <c:pt idx="13435">
                  <c:v>2.2074534899999998</c:v>
                </c:pt>
                <c:pt idx="13436">
                  <c:v>6.7055902500000002</c:v>
                </c:pt>
                <c:pt idx="13437">
                  <c:v>4.2074537300000001</c:v>
                </c:pt>
                <c:pt idx="13438">
                  <c:v>1.6060092399999999</c:v>
                </c:pt>
                <c:pt idx="13439">
                  <c:v>1.60901392</c:v>
                </c:pt>
                <c:pt idx="13440">
                  <c:v>1.20901382</c:v>
                </c:pt>
                <c:pt idx="13441">
                  <c:v>1.50250006</c:v>
                </c:pt>
                <c:pt idx="13442">
                  <c:v>2.0035355099999999</c:v>
                </c:pt>
                <c:pt idx="13443">
                  <c:v>2.5</c:v>
                </c:pt>
                <c:pt idx="13444">
                  <c:v>6.6079058599999998</c:v>
                </c:pt>
                <c:pt idx="13445">
                  <c:v>3.0035355099999999</c:v>
                </c:pt>
                <c:pt idx="13446">
                  <c:v>1.3117851</c:v>
                </c:pt>
                <c:pt idx="13447">
                  <c:v>1.90499997</c:v>
                </c:pt>
                <c:pt idx="13448">
                  <c:v>2.0050001100000001</c:v>
                </c:pt>
                <c:pt idx="13449">
                  <c:v>2.1120185899999999</c:v>
                </c:pt>
                <c:pt idx="13450">
                  <c:v>2.40249991</c:v>
                </c:pt>
                <c:pt idx="13451">
                  <c:v>5.5033359500000003</c:v>
                </c:pt>
                <c:pt idx="13452">
                  <c:v>5.3016667399999999</c:v>
                </c:pt>
                <c:pt idx="13453">
                  <c:v>2.4055900600000002</c:v>
                </c:pt>
                <c:pt idx="13454">
                  <c:v>2.20707107</c:v>
                </c:pt>
                <c:pt idx="13455">
                  <c:v>1.30559015</c:v>
                </c:pt>
                <c:pt idx="13456">
                  <c:v>2.40707111</c:v>
                </c:pt>
                <c:pt idx="13457">
                  <c:v>1.9055901799999999</c:v>
                </c:pt>
                <c:pt idx="13458">
                  <c:v>2.7055902500000002</c:v>
                </c:pt>
                <c:pt idx="13459">
                  <c:v>5.4090137499999997</c:v>
                </c:pt>
                <c:pt idx="13460">
                  <c:v>6.2024974799999999</c:v>
                </c:pt>
                <c:pt idx="13461">
                  <c:v>3.0116667700000002</c:v>
                </c:pt>
                <c:pt idx="13462">
                  <c:v>1.0035373000000001</c:v>
                </c:pt>
                <c:pt idx="13463">
                  <c:v>1.5075024400000001</c:v>
                </c:pt>
                <c:pt idx="13464">
                  <c:v>1.39999998</c:v>
                </c:pt>
                <c:pt idx="13465">
                  <c:v>0.80707108999999999</c:v>
                </c:pt>
                <c:pt idx="13466">
                  <c:v>1.50250006</c:v>
                </c:pt>
                <c:pt idx="13467">
                  <c:v>3</c:v>
                </c:pt>
                <c:pt idx="13468">
                  <c:v>5.9055900599999998</c:v>
                </c:pt>
                <c:pt idx="13469">
                  <c:v>3.1070728299999999</c:v>
                </c:pt>
                <c:pt idx="13470">
                  <c:v>1.5016666700000001</c:v>
                </c:pt>
                <c:pt idx="13471">
                  <c:v>1.4079056999999999</c:v>
                </c:pt>
                <c:pt idx="13472">
                  <c:v>1.21249998</c:v>
                </c:pt>
                <c:pt idx="13473">
                  <c:v>1.6070728299999999</c:v>
                </c:pt>
                <c:pt idx="13474">
                  <c:v>4.4050002099999999</c:v>
                </c:pt>
                <c:pt idx="13475">
                  <c:v>5.5035357500000002</c:v>
                </c:pt>
                <c:pt idx="13476">
                  <c:v>6.5084981900000001</c:v>
                </c:pt>
                <c:pt idx="13477">
                  <c:v>3.7024974799999999</c:v>
                </c:pt>
                <c:pt idx="13478">
                  <c:v>0.403535545</c:v>
                </c:pt>
                <c:pt idx="13479">
                  <c:v>1.5049999999999999</c:v>
                </c:pt>
                <c:pt idx="13480">
                  <c:v>1.0055902000000001</c:v>
                </c:pt>
                <c:pt idx="13481">
                  <c:v>0.90500247499999997</c:v>
                </c:pt>
                <c:pt idx="13482">
                  <c:v>1.7050000400000001</c:v>
                </c:pt>
                <c:pt idx="13483">
                  <c:v>2.4037256199999999</c:v>
                </c:pt>
                <c:pt idx="13484">
                  <c:v>3.2999999500000001</c:v>
                </c:pt>
                <c:pt idx="13485">
                  <c:v>4.6024999600000003</c:v>
                </c:pt>
                <c:pt idx="13486">
                  <c:v>1.60558796</c:v>
                </c:pt>
                <c:pt idx="13487">
                  <c:v>0.90250241799999997</c:v>
                </c:pt>
                <c:pt idx="13488">
                  <c:v>0.30601128900000002</c:v>
                </c:pt>
                <c:pt idx="13489">
                  <c:v>0.30500000700000002</c:v>
                </c:pt>
                <c:pt idx="13490">
                  <c:v>1.60749757</c:v>
                </c:pt>
                <c:pt idx="13491">
                  <c:v>4.6035356500000004</c:v>
                </c:pt>
                <c:pt idx="13492">
                  <c:v>6.7035355599999997</c:v>
                </c:pt>
                <c:pt idx="13493">
                  <c:v>4.0050001100000001</c:v>
                </c:pt>
                <c:pt idx="13494">
                  <c:v>1.6024999600000001</c:v>
                </c:pt>
                <c:pt idx="13495">
                  <c:v>2.5055901999999999</c:v>
                </c:pt>
                <c:pt idx="13496">
                  <c:v>1.3025000099999999</c:v>
                </c:pt>
                <c:pt idx="13497">
                  <c:v>1.80499995</c:v>
                </c:pt>
                <c:pt idx="13498">
                  <c:v>1.90250242</c:v>
                </c:pt>
                <c:pt idx="13499">
                  <c:v>2.90750003</c:v>
                </c:pt>
                <c:pt idx="13500">
                  <c:v>4.6090116500000002</c:v>
                </c:pt>
                <c:pt idx="13501">
                  <c:v>5.2024974799999999</c:v>
                </c:pt>
                <c:pt idx="13502">
                  <c:v>1.60353553</c:v>
                </c:pt>
                <c:pt idx="13503">
                  <c:v>0.50558799499999996</c:v>
                </c:pt>
                <c:pt idx="13504">
                  <c:v>1.50250006</c:v>
                </c:pt>
                <c:pt idx="13505">
                  <c:v>1.20600927</c:v>
                </c:pt>
                <c:pt idx="13506">
                  <c:v>2.00333571</c:v>
                </c:pt>
                <c:pt idx="13507">
                  <c:v>3.5103077900000001</c:v>
                </c:pt>
                <c:pt idx="13508">
                  <c:v>6.3050022099999996</c:v>
                </c:pt>
                <c:pt idx="13509">
                  <c:v>1.30707109</c:v>
                </c:pt>
                <c:pt idx="13510">
                  <c:v>1.4035354900000001</c:v>
                </c:pt>
                <c:pt idx="13511">
                  <c:v>2.3070693000000002</c:v>
                </c:pt>
                <c:pt idx="13512">
                  <c:v>0.905590177</c:v>
                </c:pt>
                <c:pt idx="13513">
                  <c:v>1.5000024999999999</c:v>
                </c:pt>
                <c:pt idx="13514">
                  <c:v>2.7035355600000002</c:v>
                </c:pt>
                <c:pt idx="13515">
                  <c:v>4.3024997699999998</c:v>
                </c:pt>
                <c:pt idx="13516">
                  <c:v>7.3070712100000001</c:v>
                </c:pt>
                <c:pt idx="13517">
                  <c:v>4.9050002099999999</c:v>
                </c:pt>
                <c:pt idx="13518">
                  <c:v>2.6070711599999998</c:v>
                </c:pt>
                <c:pt idx="13519">
                  <c:v>1.30372679</c:v>
                </c:pt>
                <c:pt idx="13520">
                  <c:v>2.2070677299999999</c:v>
                </c:pt>
                <c:pt idx="13521">
                  <c:v>1.90353382</c:v>
                </c:pt>
                <c:pt idx="13522">
                  <c:v>1.20526814</c:v>
                </c:pt>
                <c:pt idx="13523">
                  <c:v>2.0103070700000001</c:v>
                </c:pt>
                <c:pt idx="13524">
                  <c:v>3.4074976399999999</c:v>
                </c:pt>
                <c:pt idx="13525">
                  <c:v>3.7049999200000001</c:v>
                </c:pt>
                <c:pt idx="13526">
                  <c:v>3.5055901999999999</c:v>
                </c:pt>
                <c:pt idx="13527">
                  <c:v>2.0016665499999999</c:v>
                </c:pt>
                <c:pt idx="13528">
                  <c:v>0.81030774100000003</c:v>
                </c:pt>
                <c:pt idx="13529">
                  <c:v>0.30707278799999999</c:v>
                </c:pt>
                <c:pt idx="13530">
                  <c:v>1.7016642099999999</c:v>
                </c:pt>
                <c:pt idx="13531">
                  <c:v>3.2055902500000002</c:v>
                </c:pt>
                <c:pt idx="13532">
                  <c:v>6.9016666400000002</c:v>
                </c:pt>
                <c:pt idx="13533">
                  <c:v>4.6033358599999996</c:v>
                </c:pt>
                <c:pt idx="13534">
                  <c:v>0.80500245100000001</c:v>
                </c:pt>
                <c:pt idx="13535">
                  <c:v>1.1055902200000001</c:v>
                </c:pt>
                <c:pt idx="13536">
                  <c:v>1.3035355799999999</c:v>
                </c:pt>
                <c:pt idx="13537">
                  <c:v>0.70897525500000003</c:v>
                </c:pt>
                <c:pt idx="13538">
                  <c:v>1.4025000299999999</c:v>
                </c:pt>
                <c:pt idx="13539">
                  <c:v>2.9055900600000002</c:v>
                </c:pt>
                <c:pt idx="13540">
                  <c:v>6.9025001499999998</c:v>
                </c:pt>
                <c:pt idx="13541">
                  <c:v>3.9000001000000002</c:v>
                </c:pt>
                <c:pt idx="13542">
                  <c:v>1.30527043</c:v>
                </c:pt>
                <c:pt idx="13543">
                  <c:v>0.30353552099999997</c:v>
                </c:pt>
                <c:pt idx="13544">
                  <c:v>0.41249999399999998</c:v>
                </c:pt>
                <c:pt idx="13545">
                  <c:v>0.506871819</c:v>
                </c:pt>
                <c:pt idx="13546">
                  <c:v>1.7000000500000001</c:v>
                </c:pt>
                <c:pt idx="13547">
                  <c:v>3.8103077399999998</c:v>
                </c:pt>
                <c:pt idx="13548">
                  <c:v>8.0055904400000006</c:v>
                </c:pt>
                <c:pt idx="13549">
                  <c:v>3.5125000499999999</c:v>
                </c:pt>
                <c:pt idx="13550">
                  <c:v>2.8049974400000002</c:v>
                </c:pt>
                <c:pt idx="13551">
                  <c:v>1.0055902000000001</c:v>
                </c:pt>
                <c:pt idx="13552">
                  <c:v>1.00750005</c:v>
                </c:pt>
                <c:pt idx="13553">
                  <c:v>5.5879824799999998E-3</c:v>
                </c:pt>
                <c:pt idx="13554">
                  <c:v>2.30351281</c:v>
                </c:pt>
                <c:pt idx="13555">
                  <c:v>2.50250006</c:v>
                </c:pt>
                <c:pt idx="13556">
                  <c:v>7.7037267700000003</c:v>
                </c:pt>
                <c:pt idx="13557">
                  <c:v>1.9090125600000001</c:v>
                </c:pt>
                <c:pt idx="13558">
                  <c:v>0.602500021</c:v>
                </c:pt>
                <c:pt idx="13559">
                  <c:v>1.40707111</c:v>
                </c:pt>
                <c:pt idx="13560">
                  <c:v>1.00471401</c:v>
                </c:pt>
                <c:pt idx="13561">
                  <c:v>0.50166666500000001</c:v>
                </c:pt>
                <c:pt idx="13562">
                  <c:v>1.2049975399999999</c:v>
                </c:pt>
                <c:pt idx="13563">
                  <c:v>2.7035355600000002</c:v>
                </c:pt>
                <c:pt idx="13564">
                  <c:v>4.1024999600000003</c:v>
                </c:pt>
                <c:pt idx="13565">
                  <c:v>3.6024999599999998</c:v>
                </c:pt>
                <c:pt idx="13566">
                  <c:v>2.3016667399999999</c:v>
                </c:pt>
                <c:pt idx="13567">
                  <c:v>1.2083348</c:v>
                </c:pt>
                <c:pt idx="13568">
                  <c:v>1.0050025</c:v>
                </c:pt>
                <c:pt idx="13569">
                  <c:v>0.70333087400000005</c:v>
                </c:pt>
                <c:pt idx="13570">
                  <c:v>1.7050000400000001</c:v>
                </c:pt>
                <c:pt idx="13571">
                  <c:v>3.4035356000000001</c:v>
                </c:pt>
                <c:pt idx="13572">
                  <c:v>4.9055900599999998</c:v>
                </c:pt>
                <c:pt idx="13573">
                  <c:v>3.4023571000000001</c:v>
                </c:pt>
                <c:pt idx="13574">
                  <c:v>1.20707107</c:v>
                </c:pt>
                <c:pt idx="13575">
                  <c:v>1.11000001</c:v>
                </c:pt>
                <c:pt idx="13576">
                  <c:v>0.810000002</c:v>
                </c:pt>
                <c:pt idx="13577">
                  <c:v>0.20745575399999999</c:v>
                </c:pt>
                <c:pt idx="13578">
                  <c:v>1.9055901799999999</c:v>
                </c:pt>
                <c:pt idx="13579">
                  <c:v>2.90750003</c:v>
                </c:pt>
                <c:pt idx="13580">
                  <c:v>5.0050001100000001</c:v>
                </c:pt>
                <c:pt idx="13581">
                  <c:v>3.6079056299999999</c:v>
                </c:pt>
                <c:pt idx="13582">
                  <c:v>0.50790572199999995</c:v>
                </c:pt>
                <c:pt idx="13583">
                  <c:v>1.1074999599999999</c:v>
                </c:pt>
                <c:pt idx="13584">
                  <c:v>0.60000002399999997</c:v>
                </c:pt>
                <c:pt idx="13585">
                  <c:v>0.40527045699999997</c:v>
                </c:pt>
                <c:pt idx="13586">
                  <c:v>1.9099999700000001</c:v>
                </c:pt>
                <c:pt idx="13587">
                  <c:v>2.90249991</c:v>
                </c:pt>
                <c:pt idx="13588">
                  <c:v>5.80353546</c:v>
                </c:pt>
                <c:pt idx="13589">
                  <c:v>3.6055901100000001</c:v>
                </c:pt>
                <c:pt idx="13590">
                  <c:v>0.20559017399999999</c:v>
                </c:pt>
                <c:pt idx="13591">
                  <c:v>0.91030776499999999</c:v>
                </c:pt>
                <c:pt idx="13592">
                  <c:v>0.50707107799999995</c:v>
                </c:pt>
                <c:pt idx="13593">
                  <c:v>1.2999999499999999</c:v>
                </c:pt>
                <c:pt idx="13594">
                  <c:v>2.3016667399999999</c:v>
                </c:pt>
                <c:pt idx="13595">
                  <c:v>3.2049999200000001</c:v>
                </c:pt>
                <c:pt idx="13596">
                  <c:v>6.7024998699999996</c:v>
                </c:pt>
                <c:pt idx="13597">
                  <c:v>3.6037268600000001</c:v>
                </c:pt>
                <c:pt idx="13598">
                  <c:v>1.60790575</c:v>
                </c:pt>
                <c:pt idx="13599">
                  <c:v>1.3055880099999999</c:v>
                </c:pt>
                <c:pt idx="13600">
                  <c:v>0.50790572199999995</c:v>
                </c:pt>
                <c:pt idx="13601">
                  <c:v>0.50333338999999999</c:v>
                </c:pt>
                <c:pt idx="13602">
                  <c:v>2.5050024999999998</c:v>
                </c:pt>
                <c:pt idx="13603">
                  <c:v>3.8037266700000001</c:v>
                </c:pt>
                <c:pt idx="13604">
                  <c:v>6.1024999600000003</c:v>
                </c:pt>
                <c:pt idx="13605">
                  <c:v>3.0084984299999999</c:v>
                </c:pt>
                <c:pt idx="13606">
                  <c:v>4.4050002099999999</c:v>
                </c:pt>
                <c:pt idx="13607">
                  <c:v>1.5055902000000001</c:v>
                </c:pt>
                <c:pt idx="13608">
                  <c:v>1.30559015</c:v>
                </c:pt>
                <c:pt idx="13609">
                  <c:v>1.70166671</c:v>
                </c:pt>
                <c:pt idx="13610">
                  <c:v>1.4035354900000001</c:v>
                </c:pt>
                <c:pt idx="13611">
                  <c:v>3.6024999599999998</c:v>
                </c:pt>
                <c:pt idx="13612">
                  <c:v>7.5023570099999999</c:v>
                </c:pt>
                <c:pt idx="13613">
                  <c:v>1.2999999499999999</c:v>
                </c:pt>
                <c:pt idx="13614">
                  <c:v>0.80000001200000004</c:v>
                </c:pt>
                <c:pt idx="13615">
                  <c:v>2.5</c:v>
                </c:pt>
                <c:pt idx="13616">
                  <c:v>2.7000000499999999</c:v>
                </c:pt>
                <c:pt idx="13617">
                  <c:v>0.69999998799999996</c:v>
                </c:pt>
                <c:pt idx="13618">
                  <c:v>1.6024999600000001</c:v>
                </c:pt>
                <c:pt idx="13619">
                  <c:v>2</c:v>
                </c:pt>
                <c:pt idx="13620">
                  <c:v>5.9000000999999997</c:v>
                </c:pt>
                <c:pt idx="13621">
                  <c:v>1.7000000500000001</c:v>
                </c:pt>
                <c:pt idx="13622">
                  <c:v>0.900000036</c:v>
                </c:pt>
                <c:pt idx="13623">
                  <c:v>1.10000002</c:v>
                </c:pt>
                <c:pt idx="13624">
                  <c:v>1.10000002</c:v>
                </c:pt>
                <c:pt idx="13625">
                  <c:v>0.20000000300000001</c:v>
                </c:pt>
                <c:pt idx="13626">
                  <c:v>1.7999999499999999</c:v>
                </c:pt>
                <c:pt idx="13627">
                  <c:v>3.4000001000000002</c:v>
                </c:pt>
                <c:pt idx="13628">
                  <c:v>7.8000001900000004</c:v>
                </c:pt>
                <c:pt idx="13629">
                  <c:v>4.6084981000000003</c:v>
                </c:pt>
                <c:pt idx="13630">
                  <c:v>1.5</c:v>
                </c:pt>
                <c:pt idx="13631">
                  <c:v>2.2000000499999999</c:v>
                </c:pt>
                <c:pt idx="13632">
                  <c:v>1.7000000500000001</c:v>
                </c:pt>
                <c:pt idx="13633">
                  <c:v>0.20353554200000001</c:v>
                </c:pt>
                <c:pt idx="13634">
                  <c:v>1.5</c:v>
                </c:pt>
                <c:pt idx="13635">
                  <c:v>3.0999998999999998</c:v>
                </c:pt>
                <c:pt idx="13636">
                  <c:v>5.2100000399999997</c:v>
                </c:pt>
                <c:pt idx="13637">
                  <c:v>4.4037265799999998</c:v>
                </c:pt>
                <c:pt idx="13638">
                  <c:v>1.90897524</c:v>
                </c:pt>
                <c:pt idx="13639">
                  <c:v>2.01274753</c:v>
                </c:pt>
                <c:pt idx="13640">
                  <c:v>1.30666423</c:v>
                </c:pt>
                <c:pt idx="13641">
                  <c:v>0.70353555700000003</c:v>
                </c:pt>
                <c:pt idx="13642">
                  <c:v>1.80897522</c:v>
                </c:pt>
                <c:pt idx="13643">
                  <c:v>3.0068719399999999</c:v>
                </c:pt>
                <c:pt idx="13644">
                  <c:v>3.90707111</c:v>
                </c:pt>
                <c:pt idx="13645">
                  <c:v>3.60353565</c:v>
                </c:pt>
                <c:pt idx="13646">
                  <c:v>0.20250000100000001</c:v>
                </c:pt>
                <c:pt idx="13647">
                  <c:v>1.90707111</c:v>
                </c:pt>
                <c:pt idx="13648">
                  <c:v>0.69999998799999996</c:v>
                </c:pt>
                <c:pt idx="13649">
                  <c:v>1.39999998</c:v>
                </c:pt>
                <c:pt idx="13650">
                  <c:v>2.90249991</c:v>
                </c:pt>
                <c:pt idx="13651">
                  <c:v>2.40901399</c:v>
                </c:pt>
                <c:pt idx="13652">
                  <c:v>4.9055900599999998</c:v>
                </c:pt>
                <c:pt idx="13653">
                  <c:v>9.8079032900000005</c:v>
                </c:pt>
                <c:pt idx="13654">
                  <c:v>3.9023571000000001</c:v>
                </c:pt>
                <c:pt idx="13655">
                  <c:v>0.704999983</c:v>
                </c:pt>
                <c:pt idx="13656">
                  <c:v>2.6024999599999998</c:v>
                </c:pt>
                <c:pt idx="13657">
                  <c:v>1.00707448</c:v>
                </c:pt>
                <c:pt idx="13658">
                  <c:v>1.0090138900000001</c:v>
                </c:pt>
                <c:pt idx="13659">
                  <c:v>3.1079056299999999</c:v>
                </c:pt>
                <c:pt idx="13660">
                  <c:v>7.7035355599999997</c:v>
                </c:pt>
                <c:pt idx="13661">
                  <c:v>3.5035355099999999</c:v>
                </c:pt>
                <c:pt idx="13662">
                  <c:v>2.0050001100000001</c:v>
                </c:pt>
                <c:pt idx="13663">
                  <c:v>1.8025000099999999</c:v>
                </c:pt>
                <c:pt idx="13664">
                  <c:v>1.20249999</c:v>
                </c:pt>
                <c:pt idx="13665">
                  <c:v>0.905590177</c:v>
                </c:pt>
                <c:pt idx="13666">
                  <c:v>2.1052703899999998</c:v>
                </c:pt>
                <c:pt idx="13667">
                  <c:v>4.3024997699999998</c:v>
                </c:pt>
                <c:pt idx="13668">
                  <c:v>9.0024995800000003</c:v>
                </c:pt>
                <c:pt idx="13669">
                  <c:v>4.9055900599999998</c:v>
                </c:pt>
                <c:pt idx="13670">
                  <c:v>0.90749996899999996</c:v>
                </c:pt>
                <c:pt idx="13671">
                  <c:v>0.90249997400000004</c:v>
                </c:pt>
                <c:pt idx="13672">
                  <c:v>0.60833334900000002</c:v>
                </c:pt>
                <c:pt idx="13673">
                  <c:v>1.1050000200000001</c:v>
                </c:pt>
                <c:pt idx="13674">
                  <c:v>1.6050000200000001</c:v>
                </c:pt>
                <c:pt idx="13675">
                  <c:v>4.7106065800000003</c:v>
                </c:pt>
                <c:pt idx="13676">
                  <c:v>5.3035373699999999</c:v>
                </c:pt>
                <c:pt idx="13677">
                  <c:v>4.9050002099999999</c:v>
                </c:pt>
                <c:pt idx="13678">
                  <c:v>1.606282</c:v>
                </c:pt>
                <c:pt idx="13679">
                  <c:v>2.40901399</c:v>
                </c:pt>
                <c:pt idx="13680">
                  <c:v>1.4066666400000001</c:v>
                </c:pt>
                <c:pt idx="13681">
                  <c:v>0.50333333000000002</c:v>
                </c:pt>
                <c:pt idx="13682">
                  <c:v>1.80790567</c:v>
                </c:pt>
                <c:pt idx="13683">
                  <c:v>5.4000000999999997</c:v>
                </c:pt>
                <c:pt idx="13684">
                  <c:v>5.8000001900000004</c:v>
                </c:pt>
                <c:pt idx="13685">
                  <c:v>4.4000000999999997</c:v>
                </c:pt>
                <c:pt idx="13686">
                  <c:v>2.0999998999999998</c:v>
                </c:pt>
                <c:pt idx="13687">
                  <c:v>0.405590177</c:v>
                </c:pt>
                <c:pt idx="13688">
                  <c:v>0.50499999500000003</c:v>
                </c:pt>
                <c:pt idx="13689">
                  <c:v>0.905590177</c:v>
                </c:pt>
                <c:pt idx="13690">
                  <c:v>2.2000024300000001</c:v>
                </c:pt>
                <c:pt idx="13691">
                  <c:v>3.30745149</c:v>
                </c:pt>
                <c:pt idx="13692">
                  <c:v>6.8070726400000003</c:v>
                </c:pt>
                <c:pt idx="13693">
                  <c:v>2.80559015</c:v>
                </c:pt>
                <c:pt idx="13694">
                  <c:v>1.6025024699999999</c:v>
                </c:pt>
                <c:pt idx="13695">
                  <c:v>0.80500000699999996</c:v>
                </c:pt>
                <c:pt idx="13696">
                  <c:v>0.90353375700000005</c:v>
                </c:pt>
                <c:pt idx="13697">
                  <c:v>1.30971956</c:v>
                </c:pt>
                <c:pt idx="13698">
                  <c:v>2.1070728299999999</c:v>
                </c:pt>
                <c:pt idx="13699">
                  <c:v>2.2083318200000002</c:v>
                </c:pt>
                <c:pt idx="13700">
                  <c:v>5.9079031899999999</c:v>
                </c:pt>
                <c:pt idx="13701">
                  <c:v>3.80559015</c:v>
                </c:pt>
                <c:pt idx="13702">
                  <c:v>1.60353553</c:v>
                </c:pt>
                <c:pt idx="13703">
                  <c:v>0.60790336099999998</c:v>
                </c:pt>
                <c:pt idx="13704">
                  <c:v>0.90353381600000005</c:v>
                </c:pt>
                <c:pt idx="13705">
                  <c:v>0.80353385200000005</c:v>
                </c:pt>
                <c:pt idx="13706">
                  <c:v>2.1164126400000001</c:v>
                </c:pt>
                <c:pt idx="13707">
                  <c:v>3.4035356000000001</c:v>
                </c:pt>
                <c:pt idx="13708">
                  <c:v>6.9033308</c:v>
                </c:pt>
                <c:pt idx="13709">
                  <c:v>3.7049999200000001</c:v>
                </c:pt>
                <c:pt idx="13710">
                  <c:v>1.4079056999999999</c:v>
                </c:pt>
                <c:pt idx="13711">
                  <c:v>1.1050000200000001</c:v>
                </c:pt>
                <c:pt idx="13712">
                  <c:v>0.40166667099999998</c:v>
                </c:pt>
                <c:pt idx="13713">
                  <c:v>0.80790644899999997</c:v>
                </c:pt>
                <c:pt idx="13714">
                  <c:v>1.5035355100000001</c:v>
                </c:pt>
                <c:pt idx="13715">
                  <c:v>3.3090124099999998</c:v>
                </c:pt>
                <c:pt idx="13716">
                  <c:v>6.70790577</c:v>
                </c:pt>
                <c:pt idx="13717">
                  <c:v>4.7055902500000002</c:v>
                </c:pt>
                <c:pt idx="13718">
                  <c:v>1.51013792</c:v>
                </c:pt>
                <c:pt idx="13719">
                  <c:v>1.7060078400000001</c:v>
                </c:pt>
                <c:pt idx="13720">
                  <c:v>1.0049999999999999</c:v>
                </c:pt>
                <c:pt idx="13721">
                  <c:v>1.7035355599999999</c:v>
                </c:pt>
                <c:pt idx="13722">
                  <c:v>2.1094262600000002</c:v>
                </c:pt>
                <c:pt idx="13723">
                  <c:v>2.6024999599999998</c:v>
                </c:pt>
                <c:pt idx="13724">
                  <c:v>6.7016668299999997</c:v>
                </c:pt>
                <c:pt idx="13725">
                  <c:v>4.7055902500000002</c:v>
                </c:pt>
                <c:pt idx="13726">
                  <c:v>2.1079072999999999</c:v>
                </c:pt>
                <c:pt idx="13727">
                  <c:v>1.30353725</c:v>
                </c:pt>
                <c:pt idx="13728">
                  <c:v>0.80686944699999996</c:v>
                </c:pt>
                <c:pt idx="13729">
                  <c:v>0.31060832700000002</c:v>
                </c:pt>
                <c:pt idx="13730">
                  <c:v>1.4016691400000001</c:v>
                </c:pt>
                <c:pt idx="13731">
                  <c:v>2.5055923500000001</c:v>
                </c:pt>
                <c:pt idx="13732">
                  <c:v>7.2033333800000001</c:v>
                </c:pt>
                <c:pt idx="13733">
                  <c:v>4.50901365</c:v>
                </c:pt>
                <c:pt idx="13734">
                  <c:v>1.00353205</c:v>
                </c:pt>
                <c:pt idx="13735">
                  <c:v>1.20235705</c:v>
                </c:pt>
                <c:pt idx="13736">
                  <c:v>0.901664197</c:v>
                </c:pt>
                <c:pt idx="13737">
                  <c:v>1.6037267399999999</c:v>
                </c:pt>
                <c:pt idx="13738">
                  <c:v>2.4000001000000002</c:v>
                </c:pt>
                <c:pt idx="13739">
                  <c:v>2.8025000100000002</c:v>
                </c:pt>
                <c:pt idx="13740">
                  <c:v>6.00790501</c:v>
                </c:pt>
                <c:pt idx="13741">
                  <c:v>3.3084979099999998</c:v>
                </c:pt>
                <c:pt idx="13742">
                  <c:v>2.30999994</c:v>
                </c:pt>
                <c:pt idx="13743">
                  <c:v>1.00750005</c:v>
                </c:pt>
                <c:pt idx="13744">
                  <c:v>1.7070727299999999</c:v>
                </c:pt>
                <c:pt idx="13745">
                  <c:v>0.70559018900000003</c:v>
                </c:pt>
                <c:pt idx="13746">
                  <c:v>2.2060091499999999</c:v>
                </c:pt>
                <c:pt idx="13747">
                  <c:v>3.1024999599999998</c:v>
                </c:pt>
                <c:pt idx="13748">
                  <c:v>7.2016692200000003</c:v>
                </c:pt>
                <c:pt idx="13749">
                  <c:v>3.8050000700000002</c:v>
                </c:pt>
                <c:pt idx="13750">
                  <c:v>1.8025000099999999</c:v>
                </c:pt>
                <c:pt idx="13751">
                  <c:v>1.1097195099999999</c:v>
                </c:pt>
                <c:pt idx="13752">
                  <c:v>2.1037290099999999</c:v>
                </c:pt>
                <c:pt idx="13753">
                  <c:v>1.5035355100000001</c:v>
                </c:pt>
                <c:pt idx="13754">
                  <c:v>2.1052703899999998</c:v>
                </c:pt>
                <c:pt idx="13755">
                  <c:v>3.5055901999999999</c:v>
                </c:pt>
                <c:pt idx="13756">
                  <c:v>7.50901365</c:v>
                </c:pt>
                <c:pt idx="13757">
                  <c:v>4.00250006</c:v>
                </c:pt>
                <c:pt idx="13758">
                  <c:v>1.9055891</c:v>
                </c:pt>
                <c:pt idx="13759">
                  <c:v>1.5016666700000001</c:v>
                </c:pt>
                <c:pt idx="13760">
                  <c:v>1.6070710399999999</c:v>
                </c:pt>
                <c:pt idx="13761">
                  <c:v>0.905590177</c:v>
                </c:pt>
                <c:pt idx="13762">
                  <c:v>2.1055901100000001</c:v>
                </c:pt>
                <c:pt idx="13763">
                  <c:v>4.1024999600000003</c:v>
                </c:pt>
                <c:pt idx="13764">
                  <c:v>7.5055880500000001</c:v>
                </c:pt>
                <c:pt idx="13765">
                  <c:v>3.1024999599999998</c:v>
                </c:pt>
                <c:pt idx="13766">
                  <c:v>2.40333343</c:v>
                </c:pt>
                <c:pt idx="13767">
                  <c:v>1.5035355100000001</c:v>
                </c:pt>
                <c:pt idx="13768">
                  <c:v>1.1025024699999999</c:v>
                </c:pt>
                <c:pt idx="13769">
                  <c:v>0.20250000100000001</c:v>
                </c:pt>
                <c:pt idx="13770">
                  <c:v>2.7074534899999998</c:v>
                </c:pt>
                <c:pt idx="13771">
                  <c:v>3.7055923900000001</c:v>
                </c:pt>
                <c:pt idx="13772">
                  <c:v>6.00250006</c:v>
                </c:pt>
                <c:pt idx="13773">
                  <c:v>3.7035355600000002</c:v>
                </c:pt>
                <c:pt idx="13774">
                  <c:v>2.2025001</c:v>
                </c:pt>
                <c:pt idx="13775">
                  <c:v>1.50250006</c:v>
                </c:pt>
                <c:pt idx="13776">
                  <c:v>1.8035355799999999</c:v>
                </c:pt>
                <c:pt idx="13777">
                  <c:v>1.61013794</c:v>
                </c:pt>
                <c:pt idx="13778">
                  <c:v>1.20249999</c:v>
                </c:pt>
                <c:pt idx="13779">
                  <c:v>2.0060093399999999</c:v>
                </c:pt>
                <c:pt idx="13780">
                  <c:v>4.4025001499999998</c:v>
                </c:pt>
                <c:pt idx="13781">
                  <c:v>2.9074535400000001</c:v>
                </c:pt>
                <c:pt idx="13782">
                  <c:v>2.7016642100000001</c:v>
                </c:pt>
                <c:pt idx="13783">
                  <c:v>1.3025000099999999</c:v>
                </c:pt>
                <c:pt idx="13784">
                  <c:v>0.80499756300000003</c:v>
                </c:pt>
                <c:pt idx="13785">
                  <c:v>1.20707107</c:v>
                </c:pt>
                <c:pt idx="13786">
                  <c:v>1.3083313700000001</c:v>
                </c:pt>
                <c:pt idx="13787">
                  <c:v>3.3016667399999999</c:v>
                </c:pt>
                <c:pt idx="13788">
                  <c:v>5.4025001499999998</c:v>
                </c:pt>
                <c:pt idx="13789">
                  <c:v>3.7025001</c:v>
                </c:pt>
                <c:pt idx="13790">
                  <c:v>1.9079056999999999</c:v>
                </c:pt>
                <c:pt idx="13791">
                  <c:v>1.0016666700000001</c:v>
                </c:pt>
                <c:pt idx="13792">
                  <c:v>1.1023570300000001</c:v>
                </c:pt>
                <c:pt idx="13793">
                  <c:v>0.605000019</c:v>
                </c:pt>
                <c:pt idx="13794">
                  <c:v>1.1074557300000001</c:v>
                </c:pt>
                <c:pt idx="13795">
                  <c:v>4.0023570099999999</c:v>
                </c:pt>
                <c:pt idx="13796">
                  <c:v>6.2024998699999996</c:v>
                </c:pt>
                <c:pt idx="13797">
                  <c:v>2.2999999500000001</c:v>
                </c:pt>
                <c:pt idx="13798">
                  <c:v>1.20901382</c:v>
                </c:pt>
                <c:pt idx="13799">
                  <c:v>1.0055902000000001</c:v>
                </c:pt>
                <c:pt idx="13800">
                  <c:v>2.00250006</c:v>
                </c:pt>
                <c:pt idx="13801">
                  <c:v>0.61030775299999995</c:v>
                </c:pt>
                <c:pt idx="13802">
                  <c:v>2.1083333500000001</c:v>
                </c:pt>
                <c:pt idx="13803">
                  <c:v>4.5035357500000002</c:v>
                </c:pt>
                <c:pt idx="13804">
                  <c:v>5.2035355599999997</c:v>
                </c:pt>
                <c:pt idx="13805">
                  <c:v>2.6070692499999999</c:v>
                </c:pt>
                <c:pt idx="13806">
                  <c:v>2.80559015</c:v>
                </c:pt>
                <c:pt idx="13807">
                  <c:v>1.7033333799999999</c:v>
                </c:pt>
                <c:pt idx="13808">
                  <c:v>1.00353205</c:v>
                </c:pt>
                <c:pt idx="13809">
                  <c:v>0.70558911599999996</c:v>
                </c:pt>
                <c:pt idx="13810">
                  <c:v>3.5000023800000002</c:v>
                </c:pt>
                <c:pt idx="13811">
                  <c:v>3.6055901100000001</c:v>
                </c:pt>
                <c:pt idx="13812">
                  <c:v>4.3033332800000004</c:v>
                </c:pt>
                <c:pt idx="13813">
                  <c:v>4.0079054799999998</c:v>
                </c:pt>
                <c:pt idx="13814">
                  <c:v>1.8033332799999999</c:v>
                </c:pt>
                <c:pt idx="13815">
                  <c:v>0.90249997400000004</c:v>
                </c:pt>
                <c:pt idx="13816">
                  <c:v>0.60745358500000002</c:v>
                </c:pt>
                <c:pt idx="13817">
                  <c:v>0.40000000600000002</c:v>
                </c:pt>
                <c:pt idx="13818">
                  <c:v>2.2035338900000001</c:v>
                </c:pt>
                <c:pt idx="13819">
                  <c:v>2.7025001</c:v>
                </c:pt>
                <c:pt idx="13820">
                  <c:v>4.0079054799999998</c:v>
                </c:pt>
                <c:pt idx="13821">
                  <c:v>3.2049999200000001</c:v>
                </c:pt>
                <c:pt idx="13822">
                  <c:v>2.40790558</c:v>
                </c:pt>
                <c:pt idx="13823">
                  <c:v>1.00250006</c:v>
                </c:pt>
                <c:pt idx="13824">
                  <c:v>1.3050024499999999</c:v>
                </c:pt>
                <c:pt idx="13825">
                  <c:v>0.30166667699999999</c:v>
                </c:pt>
                <c:pt idx="13826">
                  <c:v>2.0090138899999999</c:v>
                </c:pt>
                <c:pt idx="13827">
                  <c:v>3.8037278699999999</c:v>
                </c:pt>
                <c:pt idx="13828">
                  <c:v>5.9060091999999997</c:v>
                </c:pt>
                <c:pt idx="13829">
                  <c:v>3.1024999599999998</c:v>
                </c:pt>
                <c:pt idx="13830">
                  <c:v>2.4052705799999998</c:v>
                </c:pt>
                <c:pt idx="13831">
                  <c:v>0.60353553299999996</c:v>
                </c:pt>
                <c:pt idx="13832">
                  <c:v>1.01343954</c:v>
                </c:pt>
                <c:pt idx="13833">
                  <c:v>0.605000019</c:v>
                </c:pt>
                <c:pt idx="13834">
                  <c:v>1.5090138900000001</c:v>
                </c:pt>
                <c:pt idx="13835">
                  <c:v>4.4055900599999998</c:v>
                </c:pt>
                <c:pt idx="13836">
                  <c:v>7.3059835399999997</c:v>
                </c:pt>
                <c:pt idx="13837">
                  <c:v>4.7023568200000003</c:v>
                </c:pt>
                <c:pt idx="13838">
                  <c:v>2.9035356000000001</c:v>
                </c:pt>
                <c:pt idx="13839">
                  <c:v>1.60353553</c:v>
                </c:pt>
                <c:pt idx="13840">
                  <c:v>1.5060092199999999</c:v>
                </c:pt>
                <c:pt idx="13841">
                  <c:v>0.50166666500000001</c:v>
                </c:pt>
                <c:pt idx="13842">
                  <c:v>2.00250006</c:v>
                </c:pt>
                <c:pt idx="13843">
                  <c:v>3.2999999500000001</c:v>
                </c:pt>
                <c:pt idx="13844">
                  <c:v>6.1050000200000003</c:v>
                </c:pt>
                <c:pt idx="13845">
                  <c:v>3.4094934499999998</c:v>
                </c:pt>
                <c:pt idx="13846">
                  <c:v>1.8125</c:v>
                </c:pt>
                <c:pt idx="13847">
                  <c:v>0.308498412</c:v>
                </c:pt>
                <c:pt idx="13848">
                  <c:v>1.10666668</c:v>
                </c:pt>
                <c:pt idx="13849">
                  <c:v>0.50353550899999999</c:v>
                </c:pt>
                <c:pt idx="13850">
                  <c:v>2.00250006</c:v>
                </c:pt>
                <c:pt idx="13851">
                  <c:v>4.0023570099999999</c:v>
                </c:pt>
                <c:pt idx="13852">
                  <c:v>6.4047141099999996</c:v>
                </c:pt>
                <c:pt idx="13853">
                  <c:v>5.4090151799999999</c:v>
                </c:pt>
                <c:pt idx="13854">
                  <c:v>1.80790567</c:v>
                </c:pt>
                <c:pt idx="13855">
                  <c:v>0.90250003300000003</c:v>
                </c:pt>
                <c:pt idx="13856">
                  <c:v>0.70707106600000003</c:v>
                </c:pt>
                <c:pt idx="13857">
                  <c:v>0.50666666000000005</c:v>
                </c:pt>
                <c:pt idx="13858">
                  <c:v>1.50333333</c:v>
                </c:pt>
                <c:pt idx="13859">
                  <c:v>4.0079054799999998</c:v>
                </c:pt>
                <c:pt idx="13860">
                  <c:v>7.9050002099999999</c:v>
                </c:pt>
                <c:pt idx="13861">
                  <c:v>3.5055901999999999</c:v>
                </c:pt>
                <c:pt idx="13862">
                  <c:v>2.0050001100000001</c:v>
                </c:pt>
                <c:pt idx="13863">
                  <c:v>0.60559016499999996</c:v>
                </c:pt>
                <c:pt idx="13864">
                  <c:v>0.70707106600000003</c:v>
                </c:pt>
                <c:pt idx="13865">
                  <c:v>1.6024975800000001</c:v>
                </c:pt>
                <c:pt idx="13866">
                  <c:v>2.1050000199999999</c:v>
                </c:pt>
                <c:pt idx="13867">
                  <c:v>4.7024998699999996</c:v>
                </c:pt>
                <c:pt idx="13868">
                  <c:v>7.3000001900000004</c:v>
                </c:pt>
                <c:pt idx="13869">
                  <c:v>4.9055900599999998</c:v>
                </c:pt>
                <c:pt idx="13870">
                  <c:v>2.4035356000000001</c:v>
                </c:pt>
                <c:pt idx="13871">
                  <c:v>0.70559018900000003</c:v>
                </c:pt>
                <c:pt idx="13872">
                  <c:v>0.10000000100000001</c:v>
                </c:pt>
                <c:pt idx="13873">
                  <c:v>0.20000000300000001</c:v>
                </c:pt>
                <c:pt idx="13874">
                  <c:v>1.90707111</c:v>
                </c:pt>
                <c:pt idx="13875">
                  <c:v>4.9052710499999996</c:v>
                </c:pt>
                <c:pt idx="13876">
                  <c:v>7.2023568200000003</c:v>
                </c:pt>
                <c:pt idx="13877">
                  <c:v>5.2024998699999996</c:v>
                </c:pt>
                <c:pt idx="13878">
                  <c:v>1.9035372699999999</c:v>
                </c:pt>
                <c:pt idx="13879">
                  <c:v>0.502499998</c:v>
                </c:pt>
                <c:pt idx="13880">
                  <c:v>0.70901250800000004</c:v>
                </c:pt>
                <c:pt idx="13881">
                  <c:v>0.80790799899999999</c:v>
                </c:pt>
                <c:pt idx="13882">
                  <c:v>1.7000024300000001</c:v>
                </c:pt>
                <c:pt idx="13883">
                  <c:v>3.90249991</c:v>
                </c:pt>
                <c:pt idx="13884">
                  <c:v>6.8070726400000003</c:v>
                </c:pt>
                <c:pt idx="13885">
                  <c:v>4.0055923499999997</c:v>
                </c:pt>
                <c:pt idx="13886">
                  <c:v>2.0035338399999998</c:v>
                </c:pt>
                <c:pt idx="13887">
                  <c:v>0.503727853</c:v>
                </c:pt>
                <c:pt idx="13888">
                  <c:v>0.107500002</c:v>
                </c:pt>
                <c:pt idx="13889">
                  <c:v>0.70559018900000003</c:v>
                </c:pt>
                <c:pt idx="13890">
                  <c:v>1.5023570100000001</c:v>
                </c:pt>
                <c:pt idx="13891">
                  <c:v>4.3024997699999998</c:v>
                </c:pt>
                <c:pt idx="13892">
                  <c:v>8.0024995800000003</c:v>
                </c:pt>
                <c:pt idx="13893">
                  <c:v>4.7035355599999997</c:v>
                </c:pt>
                <c:pt idx="13894">
                  <c:v>2.1111781600000001</c:v>
                </c:pt>
                <c:pt idx="13895">
                  <c:v>1.5067585699999999</c:v>
                </c:pt>
                <c:pt idx="13896">
                  <c:v>0.60559016499999996</c:v>
                </c:pt>
                <c:pt idx="13897">
                  <c:v>0.20166666799999999</c:v>
                </c:pt>
                <c:pt idx="13898">
                  <c:v>1.70249999</c:v>
                </c:pt>
                <c:pt idx="13899">
                  <c:v>4.8070712100000001</c:v>
                </c:pt>
                <c:pt idx="13900">
                  <c:v>7.20790577</c:v>
                </c:pt>
                <c:pt idx="13901">
                  <c:v>4.9074997900000001</c:v>
                </c:pt>
                <c:pt idx="13902">
                  <c:v>2.8090152700000002</c:v>
                </c:pt>
                <c:pt idx="13903">
                  <c:v>1.30372679</c:v>
                </c:pt>
                <c:pt idx="13904">
                  <c:v>1.6024999600000001</c:v>
                </c:pt>
                <c:pt idx="13905">
                  <c:v>0.31060659899999998</c:v>
                </c:pt>
                <c:pt idx="13906">
                  <c:v>2.00250006</c:v>
                </c:pt>
                <c:pt idx="13907">
                  <c:v>4.40372801</c:v>
                </c:pt>
                <c:pt idx="13908">
                  <c:v>7.5035338400000002</c:v>
                </c:pt>
                <c:pt idx="13909">
                  <c:v>4.0090127000000004</c:v>
                </c:pt>
                <c:pt idx="13910">
                  <c:v>2.5035338399999998</c:v>
                </c:pt>
                <c:pt idx="13911">
                  <c:v>1.3035337899999999</c:v>
                </c:pt>
                <c:pt idx="13912">
                  <c:v>0.90499997099999996</c:v>
                </c:pt>
                <c:pt idx="13913">
                  <c:v>0.50526738199999999</c:v>
                </c:pt>
                <c:pt idx="13914">
                  <c:v>1.60499752</c:v>
                </c:pt>
                <c:pt idx="13915">
                  <c:v>4.3090138400000004</c:v>
                </c:pt>
                <c:pt idx="13916">
                  <c:v>7.5052704800000001</c:v>
                </c:pt>
                <c:pt idx="13917">
                  <c:v>4.3124966599999999</c:v>
                </c:pt>
                <c:pt idx="13918">
                  <c:v>2.3141422299999999</c:v>
                </c:pt>
                <c:pt idx="13919">
                  <c:v>1.2074975999999999</c:v>
                </c:pt>
                <c:pt idx="13920">
                  <c:v>1.40499759</c:v>
                </c:pt>
                <c:pt idx="13921">
                  <c:v>1.1023570300000001</c:v>
                </c:pt>
                <c:pt idx="13922">
                  <c:v>0.41013833900000002</c:v>
                </c:pt>
                <c:pt idx="13923">
                  <c:v>3.2000000499999999</c:v>
                </c:pt>
                <c:pt idx="13924">
                  <c:v>5.0100002300000002</c:v>
                </c:pt>
                <c:pt idx="13925">
                  <c:v>3.5035355099999999</c:v>
                </c:pt>
                <c:pt idx="13926">
                  <c:v>2.1070711599999998</c:v>
                </c:pt>
                <c:pt idx="13927">
                  <c:v>0.31030777100000001</c:v>
                </c:pt>
                <c:pt idx="13928">
                  <c:v>1.80559015</c:v>
                </c:pt>
                <c:pt idx="13929">
                  <c:v>2.5055911499999999</c:v>
                </c:pt>
                <c:pt idx="13930">
                  <c:v>1.0055891299999999</c:v>
                </c:pt>
                <c:pt idx="13931">
                  <c:v>2.4079072500000001</c:v>
                </c:pt>
                <c:pt idx="13932">
                  <c:v>2.1055901100000001</c:v>
                </c:pt>
                <c:pt idx="13933">
                  <c:v>3.90790558</c:v>
                </c:pt>
                <c:pt idx="13934">
                  <c:v>1.6024999600000001</c:v>
                </c:pt>
                <c:pt idx="13935">
                  <c:v>0.90500003100000004</c:v>
                </c:pt>
                <c:pt idx="13936">
                  <c:v>1.0049999999999999</c:v>
                </c:pt>
                <c:pt idx="13937">
                  <c:v>1.0111814699999999</c:v>
                </c:pt>
                <c:pt idx="13938">
                  <c:v>2.30600929</c:v>
                </c:pt>
                <c:pt idx="13939">
                  <c:v>4.4000000999999997</c:v>
                </c:pt>
                <c:pt idx="13940">
                  <c:v>6.60559034</c:v>
                </c:pt>
                <c:pt idx="13941">
                  <c:v>4.3070726400000003</c:v>
                </c:pt>
                <c:pt idx="13942">
                  <c:v>2.21178484</c:v>
                </c:pt>
                <c:pt idx="13943">
                  <c:v>0.80750000499999997</c:v>
                </c:pt>
                <c:pt idx="13944">
                  <c:v>0.102358744</c:v>
                </c:pt>
                <c:pt idx="13945">
                  <c:v>0.80901390299999998</c:v>
                </c:pt>
                <c:pt idx="13946">
                  <c:v>0.90833336099999995</c:v>
                </c:pt>
                <c:pt idx="13947">
                  <c:v>3.8074998899999999</c:v>
                </c:pt>
                <c:pt idx="13948">
                  <c:v>7.4050025899999996</c:v>
                </c:pt>
                <c:pt idx="13949">
                  <c:v>3.7111804500000001</c:v>
                </c:pt>
                <c:pt idx="13950">
                  <c:v>2.1124227000000002</c:v>
                </c:pt>
                <c:pt idx="13951">
                  <c:v>1.41054094</c:v>
                </c:pt>
                <c:pt idx="13952">
                  <c:v>0.60559016499999996</c:v>
                </c:pt>
                <c:pt idx="13953">
                  <c:v>0.5</c:v>
                </c:pt>
                <c:pt idx="13954">
                  <c:v>1.5</c:v>
                </c:pt>
                <c:pt idx="13955">
                  <c:v>4.11666679</c:v>
                </c:pt>
                <c:pt idx="13956">
                  <c:v>7.4025001499999998</c:v>
                </c:pt>
                <c:pt idx="13957">
                  <c:v>4.4025001499999998</c:v>
                </c:pt>
                <c:pt idx="13958">
                  <c:v>2.7999999500000001</c:v>
                </c:pt>
                <c:pt idx="13959">
                  <c:v>1.60000002</c:v>
                </c:pt>
                <c:pt idx="13960">
                  <c:v>0.5</c:v>
                </c:pt>
                <c:pt idx="13961">
                  <c:v>0.20000000300000001</c:v>
                </c:pt>
                <c:pt idx="13962">
                  <c:v>1.10000002</c:v>
                </c:pt>
                <c:pt idx="13963">
                  <c:v>4</c:v>
                </c:pt>
                <c:pt idx="13964">
                  <c:v>7.4000000999999997</c:v>
                </c:pt>
                <c:pt idx="13965">
                  <c:v>3.8166666</c:v>
                </c:pt>
                <c:pt idx="13966">
                  <c:v>2.5999998999999998</c:v>
                </c:pt>
                <c:pt idx="13967">
                  <c:v>1.39999998</c:v>
                </c:pt>
                <c:pt idx="13968">
                  <c:v>0.89999997600000003</c:v>
                </c:pt>
                <c:pt idx="13969">
                  <c:v>0.50333333000000002</c:v>
                </c:pt>
                <c:pt idx="13970">
                  <c:v>1.30790567</c:v>
                </c:pt>
                <c:pt idx="13971">
                  <c:v>4.6999998099999996</c:v>
                </c:pt>
                <c:pt idx="13972">
                  <c:v>7.3000025700000002</c:v>
                </c:pt>
                <c:pt idx="13973">
                  <c:v>4.3070712100000001</c:v>
                </c:pt>
                <c:pt idx="13974">
                  <c:v>2.7074999800000001</c:v>
                </c:pt>
                <c:pt idx="13975">
                  <c:v>2.0037245800000001</c:v>
                </c:pt>
                <c:pt idx="13976">
                  <c:v>1.1055902200000001</c:v>
                </c:pt>
                <c:pt idx="13977">
                  <c:v>0.50559014099999999</c:v>
                </c:pt>
                <c:pt idx="13978">
                  <c:v>1.5055902000000001</c:v>
                </c:pt>
                <c:pt idx="13979">
                  <c:v>3.6111803099999999</c:v>
                </c:pt>
                <c:pt idx="13980">
                  <c:v>7.70790577</c:v>
                </c:pt>
                <c:pt idx="13981">
                  <c:v>3.0055923500000001</c:v>
                </c:pt>
                <c:pt idx="13982">
                  <c:v>2.2025001</c:v>
                </c:pt>
                <c:pt idx="13983">
                  <c:v>2.4000001000000002</c:v>
                </c:pt>
                <c:pt idx="13984">
                  <c:v>0.70249754200000003</c:v>
                </c:pt>
                <c:pt idx="13985">
                  <c:v>0.80372679199999997</c:v>
                </c:pt>
                <c:pt idx="13986">
                  <c:v>1.6024999600000001</c:v>
                </c:pt>
                <c:pt idx="13987">
                  <c:v>3.8103072600000001</c:v>
                </c:pt>
                <c:pt idx="13988">
                  <c:v>7.70666647</c:v>
                </c:pt>
                <c:pt idx="13989">
                  <c:v>3.6089761299999998</c:v>
                </c:pt>
                <c:pt idx="13990">
                  <c:v>2.5035355099999999</c:v>
                </c:pt>
                <c:pt idx="13991">
                  <c:v>1.6052712200000001</c:v>
                </c:pt>
                <c:pt idx="13992">
                  <c:v>0.411180347</c:v>
                </c:pt>
                <c:pt idx="13993">
                  <c:v>0.506871819</c:v>
                </c:pt>
                <c:pt idx="13994">
                  <c:v>1.70901382</c:v>
                </c:pt>
                <c:pt idx="13995">
                  <c:v>3.00372672</c:v>
                </c:pt>
                <c:pt idx="13996">
                  <c:v>4.6035356500000004</c:v>
                </c:pt>
                <c:pt idx="13997">
                  <c:v>4.2127475700000003</c:v>
                </c:pt>
                <c:pt idx="13998">
                  <c:v>1.5074535600000001</c:v>
                </c:pt>
                <c:pt idx="13999">
                  <c:v>0.90901589400000005</c:v>
                </c:pt>
                <c:pt idx="14000">
                  <c:v>0.90166664100000005</c:v>
                </c:pt>
                <c:pt idx="14001">
                  <c:v>0.905590177</c:v>
                </c:pt>
                <c:pt idx="14002">
                  <c:v>1.4033333100000001</c:v>
                </c:pt>
                <c:pt idx="14003">
                  <c:v>3.50250006</c:v>
                </c:pt>
                <c:pt idx="14004">
                  <c:v>7.0106720899999999</c:v>
                </c:pt>
                <c:pt idx="14005">
                  <c:v>3.8025000100000002</c:v>
                </c:pt>
                <c:pt idx="14006">
                  <c:v>2.60353565</c:v>
                </c:pt>
                <c:pt idx="14007">
                  <c:v>1.7037267700000001</c:v>
                </c:pt>
                <c:pt idx="14008">
                  <c:v>1.4047139900000001</c:v>
                </c:pt>
                <c:pt idx="14009">
                  <c:v>0.40559014700000001</c:v>
                </c:pt>
                <c:pt idx="14010">
                  <c:v>1.5</c:v>
                </c:pt>
                <c:pt idx="14011">
                  <c:v>2.4000001000000002</c:v>
                </c:pt>
                <c:pt idx="14012">
                  <c:v>5.9025001499999998</c:v>
                </c:pt>
                <c:pt idx="14013">
                  <c:v>3.7025001</c:v>
                </c:pt>
                <c:pt idx="14014">
                  <c:v>2.0055901999999999</c:v>
                </c:pt>
                <c:pt idx="14015">
                  <c:v>1.1037267399999999</c:v>
                </c:pt>
                <c:pt idx="14016">
                  <c:v>0.60706937299999997</c:v>
                </c:pt>
                <c:pt idx="14017">
                  <c:v>0.403726786</c:v>
                </c:pt>
                <c:pt idx="14018">
                  <c:v>1.5079048900000001</c:v>
                </c:pt>
                <c:pt idx="14019">
                  <c:v>3.8025000100000002</c:v>
                </c:pt>
                <c:pt idx="14020">
                  <c:v>6.4055900599999998</c:v>
                </c:pt>
                <c:pt idx="14021">
                  <c:v>3.1024999599999998</c:v>
                </c:pt>
                <c:pt idx="14022">
                  <c:v>2.30559015</c:v>
                </c:pt>
                <c:pt idx="14023">
                  <c:v>1</c:v>
                </c:pt>
                <c:pt idx="14024">
                  <c:v>0.60600924499999997</c:v>
                </c:pt>
                <c:pt idx="14025">
                  <c:v>0.80250001000000004</c:v>
                </c:pt>
                <c:pt idx="14026">
                  <c:v>2.0052712000000001</c:v>
                </c:pt>
                <c:pt idx="14027">
                  <c:v>2.5035338399999998</c:v>
                </c:pt>
                <c:pt idx="14028">
                  <c:v>5.7033333800000001</c:v>
                </c:pt>
                <c:pt idx="14029">
                  <c:v>3.5070710200000001</c:v>
                </c:pt>
                <c:pt idx="14030">
                  <c:v>3.0070726900000002</c:v>
                </c:pt>
                <c:pt idx="14031">
                  <c:v>1.60558796</c:v>
                </c:pt>
                <c:pt idx="14032">
                  <c:v>1.3035355799999999</c:v>
                </c:pt>
                <c:pt idx="14033">
                  <c:v>0.50559019999999999</c:v>
                </c:pt>
                <c:pt idx="14034">
                  <c:v>1.40707278</c:v>
                </c:pt>
                <c:pt idx="14035">
                  <c:v>3.70790577</c:v>
                </c:pt>
                <c:pt idx="14036">
                  <c:v>7.0070729299999996</c:v>
                </c:pt>
                <c:pt idx="14037">
                  <c:v>3.3035337899999999</c:v>
                </c:pt>
                <c:pt idx="14038">
                  <c:v>2.8047158699999999</c:v>
                </c:pt>
                <c:pt idx="14039">
                  <c:v>2.3050000700000002</c:v>
                </c:pt>
                <c:pt idx="14040">
                  <c:v>1.1050000200000001</c:v>
                </c:pt>
                <c:pt idx="14041">
                  <c:v>0.50499999500000003</c:v>
                </c:pt>
                <c:pt idx="14042">
                  <c:v>1.30499995</c:v>
                </c:pt>
                <c:pt idx="14043">
                  <c:v>3.30600929</c:v>
                </c:pt>
                <c:pt idx="14044">
                  <c:v>7.80999994</c:v>
                </c:pt>
                <c:pt idx="14045">
                  <c:v>3.2035355600000002</c:v>
                </c:pt>
                <c:pt idx="14046">
                  <c:v>2.6074974499999999</c:v>
                </c:pt>
                <c:pt idx="14047">
                  <c:v>0.70249998599999997</c:v>
                </c:pt>
                <c:pt idx="14048">
                  <c:v>0.70600789799999997</c:v>
                </c:pt>
                <c:pt idx="14049">
                  <c:v>0.60687184299999997</c:v>
                </c:pt>
                <c:pt idx="14050">
                  <c:v>0.10249999899999999</c:v>
                </c:pt>
                <c:pt idx="14051">
                  <c:v>3.30559015</c:v>
                </c:pt>
                <c:pt idx="14052">
                  <c:v>7.20790577</c:v>
                </c:pt>
                <c:pt idx="14053">
                  <c:v>3.4037256199999999</c:v>
                </c:pt>
                <c:pt idx="14054">
                  <c:v>1.9025000299999999</c:v>
                </c:pt>
                <c:pt idx="14055">
                  <c:v>1.5035373000000001</c:v>
                </c:pt>
                <c:pt idx="14056">
                  <c:v>2.2055902500000002</c:v>
                </c:pt>
                <c:pt idx="14057">
                  <c:v>3.0055901999999999</c:v>
                </c:pt>
                <c:pt idx="14058">
                  <c:v>1.3035337899999999</c:v>
                </c:pt>
                <c:pt idx="14059">
                  <c:v>3.2084982399999999</c:v>
                </c:pt>
                <c:pt idx="14060">
                  <c:v>3.7035355600000002</c:v>
                </c:pt>
                <c:pt idx="14061">
                  <c:v>2.50526977</c:v>
                </c:pt>
                <c:pt idx="14062">
                  <c:v>1.4055880300000001</c:v>
                </c:pt>
                <c:pt idx="14063">
                  <c:v>1.20249999</c:v>
                </c:pt>
                <c:pt idx="14064">
                  <c:v>1.7037267700000001</c:v>
                </c:pt>
                <c:pt idx="14065">
                  <c:v>1.2024976000000001</c:v>
                </c:pt>
                <c:pt idx="14066">
                  <c:v>1.20559013</c:v>
                </c:pt>
                <c:pt idx="14067">
                  <c:v>3.0040061499999999</c:v>
                </c:pt>
                <c:pt idx="14068">
                  <c:v>5.9035353700000002</c:v>
                </c:pt>
                <c:pt idx="14069">
                  <c:v>1.3125</c:v>
                </c:pt>
                <c:pt idx="14070">
                  <c:v>1.10901392</c:v>
                </c:pt>
                <c:pt idx="14071">
                  <c:v>0.30353552099999997</c:v>
                </c:pt>
                <c:pt idx="14072">
                  <c:v>0.502499998</c:v>
                </c:pt>
                <c:pt idx="14073">
                  <c:v>0.70559018900000003</c:v>
                </c:pt>
                <c:pt idx="14074">
                  <c:v>1.6033308500000001</c:v>
                </c:pt>
                <c:pt idx="14075">
                  <c:v>2.9035356000000001</c:v>
                </c:pt>
                <c:pt idx="14076">
                  <c:v>4.10250235</c:v>
                </c:pt>
                <c:pt idx="14077">
                  <c:v>2.2055902500000002</c:v>
                </c:pt>
                <c:pt idx="14078">
                  <c:v>4.00250006</c:v>
                </c:pt>
                <c:pt idx="14079">
                  <c:v>2.1035354100000001</c:v>
                </c:pt>
                <c:pt idx="14080">
                  <c:v>1.30499995</c:v>
                </c:pt>
                <c:pt idx="14081">
                  <c:v>1.1103078099999999</c:v>
                </c:pt>
                <c:pt idx="14082">
                  <c:v>2.6023569100000001</c:v>
                </c:pt>
                <c:pt idx="14083">
                  <c:v>2.1055901100000001</c:v>
                </c:pt>
                <c:pt idx="14084">
                  <c:v>1.5097183000000001</c:v>
                </c:pt>
                <c:pt idx="14085">
                  <c:v>1.6024999600000001</c:v>
                </c:pt>
                <c:pt idx="14086">
                  <c:v>2.0055901999999999</c:v>
                </c:pt>
                <c:pt idx="14087">
                  <c:v>1.10471404</c:v>
                </c:pt>
                <c:pt idx="14088">
                  <c:v>0.90353381600000005</c:v>
                </c:pt>
                <c:pt idx="14089">
                  <c:v>0.20372678299999999</c:v>
                </c:pt>
                <c:pt idx="14090">
                  <c:v>1.3037278699999999</c:v>
                </c:pt>
                <c:pt idx="14091">
                  <c:v>3.30559015</c:v>
                </c:pt>
                <c:pt idx="14092">
                  <c:v>2.8074998899999999</c:v>
                </c:pt>
                <c:pt idx="14093">
                  <c:v>1.50333333</c:v>
                </c:pt>
                <c:pt idx="14094">
                  <c:v>1.4035354900000001</c:v>
                </c:pt>
                <c:pt idx="14095">
                  <c:v>0.40707108400000003</c:v>
                </c:pt>
                <c:pt idx="14096">
                  <c:v>0.50901389100000005</c:v>
                </c:pt>
                <c:pt idx="14097">
                  <c:v>1.20249999</c:v>
                </c:pt>
                <c:pt idx="14098">
                  <c:v>2.1079056299999999</c:v>
                </c:pt>
                <c:pt idx="14099">
                  <c:v>1.90499997</c:v>
                </c:pt>
                <c:pt idx="14100">
                  <c:v>0.80500000699999996</c:v>
                </c:pt>
                <c:pt idx="14101">
                  <c:v>0.90000241999999997</c:v>
                </c:pt>
                <c:pt idx="14102">
                  <c:v>0.80559015300000003</c:v>
                </c:pt>
                <c:pt idx="14103">
                  <c:v>0.70249998599999997</c:v>
                </c:pt>
                <c:pt idx="14104">
                  <c:v>1.00499749</c:v>
                </c:pt>
                <c:pt idx="14105">
                  <c:v>0.70333331799999999</c:v>
                </c:pt>
                <c:pt idx="14106">
                  <c:v>1.0035355100000001</c:v>
                </c:pt>
                <c:pt idx="14107">
                  <c:v>2.2025001</c:v>
                </c:pt>
                <c:pt idx="14108">
                  <c:v>3.0035355099999999</c:v>
                </c:pt>
                <c:pt idx="14109">
                  <c:v>3.31500006</c:v>
                </c:pt>
                <c:pt idx="14110">
                  <c:v>2.0055923500000001</c:v>
                </c:pt>
                <c:pt idx="14111">
                  <c:v>1.30353546</c:v>
                </c:pt>
                <c:pt idx="14112">
                  <c:v>0.703726768</c:v>
                </c:pt>
                <c:pt idx="14113">
                  <c:v>0.405590177</c:v>
                </c:pt>
                <c:pt idx="14114">
                  <c:v>1.7000024300000001</c:v>
                </c:pt>
                <c:pt idx="14115">
                  <c:v>3.3023588699999999</c:v>
                </c:pt>
                <c:pt idx="14116">
                  <c:v>4.2125000999999997</c:v>
                </c:pt>
                <c:pt idx="14117">
                  <c:v>3.8033332799999999</c:v>
                </c:pt>
                <c:pt idx="14118">
                  <c:v>1.70745361</c:v>
                </c:pt>
                <c:pt idx="14119">
                  <c:v>1.70790339</c:v>
                </c:pt>
                <c:pt idx="14120">
                  <c:v>0.80166667700000005</c:v>
                </c:pt>
                <c:pt idx="14121">
                  <c:v>0.30000001199999998</c:v>
                </c:pt>
                <c:pt idx="14122">
                  <c:v>1.20249999</c:v>
                </c:pt>
                <c:pt idx="14123">
                  <c:v>3.7000000499999999</c:v>
                </c:pt>
                <c:pt idx="14124">
                  <c:v>5.4023570999999997</c:v>
                </c:pt>
                <c:pt idx="14125">
                  <c:v>2.91030765</c:v>
                </c:pt>
                <c:pt idx="14126">
                  <c:v>1.7068718700000001</c:v>
                </c:pt>
                <c:pt idx="14127">
                  <c:v>1.0090138900000001</c:v>
                </c:pt>
                <c:pt idx="14128">
                  <c:v>1.3023570799999999</c:v>
                </c:pt>
                <c:pt idx="14129">
                  <c:v>0.80250001000000004</c:v>
                </c:pt>
                <c:pt idx="14130">
                  <c:v>1.5055902000000001</c:v>
                </c:pt>
                <c:pt idx="14131">
                  <c:v>3.1079056299999999</c:v>
                </c:pt>
                <c:pt idx="14132">
                  <c:v>5.10559034</c:v>
                </c:pt>
                <c:pt idx="14133">
                  <c:v>3.1050000199999999</c:v>
                </c:pt>
                <c:pt idx="14134">
                  <c:v>1.50749993</c:v>
                </c:pt>
                <c:pt idx="14135">
                  <c:v>0.905002415</c:v>
                </c:pt>
                <c:pt idx="14136">
                  <c:v>1.00353384</c:v>
                </c:pt>
                <c:pt idx="14137">
                  <c:v>0.60166668899999998</c:v>
                </c:pt>
                <c:pt idx="14138">
                  <c:v>1.7000024300000001</c:v>
                </c:pt>
                <c:pt idx="14139">
                  <c:v>2.8070709699999998</c:v>
                </c:pt>
                <c:pt idx="14140">
                  <c:v>3.3022198700000001</c:v>
                </c:pt>
                <c:pt idx="14141">
                  <c:v>2.8050000700000002</c:v>
                </c:pt>
                <c:pt idx="14142">
                  <c:v>1.2033333799999999</c:v>
                </c:pt>
                <c:pt idx="14143">
                  <c:v>0.40353727299999997</c:v>
                </c:pt>
                <c:pt idx="14144">
                  <c:v>0.70745354900000001</c:v>
                </c:pt>
                <c:pt idx="14145">
                  <c:v>1.00250006</c:v>
                </c:pt>
                <c:pt idx="14146">
                  <c:v>2.0050001100000001</c:v>
                </c:pt>
                <c:pt idx="14147">
                  <c:v>2.6067585900000001</c:v>
                </c:pt>
                <c:pt idx="14148">
                  <c:v>4.4025001499999998</c:v>
                </c:pt>
                <c:pt idx="14149">
                  <c:v>2.7090139400000002</c:v>
                </c:pt>
                <c:pt idx="14150">
                  <c:v>0.905590177</c:v>
                </c:pt>
                <c:pt idx="14151">
                  <c:v>1.0103077899999999</c:v>
                </c:pt>
                <c:pt idx="14152">
                  <c:v>0.403535545</c:v>
                </c:pt>
                <c:pt idx="14153">
                  <c:v>0.60707104199999995</c:v>
                </c:pt>
                <c:pt idx="14154">
                  <c:v>1.7074975999999999</c:v>
                </c:pt>
                <c:pt idx="14155">
                  <c:v>3.0050001100000001</c:v>
                </c:pt>
                <c:pt idx="14156">
                  <c:v>5.50250006</c:v>
                </c:pt>
                <c:pt idx="14157">
                  <c:v>3.00499749</c:v>
                </c:pt>
                <c:pt idx="14158">
                  <c:v>2.20248461</c:v>
                </c:pt>
                <c:pt idx="14159">
                  <c:v>0.50527048100000005</c:v>
                </c:pt>
                <c:pt idx="14160">
                  <c:v>0.80372679199999997</c:v>
                </c:pt>
                <c:pt idx="14161">
                  <c:v>0.30250000999999999</c:v>
                </c:pt>
                <c:pt idx="14162">
                  <c:v>1.1037267399999999</c:v>
                </c:pt>
                <c:pt idx="14163">
                  <c:v>3.2033333800000001</c:v>
                </c:pt>
                <c:pt idx="14164">
                  <c:v>5.3024997699999998</c:v>
                </c:pt>
                <c:pt idx="14165">
                  <c:v>2.7049999200000001</c:v>
                </c:pt>
                <c:pt idx="14166">
                  <c:v>1.5055902000000001</c:v>
                </c:pt>
                <c:pt idx="14167">
                  <c:v>1.40707111</c:v>
                </c:pt>
                <c:pt idx="14168">
                  <c:v>1.2035355599999999</c:v>
                </c:pt>
                <c:pt idx="14169">
                  <c:v>1.1070693700000001</c:v>
                </c:pt>
                <c:pt idx="14170">
                  <c:v>1.0070710199999999</c:v>
                </c:pt>
                <c:pt idx="14171">
                  <c:v>1.80499995</c:v>
                </c:pt>
                <c:pt idx="14172">
                  <c:v>3.3074998899999999</c:v>
                </c:pt>
                <c:pt idx="14173">
                  <c:v>3.1024975800000001</c:v>
                </c:pt>
                <c:pt idx="14174">
                  <c:v>1.50250244</c:v>
                </c:pt>
                <c:pt idx="14175">
                  <c:v>1.10353553</c:v>
                </c:pt>
                <c:pt idx="14176">
                  <c:v>1.00250006</c:v>
                </c:pt>
                <c:pt idx="14177">
                  <c:v>0.407499999</c:v>
                </c:pt>
                <c:pt idx="14178">
                  <c:v>1.2035355599999999</c:v>
                </c:pt>
                <c:pt idx="14179">
                  <c:v>2.3060100100000001</c:v>
                </c:pt>
                <c:pt idx="14180">
                  <c:v>3.40499997</c:v>
                </c:pt>
                <c:pt idx="14181">
                  <c:v>3.00250006</c:v>
                </c:pt>
                <c:pt idx="14182">
                  <c:v>1.8023570799999999</c:v>
                </c:pt>
                <c:pt idx="14183">
                  <c:v>0.80600923300000005</c:v>
                </c:pt>
                <c:pt idx="14184">
                  <c:v>0.40790569799999998</c:v>
                </c:pt>
                <c:pt idx="14185">
                  <c:v>0.80353552100000003</c:v>
                </c:pt>
                <c:pt idx="14186">
                  <c:v>0.40901592399999998</c:v>
                </c:pt>
                <c:pt idx="14187">
                  <c:v>3.0023570099999999</c:v>
                </c:pt>
                <c:pt idx="14188">
                  <c:v>2.60353565</c:v>
                </c:pt>
                <c:pt idx="14189">
                  <c:v>2.8050000700000002</c:v>
                </c:pt>
                <c:pt idx="14190">
                  <c:v>1.20901394</c:v>
                </c:pt>
                <c:pt idx="14191">
                  <c:v>0.40971824499999998</c:v>
                </c:pt>
                <c:pt idx="14192">
                  <c:v>0.20353552699999999</c:v>
                </c:pt>
                <c:pt idx="14193">
                  <c:v>0.70559018900000003</c:v>
                </c:pt>
                <c:pt idx="14194">
                  <c:v>0.70707106600000003</c:v>
                </c:pt>
                <c:pt idx="14195">
                  <c:v>3.8035337899999999</c:v>
                </c:pt>
                <c:pt idx="14196">
                  <c:v>4.9071159399999997</c:v>
                </c:pt>
                <c:pt idx="14197">
                  <c:v>3.00250006</c:v>
                </c:pt>
                <c:pt idx="14198">
                  <c:v>0.60559016499999996</c:v>
                </c:pt>
                <c:pt idx="14199">
                  <c:v>0.80250001000000004</c:v>
                </c:pt>
                <c:pt idx="14200">
                  <c:v>0.80353379199999997</c:v>
                </c:pt>
                <c:pt idx="14201">
                  <c:v>0.8125</c:v>
                </c:pt>
                <c:pt idx="14202">
                  <c:v>1.30559015</c:v>
                </c:pt>
                <c:pt idx="14203">
                  <c:v>2.4016666400000002</c:v>
                </c:pt>
                <c:pt idx="14204">
                  <c:v>3.7049999200000001</c:v>
                </c:pt>
                <c:pt idx="14205">
                  <c:v>2.40499997</c:v>
                </c:pt>
                <c:pt idx="14206">
                  <c:v>0.90471404799999999</c:v>
                </c:pt>
                <c:pt idx="14207">
                  <c:v>0.80235701800000003</c:v>
                </c:pt>
                <c:pt idx="14208">
                  <c:v>0.80559128499999999</c:v>
                </c:pt>
                <c:pt idx="14209">
                  <c:v>0.50790566199999998</c:v>
                </c:pt>
                <c:pt idx="14210">
                  <c:v>1.11060655</c:v>
                </c:pt>
                <c:pt idx="14211">
                  <c:v>3.0101380299999998</c:v>
                </c:pt>
                <c:pt idx="14212">
                  <c:v>3.7055902500000002</c:v>
                </c:pt>
                <c:pt idx="14213">
                  <c:v>3.0070726900000002</c:v>
                </c:pt>
                <c:pt idx="14214">
                  <c:v>1.2035355599999999</c:v>
                </c:pt>
                <c:pt idx="14215">
                  <c:v>0.70353555700000003</c:v>
                </c:pt>
                <c:pt idx="14216">
                  <c:v>0.60559016499999996</c:v>
                </c:pt>
                <c:pt idx="14217">
                  <c:v>0.70559018900000003</c:v>
                </c:pt>
                <c:pt idx="14218">
                  <c:v>1.60790575</c:v>
                </c:pt>
                <c:pt idx="14219">
                  <c:v>3.3060107200000002</c:v>
                </c:pt>
                <c:pt idx="14220">
                  <c:v>4.9016666400000002</c:v>
                </c:pt>
                <c:pt idx="14221">
                  <c:v>2.7000000499999999</c:v>
                </c:pt>
                <c:pt idx="14222">
                  <c:v>1.4025000299999999</c:v>
                </c:pt>
                <c:pt idx="14223">
                  <c:v>1.00250006</c:v>
                </c:pt>
                <c:pt idx="14224">
                  <c:v>0.80790489899999995</c:v>
                </c:pt>
                <c:pt idx="14225">
                  <c:v>0.40000000600000002</c:v>
                </c:pt>
                <c:pt idx="14226">
                  <c:v>1.6103078099999999</c:v>
                </c:pt>
                <c:pt idx="14227">
                  <c:v>3.30559015</c:v>
                </c:pt>
                <c:pt idx="14228">
                  <c:v>4.9000024800000004</c:v>
                </c:pt>
                <c:pt idx="14229">
                  <c:v>2.8066692400000002</c:v>
                </c:pt>
                <c:pt idx="14230">
                  <c:v>1.1090118899999999</c:v>
                </c:pt>
                <c:pt idx="14231">
                  <c:v>0.70687180800000005</c:v>
                </c:pt>
                <c:pt idx="14232">
                  <c:v>1.6060092399999999</c:v>
                </c:pt>
                <c:pt idx="14233">
                  <c:v>0.605000019</c:v>
                </c:pt>
                <c:pt idx="14234">
                  <c:v>1.70249999</c:v>
                </c:pt>
                <c:pt idx="14235">
                  <c:v>3.4050023600000001</c:v>
                </c:pt>
                <c:pt idx="14236">
                  <c:v>3.61343718</c:v>
                </c:pt>
                <c:pt idx="14237">
                  <c:v>2.5089752700000001</c:v>
                </c:pt>
                <c:pt idx="14238">
                  <c:v>0.60250246500000004</c:v>
                </c:pt>
                <c:pt idx="14239">
                  <c:v>0.91666662700000001</c:v>
                </c:pt>
                <c:pt idx="14240">
                  <c:v>0.90249997400000004</c:v>
                </c:pt>
                <c:pt idx="14241">
                  <c:v>1.00250006</c:v>
                </c:pt>
                <c:pt idx="14242">
                  <c:v>1.80707109</c:v>
                </c:pt>
                <c:pt idx="14243">
                  <c:v>2.5000033400000001</c:v>
                </c:pt>
                <c:pt idx="14244">
                  <c:v>4.8049998299999999</c:v>
                </c:pt>
                <c:pt idx="14245">
                  <c:v>3.40499997</c:v>
                </c:pt>
                <c:pt idx="14246">
                  <c:v>2.40499997</c:v>
                </c:pt>
                <c:pt idx="14247">
                  <c:v>1.70559013</c:v>
                </c:pt>
                <c:pt idx="14248">
                  <c:v>1.4090138699999999</c:v>
                </c:pt>
                <c:pt idx="14249">
                  <c:v>0.40471404799999999</c:v>
                </c:pt>
                <c:pt idx="14250">
                  <c:v>1.5035355100000001</c:v>
                </c:pt>
                <c:pt idx="14251">
                  <c:v>2.7025001</c:v>
                </c:pt>
                <c:pt idx="14252">
                  <c:v>5.00558996</c:v>
                </c:pt>
                <c:pt idx="14253">
                  <c:v>3.1079056299999999</c:v>
                </c:pt>
                <c:pt idx="14254">
                  <c:v>2.2033333800000001</c:v>
                </c:pt>
                <c:pt idx="14255">
                  <c:v>1.8025023899999999</c:v>
                </c:pt>
                <c:pt idx="14256">
                  <c:v>1.6083333500000001</c:v>
                </c:pt>
                <c:pt idx="14257">
                  <c:v>0.30000001199999998</c:v>
                </c:pt>
                <c:pt idx="14258">
                  <c:v>1.4035354900000001</c:v>
                </c:pt>
                <c:pt idx="14259">
                  <c:v>3.90249991</c:v>
                </c:pt>
                <c:pt idx="14260">
                  <c:v>4.1074533500000001</c:v>
                </c:pt>
                <c:pt idx="14261">
                  <c:v>2.80353546</c:v>
                </c:pt>
                <c:pt idx="14262">
                  <c:v>1.70249999</c:v>
                </c:pt>
                <c:pt idx="14263">
                  <c:v>0.602500021</c:v>
                </c:pt>
                <c:pt idx="14264">
                  <c:v>1.20235705</c:v>
                </c:pt>
                <c:pt idx="14265">
                  <c:v>0.80000001200000004</c:v>
                </c:pt>
                <c:pt idx="14266">
                  <c:v>1.91030777</c:v>
                </c:pt>
                <c:pt idx="14267">
                  <c:v>2.3025000100000002</c:v>
                </c:pt>
                <c:pt idx="14268">
                  <c:v>3.90707111</c:v>
                </c:pt>
                <c:pt idx="14269">
                  <c:v>2.2074999800000001</c:v>
                </c:pt>
                <c:pt idx="14270">
                  <c:v>0.90249997400000004</c:v>
                </c:pt>
                <c:pt idx="14271">
                  <c:v>0.50499999500000003</c:v>
                </c:pt>
                <c:pt idx="14272">
                  <c:v>0.70497012100000001</c:v>
                </c:pt>
                <c:pt idx="14273">
                  <c:v>0.10249999899999999</c:v>
                </c:pt>
                <c:pt idx="14274">
                  <c:v>1.9035372699999999</c:v>
                </c:pt>
                <c:pt idx="14275">
                  <c:v>3.0070710200000001</c:v>
                </c:pt>
                <c:pt idx="14276">
                  <c:v>2.3055889600000001</c:v>
                </c:pt>
                <c:pt idx="14277">
                  <c:v>2.20707107</c:v>
                </c:pt>
                <c:pt idx="14278">
                  <c:v>0.90706932500000004</c:v>
                </c:pt>
                <c:pt idx="14279">
                  <c:v>0.30250000999999999</c:v>
                </c:pt>
                <c:pt idx="14280">
                  <c:v>0.81060659899999998</c:v>
                </c:pt>
                <c:pt idx="14281">
                  <c:v>0.70499754000000003</c:v>
                </c:pt>
                <c:pt idx="14282">
                  <c:v>1.6055912999999999</c:v>
                </c:pt>
                <c:pt idx="14283">
                  <c:v>2.5079057200000001</c:v>
                </c:pt>
                <c:pt idx="14284">
                  <c:v>3.0050001100000001</c:v>
                </c:pt>
                <c:pt idx="14285">
                  <c:v>2.5</c:v>
                </c:pt>
                <c:pt idx="14286">
                  <c:v>2.0035355099999999</c:v>
                </c:pt>
                <c:pt idx="14287">
                  <c:v>1.5125000500000001</c:v>
                </c:pt>
                <c:pt idx="14288">
                  <c:v>2.2025001</c:v>
                </c:pt>
                <c:pt idx="14289">
                  <c:v>1.3033332799999999</c:v>
                </c:pt>
                <c:pt idx="14290">
                  <c:v>1.39999998</c:v>
                </c:pt>
                <c:pt idx="14291">
                  <c:v>3.7035355600000002</c:v>
                </c:pt>
                <c:pt idx="14292">
                  <c:v>3.7016642100000001</c:v>
                </c:pt>
                <c:pt idx="14293">
                  <c:v>2.9055890999999998</c:v>
                </c:pt>
                <c:pt idx="14294">
                  <c:v>1.4052681899999999</c:v>
                </c:pt>
                <c:pt idx="14295">
                  <c:v>0.905590177</c:v>
                </c:pt>
                <c:pt idx="14296">
                  <c:v>0.208331391</c:v>
                </c:pt>
                <c:pt idx="14297">
                  <c:v>0.70790648499999997</c:v>
                </c:pt>
                <c:pt idx="14298">
                  <c:v>1.0016666700000001</c:v>
                </c:pt>
                <c:pt idx="14299">
                  <c:v>2.80249763</c:v>
                </c:pt>
                <c:pt idx="14300">
                  <c:v>6.00558996</c:v>
                </c:pt>
                <c:pt idx="14301">
                  <c:v>1.91118038</c:v>
                </c:pt>
                <c:pt idx="14302">
                  <c:v>0.70249998599999997</c:v>
                </c:pt>
                <c:pt idx="14303">
                  <c:v>1.10558903</c:v>
                </c:pt>
                <c:pt idx="14304">
                  <c:v>1.00250006</c:v>
                </c:pt>
                <c:pt idx="14305">
                  <c:v>0.69999998799999996</c:v>
                </c:pt>
                <c:pt idx="14306">
                  <c:v>1.4103083599999999</c:v>
                </c:pt>
                <c:pt idx="14307">
                  <c:v>2.5070710200000001</c:v>
                </c:pt>
                <c:pt idx="14308">
                  <c:v>3.4055879099999999</c:v>
                </c:pt>
                <c:pt idx="14309">
                  <c:v>2.8089752200000002</c:v>
                </c:pt>
                <c:pt idx="14310">
                  <c:v>0.80250001000000004</c:v>
                </c:pt>
                <c:pt idx="14311">
                  <c:v>0.30353555100000001</c:v>
                </c:pt>
                <c:pt idx="14312">
                  <c:v>0.50166666500000001</c:v>
                </c:pt>
                <c:pt idx="14313">
                  <c:v>0.502499998</c:v>
                </c:pt>
                <c:pt idx="14314">
                  <c:v>1.5103077899999999</c:v>
                </c:pt>
                <c:pt idx="14315">
                  <c:v>2.6024999599999998</c:v>
                </c:pt>
                <c:pt idx="14316">
                  <c:v>5.3049998299999999</c:v>
                </c:pt>
                <c:pt idx="14317">
                  <c:v>2.7055902500000002</c:v>
                </c:pt>
                <c:pt idx="14318">
                  <c:v>1.7035355599999999</c:v>
                </c:pt>
                <c:pt idx="14319">
                  <c:v>1.0035373000000001</c:v>
                </c:pt>
                <c:pt idx="14320">
                  <c:v>0.60749751299999999</c:v>
                </c:pt>
                <c:pt idx="14321">
                  <c:v>0.405590177</c:v>
                </c:pt>
                <c:pt idx="14322">
                  <c:v>1.90707111</c:v>
                </c:pt>
                <c:pt idx="14323">
                  <c:v>2.9016666400000002</c:v>
                </c:pt>
                <c:pt idx="14324">
                  <c:v>4.10559034</c:v>
                </c:pt>
                <c:pt idx="14325">
                  <c:v>2.9097182799999999</c:v>
                </c:pt>
                <c:pt idx="14326">
                  <c:v>1.20707107</c:v>
                </c:pt>
                <c:pt idx="14327">
                  <c:v>1.0055902000000001</c:v>
                </c:pt>
                <c:pt idx="14328">
                  <c:v>0.60559016499999996</c:v>
                </c:pt>
                <c:pt idx="14329">
                  <c:v>0.80500000699999996</c:v>
                </c:pt>
                <c:pt idx="14330">
                  <c:v>1.40499997</c:v>
                </c:pt>
                <c:pt idx="14331">
                  <c:v>2.90333343</c:v>
                </c:pt>
                <c:pt idx="14332">
                  <c:v>5.00558996</c:v>
                </c:pt>
                <c:pt idx="14333">
                  <c:v>2.6090138</c:v>
                </c:pt>
                <c:pt idx="14334">
                  <c:v>2.2025001</c:v>
                </c:pt>
                <c:pt idx="14335">
                  <c:v>1.30559015</c:v>
                </c:pt>
                <c:pt idx="14336">
                  <c:v>0.30250000999999999</c:v>
                </c:pt>
                <c:pt idx="14337">
                  <c:v>0.40250000400000002</c:v>
                </c:pt>
                <c:pt idx="14338">
                  <c:v>1.7050000400000001</c:v>
                </c:pt>
                <c:pt idx="14339">
                  <c:v>2.8050000700000002</c:v>
                </c:pt>
                <c:pt idx="14340">
                  <c:v>5.4055900599999998</c:v>
                </c:pt>
                <c:pt idx="14341">
                  <c:v>3.70527053</c:v>
                </c:pt>
                <c:pt idx="14342">
                  <c:v>2.0035355099999999</c:v>
                </c:pt>
                <c:pt idx="14343">
                  <c:v>1.6037246000000001</c:v>
                </c:pt>
                <c:pt idx="14344">
                  <c:v>0.90353381600000005</c:v>
                </c:pt>
                <c:pt idx="14345">
                  <c:v>0.30372679200000002</c:v>
                </c:pt>
                <c:pt idx="14346">
                  <c:v>1.7047140599999999</c:v>
                </c:pt>
                <c:pt idx="14347">
                  <c:v>2.5999998999999998</c:v>
                </c:pt>
                <c:pt idx="14348">
                  <c:v>4.4064788799999999</c:v>
                </c:pt>
                <c:pt idx="14349">
                  <c:v>3.2025001</c:v>
                </c:pt>
                <c:pt idx="14350">
                  <c:v>1.3075000000000001</c:v>
                </c:pt>
                <c:pt idx="14351">
                  <c:v>0.61030775299999995</c:v>
                </c:pt>
                <c:pt idx="14352">
                  <c:v>0.206009939</c:v>
                </c:pt>
                <c:pt idx="14353">
                  <c:v>0.50558799499999996</c:v>
                </c:pt>
                <c:pt idx="14354">
                  <c:v>0.80558800699999999</c:v>
                </c:pt>
                <c:pt idx="14355">
                  <c:v>2.9090118399999998</c:v>
                </c:pt>
                <c:pt idx="14356">
                  <c:v>5.9025001499999998</c:v>
                </c:pt>
                <c:pt idx="14357">
                  <c:v>2.40249991</c:v>
                </c:pt>
                <c:pt idx="14358">
                  <c:v>1.0035355100000001</c:v>
                </c:pt>
                <c:pt idx="14359">
                  <c:v>0.405590177</c:v>
                </c:pt>
                <c:pt idx="14360">
                  <c:v>0.20235529499999999</c:v>
                </c:pt>
                <c:pt idx="14361">
                  <c:v>1.0049999999999999</c:v>
                </c:pt>
                <c:pt idx="14362">
                  <c:v>0.80500000699999996</c:v>
                </c:pt>
                <c:pt idx="14363">
                  <c:v>3.0055901999999999</c:v>
                </c:pt>
                <c:pt idx="14364">
                  <c:v>4.2049999199999997</c:v>
                </c:pt>
                <c:pt idx="14365">
                  <c:v>2.3035337899999999</c:v>
                </c:pt>
                <c:pt idx="14366">
                  <c:v>1.40499997</c:v>
                </c:pt>
                <c:pt idx="14367">
                  <c:v>1.1060092399999999</c:v>
                </c:pt>
                <c:pt idx="14368">
                  <c:v>0.50500243899999997</c:v>
                </c:pt>
                <c:pt idx="14369">
                  <c:v>0.80500245100000001</c:v>
                </c:pt>
                <c:pt idx="14370">
                  <c:v>0.80235701800000003</c:v>
                </c:pt>
                <c:pt idx="14371">
                  <c:v>2.80600929</c:v>
                </c:pt>
                <c:pt idx="14372">
                  <c:v>3.70707107</c:v>
                </c:pt>
                <c:pt idx="14373">
                  <c:v>2.6024999599999998</c:v>
                </c:pt>
                <c:pt idx="14374">
                  <c:v>1.0035355100000001</c:v>
                </c:pt>
                <c:pt idx="14375">
                  <c:v>0.40250000400000002</c:v>
                </c:pt>
                <c:pt idx="14376">
                  <c:v>0.60559016499999996</c:v>
                </c:pt>
                <c:pt idx="14377">
                  <c:v>1.5052704800000001</c:v>
                </c:pt>
                <c:pt idx="14378">
                  <c:v>0.40166667099999998</c:v>
                </c:pt>
                <c:pt idx="14379">
                  <c:v>3.2023570499999998</c:v>
                </c:pt>
                <c:pt idx="14380">
                  <c:v>4.7047138200000003</c:v>
                </c:pt>
                <c:pt idx="14381">
                  <c:v>2.5074999299999998</c:v>
                </c:pt>
                <c:pt idx="14382">
                  <c:v>0.50790572199999995</c:v>
                </c:pt>
                <c:pt idx="14383">
                  <c:v>0.81118035300000002</c:v>
                </c:pt>
                <c:pt idx="14384">
                  <c:v>1.40499997</c:v>
                </c:pt>
                <c:pt idx="14385">
                  <c:v>1.4025000299999999</c:v>
                </c:pt>
                <c:pt idx="14386">
                  <c:v>0.40250000400000002</c:v>
                </c:pt>
                <c:pt idx="14387">
                  <c:v>3.5</c:v>
                </c:pt>
                <c:pt idx="14388">
                  <c:v>4.0055890099999996</c:v>
                </c:pt>
                <c:pt idx="14389">
                  <c:v>3.1050000199999999</c:v>
                </c:pt>
                <c:pt idx="14390">
                  <c:v>0.80559015300000003</c:v>
                </c:pt>
                <c:pt idx="14391">
                  <c:v>2.5000004100000001E-3</c:v>
                </c:pt>
                <c:pt idx="14392">
                  <c:v>0.50790649700000001</c:v>
                </c:pt>
                <c:pt idx="14393">
                  <c:v>0.704999983</c:v>
                </c:pt>
                <c:pt idx="14394">
                  <c:v>1.4025000299999999</c:v>
                </c:pt>
                <c:pt idx="14395">
                  <c:v>2.1024999599999998</c:v>
                </c:pt>
                <c:pt idx="14396">
                  <c:v>2.5052704800000001</c:v>
                </c:pt>
                <c:pt idx="14397">
                  <c:v>2.7090139400000002</c:v>
                </c:pt>
                <c:pt idx="14398">
                  <c:v>1.10000002</c:v>
                </c:pt>
                <c:pt idx="14399">
                  <c:v>0.502499998</c:v>
                </c:pt>
                <c:pt idx="14400">
                  <c:v>0.607500017</c:v>
                </c:pt>
                <c:pt idx="14401">
                  <c:v>0.80353552100000003</c:v>
                </c:pt>
                <c:pt idx="14402">
                  <c:v>2.11030769</c:v>
                </c:pt>
                <c:pt idx="14403">
                  <c:v>1.9025000299999999</c:v>
                </c:pt>
                <c:pt idx="14404">
                  <c:v>1.8035355799999999</c:v>
                </c:pt>
                <c:pt idx="14405">
                  <c:v>2.6074974499999999</c:v>
                </c:pt>
                <c:pt idx="14406">
                  <c:v>1.5055879400000001</c:v>
                </c:pt>
                <c:pt idx="14407">
                  <c:v>0.80500000699999996</c:v>
                </c:pt>
                <c:pt idx="14408">
                  <c:v>0.70353555700000003</c:v>
                </c:pt>
                <c:pt idx="14409">
                  <c:v>0.50559019999999999</c:v>
                </c:pt>
                <c:pt idx="14410">
                  <c:v>1.70249999</c:v>
                </c:pt>
                <c:pt idx="14411">
                  <c:v>2.8055880100000001</c:v>
                </c:pt>
                <c:pt idx="14412">
                  <c:v>5.1075000800000003</c:v>
                </c:pt>
                <c:pt idx="14413">
                  <c:v>2.8037266700000001</c:v>
                </c:pt>
                <c:pt idx="14414">
                  <c:v>1.70166671</c:v>
                </c:pt>
                <c:pt idx="14415">
                  <c:v>0.20559015899999999</c:v>
                </c:pt>
                <c:pt idx="14416">
                  <c:v>0.105590172</c:v>
                </c:pt>
                <c:pt idx="14417">
                  <c:v>0.905590177</c:v>
                </c:pt>
                <c:pt idx="14418">
                  <c:v>2.5023570099999999</c:v>
                </c:pt>
                <c:pt idx="14419">
                  <c:v>2.3016667399999999</c:v>
                </c:pt>
                <c:pt idx="14420">
                  <c:v>6.0999999000000003</c:v>
                </c:pt>
                <c:pt idx="14421">
                  <c:v>2.7049999200000001</c:v>
                </c:pt>
                <c:pt idx="14422">
                  <c:v>0.81030774100000003</c:v>
                </c:pt>
                <c:pt idx="14423">
                  <c:v>0.40790337300000001</c:v>
                </c:pt>
                <c:pt idx="14424">
                  <c:v>0.704999983</c:v>
                </c:pt>
                <c:pt idx="14425">
                  <c:v>1.6055868900000001</c:v>
                </c:pt>
                <c:pt idx="14426">
                  <c:v>1.2050000400000001</c:v>
                </c:pt>
                <c:pt idx="14427">
                  <c:v>2.0050001100000001</c:v>
                </c:pt>
                <c:pt idx="14428">
                  <c:v>3.10353732</c:v>
                </c:pt>
                <c:pt idx="14429">
                  <c:v>3.2035372299999998</c:v>
                </c:pt>
                <c:pt idx="14430">
                  <c:v>0.40942809000000002</c:v>
                </c:pt>
                <c:pt idx="14431">
                  <c:v>1.20235705</c:v>
                </c:pt>
                <c:pt idx="14432">
                  <c:v>0.502499998</c:v>
                </c:pt>
                <c:pt idx="14433">
                  <c:v>0.30353555100000001</c:v>
                </c:pt>
                <c:pt idx="14434">
                  <c:v>1.30790341</c:v>
                </c:pt>
                <c:pt idx="14435">
                  <c:v>2.4037268200000002</c:v>
                </c:pt>
                <c:pt idx="14436">
                  <c:v>3.1090138</c:v>
                </c:pt>
                <c:pt idx="14437">
                  <c:v>2.70707107</c:v>
                </c:pt>
                <c:pt idx="14438">
                  <c:v>1.1037267399999999</c:v>
                </c:pt>
                <c:pt idx="14439">
                  <c:v>0.605000019</c:v>
                </c:pt>
                <c:pt idx="14440">
                  <c:v>0.50499999500000003</c:v>
                </c:pt>
                <c:pt idx="14441">
                  <c:v>0.105590172</c:v>
                </c:pt>
                <c:pt idx="14442">
                  <c:v>1.00666666</c:v>
                </c:pt>
                <c:pt idx="14443">
                  <c:v>2.0033333299999998</c:v>
                </c:pt>
                <c:pt idx="14444">
                  <c:v>3.5016665499999999</c:v>
                </c:pt>
                <c:pt idx="14445">
                  <c:v>2.7040047600000001</c:v>
                </c:pt>
                <c:pt idx="14446">
                  <c:v>1.1074999599999999</c:v>
                </c:pt>
                <c:pt idx="14447">
                  <c:v>0.90471404799999999</c:v>
                </c:pt>
                <c:pt idx="14448">
                  <c:v>0.60353553299999996</c:v>
                </c:pt>
                <c:pt idx="14449">
                  <c:v>0.60166668899999998</c:v>
                </c:pt>
                <c:pt idx="14450">
                  <c:v>0.90222466000000001</c:v>
                </c:pt>
                <c:pt idx="14451">
                  <c:v>1.50000238</c:v>
                </c:pt>
                <c:pt idx="14452">
                  <c:v>2.8070709699999998</c:v>
                </c:pt>
                <c:pt idx="14453">
                  <c:v>2.8055934900000001</c:v>
                </c:pt>
                <c:pt idx="14454">
                  <c:v>1.0079048900000001</c:v>
                </c:pt>
                <c:pt idx="14455">
                  <c:v>0.60559123800000003</c:v>
                </c:pt>
                <c:pt idx="14456">
                  <c:v>0.80250001000000004</c:v>
                </c:pt>
                <c:pt idx="14457">
                  <c:v>1.60000002</c:v>
                </c:pt>
                <c:pt idx="14458">
                  <c:v>1.90499759</c:v>
                </c:pt>
                <c:pt idx="14459">
                  <c:v>2.80559015</c:v>
                </c:pt>
                <c:pt idx="14460">
                  <c:v>4.4052705799999998</c:v>
                </c:pt>
                <c:pt idx="14461">
                  <c:v>4.10833549</c:v>
                </c:pt>
                <c:pt idx="14462">
                  <c:v>2.9083332999999998</c:v>
                </c:pt>
                <c:pt idx="14463">
                  <c:v>2.7999999500000001</c:v>
                </c:pt>
                <c:pt idx="14464">
                  <c:v>1.5</c:v>
                </c:pt>
                <c:pt idx="14465">
                  <c:v>0.90000241999999997</c:v>
                </c:pt>
                <c:pt idx="14466">
                  <c:v>0.80250001000000004</c:v>
                </c:pt>
                <c:pt idx="14467">
                  <c:v>2.9035337000000001</c:v>
                </c:pt>
                <c:pt idx="14468">
                  <c:v>5.2025022500000002</c:v>
                </c:pt>
                <c:pt idx="14469">
                  <c:v>3.40901399</c:v>
                </c:pt>
                <c:pt idx="14470">
                  <c:v>1.5047158</c:v>
                </c:pt>
                <c:pt idx="14471">
                  <c:v>0.80166667700000005</c:v>
                </c:pt>
                <c:pt idx="14472">
                  <c:v>0.905590177</c:v>
                </c:pt>
                <c:pt idx="14473">
                  <c:v>1.1055901100000001</c:v>
                </c:pt>
                <c:pt idx="14474">
                  <c:v>0.80250001000000004</c:v>
                </c:pt>
                <c:pt idx="14475">
                  <c:v>2.0099999899999998</c:v>
                </c:pt>
                <c:pt idx="14476">
                  <c:v>4.6050000200000003</c:v>
                </c:pt>
                <c:pt idx="14477">
                  <c:v>2.6079056299999999</c:v>
                </c:pt>
                <c:pt idx="14478">
                  <c:v>0.51274710899999998</c:v>
                </c:pt>
                <c:pt idx="14479">
                  <c:v>1.4090138699999999</c:v>
                </c:pt>
                <c:pt idx="14480">
                  <c:v>1.30559015</c:v>
                </c:pt>
                <c:pt idx="14481">
                  <c:v>1.0055902000000001</c:v>
                </c:pt>
                <c:pt idx="14482">
                  <c:v>1.3103071500000001</c:v>
                </c:pt>
                <c:pt idx="14483">
                  <c:v>2.5050001100000001</c:v>
                </c:pt>
                <c:pt idx="14484">
                  <c:v>3.5035355099999999</c:v>
                </c:pt>
                <c:pt idx="14485">
                  <c:v>2.9111802600000001</c:v>
                </c:pt>
                <c:pt idx="14486">
                  <c:v>0.20559017399999999</c:v>
                </c:pt>
                <c:pt idx="14487">
                  <c:v>1.1024999600000001</c:v>
                </c:pt>
                <c:pt idx="14488">
                  <c:v>0.90249997400000004</c:v>
                </c:pt>
                <c:pt idx="14489">
                  <c:v>0.70790571000000002</c:v>
                </c:pt>
                <c:pt idx="14490">
                  <c:v>0.602500021</c:v>
                </c:pt>
                <c:pt idx="14491">
                  <c:v>2.7055880999999999</c:v>
                </c:pt>
                <c:pt idx="14492">
                  <c:v>3.80353546</c:v>
                </c:pt>
                <c:pt idx="14493">
                  <c:v>4.00250006</c:v>
                </c:pt>
                <c:pt idx="14494">
                  <c:v>0.704999983</c:v>
                </c:pt>
                <c:pt idx="14495">
                  <c:v>1.2025024900000001</c:v>
                </c:pt>
                <c:pt idx="14496">
                  <c:v>1.1024999600000001</c:v>
                </c:pt>
                <c:pt idx="14497">
                  <c:v>1.4033309199999999</c:v>
                </c:pt>
                <c:pt idx="14498">
                  <c:v>0.70559018900000003</c:v>
                </c:pt>
                <c:pt idx="14499">
                  <c:v>1.90750003</c:v>
                </c:pt>
                <c:pt idx="14500">
                  <c:v>3.30559015</c:v>
                </c:pt>
                <c:pt idx="14501">
                  <c:v>2.5079057200000001</c:v>
                </c:pt>
                <c:pt idx="14502">
                  <c:v>0.30333334200000001</c:v>
                </c:pt>
                <c:pt idx="14503">
                  <c:v>0.703726768</c:v>
                </c:pt>
                <c:pt idx="14504">
                  <c:v>1.30600929</c:v>
                </c:pt>
                <c:pt idx="14505">
                  <c:v>0.50499999500000003</c:v>
                </c:pt>
                <c:pt idx="14506">
                  <c:v>0.70235699399999996</c:v>
                </c:pt>
                <c:pt idx="14507">
                  <c:v>2.5033333299999998</c:v>
                </c:pt>
                <c:pt idx="14508">
                  <c:v>3.4055900600000002</c:v>
                </c:pt>
                <c:pt idx="14509">
                  <c:v>2.50250006</c:v>
                </c:pt>
                <c:pt idx="14510">
                  <c:v>1.1070710399999999</c:v>
                </c:pt>
                <c:pt idx="14511">
                  <c:v>0.80559015300000003</c:v>
                </c:pt>
                <c:pt idx="14512">
                  <c:v>1.0049999999999999</c:v>
                </c:pt>
                <c:pt idx="14513">
                  <c:v>0.90458124900000003</c:v>
                </c:pt>
                <c:pt idx="14514">
                  <c:v>0.80901390299999998</c:v>
                </c:pt>
                <c:pt idx="14515">
                  <c:v>2.40249991</c:v>
                </c:pt>
                <c:pt idx="14516">
                  <c:v>4.6050000200000003</c:v>
                </c:pt>
                <c:pt idx="14517">
                  <c:v>2.6024999599999998</c:v>
                </c:pt>
                <c:pt idx="14518">
                  <c:v>1.3103077400000001</c:v>
                </c:pt>
                <c:pt idx="14519">
                  <c:v>0.60559016499999996</c:v>
                </c:pt>
                <c:pt idx="14520">
                  <c:v>1.2047140599999999</c:v>
                </c:pt>
                <c:pt idx="14521">
                  <c:v>0.107071057</c:v>
                </c:pt>
                <c:pt idx="14522">
                  <c:v>0.90971827500000002</c:v>
                </c:pt>
                <c:pt idx="14523">
                  <c:v>2.0000023800000002</c:v>
                </c:pt>
                <c:pt idx="14524">
                  <c:v>3.80249763</c:v>
                </c:pt>
                <c:pt idx="14525">
                  <c:v>2.40750003</c:v>
                </c:pt>
                <c:pt idx="14526">
                  <c:v>0.80500000699999996</c:v>
                </c:pt>
                <c:pt idx="14527">
                  <c:v>1.2016690999999999</c:v>
                </c:pt>
                <c:pt idx="14528">
                  <c:v>1.1050024000000001</c:v>
                </c:pt>
                <c:pt idx="14529">
                  <c:v>0.20372678299999999</c:v>
                </c:pt>
                <c:pt idx="14530">
                  <c:v>0.9056651</c:v>
                </c:pt>
                <c:pt idx="14531">
                  <c:v>2.7035372299999998</c:v>
                </c:pt>
                <c:pt idx="14532">
                  <c:v>4.1079058599999998</c:v>
                </c:pt>
                <c:pt idx="14533">
                  <c:v>2.6050000199999999</c:v>
                </c:pt>
                <c:pt idx="14534">
                  <c:v>1.1070710399999999</c:v>
                </c:pt>
                <c:pt idx="14535">
                  <c:v>0.102497563</c:v>
                </c:pt>
                <c:pt idx="14536">
                  <c:v>1.2050000400000001</c:v>
                </c:pt>
                <c:pt idx="14537">
                  <c:v>0.80500000699999996</c:v>
                </c:pt>
                <c:pt idx="14538">
                  <c:v>0.60250246500000004</c:v>
                </c:pt>
                <c:pt idx="14539">
                  <c:v>2.90499997</c:v>
                </c:pt>
                <c:pt idx="14540">
                  <c:v>4.8035340299999998</c:v>
                </c:pt>
                <c:pt idx="14541">
                  <c:v>2.40790558</c:v>
                </c:pt>
                <c:pt idx="14542">
                  <c:v>1.30897295</c:v>
                </c:pt>
                <c:pt idx="14543">
                  <c:v>1.1055902200000001</c:v>
                </c:pt>
                <c:pt idx="14544">
                  <c:v>1.1016666900000001</c:v>
                </c:pt>
                <c:pt idx="14545">
                  <c:v>1.00000238</c:v>
                </c:pt>
                <c:pt idx="14546">
                  <c:v>1.80372679</c:v>
                </c:pt>
                <c:pt idx="14547">
                  <c:v>2.6083333500000001</c:v>
                </c:pt>
                <c:pt idx="14548">
                  <c:v>4.7070713</c:v>
                </c:pt>
                <c:pt idx="14549">
                  <c:v>2.2060091499999999</c:v>
                </c:pt>
                <c:pt idx="14550">
                  <c:v>0.506871819</c:v>
                </c:pt>
                <c:pt idx="14551">
                  <c:v>1.1103078099999999</c:v>
                </c:pt>
                <c:pt idx="14552">
                  <c:v>0.50353550899999999</c:v>
                </c:pt>
                <c:pt idx="14553">
                  <c:v>0.90249997400000004</c:v>
                </c:pt>
                <c:pt idx="14554">
                  <c:v>1.60353553</c:v>
                </c:pt>
                <c:pt idx="14555">
                  <c:v>2.9055900600000002</c:v>
                </c:pt>
                <c:pt idx="14556">
                  <c:v>4.0050001100000001</c:v>
                </c:pt>
                <c:pt idx="14557">
                  <c:v>2.90499997</c:v>
                </c:pt>
                <c:pt idx="14558">
                  <c:v>1.1024999600000001</c:v>
                </c:pt>
                <c:pt idx="14559">
                  <c:v>0.905590177</c:v>
                </c:pt>
                <c:pt idx="14560">
                  <c:v>0.90235876999999998</c:v>
                </c:pt>
                <c:pt idx="14561">
                  <c:v>0.602500021</c:v>
                </c:pt>
                <c:pt idx="14562">
                  <c:v>1.10353386</c:v>
                </c:pt>
                <c:pt idx="14563">
                  <c:v>2.7055902500000002</c:v>
                </c:pt>
                <c:pt idx="14564">
                  <c:v>5.9035353700000002</c:v>
                </c:pt>
                <c:pt idx="14565">
                  <c:v>2.9037268200000002</c:v>
                </c:pt>
                <c:pt idx="14566">
                  <c:v>0.80707108999999999</c:v>
                </c:pt>
                <c:pt idx="14567">
                  <c:v>0.30333334200000001</c:v>
                </c:pt>
                <c:pt idx="14568">
                  <c:v>0.90527045699999997</c:v>
                </c:pt>
                <c:pt idx="14569">
                  <c:v>1.00250244</c:v>
                </c:pt>
                <c:pt idx="14570">
                  <c:v>1.30901253</c:v>
                </c:pt>
                <c:pt idx="14571">
                  <c:v>2.30559015</c:v>
                </c:pt>
                <c:pt idx="14572">
                  <c:v>4.5050001100000001</c:v>
                </c:pt>
                <c:pt idx="14573">
                  <c:v>2.5055880500000001</c:v>
                </c:pt>
                <c:pt idx="14574">
                  <c:v>1.1024999600000001</c:v>
                </c:pt>
                <c:pt idx="14575">
                  <c:v>0.40750244299999999</c:v>
                </c:pt>
                <c:pt idx="14576">
                  <c:v>0.407499999</c:v>
                </c:pt>
                <c:pt idx="14577">
                  <c:v>1.20249999</c:v>
                </c:pt>
                <c:pt idx="14578">
                  <c:v>1.3055890800000001</c:v>
                </c:pt>
                <c:pt idx="14579">
                  <c:v>2.2055902500000002</c:v>
                </c:pt>
                <c:pt idx="14580">
                  <c:v>4.00250006</c:v>
                </c:pt>
                <c:pt idx="14581">
                  <c:v>2.6068718400000002</c:v>
                </c:pt>
                <c:pt idx="14582">
                  <c:v>0.89999997600000003</c:v>
                </c:pt>
                <c:pt idx="14583">
                  <c:v>1.0035355100000001</c:v>
                </c:pt>
                <c:pt idx="14584">
                  <c:v>0.50353550899999999</c:v>
                </c:pt>
                <c:pt idx="14585">
                  <c:v>0.502499998</c:v>
                </c:pt>
                <c:pt idx="14586">
                  <c:v>1.40353203</c:v>
                </c:pt>
                <c:pt idx="14587">
                  <c:v>2.8037266700000001</c:v>
                </c:pt>
                <c:pt idx="14588">
                  <c:v>4.8090138400000004</c:v>
                </c:pt>
                <c:pt idx="14589">
                  <c:v>2.9023587700000002</c:v>
                </c:pt>
                <c:pt idx="14590">
                  <c:v>1.0049999999999999</c:v>
                </c:pt>
                <c:pt idx="14591">
                  <c:v>0.80559235799999995</c:v>
                </c:pt>
                <c:pt idx="14592">
                  <c:v>0.50558906800000003</c:v>
                </c:pt>
                <c:pt idx="14593">
                  <c:v>1.10000002</c:v>
                </c:pt>
                <c:pt idx="14594">
                  <c:v>1.40499997</c:v>
                </c:pt>
                <c:pt idx="14595">
                  <c:v>2.5035355099999999</c:v>
                </c:pt>
                <c:pt idx="14596">
                  <c:v>4.10471392</c:v>
                </c:pt>
                <c:pt idx="14597">
                  <c:v>2.9035129500000001</c:v>
                </c:pt>
                <c:pt idx="14598">
                  <c:v>1.10353553</c:v>
                </c:pt>
                <c:pt idx="14599">
                  <c:v>1.5060092199999999</c:v>
                </c:pt>
                <c:pt idx="14600">
                  <c:v>1.3068695100000001</c:v>
                </c:pt>
                <c:pt idx="14601">
                  <c:v>0.30707106000000001</c:v>
                </c:pt>
                <c:pt idx="14602">
                  <c:v>1.2050000400000001</c:v>
                </c:pt>
                <c:pt idx="14603">
                  <c:v>2.4000001000000002</c:v>
                </c:pt>
                <c:pt idx="14604">
                  <c:v>4.2035355599999997</c:v>
                </c:pt>
                <c:pt idx="14605">
                  <c:v>4.6055879600000003</c:v>
                </c:pt>
                <c:pt idx="14606">
                  <c:v>3.1024999599999998</c:v>
                </c:pt>
                <c:pt idx="14607">
                  <c:v>1.9055901799999999</c:v>
                </c:pt>
              </c:numCache>
            </c:numRef>
          </c:val>
          <c:smooth val="0"/>
          <c:extLst>
            <c:ext xmlns:c16="http://schemas.microsoft.com/office/drawing/2014/chart" uri="{C3380CC4-5D6E-409C-BE32-E72D297353CC}">
              <c16:uniqueId val="{00000000-6137-466F-9421-C44A87C99125}"/>
            </c:ext>
          </c:extLst>
        </c:ser>
        <c:dLbls>
          <c:showLegendKey val="0"/>
          <c:showVal val="0"/>
          <c:showCatName val="0"/>
          <c:showSerName val="0"/>
          <c:showPercent val="0"/>
          <c:showBubbleSize val="0"/>
        </c:dLbls>
        <c:smooth val="0"/>
        <c:axId val="559690879"/>
        <c:axId val="455177775"/>
      </c:lineChart>
      <c:dateAx>
        <c:axId val="559690879"/>
        <c:scaling>
          <c:orientation val="minMax"/>
        </c:scaling>
        <c:delete val="0"/>
        <c:axPos val="b"/>
        <c:numFmt formatCode="m/d/yyyy\ h: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455177775"/>
        <c:crosses val="autoZero"/>
        <c:auto val="1"/>
        <c:lblOffset val="100"/>
        <c:baseTimeUnit val="days"/>
      </c:dateAx>
      <c:valAx>
        <c:axId val="45517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55969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Sheet1!$A$4:$A$124</c:f>
              <c:numCache>
                <c:formatCode>yyyy\-mm\-dd;@</c:formatCode>
                <c:ptCount val="121"/>
                <c:pt idx="0">
                  <c:v>43802</c:v>
                </c:pt>
                <c:pt idx="1">
                  <c:v>43814</c:v>
                </c:pt>
                <c:pt idx="2">
                  <c:v>43826</c:v>
                </c:pt>
                <c:pt idx="3">
                  <c:v>43838</c:v>
                </c:pt>
                <c:pt idx="4">
                  <c:v>43862</c:v>
                </c:pt>
                <c:pt idx="5">
                  <c:v>43886</c:v>
                </c:pt>
                <c:pt idx="6">
                  <c:v>43898</c:v>
                </c:pt>
                <c:pt idx="7">
                  <c:v>43922</c:v>
                </c:pt>
                <c:pt idx="8">
                  <c:v>43934</c:v>
                </c:pt>
                <c:pt idx="9">
                  <c:v>43946</c:v>
                </c:pt>
                <c:pt idx="10">
                  <c:v>43958</c:v>
                </c:pt>
                <c:pt idx="11">
                  <c:v>43970</c:v>
                </c:pt>
                <c:pt idx="12">
                  <c:v>43982</c:v>
                </c:pt>
                <c:pt idx="13">
                  <c:v>43994</c:v>
                </c:pt>
                <c:pt idx="14">
                  <c:v>44006</c:v>
                </c:pt>
                <c:pt idx="15">
                  <c:v>44018</c:v>
                </c:pt>
                <c:pt idx="16">
                  <c:v>44030</c:v>
                </c:pt>
                <c:pt idx="17">
                  <c:v>44042</c:v>
                </c:pt>
                <c:pt idx="18">
                  <c:v>44054</c:v>
                </c:pt>
                <c:pt idx="19">
                  <c:v>44066</c:v>
                </c:pt>
                <c:pt idx="20">
                  <c:v>44078</c:v>
                </c:pt>
                <c:pt idx="21">
                  <c:v>44090</c:v>
                </c:pt>
                <c:pt idx="22">
                  <c:v>44102</c:v>
                </c:pt>
                <c:pt idx="23">
                  <c:v>44114</c:v>
                </c:pt>
                <c:pt idx="24">
                  <c:v>44126</c:v>
                </c:pt>
                <c:pt idx="25">
                  <c:v>44138</c:v>
                </c:pt>
                <c:pt idx="26">
                  <c:v>44150</c:v>
                </c:pt>
                <c:pt idx="27">
                  <c:v>44162</c:v>
                </c:pt>
                <c:pt idx="28">
                  <c:v>44174</c:v>
                </c:pt>
                <c:pt idx="29">
                  <c:v>44186</c:v>
                </c:pt>
                <c:pt idx="30">
                  <c:v>44198</c:v>
                </c:pt>
                <c:pt idx="31">
                  <c:v>44210</c:v>
                </c:pt>
                <c:pt idx="32">
                  <c:v>44222</c:v>
                </c:pt>
                <c:pt idx="33">
                  <c:v>44234</c:v>
                </c:pt>
                <c:pt idx="34">
                  <c:v>44246</c:v>
                </c:pt>
                <c:pt idx="35">
                  <c:v>44258</c:v>
                </c:pt>
                <c:pt idx="36">
                  <c:v>44270</c:v>
                </c:pt>
                <c:pt idx="37">
                  <c:v>44282</c:v>
                </c:pt>
                <c:pt idx="38">
                  <c:v>44294</c:v>
                </c:pt>
                <c:pt idx="39">
                  <c:v>44306</c:v>
                </c:pt>
                <c:pt idx="40">
                  <c:v>44318</c:v>
                </c:pt>
                <c:pt idx="41">
                  <c:v>44330</c:v>
                </c:pt>
                <c:pt idx="42">
                  <c:v>44342</c:v>
                </c:pt>
                <c:pt idx="43">
                  <c:v>44354</c:v>
                </c:pt>
                <c:pt idx="44">
                  <c:v>44366</c:v>
                </c:pt>
                <c:pt idx="45">
                  <c:v>44378</c:v>
                </c:pt>
                <c:pt idx="46">
                  <c:v>44390</c:v>
                </c:pt>
                <c:pt idx="47">
                  <c:v>44414</c:v>
                </c:pt>
                <c:pt idx="48">
                  <c:v>44426</c:v>
                </c:pt>
                <c:pt idx="49">
                  <c:v>44438</c:v>
                </c:pt>
                <c:pt idx="50">
                  <c:v>44450</c:v>
                </c:pt>
                <c:pt idx="51">
                  <c:v>44462</c:v>
                </c:pt>
                <c:pt idx="52">
                  <c:v>44474</c:v>
                </c:pt>
                <c:pt idx="53">
                  <c:v>44486</c:v>
                </c:pt>
                <c:pt idx="54">
                  <c:v>44498</c:v>
                </c:pt>
                <c:pt idx="55">
                  <c:v>44510</c:v>
                </c:pt>
                <c:pt idx="56">
                  <c:v>44522</c:v>
                </c:pt>
                <c:pt idx="57">
                  <c:v>44534</c:v>
                </c:pt>
                <c:pt idx="58">
                  <c:v>44546</c:v>
                </c:pt>
                <c:pt idx="59">
                  <c:v>44558</c:v>
                </c:pt>
                <c:pt idx="60">
                  <c:v>44570</c:v>
                </c:pt>
                <c:pt idx="61">
                  <c:v>44582</c:v>
                </c:pt>
                <c:pt idx="62">
                  <c:v>44594</c:v>
                </c:pt>
                <c:pt idx="63">
                  <c:v>44606</c:v>
                </c:pt>
                <c:pt idx="64">
                  <c:v>44618</c:v>
                </c:pt>
                <c:pt idx="65">
                  <c:v>44630</c:v>
                </c:pt>
                <c:pt idx="66">
                  <c:v>44642</c:v>
                </c:pt>
                <c:pt idx="67">
                  <c:v>44654</c:v>
                </c:pt>
                <c:pt idx="68">
                  <c:v>44666</c:v>
                </c:pt>
                <c:pt idx="69">
                  <c:v>44678</c:v>
                </c:pt>
                <c:pt idx="70">
                  <c:v>44690</c:v>
                </c:pt>
                <c:pt idx="71">
                  <c:v>44702</c:v>
                </c:pt>
                <c:pt idx="72">
                  <c:v>44714</c:v>
                </c:pt>
                <c:pt idx="73">
                  <c:v>44726</c:v>
                </c:pt>
                <c:pt idx="74">
                  <c:v>44738</c:v>
                </c:pt>
                <c:pt idx="75">
                  <c:v>44750</c:v>
                </c:pt>
                <c:pt idx="76">
                  <c:v>44762</c:v>
                </c:pt>
                <c:pt idx="77">
                  <c:v>44774</c:v>
                </c:pt>
                <c:pt idx="78">
                  <c:v>44786</c:v>
                </c:pt>
                <c:pt idx="79">
                  <c:v>44798</c:v>
                </c:pt>
                <c:pt idx="80">
                  <c:v>44810</c:v>
                </c:pt>
                <c:pt idx="81">
                  <c:v>44822</c:v>
                </c:pt>
                <c:pt idx="82">
                  <c:v>44834</c:v>
                </c:pt>
                <c:pt idx="83">
                  <c:v>44846</c:v>
                </c:pt>
                <c:pt idx="84">
                  <c:v>44858</c:v>
                </c:pt>
                <c:pt idx="85">
                  <c:v>44870</c:v>
                </c:pt>
                <c:pt idx="86">
                  <c:v>44882</c:v>
                </c:pt>
                <c:pt idx="87">
                  <c:v>44894</c:v>
                </c:pt>
                <c:pt idx="88">
                  <c:v>44906</c:v>
                </c:pt>
                <c:pt idx="89">
                  <c:v>44918</c:v>
                </c:pt>
                <c:pt idx="90">
                  <c:v>44930</c:v>
                </c:pt>
                <c:pt idx="91">
                  <c:v>44942</c:v>
                </c:pt>
                <c:pt idx="92">
                  <c:v>44954</c:v>
                </c:pt>
                <c:pt idx="93">
                  <c:v>44966</c:v>
                </c:pt>
                <c:pt idx="94">
                  <c:v>44978</c:v>
                </c:pt>
                <c:pt idx="95">
                  <c:v>44990</c:v>
                </c:pt>
                <c:pt idx="96">
                  <c:v>45002</c:v>
                </c:pt>
                <c:pt idx="97">
                  <c:v>45014</c:v>
                </c:pt>
                <c:pt idx="98">
                  <c:v>45026</c:v>
                </c:pt>
                <c:pt idx="99">
                  <c:v>45038</c:v>
                </c:pt>
                <c:pt idx="100">
                  <c:v>45050</c:v>
                </c:pt>
                <c:pt idx="101">
                  <c:v>45062</c:v>
                </c:pt>
                <c:pt idx="102">
                  <c:v>45074</c:v>
                </c:pt>
                <c:pt idx="103">
                  <c:v>45086</c:v>
                </c:pt>
                <c:pt idx="104">
                  <c:v>45098</c:v>
                </c:pt>
                <c:pt idx="105">
                  <c:v>45110</c:v>
                </c:pt>
                <c:pt idx="106">
                  <c:v>45122</c:v>
                </c:pt>
                <c:pt idx="107">
                  <c:v>45134</c:v>
                </c:pt>
                <c:pt idx="108">
                  <c:v>45146</c:v>
                </c:pt>
                <c:pt idx="109">
                  <c:v>45158</c:v>
                </c:pt>
                <c:pt idx="110">
                  <c:v>45170</c:v>
                </c:pt>
                <c:pt idx="111">
                  <c:v>45182</c:v>
                </c:pt>
                <c:pt idx="112">
                  <c:v>45194</c:v>
                </c:pt>
                <c:pt idx="113">
                  <c:v>45206</c:v>
                </c:pt>
                <c:pt idx="114">
                  <c:v>45218</c:v>
                </c:pt>
                <c:pt idx="115">
                  <c:v>45230</c:v>
                </c:pt>
                <c:pt idx="116">
                  <c:v>45242</c:v>
                </c:pt>
                <c:pt idx="117">
                  <c:v>45254</c:v>
                </c:pt>
                <c:pt idx="118">
                  <c:v>45266</c:v>
                </c:pt>
                <c:pt idx="119">
                  <c:v>45278</c:v>
                </c:pt>
                <c:pt idx="120">
                  <c:v>45290</c:v>
                </c:pt>
              </c:numCache>
            </c:numRef>
          </c:cat>
          <c:val>
            <c:numRef>
              <c:f>Sheet1!$C$4:$C$124</c:f>
              <c:numCache>
                <c:formatCode>General</c:formatCode>
                <c:ptCount val="121"/>
                <c:pt idx="0">
                  <c:v>4.6677260399999998</c:v>
                </c:pt>
                <c:pt idx="1">
                  <c:v>2.6507024800000001</c:v>
                </c:pt>
                <c:pt idx="2">
                  <c:v>0.31491649199999999</c:v>
                </c:pt>
                <c:pt idx="3">
                  <c:v>5.1268949499999996</c:v>
                </c:pt>
                <c:pt idx="4">
                  <c:v>0.75739193000000005</c:v>
                </c:pt>
                <c:pt idx="5">
                  <c:v>0.44511797740000003</c:v>
                </c:pt>
                <c:pt idx="6">
                  <c:v>0</c:v>
                </c:pt>
                <c:pt idx="7">
                  <c:v>0.81252187499999995</c:v>
                </c:pt>
                <c:pt idx="8">
                  <c:v>0.34494033200000002</c:v>
                </c:pt>
                <c:pt idx="9">
                  <c:v>7.4598454894999993</c:v>
                </c:pt>
                <c:pt idx="10">
                  <c:v>22.113064079500003</c:v>
                </c:pt>
                <c:pt idx="11">
                  <c:v>1.1022130913999999</c:v>
                </c:pt>
                <c:pt idx="12">
                  <c:v>15.661725506</c:v>
                </c:pt>
                <c:pt idx="13">
                  <c:v>35.281779168</c:v>
                </c:pt>
                <c:pt idx="14">
                  <c:v>3.5050845784</c:v>
                </c:pt>
                <c:pt idx="15">
                  <c:v>4.2773947272999999</c:v>
                </c:pt>
                <c:pt idx="16">
                  <c:v>2.0850197481000001</c:v>
                </c:pt>
                <c:pt idx="17">
                  <c:v>79.386086823499994</c:v>
                </c:pt>
                <c:pt idx="18">
                  <c:v>96.320372429699987</c:v>
                </c:pt>
                <c:pt idx="19">
                  <c:v>27.251106322399998</c:v>
                </c:pt>
                <c:pt idx="20">
                  <c:v>25.665442225</c:v>
                </c:pt>
                <c:pt idx="21">
                  <c:v>14.2453893925</c:v>
                </c:pt>
                <c:pt idx="22">
                  <c:v>1.4951670270799999</c:v>
                </c:pt>
                <c:pt idx="23">
                  <c:v>8.9022355100000006</c:v>
                </c:pt>
                <c:pt idx="24">
                  <c:v>2.9073574910000004</c:v>
                </c:pt>
                <c:pt idx="25">
                  <c:v>0</c:v>
                </c:pt>
                <c:pt idx="26">
                  <c:v>5.9984091699999999E-2</c:v>
                </c:pt>
                <c:pt idx="27">
                  <c:v>3.0423958299999998</c:v>
                </c:pt>
                <c:pt idx="28">
                  <c:v>0.28992310199999999</c:v>
                </c:pt>
                <c:pt idx="29">
                  <c:v>0</c:v>
                </c:pt>
                <c:pt idx="30">
                  <c:v>0</c:v>
                </c:pt>
                <c:pt idx="31">
                  <c:v>0.372401237</c:v>
                </c:pt>
                <c:pt idx="32">
                  <c:v>0</c:v>
                </c:pt>
                <c:pt idx="33">
                  <c:v>0.27743169699999998</c:v>
                </c:pt>
                <c:pt idx="34">
                  <c:v>20.374901574900001</c:v>
                </c:pt>
                <c:pt idx="35">
                  <c:v>0</c:v>
                </c:pt>
                <c:pt idx="36">
                  <c:v>0</c:v>
                </c:pt>
                <c:pt idx="37">
                  <c:v>0</c:v>
                </c:pt>
                <c:pt idx="38">
                  <c:v>0</c:v>
                </c:pt>
                <c:pt idx="39">
                  <c:v>6.2513915360000005E-2</c:v>
                </c:pt>
                <c:pt idx="40">
                  <c:v>36.807427225759994</c:v>
                </c:pt>
                <c:pt idx="41">
                  <c:v>3.3225019529000002</c:v>
                </c:pt>
                <c:pt idx="42">
                  <c:v>0</c:v>
                </c:pt>
                <c:pt idx="43">
                  <c:v>2.0005302499999999E-2</c:v>
                </c:pt>
                <c:pt idx="44">
                  <c:v>10.424433278999999</c:v>
                </c:pt>
                <c:pt idx="45">
                  <c:v>14.943168814000002</c:v>
                </c:pt>
                <c:pt idx="46">
                  <c:v>9.1303696289999987</c:v>
                </c:pt>
                <c:pt idx="47">
                  <c:v>172.2364228799</c:v>
                </c:pt>
                <c:pt idx="48">
                  <c:v>14.608548046000001</c:v>
                </c:pt>
                <c:pt idx="49">
                  <c:v>5.5752400719999997</c:v>
                </c:pt>
                <c:pt idx="50">
                  <c:v>8.5507474612999985</c:v>
                </c:pt>
                <c:pt idx="51">
                  <c:v>4.1798381399999993</c:v>
                </c:pt>
                <c:pt idx="52">
                  <c:v>12.250105620899999</c:v>
                </c:pt>
                <c:pt idx="53">
                  <c:v>7.0907913000000002</c:v>
                </c:pt>
                <c:pt idx="54">
                  <c:v>0.69483027908000006</c:v>
                </c:pt>
                <c:pt idx="55">
                  <c:v>3.2677099483000003</c:v>
                </c:pt>
                <c:pt idx="56">
                  <c:v>3.7490055000000001E-2</c:v>
                </c:pt>
                <c:pt idx="57">
                  <c:v>1.9525219199999999</c:v>
                </c:pt>
                <c:pt idx="58">
                  <c:v>0</c:v>
                </c:pt>
                <c:pt idx="59">
                  <c:v>0</c:v>
                </c:pt>
                <c:pt idx="60">
                  <c:v>27.07949181</c:v>
                </c:pt>
                <c:pt idx="61">
                  <c:v>0.89492839599999996</c:v>
                </c:pt>
                <c:pt idx="62">
                  <c:v>0</c:v>
                </c:pt>
                <c:pt idx="63">
                  <c:v>0</c:v>
                </c:pt>
                <c:pt idx="64">
                  <c:v>0</c:v>
                </c:pt>
                <c:pt idx="65">
                  <c:v>0</c:v>
                </c:pt>
                <c:pt idx="66">
                  <c:v>1.4621360802000001</c:v>
                </c:pt>
                <c:pt idx="67">
                  <c:v>0</c:v>
                </c:pt>
                <c:pt idx="68">
                  <c:v>1.905323562</c:v>
                </c:pt>
                <c:pt idx="69">
                  <c:v>1.657161205</c:v>
                </c:pt>
                <c:pt idx="70">
                  <c:v>13.367023822</c:v>
                </c:pt>
                <c:pt idx="71">
                  <c:v>0</c:v>
                </c:pt>
                <c:pt idx="72">
                  <c:v>3.6524011749999996</c:v>
                </c:pt>
                <c:pt idx="73">
                  <c:v>0.51248210699999996</c:v>
                </c:pt>
                <c:pt idx="74">
                  <c:v>9.0814368529000014</c:v>
                </c:pt>
                <c:pt idx="75">
                  <c:v>5.5977221885499997</c:v>
                </c:pt>
                <c:pt idx="76">
                  <c:v>39.884631423000002</c:v>
                </c:pt>
                <c:pt idx="77">
                  <c:v>79.266809111000001</c:v>
                </c:pt>
                <c:pt idx="78">
                  <c:v>64.126917074999994</c:v>
                </c:pt>
                <c:pt idx="79">
                  <c:v>51.499460989199996</c:v>
                </c:pt>
                <c:pt idx="80">
                  <c:v>7.9205499130000003</c:v>
                </c:pt>
                <c:pt idx="81">
                  <c:v>13.702802666409999</c:v>
                </c:pt>
                <c:pt idx="82">
                  <c:v>12.088639199079999</c:v>
                </c:pt>
                <c:pt idx="83">
                  <c:v>17.022988917999996</c:v>
                </c:pt>
                <c:pt idx="84">
                  <c:v>7.2555760419999995</c:v>
                </c:pt>
                <c:pt idx="85">
                  <c:v>1.127478137</c:v>
                </c:pt>
                <c:pt idx="86">
                  <c:v>0.73230578180000006</c:v>
                </c:pt>
                <c:pt idx="87">
                  <c:v>1.0648488458000001</c:v>
                </c:pt>
                <c:pt idx="88">
                  <c:v>4.4988066E-2</c:v>
                </c:pt>
                <c:pt idx="89">
                  <c:v>3.6017106800000001</c:v>
                </c:pt>
                <c:pt idx="90">
                  <c:v>3.2354040779999997</c:v>
                </c:pt>
                <c:pt idx="91">
                  <c:v>0</c:v>
                </c:pt>
                <c:pt idx="92">
                  <c:v>0</c:v>
                </c:pt>
                <c:pt idx="93">
                  <c:v>0</c:v>
                </c:pt>
                <c:pt idx="94">
                  <c:v>0</c:v>
                </c:pt>
                <c:pt idx="95">
                  <c:v>0.65232700099999996</c:v>
                </c:pt>
                <c:pt idx="96">
                  <c:v>3.3397176732</c:v>
                </c:pt>
                <c:pt idx="97">
                  <c:v>2.5278798299999998</c:v>
                </c:pt>
                <c:pt idx="98">
                  <c:v>4.8532352392</c:v>
                </c:pt>
                <c:pt idx="99">
                  <c:v>17.942797632999998</c:v>
                </c:pt>
                <c:pt idx="100">
                  <c:v>5.3695864021000004</c:v>
                </c:pt>
                <c:pt idx="101">
                  <c:v>0.50252051640000006</c:v>
                </c:pt>
                <c:pt idx="102">
                  <c:v>18.943512363</c:v>
                </c:pt>
                <c:pt idx="103">
                  <c:v>31.420022276899999</c:v>
                </c:pt>
                <c:pt idx="104">
                  <c:v>8.4491565578099994</c:v>
                </c:pt>
                <c:pt idx="105">
                  <c:v>43.102027012999997</c:v>
                </c:pt>
                <c:pt idx="106">
                  <c:v>3.3949178510100002</c:v>
                </c:pt>
                <c:pt idx="107">
                  <c:v>0.33506762247999999</c:v>
                </c:pt>
                <c:pt idx="108">
                  <c:v>15.028204153079999</c:v>
                </c:pt>
                <c:pt idx="109">
                  <c:v>25.605806533900001</c:v>
                </c:pt>
                <c:pt idx="110">
                  <c:v>16.236808681199999</c:v>
                </c:pt>
                <c:pt idx="111">
                  <c:v>20.939761605500003</c:v>
                </c:pt>
                <c:pt idx="112">
                  <c:v>44.959219684600001</c:v>
                </c:pt>
                <c:pt idx="113">
                  <c:v>5.6009848129999993</c:v>
                </c:pt>
                <c:pt idx="114">
                  <c:v>11.881592576400001</c:v>
                </c:pt>
                <c:pt idx="115">
                  <c:v>63.130858551999992</c:v>
                </c:pt>
                <c:pt idx="116">
                  <c:v>14.346843917259999</c:v>
                </c:pt>
                <c:pt idx="117">
                  <c:v>1.1222660170999998</c:v>
                </c:pt>
                <c:pt idx="118">
                  <c:v>0</c:v>
                </c:pt>
                <c:pt idx="119">
                  <c:v>0</c:v>
                </c:pt>
                <c:pt idx="120">
                  <c:v>0</c:v>
                </c:pt>
              </c:numCache>
            </c:numRef>
          </c:val>
          <c:smooth val="0"/>
          <c:extLst>
            <c:ext xmlns:c16="http://schemas.microsoft.com/office/drawing/2014/chart" uri="{C3380CC4-5D6E-409C-BE32-E72D297353CC}">
              <c16:uniqueId val="{00000000-E32F-4F6A-AAE9-58CC86B90C88}"/>
            </c:ext>
          </c:extLst>
        </c:ser>
        <c:dLbls>
          <c:showLegendKey val="0"/>
          <c:showVal val="0"/>
          <c:showCatName val="0"/>
          <c:showSerName val="0"/>
          <c:showPercent val="0"/>
          <c:showBubbleSize val="0"/>
        </c:dLbls>
        <c:smooth val="0"/>
        <c:axId val="1031183152"/>
        <c:axId val="932210960"/>
      </c:lineChart>
      <c:dateAx>
        <c:axId val="103118315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932210960"/>
        <c:crosses val="autoZero"/>
        <c:auto val="1"/>
        <c:lblOffset val="100"/>
        <c:baseTimeUnit val="days"/>
      </c:dateAx>
      <c:valAx>
        <c:axId val="93221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mn-ea"/>
                <a:cs typeface="+mn-cs"/>
              </a:defRPr>
            </a:pPr>
            <a:endParaRPr lang="en-US"/>
          </a:p>
        </c:txPr>
        <c:crossAx val="103118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333a3f5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333a3f5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258272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00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 GMDH packages</a:t>
            </a:r>
          </a:p>
          <a:p>
            <a:pPr marL="0" lvl="0" indent="0" algn="l"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Prediction results for the testing sample point 28, GMDH Combinatorial</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Prediction errors for the testing sample point 28, GMDH Combinatorial</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796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105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64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7a95a4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27a95a4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612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47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27228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65188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41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Humidity</a:t>
            </a:r>
          </a:p>
          <a:p>
            <a:pPr marL="0" lvl="0" indent="0" algn="l" rtl="0">
              <a:spcBef>
                <a:spcPts val="0"/>
              </a:spcBef>
              <a:spcAft>
                <a:spcPts val="0"/>
              </a:spcAft>
              <a:buNone/>
            </a:pPr>
            <a:r>
              <a:rPr lang="en-GB" dirty="0"/>
              <a:t>Temperature</a:t>
            </a:r>
          </a:p>
          <a:p>
            <a:pPr marL="0" lvl="0" indent="0" algn="l" rtl="0">
              <a:spcBef>
                <a:spcPts val="0"/>
              </a:spcBef>
              <a:spcAft>
                <a:spcPts val="0"/>
              </a:spcAft>
              <a:buNone/>
            </a:pPr>
            <a:r>
              <a:rPr lang="en-GB" dirty="0"/>
              <a:t>Wind speed</a:t>
            </a:r>
          </a:p>
          <a:p>
            <a:pPr marL="0" lvl="0" indent="0" algn="l" rtl="0">
              <a:spcBef>
                <a:spcPts val="0"/>
              </a:spcBef>
              <a:spcAft>
                <a:spcPts val="0"/>
              </a:spcAft>
              <a:buNone/>
            </a:pPr>
            <a:r>
              <a:rPr lang="en-GB" dirty="0"/>
              <a:t>Cumulative precipitation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9549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8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37850" y="1077525"/>
            <a:ext cx="5268300" cy="2470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31050" y="3589175"/>
            <a:ext cx="4482300" cy="40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600">
                <a:latin typeface="Mulish Medium"/>
                <a:ea typeface="Mulish Medium"/>
                <a:cs typeface="Mulish Medium"/>
                <a:sym typeface="Mulish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pic>
        <p:nvPicPr>
          <p:cNvPr id="11" name="Google Shape;11;p2"/>
          <p:cNvPicPr preferRelativeResize="0"/>
          <p:nvPr/>
        </p:nvPicPr>
        <p:blipFill rotWithShape="1">
          <a:blip r:embed="rId2">
            <a:alphaModFix/>
          </a:blip>
          <a:srcRect l="15640" b="5517"/>
          <a:stretch/>
        </p:blipFill>
        <p:spPr>
          <a:xfrm rot="3600003" flipH="1">
            <a:off x="5936172" y="3845450"/>
            <a:ext cx="2108702" cy="3115701"/>
          </a:xfrm>
          <a:prstGeom prst="rect">
            <a:avLst/>
          </a:prstGeom>
          <a:noFill/>
          <a:ln>
            <a:noFill/>
          </a:ln>
          <a:effectLst>
            <a:outerShdw dist="19050" dir="2580000" algn="bl" rotWithShape="0">
              <a:schemeClr val="accent2"/>
            </a:outerShdw>
          </a:effectLst>
        </p:spPr>
      </p:pic>
      <p:pic>
        <p:nvPicPr>
          <p:cNvPr id="12" name="Google Shape;12;p2"/>
          <p:cNvPicPr preferRelativeResize="0"/>
          <p:nvPr/>
        </p:nvPicPr>
        <p:blipFill rotWithShape="1">
          <a:blip r:embed="rId3">
            <a:alphaModFix/>
          </a:blip>
          <a:srcRect r="56356"/>
          <a:stretch/>
        </p:blipFill>
        <p:spPr>
          <a:xfrm rot="5400000">
            <a:off x="7267870" y="-942975"/>
            <a:ext cx="933149" cy="2819100"/>
          </a:xfrm>
          <a:prstGeom prst="rect">
            <a:avLst/>
          </a:prstGeom>
          <a:noFill/>
          <a:ln>
            <a:noFill/>
          </a:ln>
          <a:effectLst>
            <a:outerShdw dist="19050" dir="2580000" algn="bl" rotWithShape="0">
              <a:schemeClr val="accent2"/>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1" name="Google Shape;31;p6"/>
          <p:cNvPicPr preferRelativeResize="0"/>
          <p:nvPr/>
        </p:nvPicPr>
        <p:blipFill rotWithShape="1">
          <a:blip r:embed="rId2">
            <a:alphaModFix/>
          </a:blip>
          <a:srcRect t="42954"/>
          <a:stretch/>
        </p:blipFill>
        <p:spPr>
          <a:xfrm rot="5400000">
            <a:off x="8308321" y="3692887"/>
            <a:ext cx="1785924" cy="1343275"/>
          </a:xfrm>
          <a:prstGeom prst="rect">
            <a:avLst/>
          </a:prstGeom>
          <a:noFill/>
          <a:ln>
            <a:noFill/>
          </a:ln>
          <a:effectLst>
            <a:outerShdw dist="19050" dir="2640000" algn="bl" rotWithShape="0">
              <a:schemeClr val="accent2"/>
            </a:outerShdw>
          </a:effectLst>
        </p:spPr>
      </p:pic>
      <p:pic>
        <p:nvPicPr>
          <p:cNvPr id="32" name="Google Shape;32;p6"/>
          <p:cNvPicPr preferRelativeResize="0"/>
          <p:nvPr/>
        </p:nvPicPr>
        <p:blipFill>
          <a:blip r:embed="rId3">
            <a:alphaModFix/>
          </a:blip>
          <a:stretch>
            <a:fillRect/>
          </a:stretch>
        </p:blipFill>
        <p:spPr>
          <a:xfrm>
            <a:off x="-547279" y="2834850"/>
            <a:ext cx="1692032" cy="2354703"/>
          </a:xfrm>
          <a:prstGeom prst="rect">
            <a:avLst/>
          </a:prstGeom>
          <a:noFill/>
          <a:ln>
            <a:noFill/>
          </a:ln>
          <a:effectLst>
            <a:outerShdw dist="19050" dir="2640000" algn="bl" rotWithShape="0">
              <a:schemeClr val="accent2"/>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13"/>
          <p:cNvSpPr txBox="1">
            <a:spLocks noGrp="1"/>
          </p:cNvSpPr>
          <p:nvPr>
            <p:ph type="subTitle" idx="1"/>
          </p:nvPr>
        </p:nvSpPr>
        <p:spPr>
          <a:xfrm>
            <a:off x="968549" y="21723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13"/>
          <p:cNvSpPr txBox="1">
            <a:spLocks noGrp="1"/>
          </p:cNvSpPr>
          <p:nvPr>
            <p:ph type="subTitle" idx="2"/>
          </p:nvPr>
        </p:nvSpPr>
        <p:spPr>
          <a:xfrm>
            <a:off x="968549" y="4001913"/>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 name="Google Shape;54;p13"/>
          <p:cNvSpPr txBox="1">
            <a:spLocks noGrp="1"/>
          </p:cNvSpPr>
          <p:nvPr>
            <p:ph type="subTitle" idx="3"/>
          </p:nvPr>
        </p:nvSpPr>
        <p:spPr>
          <a:xfrm>
            <a:off x="3419250" y="4001913"/>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 name="Google Shape;55;p13"/>
          <p:cNvSpPr txBox="1">
            <a:spLocks noGrp="1"/>
          </p:cNvSpPr>
          <p:nvPr>
            <p:ph type="subTitle" idx="4"/>
          </p:nvPr>
        </p:nvSpPr>
        <p:spPr>
          <a:xfrm>
            <a:off x="3419250" y="21723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title" idx="5" hasCustomPrompt="1"/>
          </p:nvPr>
        </p:nvSpPr>
        <p:spPr>
          <a:xfrm>
            <a:off x="1670700" y="126877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6" hasCustomPrompt="1"/>
          </p:nvPr>
        </p:nvSpPr>
        <p:spPr>
          <a:xfrm>
            <a:off x="4121400" y="3098450"/>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title" idx="7" hasCustomPrompt="1"/>
          </p:nvPr>
        </p:nvSpPr>
        <p:spPr>
          <a:xfrm>
            <a:off x="1670700" y="3098450"/>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8" hasCustomPrompt="1"/>
          </p:nvPr>
        </p:nvSpPr>
        <p:spPr>
          <a:xfrm>
            <a:off x="4121400" y="126877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9"/>
          </p:nvPr>
        </p:nvSpPr>
        <p:spPr>
          <a:xfrm>
            <a:off x="5869951" y="4001913"/>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 name="Google Shape;61;p13"/>
          <p:cNvSpPr txBox="1">
            <a:spLocks noGrp="1"/>
          </p:cNvSpPr>
          <p:nvPr>
            <p:ph type="subTitle" idx="13"/>
          </p:nvPr>
        </p:nvSpPr>
        <p:spPr>
          <a:xfrm>
            <a:off x="5869951" y="2172325"/>
            <a:ext cx="230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 name="Google Shape;62;p13"/>
          <p:cNvSpPr txBox="1">
            <a:spLocks noGrp="1"/>
          </p:cNvSpPr>
          <p:nvPr>
            <p:ph type="title" idx="14" hasCustomPrompt="1"/>
          </p:nvPr>
        </p:nvSpPr>
        <p:spPr>
          <a:xfrm>
            <a:off x="6572100" y="3098450"/>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5" hasCustomPrompt="1"/>
          </p:nvPr>
        </p:nvSpPr>
        <p:spPr>
          <a:xfrm>
            <a:off x="6572100" y="126877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6"/>
          </p:nvPr>
        </p:nvSpPr>
        <p:spPr>
          <a:xfrm>
            <a:off x="968550" y="1743850"/>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65" name="Google Shape;65;p13"/>
          <p:cNvSpPr txBox="1">
            <a:spLocks noGrp="1"/>
          </p:cNvSpPr>
          <p:nvPr>
            <p:ph type="subTitle" idx="17"/>
          </p:nvPr>
        </p:nvSpPr>
        <p:spPr>
          <a:xfrm>
            <a:off x="968550" y="3573526"/>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66" name="Google Shape;66;p13"/>
          <p:cNvSpPr txBox="1">
            <a:spLocks noGrp="1"/>
          </p:cNvSpPr>
          <p:nvPr>
            <p:ph type="subTitle" idx="18"/>
          </p:nvPr>
        </p:nvSpPr>
        <p:spPr>
          <a:xfrm>
            <a:off x="3419250" y="3573526"/>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67" name="Google Shape;67;p13"/>
          <p:cNvSpPr txBox="1">
            <a:spLocks noGrp="1"/>
          </p:cNvSpPr>
          <p:nvPr>
            <p:ph type="subTitle" idx="19"/>
          </p:nvPr>
        </p:nvSpPr>
        <p:spPr>
          <a:xfrm>
            <a:off x="3419250" y="1743850"/>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68" name="Google Shape;68;p13"/>
          <p:cNvSpPr txBox="1">
            <a:spLocks noGrp="1"/>
          </p:cNvSpPr>
          <p:nvPr>
            <p:ph type="subTitle" idx="20"/>
          </p:nvPr>
        </p:nvSpPr>
        <p:spPr>
          <a:xfrm>
            <a:off x="5869950" y="3573526"/>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sp>
        <p:nvSpPr>
          <p:cNvPr id="69" name="Google Shape;69;p13"/>
          <p:cNvSpPr txBox="1">
            <a:spLocks noGrp="1"/>
          </p:cNvSpPr>
          <p:nvPr>
            <p:ph type="subTitle" idx="21"/>
          </p:nvPr>
        </p:nvSpPr>
        <p:spPr>
          <a:xfrm>
            <a:off x="5869950" y="1743850"/>
            <a:ext cx="2305500" cy="504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a:endParaRPr/>
          </a:p>
        </p:txBody>
      </p:sp>
      <p:pic>
        <p:nvPicPr>
          <p:cNvPr id="70" name="Google Shape;70;p13"/>
          <p:cNvPicPr preferRelativeResize="0"/>
          <p:nvPr/>
        </p:nvPicPr>
        <p:blipFill rotWithShape="1">
          <a:blip r:embed="rId2">
            <a:alphaModFix/>
          </a:blip>
          <a:srcRect r="56356"/>
          <a:stretch/>
        </p:blipFill>
        <p:spPr>
          <a:xfrm>
            <a:off x="8423995" y="721625"/>
            <a:ext cx="933149" cy="2819100"/>
          </a:xfrm>
          <a:prstGeom prst="rect">
            <a:avLst/>
          </a:prstGeom>
          <a:noFill/>
          <a:ln>
            <a:noFill/>
          </a:ln>
          <a:effectLst>
            <a:outerShdw dist="19050" dir="2580000" algn="bl" rotWithShape="0">
              <a:schemeClr val="accent2"/>
            </a:outerShdw>
          </a:effectLst>
        </p:spPr>
      </p:pic>
      <p:pic>
        <p:nvPicPr>
          <p:cNvPr id="71" name="Google Shape;71;p13"/>
          <p:cNvPicPr preferRelativeResize="0"/>
          <p:nvPr/>
        </p:nvPicPr>
        <p:blipFill rotWithShape="1">
          <a:blip r:embed="rId3">
            <a:alphaModFix/>
          </a:blip>
          <a:srcRect b="51707"/>
          <a:stretch/>
        </p:blipFill>
        <p:spPr>
          <a:xfrm rot="4406180">
            <a:off x="-617396" y="3608100"/>
            <a:ext cx="2138151" cy="1361450"/>
          </a:xfrm>
          <a:prstGeom prst="rect">
            <a:avLst/>
          </a:prstGeom>
          <a:noFill/>
          <a:ln>
            <a:noFill/>
          </a:ln>
          <a:effectLst>
            <a:outerShdw dist="19050" dir="2580000" algn="bl" rotWithShape="0">
              <a:schemeClr val="accent2"/>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152"/>
        <p:cNvGrpSpPr/>
        <p:nvPr/>
      </p:nvGrpSpPr>
      <p:grpSpPr>
        <a:xfrm>
          <a:off x="0" y="0"/>
          <a:ext cx="0" cy="0"/>
          <a:chOff x="0" y="0"/>
          <a:chExt cx="0" cy="0"/>
        </a:xfrm>
      </p:grpSpPr>
      <p:sp>
        <p:nvSpPr>
          <p:cNvPr id="153" name="Google Shape;153;p26"/>
          <p:cNvSpPr txBox="1">
            <a:spLocks noGrp="1"/>
          </p:cNvSpPr>
          <p:nvPr>
            <p:ph type="subTitle" idx="1"/>
          </p:nvPr>
        </p:nvSpPr>
        <p:spPr>
          <a:xfrm>
            <a:off x="1109152" y="38017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26"/>
          <p:cNvSpPr txBox="1">
            <a:spLocks noGrp="1"/>
          </p:cNvSpPr>
          <p:nvPr>
            <p:ph type="subTitle" idx="2"/>
          </p:nvPr>
        </p:nvSpPr>
        <p:spPr>
          <a:xfrm>
            <a:off x="3579000" y="38017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26"/>
          <p:cNvSpPr txBox="1">
            <a:spLocks noGrp="1"/>
          </p:cNvSpPr>
          <p:nvPr>
            <p:ph type="subTitle" idx="3"/>
          </p:nvPr>
        </p:nvSpPr>
        <p:spPr>
          <a:xfrm>
            <a:off x="6048848" y="38017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6" name="Google Shape;156;p26"/>
          <p:cNvSpPr txBox="1">
            <a:spLocks noGrp="1"/>
          </p:cNvSpPr>
          <p:nvPr>
            <p:ph type="subTitle" idx="4"/>
          </p:nvPr>
        </p:nvSpPr>
        <p:spPr>
          <a:xfrm>
            <a:off x="1113052" y="340845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7" name="Google Shape;157;p26"/>
          <p:cNvSpPr txBox="1">
            <a:spLocks noGrp="1"/>
          </p:cNvSpPr>
          <p:nvPr>
            <p:ph type="subTitle" idx="5"/>
          </p:nvPr>
        </p:nvSpPr>
        <p:spPr>
          <a:xfrm>
            <a:off x="3582900" y="340845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26"/>
          <p:cNvSpPr txBox="1">
            <a:spLocks noGrp="1"/>
          </p:cNvSpPr>
          <p:nvPr>
            <p:ph type="subTitle" idx="6"/>
          </p:nvPr>
        </p:nvSpPr>
        <p:spPr>
          <a:xfrm>
            <a:off x="6052748" y="340845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Mukta"/>
                <a:ea typeface="Mukta"/>
                <a:cs typeface="Mukta"/>
                <a:sym typeface="Muk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9" name="Google Shape;15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26"/>
          <p:cNvSpPr txBox="1">
            <a:spLocks noGrp="1"/>
          </p:cNvSpPr>
          <p:nvPr>
            <p:ph type="title" idx="7" hasCustomPrompt="1"/>
          </p:nvPr>
        </p:nvSpPr>
        <p:spPr>
          <a:xfrm>
            <a:off x="1651550" y="211112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26"/>
          <p:cNvSpPr txBox="1">
            <a:spLocks noGrp="1"/>
          </p:cNvSpPr>
          <p:nvPr>
            <p:ph type="title" idx="8" hasCustomPrompt="1"/>
          </p:nvPr>
        </p:nvSpPr>
        <p:spPr>
          <a:xfrm>
            <a:off x="4121400" y="211112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26"/>
          <p:cNvSpPr txBox="1">
            <a:spLocks noGrp="1"/>
          </p:cNvSpPr>
          <p:nvPr>
            <p:ph type="title" idx="9" hasCustomPrompt="1"/>
          </p:nvPr>
        </p:nvSpPr>
        <p:spPr>
          <a:xfrm>
            <a:off x="6591250" y="2111125"/>
            <a:ext cx="901200" cy="385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63" name="Google Shape;163;p26"/>
          <p:cNvPicPr preferRelativeResize="0"/>
          <p:nvPr/>
        </p:nvPicPr>
        <p:blipFill rotWithShape="1">
          <a:blip r:embed="rId2">
            <a:alphaModFix/>
          </a:blip>
          <a:srcRect l="29607" b="22522"/>
          <a:stretch/>
        </p:blipFill>
        <p:spPr>
          <a:xfrm>
            <a:off x="-135600" y="3012475"/>
            <a:ext cx="1630649" cy="2338175"/>
          </a:xfrm>
          <a:prstGeom prst="rect">
            <a:avLst/>
          </a:prstGeom>
          <a:noFill/>
          <a:ln>
            <a:noFill/>
          </a:ln>
          <a:effectLst>
            <a:outerShdw dist="19050" dir="2640000" algn="bl" rotWithShape="0">
              <a:schemeClr val="accent2"/>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71"/>
        <p:cNvGrpSpPr/>
        <p:nvPr/>
      </p:nvGrpSpPr>
      <p:grpSpPr>
        <a:xfrm>
          <a:off x="0" y="0"/>
          <a:ext cx="0" cy="0"/>
          <a:chOff x="0" y="0"/>
          <a:chExt cx="0" cy="0"/>
        </a:xfrm>
      </p:grpSpPr>
      <p:pic>
        <p:nvPicPr>
          <p:cNvPr id="172" name="Google Shape;172;p28"/>
          <p:cNvPicPr preferRelativeResize="0"/>
          <p:nvPr/>
        </p:nvPicPr>
        <p:blipFill>
          <a:blip r:embed="rId2">
            <a:alphaModFix/>
          </a:blip>
          <a:stretch>
            <a:fillRect/>
          </a:stretch>
        </p:blipFill>
        <p:spPr>
          <a:xfrm rot="-1102184" flipH="1">
            <a:off x="-220311" y="1598376"/>
            <a:ext cx="2013822" cy="2655175"/>
          </a:xfrm>
          <a:prstGeom prst="rect">
            <a:avLst/>
          </a:prstGeom>
          <a:noFill/>
          <a:ln>
            <a:noFill/>
          </a:ln>
          <a:effectLst>
            <a:outerShdw dist="19050" dir="2640000" algn="bl" rotWithShape="0">
              <a:schemeClr val="accent2"/>
            </a:outerShdw>
          </a:effectLst>
        </p:spPr>
      </p:pic>
      <p:pic>
        <p:nvPicPr>
          <p:cNvPr id="173" name="Google Shape;173;p28"/>
          <p:cNvPicPr preferRelativeResize="0"/>
          <p:nvPr/>
        </p:nvPicPr>
        <p:blipFill>
          <a:blip r:embed="rId3">
            <a:alphaModFix/>
          </a:blip>
          <a:stretch>
            <a:fillRect/>
          </a:stretch>
        </p:blipFill>
        <p:spPr>
          <a:xfrm rot="-3117539" flipH="1">
            <a:off x="-317141" y="3240946"/>
            <a:ext cx="2060733" cy="2717030"/>
          </a:xfrm>
          <a:prstGeom prst="rect">
            <a:avLst/>
          </a:prstGeom>
          <a:noFill/>
          <a:ln>
            <a:noFill/>
          </a:ln>
          <a:effectLst>
            <a:outerShdw dist="19050" dir="2640000" algn="bl" rotWithShape="0">
              <a:schemeClr val="accent2"/>
            </a:outerShdw>
          </a:effectLst>
        </p:spPr>
      </p:pic>
      <p:pic>
        <p:nvPicPr>
          <p:cNvPr id="174" name="Google Shape;174;p28"/>
          <p:cNvPicPr preferRelativeResize="0"/>
          <p:nvPr/>
        </p:nvPicPr>
        <p:blipFill rotWithShape="1">
          <a:blip r:embed="rId2">
            <a:alphaModFix/>
          </a:blip>
          <a:srcRect r="40234"/>
          <a:stretch/>
        </p:blipFill>
        <p:spPr>
          <a:xfrm rot="-710916">
            <a:off x="8220392" y="-145003"/>
            <a:ext cx="1183940" cy="2611934"/>
          </a:xfrm>
          <a:prstGeom prst="rect">
            <a:avLst/>
          </a:prstGeom>
          <a:noFill/>
          <a:ln>
            <a:noFill/>
          </a:ln>
          <a:effectLst>
            <a:outerShdw dist="19050" dir="2640000" algn="bl" rotWithShape="0">
              <a:schemeClr val="accent2"/>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75"/>
        <p:cNvGrpSpPr/>
        <p:nvPr/>
      </p:nvGrpSpPr>
      <p:grpSpPr>
        <a:xfrm>
          <a:off x="0" y="0"/>
          <a:ext cx="0" cy="0"/>
          <a:chOff x="0" y="0"/>
          <a:chExt cx="0" cy="0"/>
        </a:xfrm>
      </p:grpSpPr>
      <p:pic>
        <p:nvPicPr>
          <p:cNvPr id="176" name="Google Shape;176;p29"/>
          <p:cNvPicPr preferRelativeResize="0"/>
          <p:nvPr/>
        </p:nvPicPr>
        <p:blipFill>
          <a:blip r:embed="rId2">
            <a:alphaModFix/>
          </a:blip>
          <a:stretch>
            <a:fillRect/>
          </a:stretch>
        </p:blipFill>
        <p:spPr>
          <a:xfrm rot="10800000" flipH="1">
            <a:off x="6568040" y="539502"/>
            <a:ext cx="2678609" cy="3727677"/>
          </a:xfrm>
          <a:prstGeom prst="rect">
            <a:avLst/>
          </a:prstGeom>
          <a:noFill/>
          <a:ln>
            <a:noFill/>
          </a:ln>
          <a:effectLst>
            <a:outerShdw dist="19050" dir="2640000" algn="bl" rotWithShape="0">
              <a:schemeClr val="accent2"/>
            </a:outerShdw>
          </a:effectLst>
        </p:spPr>
      </p:pic>
      <p:pic>
        <p:nvPicPr>
          <p:cNvPr id="177" name="Google Shape;177;p29"/>
          <p:cNvPicPr preferRelativeResize="0"/>
          <p:nvPr/>
        </p:nvPicPr>
        <p:blipFill>
          <a:blip r:embed="rId3">
            <a:alphaModFix/>
          </a:blip>
          <a:stretch>
            <a:fillRect/>
          </a:stretch>
        </p:blipFill>
        <p:spPr>
          <a:xfrm rot="-9117855" flipH="1">
            <a:off x="4726039" y="3221587"/>
            <a:ext cx="2638773" cy="3437798"/>
          </a:xfrm>
          <a:prstGeom prst="rect">
            <a:avLst/>
          </a:prstGeom>
          <a:noFill/>
          <a:ln>
            <a:noFill/>
          </a:ln>
          <a:effectLst>
            <a:outerShdw dist="19050" dir="2640000" algn="bl" rotWithShape="0">
              <a:schemeClr val="accent2"/>
            </a:outerShdw>
          </a:effectLst>
        </p:spPr>
      </p:pic>
      <p:pic>
        <p:nvPicPr>
          <p:cNvPr id="178" name="Google Shape;178;p29"/>
          <p:cNvPicPr preferRelativeResize="0"/>
          <p:nvPr/>
        </p:nvPicPr>
        <p:blipFill>
          <a:blip r:embed="rId4">
            <a:alphaModFix/>
          </a:blip>
          <a:stretch>
            <a:fillRect/>
          </a:stretch>
        </p:blipFill>
        <p:spPr>
          <a:xfrm rot="5400000">
            <a:off x="-127125" y="-1163200"/>
            <a:ext cx="2116319" cy="2790324"/>
          </a:xfrm>
          <a:prstGeom prst="rect">
            <a:avLst/>
          </a:prstGeom>
          <a:noFill/>
          <a:ln>
            <a:noFill/>
          </a:ln>
          <a:effectLst>
            <a:outerShdw dist="19050" dir="2640000" algn="bl" rotWithShape="0">
              <a:schemeClr val="accent2"/>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1pPr>
            <a:lvl2pPr lvl="1"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2pPr>
            <a:lvl3pPr lvl="2"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3pPr>
            <a:lvl4pPr lvl="3"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4pPr>
            <a:lvl5pPr lvl="4"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5pPr>
            <a:lvl6pPr lvl="5"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6pPr>
            <a:lvl7pPr lvl="6"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7pPr>
            <a:lvl8pPr lvl="7"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8pPr>
            <a:lvl9pPr lvl="8" algn="ctr" rtl="0">
              <a:spcBef>
                <a:spcPts val="0"/>
              </a:spcBef>
              <a:spcAft>
                <a:spcPts val="0"/>
              </a:spcAft>
              <a:buClr>
                <a:schemeClr val="dk1"/>
              </a:buClr>
              <a:buSzPts val="3000"/>
              <a:buFont typeface="Mukta ExtraBold"/>
              <a:buNone/>
              <a:defRPr sz="3000">
                <a:solidFill>
                  <a:schemeClr val="dk1"/>
                </a:solidFill>
                <a:latin typeface="Mukta ExtraBold"/>
                <a:ea typeface="Mukta ExtraBold"/>
                <a:cs typeface="Mukta ExtraBold"/>
                <a:sym typeface="Mukta ExtraBold"/>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1600"/>
              </a:spcBef>
              <a:spcAft>
                <a:spcPts val="160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72" r:id="rId5"/>
    <p:sldLayoutId id="2147483674" r:id="rId6"/>
    <p:sldLayoutId id="214748367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ctrTitle"/>
          </p:nvPr>
        </p:nvSpPr>
        <p:spPr>
          <a:xfrm>
            <a:off x="1645458" y="1199923"/>
            <a:ext cx="6240578" cy="2412647"/>
          </a:xfrm>
          <a:prstGeom prst="rect">
            <a:avLst/>
          </a:prstGeom>
        </p:spPr>
        <p:txBody>
          <a:bodyPr spcFirstLastPara="1" wrap="square" lIns="91425" tIns="91425" rIns="91425" bIns="91425" anchor="b" anchorCtr="0">
            <a:noAutofit/>
          </a:bodyPr>
          <a:lstStyle/>
          <a:p>
            <a:pPr lvl="0"/>
            <a:r>
              <a:rPr lang="en-GB" sz="3200" b="1" dirty="0">
                <a:latin typeface="+mj-lt"/>
              </a:rPr>
              <a:t>InSAR-BASED LANDSLIDE MOVEMENT MODELS: A CASE STUDY OF JIZAN PROVINCE, SAUDI ARABIA</a:t>
            </a:r>
          </a:p>
        </p:txBody>
      </p:sp>
      <p:sp>
        <p:nvSpPr>
          <p:cNvPr id="190" name="Google Shape;190;p33"/>
          <p:cNvSpPr txBox="1">
            <a:spLocks noGrp="1"/>
          </p:cNvSpPr>
          <p:nvPr>
            <p:ph type="subTitle" idx="1"/>
          </p:nvPr>
        </p:nvSpPr>
        <p:spPr>
          <a:xfrm>
            <a:off x="962678" y="4232467"/>
            <a:ext cx="2200851"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mj-lt"/>
              </a:rPr>
              <a:t>Roman Shults</a:t>
            </a:r>
            <a:endParaRPr lang="en-US" sz="2400" dirty="0"/>
          </a:p>
        </p:txBody>
      </p:sp>
      <p:pic>
        <p:nvPicPr>
          <p:cNvPr id="3" name="Picture 2" descr="A black and white logo&#10;&#10;Description automatically generated">
            <a:extLst>
              <a:ext uri="{FF2B5EF4-FFF2-40B4-BE49-F238E27FC236}">
                <a16:creationId xmlns:a16="http://schemas.microsoft.com/office/drawing/2014/main" id="{919DFEEB-1508-264D-734E-BE4482050C39}"/>
              </a:ext>
            </a:extLst>
          </p:cNvPr>
          <p:cNvPicPr>
            <a:picLocks noChangeAspect="1"/>
          </p:cNvPicPr>
          <p:nvPr/>
        </p:nvPicPr>
        <p:blipFill>
          <a:blip r:embed="rId3"/>
          <a:stretch>
            <a:fillRect/>
          </a:stretch>
        </p:blipFill>
        <p:spPr>
          <a:xfrm>
            <a:off x="270638" y="149333"/>
            <a:ext cx="3829498" cy="720000"/>
          </a:xfrm>
          <a:prstGeom prst="rect">
            <a:avLst/>
          </a:prstGeom>
        </p:spPr>
      </p:pic>
    </p:spTree>
    <p:extLst>
      <p:ext uri="{BB962C8B-B14F-4D97-AF65-F5344CB8AC3E}">
        <p14:creationId xmlns:p14="http://schemas.microsoft.com/office/powerpoint/2010/main" val="348683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95" name="Google Shape;295;p41"/>
          <p:cNvPicPr preferRelativeResize="0"/>
          <p:nvPr/>
        </p:nvPicPr>
        <p:blipFill rotWithShape="1">
          <a:blip r:embed="rId3">
            <a:alphaModFix/>
          </a:blip>
          <a:srcRect t="10233"/>
          <a:stretch/>
        </p:blipFill>
        <p:spPr>
          <a:xfrm rot="-2254365">
            <a:off x="7845662" y="-554708"/>
            <a:ext cx="1692028" cy="2113664"/>
          </a:xfrm>
          <a:prstGeom prst="rect">
            <a:avLst/>
          </a:prstGeom>
          <a:noFill/>
          <a:ln>
            <a:noFill/>
          </a:ln>
          <a:effectLst>
            <a:outerShdw dist="19050" dir="2640000" algn="bl" rotWithShape="0">
              <a:schemeClr val="accent2"/>
            </a:outerShdw>
          </a:effectLst>
        </p:spPr>
      </p:pic>
      <p:sp>
        <p:nvSpPr>
          <p:cNvPr id="7" name="Google Shape;208;p35">
            <a:extLst>
              <a:ext uri="{FF2B5EF4-FFF2-40B4-BE49-F238E27FC236}">
                <a16:creationId xmlns:a16="http://schemas.microsoft.com/office/drawing/2014/main" id="{7A3CE240-1421-4E60-AC74-9672F3544DA1}"/>
              </a:ext>
            </a:extLst>
          </p:cNvPr>
          <p:cNvSpPr txBox="1">
            <a:spLocks/>
          </p:cNvSpPr>
          <p:nvPr/>
        </p:nvSpPr>
        <p:spPr>
          <a:xfrm>
            <a:off x="259773" y="70747"/>
            <a:ext cx="633845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ukta ExtraBold"/>
              <a:buNone/>
              <a:defRPr sz="4000" b="0" i="0" u="none" strike="noStrike" cap="none">
                <a:solidFill>
                  <a:schemeClr val="dk1"/>
                </a:solidFill>
                <a:latin typeface="Mukta ExtraBold"/>
                <a:ea typeface="Mukta ExtraBold"/>
                <a:cs typeface="Mukta ExtraBold"/>
                <a:sym typeface="Mukta ExtraBold"/>
              </a:defRPr>
            </a:lvl1pPr>
            <a:lvl2pPr marR="0" lvl="1"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2pPr>
            <a:lvl3pPr marR="0" lvl="2"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3pPr>
            <a:lvl4pPr marR="0" lvl="3"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4pPr>
            <a:lvl5pPr marR="0" lvl="4"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5pPr>
            <a:lvl6pPr marR="0" lvl="5"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6pPr>
            <a:lvl7pPr marR="0" lvl="6"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7pPr>
            <a:lvl8pPr marR="0" lvl="7"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8pPr>
            <a:lvl9pPr marR="0" lvl="8"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9pPr>
          </a:lstStyle>
          <a:p>
            <a:r>
              <a:rPr lang="en-GB" sz="3200" b="1" dirty="0">
                <a:latin typeface="+mj-lt"/>
              </a:rPr>
              <a:t>Group method of data handling</a:t>
            </a:r>
            <a:endParaRPr lang="en-US" sz="3200" b="1" dirty="0">
              <a:latin typeface="+mj-lt"/>
            </a:endParaRPr>
          </a:p>
        </p:txBody>
      </p:sp>
      <p:pic>
        <p:nvPicPr>
          <p:cNvPr id="3" name="Picture 2" descr="A black and white logo&#10;&#10;Description automatically generated">
            <a:extLst>
              <a:ext uri="{FF2B5EF4-FFF2-40B4-BE49-F238E27FC236}">
                <a16:creationId xmlns:a16="http://schemas.microsoft.com/office/drawing/2014/main" id="{2B853B67-EF63-6824-8BBD-B1938FFDE2C3}"/>
              </a:ext>
            </a:extLst>
          </p:cNvPr>
          <p:cNvPicPr>
            <a:picLocks noChangeAspect="1"/>
          </p:cNvPicPr>
          <p:nvPr/>
        </p:nvPicPr>
        <p:blipFill>
          <a:blip r:embed="rId4"/>
          <a:stretch>
            <a:fillRect/>
          </a:stretch>
        </p:blipFill>
        <p:spPr>
          <a:xfrm>
            <a:off x="5534618" y="4405974"/>
            <a:ext cx="3564000" cy="670082"/>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CB4DFD5-FB0E-44D8-76DA-94CE2C370F83}"/>
                  </a:ext>
                </a:extLst>
              </p:cNvPr>
              <p:cNvSpPr txBox="1"/>
              <p:nvPr/>
            </p:nvSpPr>
            <p:spPr>
              <a:xfrm>
                <a:off x="334838" y="643447"/>
                <a:ext cx="8474323" cy="4374724"/>
              </a:xfrm>
              <a:prstGeom prst="rect">
                <a:avLst/>
              </a:prstGeom>
              <a:noFill/>
            </p:spPr>
            <p:txBody>
              <a:bodyPr wrap="square">
                <a:spAutoFit/>
              </a:bodyPr>
              <a:lstStyle/>
              <a:p>
                <a:pPr indent="171450" algn="just">
                  <a:lnSpc>
                    <a:spcPts val="2100"/>
                  </a:lnSpc>
                </a:pPr>
                <a:r>
                  <a:rPr lang="en-GB" sz="1400" dirty="0">
                    <a:effectLst/>
                    <a:latin typeface="+mn-lt"/>
                    <a:ea typeface="Times New Roman" panose="02020603050405020304" pitchFamily="18" charset="0"/>
                  </a:rPr>
                  <a:t>The GMDH approach is based on the search for gradually becoming more complex models and their evaluation by external criteria. The algorithm finds the model's structure and the parameters' degree of influence on the original value. The best model is the one that leads to the minimum value of the external criterion. This inductive self-organization method ensures higher accuracy and a more straightforward structure than the structure of a regular, complete physical model.</a:t>
                </a:r>
              </a:p>
              <a:p>
                <a:pPr indent="270510" algn="just">
                  <a:lnSpc>
                    <a:spcPts val="2100"/>
                  </a:lnSpc>
                </a:pPr>
                <a:r>
                  <a:rPr lang="en-GB" sz="1400" dirty="0">
                    <a:effectLst/>
                    <a:latin typeface="+mn-lt"/>
                    <a:ea typeface="Times New Roman" panose="02020603050405020304" pitchFamily="18" charset="0"/>
                  </a:rPr>
                  <a:t>Most GMDH algorithms use a polynomial basis function. The general relationship between input and output variables can be expressed in the form of the Volterra functional series, a discrete form of which is the Kolmogorov-Gabor polynomial:</a:t>
                </a:r>
              </a:p>
              <a:p>
                <a:pPr indent="270510" algn="just">
                  <a:lnSpc>
                    <a:spcPts val="2100"/>
                  </a:lnSpc>
                </a:pPr>
                <a:endParaRPr lang="en-GB" sz="1400" dirty="0">
                  <a:effectLst/>
                  <a:latin typeface="+mn-lt"/>
                  <a:ea typeface="Times New Roman" panose="02020603050405020304" pitchFamily="18" charset="0"/>
                </a:endParaRPr>
              </a:p>
              <a:p>
                <a:pPr indent="171450" algn="just">
                  <a:lnSpc>
                    <a:spcPts val="2100"/>
                  </a:lnSpc>
                </a:pPr>
                <a14:m>
                  <m:oMathPara xmlns:m="http://schemas.openxmlformats.org/officeDocument/2006/math">
                    <m:oMathParaPr>
                      <m:jc m:val="centerGroup"/>
                    </m:oMathParaPr>
                    <m:oMath xmlns:m="http://schemas.openxmlformats.org/officeDocument/2006/math">
                      <m:r>
                        <a:rPr lang="en-GB" sz="1400" i="1">
                          <a:effectLst/>
                          <a:latin typeface="+mn-lt"/>
                          <a:ea typeface="Times New Roman" panose="02020603050405020304" pitchFamily="18" charset="0"/>
                        </a:rPr>
                        <m:t>𝑦</m:t>
                      </m:r>
                      <m:r>
                        <a:rPr lang="en-GB" sz="1400" i="1">
                          <a:effectLst/>
                          <a:latin typeface="+mn-lt"/>
                          <a:ea typeface="Times New Roman" panose="02020603050405020304" pitchFamily="18" charset="0"/>
                        </a:rPr>
                        <m:t>=</m:t>
                      </m:r>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0</m:t>
                          </m:r>
                        </m:sub>
                      </m:sSub>
                      <m:r>
                        <a:rPr lang="en-GB" sz="1400" i="1">
                          <a:effectLst/>
                          <a:latin typeface="+mn-lt"/>
                          <a:ea typeface="Times New Roman" panose="02020603050405020304" pitchFamily="18" charset="0"/>
                        </a:rPr>
                        <m:t>+</m:t>
                      </m:r>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𝑖</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𝑖</m:t>
                              </m:r>
                            </m:sub>
                          </m:sSub>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𝑖</m:t>
                              </m:r>
                            </m:sub>
                          </m:sSub>
                        </m:e>
                      </m:nary>
                      <m:r>
                        <a:rPr lang="en-GB" sz="1400" i="1">
                          <a:effectLst/>
                          <a:latin typeface="+mn-lt"/>
                          <a:ea typeface="Times New Roman" panose="02020603050405020304" pitchFamily="18" charset="0"/>
                        </a:rPr>
                        <m:t>+</m:t>
                      </m:r>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𝑖</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𝑗</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𝑖𝑗</m:t>
                                  </m:r>
                                </m:sub>
                              </m:sSub>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𝑖</m:t>
                                  </m:r>
                                </m:sub>
                              </m:sSub>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𝑗</m:t>
                                  </m:r>
                                </m:sub>
                              </m:sSub>
                            </m:e>
                          </m:nary>
                        </m:e>
                      </m:nary>
                      <m:r>
                        <a:rPr lang="en-GB" sz="1400" i="1">
                          <a:effectLst/>
                          <a:latin typeface="+mn-lt"/>
                          <a:ea typeface="Times New Roman" panose="02020603050405020304" pitchFamily="18" charset="0"/>
                        </a:rPr>
                        <m:t>+</m:t>
                      </m:r>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𝑖</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𝑗</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nary>
                                <m:naryPr>
                                  <m:chr m:val="∑"/>
                                  <m:limLoc m:val="undOvr"/>
                                  <m:ctrlPr>
                                    <a:rPr lang="en-GB" sz="1400" i="1">
                                      <a:effectLst/>
                                      <a:latin typeface="+mn-lt"/>
                                      <a:ea typeface="Times New Roman" panose="02020603050405020304" pitchFamily="18" charset="0"/>
                                    </a:rPr>
                                  </m:ctrlPr>
                                </m:naryPr>
                                <m:sub>
                                  <m:r>
                                    <a:rPr lang="en-GB" sz="1400" i="1">
                                      <a:effectLst/>
                                      <a:latin typeface="+mn-lt"/>
                                      <a:ea typeface="Times New Roman" panose="02020603050405020304" pitchFamily="18" charset="0"/>
                                    </a:rPr>
                                    <m:t>𝑘</m:t>
                                  </m:r>
                                  <m:r>
                                    <a:rPr lang="en-GB" sz="1400" i="1">
                                      <a:effectLst/>
                                      <a:latin typeface="+mn-lt"/>
                                      <a:ea typeface="Times New Roman" panose="02020603050405020304" pitchFamily="18" charset="0"/>
                                    </a:rPr>
                                    <m:t>=1</m:t>
                                  </m:r>
                                </m:sub>
                                <m:sup>
                                  <m:r>
                                    <a:rPr lang="en-GB" sz="1400" i="1">
                                      <a:effectLst/>
                                      <a:latin typeface="+mn-lt"/>
                                      <a:ea typeface="Times New Roman" panose="02020603050405020304" pitchFamily="18" charset="0"/>
                                    </a:rPr>
                                    <m:t>𝑀</m:t>
                                  </m:r>
                                </m:sup>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𝑖𝑗𝑘</m:t>
                                      </m:r>
                                    </m:sub>
                                  </m:sSub>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𝑖</m:t>
                                      </m:r>
                                    </m:sub>
                                  </m:sSub>
                                  <m:sSub>
                                    <m:sSubPr>
                                      <m:ctrlPr>
                                        <a:rPr lang="en-GB" sz="1400" i="1">
                                          <a:effectLst/>
                                          <a:latin typeface="+mn-lt"/>
                                          <a:ea typeface="Times New Roman" panose="02020603050405020304" pitchFamily="18" charset="0"/>
                                        </a:rPr>
                                      </m:ctrlPr>
                                    </m:sSubPr>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𝑗</m:t>
                                          </m:r>
                                        </m:sub>
                                      </m:sSub>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𝑘</m:t>
                                      </m:r>
                                    </m:sub>
                                  </m:sSub>
                                </m:e>
                              </m:nary>
                            </m:e>
                          </m:nary>
                        </m:e>
                      </m:nary>
                    </m:oMath>
                  </m:oMathPara>
                </a14:m>
                <a:endParaRPr lang="en-GB" sz="1400" dirty="0">
                  <a:effectLst/>
                  <a:latin typeface="+mn-lt"/>
                  <a:ea typeface="Times New Roman" panose="02020603050405020304" pitchFamily="18" charset="0"/>
                </a:endParaRPr>
              </a:p>
              <a:p>
                <a:pPr indent="171450" algn="just">
                  <a:lnSpc>
                    <a:spcPts val="2100"/>
                  </a:lnSpc>
                </a:pPr>
                <a:r>
                  <a:rPr lang="en-GB" sz="1400" dirty="0">
                    <a:effectLst/>
                    <a:latin typeface="+mn-lt"/>
                    <a:ea typeface="Times New Roman" panose="02020603050405020304" pitchFamily="18" charset="0"/>
                  </a:rPr>
                  <a:t>where </a:t>
                </a:r>
                <a14:m>
                  <m:oMath xmlns:m="http://schemas.openxmlformats.org/officeDocument/2006/math">
                    <m:r>
                      <a:rPr lang="en-GB" sz="1400" b="1" i="1">
                        <a:effectLst/>
                        <a:latin typeface="+mn-lt"/>
                        <a:ea typeface="Times New Roman" panose="02020603050405020304" pitchFamily="18" charset="0"/>
                      </a:rPr>
                      <m:t>𝐗</m:t>
                    </m:r>
                    <m:d>
                      <m:dPr>
                        <m:ctrlPr>
                          <a:rPr lang="en-GB" sz="1400" i="1">
                            <a:effectLst/>
                            <a:latin typeface="+mn-lt"/>
                            <a:ea typeface="Times New Roman" panose="02020603050405020304" pitchFamily="18" charset="0"/>
                          </a:rPr>
                        </m:ctrlPr>
                      </m:dPr>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1</m:t>
                            </m:r>
                          </m:sub>
                        </m:sSub>
                        <m:r>
                          <a:rPr lang="en-GB" sz="1400" i="1">
                            <a:effectLst/>
                            <a:latin typeface="+mn-lt"/>
                            <a:ea typeface="Times New Roman" panose="02020603050405020304" pitchFamily="18" charset="0"/>
                          </a:rPr>
                          <m:t>,</m:t>
                        </m:r>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2</m:t>
                            </m:r>
                          </m:sub>
                        </m:sSub>
                        <m:r>
                          <a:rPr lang="en-GB" sz="1400" i="1">
                            <a:effectLst/>
                            <a:latin typeface="+mn-lt"/>
                            <a:ea typeface="Times New Roman" panose="02020603050405020304" pitchFamily="18" charset="0"/>
                          </a:rPr>
                          <m:t>,…,</m:t>
                        </m:r>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𝑥</m:t>
                            </m:r>
                          </m:e>
                          <m:sub>
                            <m:r>
                              <a:rPr lang="en-GB" sz="1400" i="1">
                                <a:effectLst/>
                                <a:latin typeface="+mn-lt"/>
                                <a:ea typeface="Times New Roman" panose="02020603050405020304" pitchFamily="18" charset="0"/>
                              </a:rPr>
                              <m:t>𝑀</m:t>
                            </m:r>
                          </m:sub>
                        </m:sSub>
                      </m:e>
                    </m:d>
                  </m:oMath>
                </a14:m>
                <a:r>
                  <a:rPr lang="en-GB" sz="1400" dirty="0">
                    <a:effectLst/>
                    <a:latin typeface="+mn-lt"/>
                    <a:ea typeface="Times New Roman" panose="02020603050405020304" pitchFamily="18" charset="0"/>
                  </a:rPr>
                  <a:t> -</a:t>
                </a:r>
                <a:r>
                  <a:rPr lang="en-US" sz="1400" dirty="0">
                    <a:effectLst/>
                    <a:latin typeface="+mn-lt"/>
                    <a:ea typeface="Times New Roman" panose="02020603050405020304" pitchFamily="18" charset="0"/>
                  </a:rPr>
                  <a:t> input vector of variables; </a:t>
                </a:r>
                <a14:m>
                  <m:oMath xmlns:m="http://schemas.openxmlformats.org/officeDocument/2006/math">
                    <m:r>
                      <a:rPr lang="en-GB" sz="1400" b="1" i="1">
                        <a:effectLst/>
                        <a:latin typeface="+mn-lt"/>
                        <a:ea typeface="Times New Roman" panose="02020603050405020304" pitchFamily="18" charset="0"/>
                      </a:rPr>
                      <m:t>𝐀</m:t>
                    </m:r>
                    <m:d>
                      <m:dPr>
                        <m:ctrlPr>
                          <a:rPr lang="en-GB" sz="1400" i="1">
                            <a:effectLst/>
                            <a:latin typeface="+mn-lt"/>
                            <a:ea typeface="Times New Roman" panose="02020603050405020304" pitchFamily="18" charset="0"/>
                          </a:rPr>
                        </m:ctrlPr>
                      </m:dPr>
                      <m:e>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1</m:t>
                            </m:r>
                          </m:sub>
                        </m:sSub>
                        <m:r>
                          <a:rPr lang="en-GB" sz="1400" i="1">
                            <a:effectLst/>
                            <a:latin typeface="+mn-lt"/>
                            <a:ea typeface="Times New Roman" panose="02020603050405020304" pitchFamily="18" charset="0"/>
                          </a:rPr>
                          <m:t>,</m:t>
                        </m:r>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2</m:t>
                            </m:r>
                          </m:sub>
                        </m:sSub>
                        <m:r>
                          <a:rPr lang="en-GB" sz="1400" i="1">
                            <a:effectLst/>
                            <a:latin typeface="+mn-lt"/>
                            <a:ea typeface="Times New Roman" panose="02020603050405020304" pitchFamily="18" charset="0"/>
                          </a:rPr>
                          <m:t>,…,</m:t>
                        </m:r>
                        <m:sSub>
                          <m:sSubPr>
                            <m:ctrlPr>
                              <a:rPr lang="en-GB" sz="1400" i="1">
                                <a:effectLst/>
                                <a:latin typeface="+mn-lt"/>
                                <a:ea typeface="Times New Roman" panose="02020603050405020304" pitchFamily="18" charset="0"/>
                              </a:rPr>
                            </m:ctrlPr>
                          </m:sSubPr>
                          <m:e>
                            <m:r>
                              <a:rPr lang="en-GB" sz="1400" i="1">
                                <a:effectLst/>
                                <a:latin typeface="+mn-lt"/>
                                <a:ea typeface="Times New Roman" panose="02020603050405020304" pitchFamily="18" charset="0"/>
                              </a:rPr>
                              <m:t>𝑎</m:t>
                            </m:r>
                          </m:e>
                          <m:sub>
                            <m:r>
                              <a:rPr lang="en-GB" sz="1400" i="1">
                                <a:effectLst/>
                                <a:latin typeface="+mn-lt"/>
                                <a:ea typeface="Times New Roman" panose="02020603050405020304" pitchFamily="18" charset="0"/>
                              </a:rPr>
                              <m:t>𝑀</m:t>
                            </m:r>
                          </m:sub>
                        </m:sSub>
                      </m:e>
                    </m:d>
                  </m:oMath>
                </a14:m>
                <a:r>
                  <a:rPr lang="en-GB" sz="1400" dirty="0">
                    <a:effectLst/>
                    <a:latin typeface="+mn-lt"/>
                    <a:ea typeface="Times New Roman" panose="02020603050405020304" pitchFamily="18" charset="0"/>
                  </a:rPr>
                  <a:t> </a:t>
                </a:r>
                <a:r>
                  <a:rPr lang="en-US" sz="1400" dirty="0">
                    <a:effectLst/>
                    <a:latin typeface="+mn-lt"/>
                    <a:ea typeface="Times New Roman" panose="02020603050405020304" pitchFamily="18" charset="0"/>
                  </a:rPr>
                  <a:t>– </a:t>
                </a:r>
                <a:r>
                  <a:rPr lang="en-GB" sz="1400" dirty="0">
                    <a:effectLst/>
                    <a:latin typeface="+mn-lt"/>
                    <a:ea typeface="Times New Roman" panose="02020603050405020304" pitchFamily="18" charset="0"/>
                  </a:rPr>
                  <a:t>vector of coefficients.</a:t>
                </a:r>
              </a:p>
              <a:p>
                <a:pPr indent="270510" algn="just">
                  <a:lnSpc>
                    <a:spcPts val="2100"/>
                  </a:lnSpc>
                </a:pPr>
                <a:r>
                  <a:rPr lang="en-GB" sz="1400" dirty="0">
                    <a:effectLst/>
                    <a:latin typeface="+mn-lt"/>
                    <a:ea typeface="Times New Roman" panose="02020603050405020304" pitchFamily="18" charset="0"/>
                  </a:rPr>
                  <a:t>The GMDH algorithms choose the optimal simplified non-physical model when continuous data with errors are used. The training sample is used to obtain estimates of the polynomial coefficients, and the test subsample is used to select the optimal model structure for which the external criterion acquires the smallest values. Thus, GMDH is a machine-learning algorithm that can be implemented in different computational schemes.</a:t>
                </a:r>
              </a:p>
            </p:txBody>
          </p:sp>
        </mc:Choice>
        <mc:Fallback>
          <p:sp>
            <p:nvSpPr>
              <p:cNvPr id="5" name="TextBox 4">
                <a:extLst>
                  <a:ext uri="{FF2B5EF4-FFF2-40B4-BE49-F238E27FC236}">
                    <a16:creationId xmlns:a16="http://schemas.microsoft.com/office/drawing/2014/main" id="{0CB4DFD5-FB0E-44D8-76DA-94CE2C370F83}"/>
                  </a:ext>
                </a:extLst>
              </p:cNvPr>
              <p:cNvSpPr txBox="1">
                <a:spLocks noRot="1" noChangeAspect="1" noMove="1" noResize="1" noEditPoints="1" noAdjustHandles="1" noChangeArrowheads="1" noChangeShapeType="1" noTextEdit="1"/>
              </p:cNvSpPr>
              <p:nvPr/>
            </p:nvSpPr>
            <p:spPr>
              <a:xfrm>
                <a:off x="334838" y="643447"/>
                <a:ext cx="8474323" cy="4374724"/>
              </a:xfrm>
              <a:prstGeom prst="rect">
                <a:avLst/>
              </a:prstGeom>
              <a:blipFill>
                <a:blip r:embed="rId5"/>
                <a:stretch>
                  <a:fillRect l="-216" r="-216" b="-558"/>
                </a:stretch>
              </a:blipFill>
            </p:spPr>
            <p:txBody>
              <a:bodyPr/>
              <a:lstStyle/>
              <a:p>
                <a:r>
                  <a:rPr lang="en-GB">
                    <a:noFill/>
                  </a:rPr>
                  <a:t> </a:t>
                </a:r>
              </a:p>
            </p:txBody>
          </p:sp>
        </mc:Fallback>
      </mc:AlternateContent>
    </p:spTree>
    <p:extLst>
      <p:ext uri="{BB962C8B-B14F-4D97-AF65-F5344CB8AC3E}">
        <p14:creationId xmlns:p14="http://schemas.microsoft.com/office/powerpoint/2010/main" val="421694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6" name="Picture 5" descr="A graph with lines and numbers&#10;&#10;Description automatically generated">
            <a:extLst>
              <a:ext uri="{FF2B5EF4-FFF2-40B4-BE49-F238E27FC236}">
                <a16:creationId xmlns:a16="http://schemas.microsoft.com/office/drawing/2014/main" id="{07C59D10-764B-5328-970E-4752D7C03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90" r="5719" b="3141"/>
          <a:stretch/>
        </p:blipFill>
        <p:spPr bwMode="auto">
          <a:xfrm>
            <a:off x="4282535" y="2883639"/>
            <a:ext cx="3564000" cy="2138400"/>
          </a:xfrm>
          <a:prstGeom prst="rect">
            <a:avLst/>
          </a:prstGeom>
          <a:ln>
            <a:noFill/>
          </a:ln>
          <a:extLst>
            <a:ext uri="{53640926-AAD7-44D8-BBD7-CCE9431645EC}">
              <a14:shadowObscured xmlns:a14="http://schemas.microsoft.com/office/drawing/2010/main"/>
            </a:ext>
          </a:extLst>
        </p:spPr>
      </p:pic>
      <p:sp>
        <p:nvSpPr>
          <p:cNvPr id="198" name="Google Shape;198;p34"/>
          <p:cNvSpPr txBox="1">
            <a:spLocks noGrp="1"/>
          </p:cNvSpPr>
          <p:nvPr>
            <p:ph type="title"/>
          </p:nvPr>
        </p:nvSpPr>
        <p:spPr>
          <a:xfrm>
            <a:off x="139135" y="55767"/>
            <a:ext cx="2377562"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Simulation</a:t>
            </a:r>
            <a:endParaRPr b="1" dirty="0">
              <a:latin typeface="+mj-lt"/>
            </a:endParaRPr>
          </a:p>
        </p:txBody>
      </p:sp>
      <p:pic>
        <p:nvPicPr>
          <p:cNvPr id="203" name="Google Shape;203;p34"/>
          <p:cNvPicPr preferRelativeResize="0"/>
          <p:nvPr/>
        </p:nvPicPr>
        <p:blipFill>
          <a:blip r:embed="rId4">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2" name="Picture 1" descr="A black and white logo&#10;&#10;Description automatically generated">
            <a:extLst>
              <a:ext uri="{FF2B5EF4-FFF2-40B4-BE49-F238E27FC236}">
                <a16:creationId xmlns:a16="http://schemas.microsoft.com/office/drawing/2014/main" id="{3CFAFB3B-EF52-C4E1-FEF5-DAC61FBBA0FA}"/>
              </a:ext>
            </a:extLst>
          </p:cNvPr>
          <p:cNvPicPr>
            <a:picLocks noChangeAspect="1"/>
          </p:cNvPicPr>
          <p:nvPr/>
        </p:nvPicPr>
        <p:blipFill>
          <a:blip r:embed="rId5"/>
          <a:stretch>
            <a:fillRect/>
          </a:stretch>
        </p:blipFill>
        <p:spPr>
          <a:xfrm>
            <a:off x="5534618" y="4405974"/>
            <a:ext cx="3564000" cy="670082"/>
          </a:xfrm>
          <a:prstGeom prst="rect">
            <a:avLst/>
          </a:prstGeom>
        </p:spPr>
      </p:pic>
      <p:pic>
        <p:nvPicPr>
          <p:cNvPr id="3" name="Picture 2" descr="A graph of a graph showing a number of points&#10;&#10;Description automatically generated with medium confidence">
            <a:extLst>
              <a:ext uri="{FF2B5EF4-FFF2-40B4-BE49-F238E27FC236}">
                <a16:creationId xmlns:a16="http://schemas.microsoft.com/office/drawing/2014/main" id="{1F1976DB-9E8C-D030-59A4-4D77C5C247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549" r="4642" b="3577"/>
          <a:stretch/>
        </p:blipFill>
        <p:spPr bwMode="auto">
          <a:xfrm>
            <a:off x="373265" y="667709"/>
            <a:ext cx="3564000" cy="2130361"/>
          </a:xfrm>
          <a:prstGeom prst="rect">
            <a:avLst/>
          </a:prstGeom>
          <a:ln>
            <a:noFill/>
          </a:ln>
          <a:extLst>
            <a:ext uri="{53640926-AAD7-44D8-BBD7-CCE9431645EC}">
              <a14:shadowObscured xmlns:a14="http://schemas.microsoft.com/office/drawing/2010/main"/>
            </a:ext>
          </a:extLst>
        </p:spPr>
      </p:pic>
      <p:pic>
        <p:nvPicPr>
          <p:cNvPr id="4" name="Picture 3" descr="A graph of a graph&#10;&#10;Description automatically generated with medium confidence">
            <a:extLst>
              <a:ext uri="{FF2B5EF4-FFF2-40B4-BE49-F238E27FC236}">
                <a16:creationId xmlns:a16="http://schemas.microsoft.com/office/drawing/2014/main" id="{C0ACE610-4F58-9BBE-21E1-CB787166913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160" r="5212" b="3207"/>
          <a:stretch/>
        </p:blipFill>
        <p:spPr bwMode="auto">
          <a:xfrm>
            <a:off x="373265" y="2862043"/>
            <a:ext cx="3564000" cy="2163256"/>
          </a:xfrm>
          <a:prstGeom prst="rect">
            <a:avLst/>
          </a:prstGeom>
          <a:ln>
            <a:noFill/>
          </a:ln>
          <a:extLst>
            <a:ext uri="{53640926-AAD7-44D8-BBD7-CCE9431645EC}">
              <a14:shadowObscured xmlns:a14="http://schemas.microsoft.com/office/drawing/2010/main"/>
            </a:ext>
          </a:extLst>
        </p:spPr>
      </p:pic>
      <p:pic>
        <p:nvPicPr>
          <p:cNvPr id="5" name="Picture 4" descr="A graph with numbers and lines&#10;&#10;Description automatically generated">
            <a:extLst>
              <a:ext uri="{FF2B5EF4-FFF2-40B4-BE49-F238E27FC236}">
                <a16:creationId xmlns:a16="http://schemas.microsoft.com/office/drawing/2014/main" id="{C8230AAF-AC9C-3349-6018-896E321C6A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913" r="5246" b="4180"/>
          <a:stretch/>
        </p:blipFill>
        <p:spPr bwMode="auto">
          <a:xfrm>
            <a:off x="4282535" y="678503"/>
            <a:ext cx="3564000" cy="21179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815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139135" y="55767"/>
            <a:ext cx="2696344"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Conclusions</a:t>
            </a:r>
            <a:endParaRPr b="1" dirty="0">
              <a:latin typeface="+mj-lt"/>
            </a:endParaRPr>
          </a:p>
        </p:txBody>
      </p:sp>
      <p:pic>
        <p:nvPicPr>
          <p:cNvPr id="203" name="Google Shape;203;p34"/>
          <p:cNvPicPr preferRelativeResize="0"/>
          <p:nvPr/>
        </p:nvPicPr>
        <p:blipFill>
          <a:blip r:embed="rId3">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2" name="Picture 1" descr="A black and white logo&#10;&#10;Description automatically generated">
            <a:extLst>
              <a:ext uri="{FF2B5EF4-FFF2-40B4-BE49-F238E27FC236}">
                <a16:creationId xmlns:a16="http://schemas.microsoft.com/office/drawing/2014/main" id="{3CFAFB3B-EF52-C4E1-FEF5-DAC61FBBA0FA}"/>
              </a:ext>
            </a:extLst>
          </p:cNvPr>
          <p:cNvPicPr>
            <a:picLocks noChangeAspect="1"/>
          </p:cNvPicPr>
          <p:nvPr/>
        </p:nvPicPr>
        <p:blipFill>
          <a:blip r:embed="rId4"/>
          <a:stretch>
            <a:fillRect/>
          </a:stretch>
        </p:blipFill>
        <p:spPr>
          <a:xfrm>
            <a:off x="5534618" y="4405974"/>
            <a:ext cx="3564000" cy="670082"/>
          </a:xfrm>
          <a:prstGeom prst="rect">
            <a:avLst/>
          </a:prstGeom>
        </p:spPr>
      </p:pic>
      <p:sp>
        <p:nvSpPr>
          <p:cNvPr id="8" name="TextBox 7">
            <a:extLst>
              <a:ext uri="{FF2B5EF4-FFF2-40B4-BE49-F238E27FC236}">
                <a16:creationId xmlns:a16="http://schemas.microsoft.com/office/drawing/2014/main" id="{B729D3A1-FBF2-6A6C-5F29-247BE410C65E}"/>
              </a:ext>
            </a:extLst>
          </p:cNvPr>
          <p:cNvSpPr txBox="1"/>
          <p:nvPr/>
        </p:nvSpPr>
        <p:spPr>
          <a:xfrm>
            <a:off x="1097751" y="628467"/>
            <a:ext cx="7006014" cy="3970318"/>
          </a:xfrm>
          <a:prstGeom prst="rect">
            <a:avLst/>
          </a:prstGeom>
          <a:noFill/>
        </p:spPr>
        <p:txBody>
          <a:bodyPr wrap="square">
            <a:spAutoFit/>
          </a:bodyPr>
          <a:lstStyle/>
          <a:p>
            <a:pPr marL="285750" indent="-285750" algn="just">
              <a:buFont typeface="Arial" panose="020B0604020202020204" pitchFamily="34" charset="0"/>
              <a:buChar char="•"/>
            </a:pPr>
            <a:r>
              <a:rPr lang="en-US" sz="1800" dirty="0">
                <a:effectLst/>
                <a:latin typeface="+mn-lt"/>
                <a:ea typeface="Times New Roman" panose="02020603050405020304" pitchFamily="18" charset="0"/>
              </a:rPr>
              <a:t>The presented study demonstrated the high efficiency of state-of-the-art remote sensing technologies for landslide monitoring problems. </a:t>
            </a:r>
          </a:p>
          <a:p>
            <a:pPr marL="285750" indent="-285750" algn="just">
              <a:buFont typeface="Arial" panose="020B0604020202020204" pitchFamily="34" charset="0"/>
              <a:buChar char="•"/>
            </a:pPr>
            <a:r>
              <a:rPr lang="en-US" sz="1800" dirty="0">
                <a:effectLst/>
                <a:latin typeface="+mn-lt"/>
                <a:ea typeface="Times New Roman" panose="02020603050405020304" pitchFamily="18" charset="0"/>
              </a:rPr>
              <a:t>The results showed that more data and parameters are necessary for precise prediction. Our dataset was limited to meteorological data. Therefore, our findings are not generalizable to landslide prediction models in general. </a:t>
            </a:r>
          </a:p>
          <a:p>
            <a:pPr marL="285750" indent="-285750" algn="just">
              <a:buFont typeface="Arial" panose="020B0604020202020204" pitchFamily="34" charset="0"/>
              <a:buChar char="•"/>
            </a:pPr>
            <a:r>
              <a:rPr lang="en-US" sz="1800" dirty="0">
                <a:effectLst/>
                <a:latin typeface="+mn-lt"/>
                <a:ea typeface="Times New Roman" panose="02020603050405020304" pitchFamily="18" charset="0"/>
              </a:rPr>
              <a:t>Future research will have to explore the impact of groundwater levels, earthquakes, and variations in a gravity field. </a:t>
            </a:r>
          </a:p>
          <a:p>
            <a:pPr marL="285750" indent="-285750" algn="just">
              <a:buFont typeface="Arial" panose="020B0604020202020204" pitchFamily="34" charset="0"/>
              <a:buChar char="•"/>
            </a:pPr>
            <a:r>
              <a:rPr lang="en-US" sz="1800" dirty="0">
                <a:effectLst/>
                <a:latin typeface="+mn-lt"/>
                <a:ea typeface="Times New Roman" panose="02020603050405020304" pitchFamily="18" charset="0"/>
              </a:rPr>
              <a:t>In building prediction models, we must keep human activity in mind (construction works, mining, etc.). Nonetheless, machine learning algorithms such as GMDH proved their performance. The more data we upload to a machine learning algorithm, the more adequate model we will obtain.</a:t>
            </a:r>
            <a:endParaRPr lang="en-GB" sz="1800" dirty="0">
              <a:latin typeface="+mn-lt"/>
            </a:endParaRPr>
          </a:p>
        </p:txBody>
      </p:sp>
    </p:spTree>
    <p:extLst>
      <p:ext uri="{BB962C8B-B14F-4D97-AF65-F5344CB8AC3E}">
        <p14:creationId xmlns:p14="http://schemas.microsoft.com/office/powerpoint/2010/main" val="98553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95" name="Google Shape;295;p41"/>
          <p:cNvPicPr preferRelativeResize="0"/>
          <p:nvPr/>
        </p:nvPicPr>
        <p:blipFill rotWithShape="1">
          <a:blip r:embed="rId3">
            <a:alphaModFix/>
          </a:blip>
          <a:srcRect t="10233"/>
          <a:stretch/>
        </p:blipFill>
        <p:spPr>
          <a:xfrm rot="-2254365">
            <a:off x="7845662" y="-554708"/>
            <a:ext cx="1692028" cy="2113664"/>
          </a:xfrm>
          <a:prstGeom prst="rect">
            <a:avLst/>
          </a:prstGeom>
          <a:noFill/>
          <a:ln>
            <a:noFill/>
          </a:ln>
          <a:effectLst>
            <a:outerShdw dist="19050" dir="2640000" algn="bl" rotWithShape="0">
              <a:schemeClr val="accent2"/>
            </a:outerShdw>
          </a:effectLst>
        </p:spPr>
      </p:pic>
      <p:sp>
        <p:nvSpPr>
          <p:cNvPr id="2" name="Rectangle 1">
            <a:extLst>
              <a:ext uri="{FF2B5EF4-FFF2-40B4-BE49-F238E27FC236}">
                <a16:creationId xmlns:a16="http://schemas.microsoft.com/office/drawing/2014/main" id="{5F83BE73-7722-4C15-8D1D-E5A92E205F88}"/>
              </a:ext>
            </a:extLst>
          </p:cNvPr>
          <p:cNvSpPr/>
          <p:nvPr/>
        </p:nvSpPr>
        <p:spPr>
          <a:xfrm>
            <a:off x="596103" y="987401"/>
            <a:ext cx="5237138" cy="252376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GB" sz="1800" dirty="0"/>
              <a:t>STUDY OBJECT</a:t>
            </a:r>
          </a:p>
          <a:p>
            <a:pPr marL="285750" indent="-285750">
              <a:spcBef>
                <a:spcPts val="600"/>
              </a:spcBef>
              <a:spcAft>
                <a:spcPts val="600"/>
              </a:spcAft>
              <a:buFont typeface="Arial" panose="020B0604020202020204" pitchFamily="34" charset="0"/>
              <a:buChar char="•"/>
            </a:pPr>
            <a:r>
              <a:rPr lang="en-GB" sz="1800" dirty="0"/>
              <a:t>MONITORING TECHNOLOGY</a:t>
            </a:r>
          </a:p>
          <a:p>
            <a:pPr marL="285750" indent="-285750">
              <a:spcBef>
                <a:spcPts val="600"/>
              </a:spcBef>
              <a:spcAft>
                <a:spcPts val="600"/>
              </a:spcAft>
              <a:buFont typeface="Arial" panose="020B0604020202020204" pitchFamily="34" charset="0"/>
              <a:buChar char="•"/>
            </a:pPr>
            <a:r>
              <a:rPr lang="en-GB" sz="1800" dirty="0"/>
              <a:t>DATA</a:t>
            </a:r>
          </a:p>
          <a:p>
            <a:pPr marL="285750" indent="-285750">
              <a:spcBef>
                <a:spcPts val="600"/>
              </a:spcBef>
              <a:spcAft>
                <a:spcPts val="600"/>
              </a:spcAft>
              <a:buFont typeface="Arial" panose="020B0604020202020204" pitchFamily="34" charset="0"/>
              <a:buChar char="•"/>
            </a:pPr>
            <a:r>
              <a:rPr lang="en-GB" sz="1800" dirty="0"/>
              <a:t>GROUP METHOD OF DATA HANDLING</a:t>
            </a:r>
          </a:p>
          <a:p>
            <a:pPr marL="285750" indent="-285750">
              <a:spcBef>
                <a:spcPts val="600"/>
              </a:spcBef>
              <a:spcAft>
                <a:spcPts val="600"/>
              </a:spcAft>
              <a:buFont typeface="Arial" panose="020B0604020202020204" pitchFamily="34" charset="0"/>
              <a:buChar char="•"/>
            </a:pPr>
            <a:r>
              <a:rPr lang="en-GB" sz="1800" dirty="0"/>
              <a:t>SIMULATION</a:t>
            </a:r>
          </a:p>
          <a:p>
            <a:pPr marL="285750" indent="-285750">
              <a:spcBef>
                <a:spcPts val="600"/>
              </a:spcBef>
              <a:spcAft>
                <a:spcPts val="600"/>
              </a:spcAft>
              <a:buFont typeface="Arial" panose="020B0604020202020204" pitchFamily="34" charset="0"/>
              <a:buChar char="•"/>
            </a:pPr>
            <a:r>
              <a:rPr lang="en-GB" sz="1800" dirty="0"/>
              <a:t>CONCLUSIONS</a:t>
            </a:r>
            <a:endParaRPr lang="en-US" sz="1800" dirty="0"/>
          </a:p>
        </p:txBody>
      </p:sp>
      <p:sp>
        <p:nvSpPr>
          <p:cNvPr id="7" name="Google Shape;208;p35">
            <a:extLst>
              <a:ext uri="{FF2B5EF4-FFF2-40B4-BE49-F238E27FC236}">
                <a16:creationId xmlns:a16="http://schemas.microsoft.com/office/drawing/2014/main" id="{7A3CE240-1421-4E60-AC74-9672F3544DA1}"/>
              </a:ext>
            </a:extLst>
          </p:cNvPr>
          <p:cNvSpPr txBox="1">
            <a:spLocks/>
          </p:cNvSpPr>
          <p:nvPr/>
        </p:nvSpPr>
        <p:spPr>
          <a:xfrm>
            <a:off x="115330" y="91668"/>
            <a:ext cx="227989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ukta ExtraBold"/>
              <a:buNone/>
              <a:defRPr sz="4000" b="0" i="0" u="none" strike="noStrike" cap="none">
                <a:solidFill>
                  <a:schemeClr val="dk1"/>
                </a:solidFill>
                <a:latin typeface="Mukta ExtraBold"/>
                <a:ea typeface="Mukta ExtraBold"/>
                <a:cs typeface="Mukta ExtraBold"/>
                <a:sym typeface="Mukta ExtraBold"/>
              </a:defRPr>
            </a:lvl1pPr>
            <a:lvl2pPr marR="0" lvl="1"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2pPr>
            <a:lvl3pPr marR="0" lvl="2"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3pPr>
            <a:lvl4pPr marR="0" lvl="3"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4pPr>
            <a:lvl5pPr marR="0" lvl="4"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5pPr>
            <a:lvl6pPr marR="0" lvl="5"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6pPr>
            <a:lvl7pPr marR="0" lvl="6"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7pPr>
            <a:lvl8pPr marR="0" lvl="7"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8pPr>
            <a:lvl9pPr marR="0" lvl="8"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9pPr>
          </a:lstStyle>
          <a:p>
            <a:r>
              <a:rPr lang="en-US" sz="3200" b="1" dirty="0">
                <a:latin typeface="+mj-lt"/>
              </a:rPr>
              <a:t>Content</a:t>
            </a:r>
          </a:p>
        </p:txBody>
      </p:sp>
      <p:pic>
        <p:nvPicPr>
          <p:cNvPr id="3" name="Picture 2" descr="A black and white logo&#10;&#10;Description automatically generated">
            <a:extLst>
              <a:ext uri="{FF2B5EF4-FFF2-40B4-BE49-F238E27FC236}">
                <a16:creationId xmlns:a16="http://schemas.microsoft.com/office/drawing/2014/main" id="{79F32C8A-61B7-0044-50D4-7D833EF1CB7F}"/>
              </a:ext>
            </a:extLst>
          </p:cNvPr>
          <p:cNvPicPr>
            <a:picLocks noChangeAspect="1"/>
          </p:cNvPicPr>
          <p:nvPr/>
        </p:nvPicPr>
        <p:blipFill>
          <a:blip r:embed="rId4"/>
          <a:stretch>
            <a:fillRect/>
          </a:stretch>
        </p:blipFill>
        <p:spPr>
          <a:xfrm>
            <a:off x="5534618" y="4405974"/>
            <a:ext cx="3564000" cy="670082"/>
          </a:xfrm>
          <a:prstGeom prst="rect">
            <a:avLst/>
          </a:prstGeom>
        </p:spPr>
      </p:pic>
    </p:spTree>
    <p:extLst>
      <p:ext uri="{BB962C8B-B14F-4D97-AF65-F5344CB8AC3E}">
        <p14:creationId xmlns:p14="http://schemas.microsoft.com/office/powerpoint/2010/main" val="369112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65902" y="67427"/>
            <a:ext cx="284946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j-lt"/>
              </a:rPr>
              <a:t>Study object</a:t>
            </a:r>
          </a:p>
        </p:txBody>
      </p:sp>
      <p:pic>
        <p:nvPicPr>
          <p:cNvPr id="2" name="Picture 1">
            <a:extLst>
              <a:ext uri="{FF2B5EF4-FFF2-40B4-BE49-F238E27FC236}">
                <a16:creationId xmlns:a16="http://schemas.microsoft.com/office/drawing/2014/main" id="{1C82C8BD-CE7F-4D00-9C12-AED5E09082DA}"/>
              </a:ext>
            </a:extLst>
          </p:cNvPr>
          <p:cNvPicPr>
            <a:picLocks noChangeAspect="1"/>
          </p:cNvPicPr>
          <p:nvPr/>
        </p:nvPicPr>
        <p:blipFill rotWithShape="1">
          <a:blip r:embed="rId3"/>
          <a:srcRect l="2505" t="2051" r="2655" b="8652"/>
          <a:stretch/>
        </p:blipFill>
        <p:spPr>
          <a:xfrm>
            <a:off x="268965" y="640127"/>
            <a:ext cx="3547245" cy="3682485"/>
          </a:xfrm>
          <a:prstGeom prst="rect">
            <a:avLst/>
          </a:prstGeom>
        </p:spPr>
      </p:pic>
      <p:pic>
        <p:nvPicPr>
          <p:cNvPr id="5" name="Picture 4">
            <a:extLst>
              <a:ext uri="{FF2B5EF4-FFF2-40B4-BE49-F238E27FC236}">
                <a16:creationId xmlns:a16="http://schemas.microsoft.com/office/drawing/2014/main" id="{6187DD13-8EE8-4885-BEC7-59175B7F902C}"/>
              </a:ext>
            </a:extLst>
          </p:cNvPr>
          <p:cNvPicPr>
            <a:picLocks noChangeAspect="1"/>
          </p:cNvPicPr>
          <p:nvPr/>
        </p:nvPicPr>
        <p:blipFill>
          <a:blip r:embed="rId4"/>
          <a:stretch>
            <a:fillRect/>
          </a:stretch>
        </p:blipFill>
        <p:spPr>
          <a:xfrm>
            <a:off x="4335585" y="608729"/>
            <a:ext cx="4314146" cy="3702731"/>
          </a:xfrm>
          <a:prstGeom prst="rect">
            <a:avLst/>
          </a:prstGeom>
        </p:spPr>
      </p:pic>
      <p:sp>
        <p:nvSpPr>
          <p:cNvPr id="3" name="Rectangle 2">
            <a:extLst>
              <a:ext uri="{FF2B5EF4-FFF2-40B4-BE49-F238E27FC236}">
                <a16:creationId xmlns:a16="http://schemas.microsoft.com/office/drawing/2014/main" id="{6E89AE41-8DDF-467C-BE26-5A511AA830FD}"/>
              </a:ext>
            </a:extLst>
          </p:cNvPr>
          <p:cNvSpPr/>
          <p:nvPr/>
        </p:nvSpPr>
        <p:spPr>
          <a:xfrm>
            <a:off x="268965" y="4405974"/>
            <a:ext cx="4694491" cy="584775"/>
          </a:xfrm>
          <a:prstGeom prst="rect">
            <a:avLst/>
          </a:prstGeom>
        </p:spPr>
        <p:txBody>
          <a:bodyPr wrap="square">
            <a:spAutoFit/>
          </a:bodyPr>
          <a:lstStyle/>
          <a:p>
            <a:r>
              <a:rPr lang="en-US" sz="1600" dirty="0"/>
              <a:t>The regions of the Kingdom that are susceptible to landslide phenomena</a:t>
            </a:r>
          </a:p>
        </p:txBody>
      </p:sp>
      <p:sp>
        <p:nvSpPr>
          <p:cNvPr id="4" name="Rectangle 3">
            <a:extLst>
              <a:ext uri="{FF2B5EF4-FFF2-40B4-BE49-F238E27FC236}">
                <a16:creationId xmlns:a16="http://schemas.microsoft.com/office/drawing/2014/main" id="{66713928-2D40-4D2D-8B13-8D4A3099EBED}"/>
              </a:ext>
            </a:extLst>
          </p:cNvPr>
          <p:cNvSpPr/>
          <p:nvPr/>
        </p:nvSpPr>
        <p:spPr>
          <a:xfrm>
            <a:off x="5786203" y="3297836"/>
            <a:ext cx="524656" cy="427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10BB6241-A376-37C1-8AC5-069E9FA3B269}"/>
              </a:ext>
            </a:extLst>
          </p:cNvPr>
          <p:cNvPicPr>
            <a:picLocks noChangeAspect="1"/>
          </p:cNvPicPr>
          <p:nvPr/>
        </p:nvPicPr>
        <p:blipFill>
          <a:blip r:embed="rId5"/>
          <a:stretch>
            <a:fillRect/>
          </a:stretch>
        </p:blipFill>
        <p:spPr>
          <a:xfrm>
            <a:off x="5534618" y="4405974"/>
            <a:ext cx="3564000" cy="670082"/>
          </a:xfrm>
          <a:prstGeom prst="rect">
            <a:avLst/>
          </a:prstGeom>
        </p:spPr>
      </p:pic>
    </p:spTree>
    <p:extLst>
      <p:ext uri="{BB962C8B-B14F-4D97-AF65-F5344CB8AC3E}">
        <p14:creationId xmlns:p14="http://schemas.microsoft.com/office/powerpoint/2010/main" val="280111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70141" y="60809"/>
            <a:ext cx="268129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Study object</a:t>
            </a:r>
            <a:endParaRPr b="1" dirty="0">
              <a:latin typeface="+mj-lt"/>
            </a:endParaRPr>
          </a:p>
        </p:txBody>
      </p:sp>
      <p:pic>
        <p:nvPicPr>
          <p:cNvPr id="203" name="Google Shape;203;p34"/>
          <p:cNvPicPr preferRelativeResize="0"/>
          <p:nvPr/>
        </p:nvPicPr>
        <p:blipFill>
          <a:blip r:embed="rId3">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3" name="Picture 2">
            <a:extLst>
              <a:ext uri="{FF2B5EF4-FFF2-40B4-BE49-F238E27FC236}">
                <a16:creationId xmlns:a16="http://schemas.microsoft.com/office/drawing/2014/main" id="{16ECB87C-2378-4303-858A-2F908B92DF3A}"/>
              </a:ext>
            </a:extLst>
          </p:cNvPr>
          <p:cNvPicPr>
            <a:picLocks noChangeAspect="1"/>
          </p:cNvPicPr>
          <p:nvPr/>
        </p:nvPicPr>
        <p:blipFill>
          <a:blip r:embed="rId4"/>
          <a:srcRect b="6632"/>
          <a:stretch/>
        </p:blipFill>
        <p:spPr>
          <a:xfrm>
            <a:off x="312099" y="699412"/>
            <a:ext cx="3477306" cy="2799261"/>
          </a:xfrm>
          <a:prstGeom prst="rect">
            <a:avLst/>
          </a:prstGeom>
        </p:spPr>
      </p:pic>
      <p:pic>
        <p:nvPicPr>
          <p:cNvPr id="102" name="Picture 101">
            <a:extLst>
              <a:ext uri="{FF2B5EF4-FFF2-40B4-BE49-F238E27FC236}">
                <a16:creationId xmlns:a16="http://schemas.microsoft.com/office/drawing/2014/main" id="{43E255CF-3BF8-4A26-B353-EFBC2E03E2F3}"/>
              </a:ext>
            </a:extLst>
          </p:cNvPr>
          <p:cNvPicPr>
            <a:picLocks noChangeAspect="1"/>
          </p:cNvPicPr>
          <p:nvPr/>
        </p:nvPicPr>
        <p:blipFill>
          <a:blip r:embed="rId5"/>
          <a:stretch>
            <a:fillRect/>
          </a:stretch>
        </p:blipFill>
        <p:spPr>
          <a:xfrm>
            <a:off x="4751973" y="1051941"/>
            <a:ext cx="4340462" cy="3290071"/>
          </a:xfrm>
          <a:prstGeom prst="rect">
            <a:avLst/>
          </a:prstGeom>
        </p:spPr>
      </p:pic>
      <p:pic>
        <p:nvPicPr>
          <p:cNvPr id="2" name="Picture 1" descr="A black and white logo&#10;&#10;Description automatically generated">
            <a:extLst>
              <a:ext uri="{FF2B5EF4-FFF2-40B4-BE49-F238E27FC236}">
                <a16:creationId xmlns:a16="http://schemas.microsoft.com/office/drawing/2014/main" id="{19476E94-D0C7-5154-C876-B3A05C72C671}"/>
              </a:ext>
            </a:extLst>
          </p:cNvPr>
          <p:cNvPicPr>
            <a:picLocks noChangeAspect="1"/>
          </p:cNvPicPr>
          <p:nvPr/>
        </p:nvPicPr>
        <p:blipFill>
          <a:blip r:embed="rId6"/>
          <a:stretch>
            <a:fillRect/>
          </a:stretch>
        </p:blipFill>
        <p:spPr>
          <a:xfrm>
            <a:off x="5534618" y="4405974"/>
            <a:ext cx="3564000" cy="670082"/>
          </a:xfrm>
          <a:prstGeom prst="rect">
            <a:avLst/>
          </a:prstGeom>
        </p:spPr>
      </p:pic>
      <p:pic>
        <p:nvPicPr>
          <p:cNvPr id="5" name="Picture 4">
            <a:extLst>
              <a:ext uri="{FF2B5EF4-FFF2-40B4-BE49-F238E27FC236}">
                <a16:creationId xmlns:a16="http://schemas.microsoft.com/office/drawing/2014/main" id="{57220B2A-8CD3-29CC-CA62-68A58C9AF4C4}"/>
              </a:ext>
            </a:extLst>
          </p:cNvPr>
          <p:cNvPicPr>
            <a:picLocks noChangeAspect="1"/>
          </p:cNvPicPr>
          <p:nvPr/>
        </p:nvPicPr>
        <p:blipFill>
          <a:blip r:embed="rId7"/>
          <a:srcRect b="27616"/>
          <a:stretch/>
        </p:blipFill>
        <p:spPr>
          <a:xfrm>
            <a:off x="1879706" y="2202752"/>
            <a:ext cx="3474891" cy="2799261"/>
          </a:xfrm>
          <a:prstGeom prst="rect">
            <a:avLst/>
          </a:prstGeom>
        </p:spPr>
      </p:pic>
    </p:spTree>
    <p:extLst>
      <p:ext uri="{BB962C8B-B14F-4D97-AF65-F5344CB8AC3E}">
        <p14:creationId xmlns:p14="http://schemas.microsoft.com/office/powerpoint/2010/main" val="27497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0" y="0"/>
            <a:ext cx="611129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Monitoring technology (InSAR)</a:t>
            </a:r>
            <a:endParaRPr b="1" dirty="0">
              <a:latin typeface="+mj-lt"/>
            </a:endParaRPr>
          </a:p>
        </p:txBody>
      </p:sp>
      <p:pic>
        <p:nvPicPr>
          <p:cNvPr id="203" name="Google Shape;203;p34"/>
          <p:cNvPicPr preferRelativeResize="0"/>
          <p:nvPr/>
        </p:nvPicPr>
        <p:blipFill>
          <a:blip r:embed="rId3">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7" name="Picture 6">
            <a:extLst>
              <a:ext uri="{FF2B5EF4-FFF2-40B4-BE49-F238E27FC236}">
                <a16:creationId xmlns:a16="http://schemas.microsoft.com/office/drawing/2014/main" id="{B846F739-C644-78F0-1B76-9F9B093D20AA}"/>
              </a:ext>
            </a:extLst>
          </p:cNvPr>
          <p:cNvPicPr>
            <a:picLocks noChangeAspect="1"/>
          </p:cNvPicPr>
          <p:nvPr/>
        </p:nvPicPr>
        <p:blipFill>
          <a:blip r:embed="rId4"/>
          <a:stretch>
            <a:fillRect/>
          </a:stretch>
        </p:blipFill>
        <p:spPr>
          <a:xfrm>
            <a:off x="203200" y="711683"/>
            <a:ext cx="5259705" cy="1667438"/>
          </a:xfrm>
          <a:prstGeom prst="rect">
            <a:avLst/>
          </a:prstGeom>
        </p:spPr>
      </p:pic>
      <p:pic>
        <p:nvPicPr>
          <p:cNvPr id="5" name="Picture 4">
            <a:extLst>
              <a:ext uri="{FF2B5EF4-FFF2-40B4-BE49-F238E27FC236}">
                <a16:creationId xmlns:a16="http://schemas.microsoft.com/office/drawing/2014/main" id="{7E3C78B4-28C3-44B1-B4DC-83B34B6390D8}"/>
              </a:ext>
            </a:extLst>
          </p:cNvPr>
          <p:cNvPicPr>
            <a:picLocks noChangeAspect="1"/>
          </p:cNvPicPr>
          <p:nvPr/>
        </p:nvPicPr>
        <p:blipFill>
          <a:blip r:embed="rId5"/>
          <a:stretch>
            <a:fillRect/>
          </a:stretch>
        </p:blipFill>
        <p:spPr>
          <a:xfrm>
            <a:off x="4940422" y="812498"/>
            <a:ext cx="4203578" cy="2374365"/>
          </a:xfrm>
          <a:prstGeom prst="rect">
            <a:avLst/>
          </a:prstGeom>
        </p:spPr>
      </p:pic>
      <p:pic>
        <p:nvPicPr>
          <p:cNvPr id="2" name="Picture 1" descr="A black and white logo&#10;&#10;Description automatically generated">
            <a:extLst>
              <a:ext uri="{FF2B5EF4-FFF2-40B4-BE49-F238E27FC236}">
                <a16:creationId xmlns:a16="http://schemas.microsoft.com/office/drawing/2014/main" id="{B6EA887D-B441-4139-0BB9-54CEEE6A8D24}"/>
              </a:ext>
            </a:extLst>
          </p:cNvPr>
          <p:cNvPicPr>
            <a:picLocks noChangeAspect="1"/>
          </p:cNvPicPr>
          <p:nvPr/>
        </p:nvPicPr>
        <p:blipFill>
          <a:blip r:embed="rId6"/>
          <a:stretch>
            <a:fillRect/>
          </a:stretch>
        </p:blipFill>
        <p:spPr>
          <a:xfrm>
            <a:off x="5534618" y="4405974"/>
            <a:ext cx="3564000" cy="670082"/>
          </a:xfrm>
          <a:prstGeom prst="rect">
            <a:avLst/>
          </a:prstGeom>
        </p:spPr>
      </p:pic>
      <p:pic>
        <p:nvPicPr>
          <p:cNvPr id="9" name="Picture 8">
            <a:extLst>
              <a:ext uri="{FF2B5EF4-FFF2-40B4-BE49-F238E27FC236}">
                <a16:creationId xmlns:a16="http://schemas.microsoft.com/office/drawing/2014/main" id="{76258FA9-22C0-586D-0214-09852D7159AF}"/>
              </a:ext>
            </a:extLst>
          </p:cNvPr>
          <p:cNvPicPr>
            <a:picLocks noChangeAspect="1"/>
          </p:cNvPicPr>
          <p:nvPr/>
        </p:nvPicPr>
        <p:blipFill>
          <a:blip r:embed="rId7"/>
          <a:stretch>
            <a:fillRect/>
          </a:stretch>
        </p:blipFill>
        <p:spPr>
          <a:xfrm>
            <a:off x="406400" y="2393969"/>
            <a:ext cx="4713976" cy="2749531"/>
          </a:xfrm>
          <a:prstGeom prst="rect">
            <a:avLst/>
          </a:prstGeom>
        </p:spPr>
      </p:pic>
    </p:spTree>
    <p:extLst>
      <p:ext uri="{BB962C8B-B14F-4D97-AF65-F5344CB8AC3E}">
        <p14:creationId xmlns:p14="http://schemas.microsoft.com/office/powerpoint/2010/main" val="193623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0" y="0"/>
            <a:ext cx="6111297"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Monitoring technology (InSAR)</a:t>
            </a:r>
            <a:endParaRPr b="1" dirty="0">
              <a:latin typeface="+mj-lt"/>
            </a:endParaRPr>
          </a:p>
        </p:txBody>
      </p:sp>
      <p:pic>
        <p:nvPicPr>
          <p:cNvPr id="203" name="Google Shape;203;p34"/>
          <p:cNvPicPr preferRelativeResize="0"/>
          <p:nvPr/>
        </p:nvPicPr>
        <p:blipFill>
          <a:blip r:embed="rId3">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4" name="Picture 3">
            <a:extLst>
              <a:ext uri="{FF2B5EF4-FFF2-40B4-BE49-F238E27FC236}">
                <a16:creationId xmlns:a16="http://schemas.microsoft.com/office/drawing/2014/main" id="{CAAFBFEE-1D00-8E4E-D8BA-6C866CF71D31}"/>
              </a:ext>
            </a:extLst>
          </p:cNvPr>
          <p:cNvPicPr>
            <a:picLocks noChangeAspect="1"/>
          </p:cNvPicPr>
          <p:nvPr/>
        </p:nvPicPr>
        <p:blipFill>
          <a:blip r:embed="rId4"/>
          <a:stretch>
            <a:fillRect/>
          </a:stretch>
        </p:blipFill>
        <p:spPr>
          <a:xfrm>
            <a:off x="286325" y="610312"/>
            <a:ext cx="5673982" cy="4465743"/>
          </a:xfrm>
          <a:prstGeom prst="rect">
            <a:avLst/>
          </a:prstGeom>
        </p:spPr>
      </p:pic>
      <p:pic>
        <p:nvPicPr>
          <p:cNvPr id="2" name="Picture 1" descr="A black and white logo&#10;&#10;Description automatically generated">
            <a:extLst>
              <a:ext uri="{FF2B5EF4-FFF2-40B4-BE49-F238E27FC236}">
                <a16:creationId xmlns:a16="http://schemas.microsoft.com/office/drawing/2014/main" id="{B6EA887D-B441-4139-0BB9-54CEEE6A8D24}"/>
              </a:ext>
            </a:extLst>
          </p:cNvPr>
          <p:cNvPicPr>
            <a:picLocks noChangeAspect="1"/>
          </p:cNvPicPr>
          <p:nvPr/>
        </p:nvPicPr>
        <p:blipFill>
          <a:blip r:embed="rId5"/>
          <a:stretch>
            <a:fillRect/>
          </a:stretch>
        </p:blipFill>
        <p:spPr>
          <a:xfrm>
            <a:off x="5534618" y="4405974"/>
            <a:ext cx="3564000" cy="670082"/>
          </a:xfrm>
          <a:prstGeom prst="rect">
            <a:avLst/>
          </a:prstGeom>
        </p:spPr>
      </p:pic>
    </p:spTree>
    <p:extLst>
      <p:ext uri="{BB962C8B-B14F-4D97-AF65-F5344CB8AC3E}">
        <p14:creationId xmlns:p14="http://schemas.microsoft.com/office/powerpoint/2010/main" val="257991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95" name="Google Shape;295;p41"/>
          <p:cNvPicPr preferRelativeResize="0"/>
          <p:nvPr/>
        </p:nvPicPr>
        <p:blipFill rotWithShape="1">
          <a:blip r:embed="rId3">
            <a:alphaModFix/>
          </a:blip>
          <a:srcRect t="10233"/>
          <a:stretch/>
        </p:blipFill>
        <p:spPr>
          <a:xfrm rot="-2254365">
            <a:off x="7845662" y="-554708"/>
            <a:ext cx="1692028" cy="2113664"/>
          </a:xfrm>
          <a:prstGeom prst="rect">
            <a:avLst/>
          </a:prstGeom>
          <a:noFill/>
          <a:ln>
            <a:noFill/>
          </a:ln>
          <a:effectLst>
            <a:outerShdw dist="19050" dir="2640000" algn="bl" rotWithShape="0">
              <a:schemeClr val="accent2"/>
            </a:outerShdw>
          </a:effectLst>
        </p:spPr>
      </p:pic>
      <p:sp>
        <p:nvSpPr>
          <p:cNvPr id="7" name="Google Shape;208;p35">
            <a:extLst>
              <a:ext uri="{FF2B5EF4-FFF2-40B4-BE49-F238E27FC236}">
                <a16:creationId xmlns:a16="http://schemas.microsoft.com/office/drawing/2014/main" id="{7A3CE240-1421-4E60-AC74-9672F3544DA1}"/>
              </a:ext>
            </a:extLst>
          </p:cNvPr>
          <p:cNvSpPr txBox="1">
            <a:spLocks/>
          </p:cNvSpPr>
          <p:nvPr/>
        </p:nvSpPr>
        <p:spPr>
          <a:xfrm>
            <a:off x="66728" y="31173"/>
            <a:ext cx="156363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ukta ExtraBold"/>
              <a:buNone/>
              <a:defRPr sz="4000" b="0" i="0" u="none" strike="noStrike" cap="none">
                <a:solidFill>
                  <a:schemeClr val="dk1"/>
                </a:solidFill>
                <a:latin typeface="Mukta ExtraBold"/>
                <a:ea typeface="Mukta ExtraBold"/>
                <a:cs typeface="Mukta ExtraBold"/>
                <a:sym typeface="Mukta ExtraBold"/>
              </a:defRPr>
            </a:lvl1pPr>
            <a:lvl2pPr marR="0" lvl="1"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2pPr>
            <a:lvl3pPr marR="0" lvl="2"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3pPr>
            <a:lvl4pPr marR="0" lvl="3"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4pPr>
            <a:lvl5pPr marR="0" lvl="4"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5pPr>
            <a:lvl6pPr marR="0" lvl="5"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6pPr>
            <a:lvl7pPr marR="0" lvl="6"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7pPr>
            <a:lvl8pPr marR="0" lvl="7"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8pPr>
            <a:lvl9pPr marR="0" lvl="8"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9pPr>
          </a:lstStyle>
          <a:p>
            <a:r>
              <a:rPr lang="en-US" sz="3200" b="1" dirty="0">
                <a:latin typeface="+mj-lt"/>
              </a:rPr>
              <a:t>Data</a:t>
            </a:r>
          </a:p>
        </p:txBody>
      </p:sp>
      <p:pic>
        <p:nvPicPr>
          <p:cNvPr id="4" name="Picture 3">
            <a:extLst>
              <a:ext uri="{FF2B5EF4-FFF2-40B4-BE49-F238E27FC236}">
                <a16:creationId xmlns:a16="http://schemas.microsoft.com/office/drawing/2014/main" id="{512DA6C7-1938-3457-E488-849F4BE764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5" t="3486" r="3000" b="7309"/>
          <a:stretch/>
        </p:blipFill>
        <p:spPr bwMode="auto">
          <a:xfrm>
            <a:off x="446809" y="640241"/>
            <a:ext cx="6507293" cy="4342200"/>
          </a:xfrm>
          <a:prstGeom prst="rect">
            <a:avLst/>
          </a:prstGeom>
          <a:ln>
            <a:noFill/>
          </a:ln>
          <a:extLst>
            <a:ext uri="{53640926-AAD7-44D8-BBD7-CCE9431645EC}">
              <a14:shadowObscured xmlns:a14="http://schemas.microsoft.com/office/drawing/2010/main"/>
            </a:ext>
          </a:extLst>
        </p:spPr>
      </p:pic>
      <p:pic>
        <p:nvPicPr>
          <p:cNvPr id="3" name="Picture 2" descr="A black and white logo&#10;&#10;Description automatically generated">
            <a:extLst>
              <a:ext uri="{FF2B5EF4-FFF2-40B4-BE49-F238E27FC236}">
                <a16:creationId xmlns:a16="http://schemas.microsoft.com/office/drawing/2014/main" id="{52C22370-F8A3-4C33-9803-9187B5D8598A}"/>
              </a:ext>
            </a:extLst>
          </p:cNvPr>
          <p:cNvPicPr>
            <a:picLocks noChangeAspect="1"/>
          </p:cNvPicPr>
          <p:nvPr/>
        </p:nvPicPr>
        <p:blipFill>
          <a:blip r:embed="rId5"/>
          <a:stretch>
            <a:fillRect/>
          </a:stretch>
        </p:blipFill>
        <p:spPr>
          <a:xfrm>
            <a:off x="5534618" y="4405974"/>
            <a:ext cx="3564000" cy="670082"/>
          </a:xfrm>
          <a:prstGeom prst="rect">
            <a:avLst/>
          </a:prstGeom>
        </p:spPr>
      </p:pic>
    </p:spTree>
    <p:extLst>
      <p:ext uri="{BB962C8B-B14F-4D97-AF65-F5344CB8AC3E}">
        <p14:creationId xmlns:p14="http://schemas.microsoft.com/office/powerpoint/2010/main" val="329256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95" name="Google Shape;295;p41"/>
          <p:cNvPicPr preferRelativeResize="0"/>
          <p:nvPr/>
        </p:nvPicPr>
        <p:blipFill rotWithShape="1">
          <a:blip r:embed="rId3">
            <a:alphaModFix/>
          </a:blip>
          <a:srcRect t="10233"/>
          <a:stretch/>
        </p:blipFill>
        <p:spPr>
          <a:xfrm rot="-2254365">
            <a:off x="7845662" y="-554708"/>
            <a:ext cx="1692028" cy="2113664"/>
          </a:xfrm>
          <a:prstGeom prst="rect">
            <a:avLst/>
          </a:prstGeom>
          <a:noFill/>
          <a:ln>
            <a:noFill/>
          </a:ln>
          <a:effectLst>
            <a:outerShdw dist="19050" dir="2640000" algn="bl" rotWithShape="0">
              <a:schemeClr val="accent2"/>
            </a:outerShdw>
          </a:effectLst>
        </p:spPr>
      </p:pic>
      <p:sp>
        <p:nvSpPr>
          <p:cNvPr id="7" name="Google Shape;208;p35">
            <a:extLst>
              <a:ext uri="{FF2B5EF4-FFF2-40B4-BE49-F238E27FC236}">
                <a16:creationId xmlns:a16="http://schemas.microsoft.com/office/drawing/2014/main" id="{7A3CE240-1421-4E60-AC74-9672F3544DA1}"/>
              </a:ext>
            </a:extLst>
          </p:cNvPr>
          <p:cNvSpPr txBox="1">
            <a:spLocks/>
          </p:cNvSpPr>
          <p:nvPr/>
        </p:nvSpPr>
        <p:spPr>
          <a:xfrm>
            <a:off x="66728" y="31173"/>
            <a:ext cx="156363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ukta ExtraBold"/>
              <a:buNone/>
              <a:defRPr sz="4000" b="0" i="0" u="none" strike="noStrike" cap="none">
                <a:solidFill>
                  <a:schemeClr val="dk1"/>
                </a:solidFill>
                <a:latin typeface="Mukta ExtraBold"/>
                <a:ea typeface="Mukta ExtraBold"/>
                <a:cs typeface="Mukta ExtraBold"/>
                <a:sym typeface="Mukta ExtraBold"/>
              </a:defRPr>
            </a:lvl1pPr>
            <a:lvl2pPr marR="0" lvl="1"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2pPr>
            <a:lvl3pPr marR="0" lvl="2"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3pPr>
            <a:lvl4pPr marR="0" lvl="3"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4pPr>
            <a:lvl5pPr marR="0" lvl="4"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5pPr>
            <a:lvl6pPr marR="0" lvl="5"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6pPr>
            <a:lvl7pPr marR="0" lvl="6"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7pPr>
            <a:lvl8pPr marR="0" lvl="7"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8pPr>
            <a:lvl9pPr marR="0" lvl="8" algn="ctr" rtl="0">
              <a:lnSpc>
                <a:spcPct val="100000"/>
              </a:lnSpc>
              <a:spcBef>
                <a:spcPts val="0"/>
              </a:spcBef>
              <a:spcAft>
                <a:spcPts val="0"/>
              </a:spcAft>
              <a:buClr>
                <a:schemeClr val="dk1"/>
              </a:buClr>
              <a:buSzPts val="3000"/>
              <a:buFont typeface="Mukta ExtraBold"/>
              <a:buNone/>
              <a:defRPr sz="3000" b="0" i="0" u="none" strike="noStrike" cap="none">
                <a:solidFill>
                  <a:schemeClr val="dk1"/>
                </a:solidFill>
                <a:latin typeface="Mukta ExtraBold"/>
                <a:ea typeface="Mukta ExtraBold"/>
                <a:cs typeface="Mukta ExtraBold"/>
                <a:sym typeface="Mukta ExtraBold"/>
              </a:defRPr>
            </a:lvl9pPr>
          </a:lstStyle>
          <a:p>
            <a:r>
              <a:rPr lang="en-US" sz="3200" b="1" dirty="0">
                <a:latin typeface="+mj-lt"/>
              </a:rPr>
              <a:t>Data</a:t>
            </a:r>
          </a:p>
        </p:txBody>
      </p:sp>
      <p:pic>
        <p:nvPicPr>
          <p:cNvPr id="3" name="Picture 2" descr="A black and white logo&#10;&#10;Description automatically generated">
            <a:extLst>
              <a:ext uri="{FF2B5EF4-FFF2-40B4-BE49-F238E27FC236}">
                <a16:creationId xmlns:a16="http://schemas.microsoft.com/office/drawing/2014/main" id="{52C22370-F8A3-4C33-9803-9187B5D8598A}"/>
              </a:ext>
            </a:extLst>
          </p:cNvPr>
          <p:cNvPicPr>
            <a:picLocks noChangeAspect="1"/>
          </p:cNvPicPr>
          <p:nvPr/>
        </p:nvPicPr>
        <p:blipFill>
          <a:blip r:embed="rId4"/>
          <a:stretch>
            <a:fillRect/>
          </a:stretch>
        </p:blipFill>
        <p:spPr>
          <a:xfrm>
            <a:off x="5534618" y="4405974"/>
            <a:ext cx="3564000" cy="670082"/>
          </a:xfrm>
          <a:prstGeom prst="rect">
            <a:avLst/>
          </a:prstGeom>
        </p:spPr>
      </p:pic>
      <p:graphicFrame>
        <p:nvGraphicFramePr>
          <p:cNvPr id="2" name="Chart 1">
            <a:extLst>
              <a:ext uri="{FF2B5EF4-FFF2-40B4-BE49-F238E27FC236}">
                <a16:creationId xmlns:a16="http://schemas.microsoft.com/office/drawing/2014/main" id="{A218D726-3039-B1E8-75AE-AFE85A3E357D}"/>
              </a:ext>
            </a:extLst>
          </p:cNvPr>
          <p:cNvGraphicFramePr/>
          <p:nvPr>
            <p:extLst>
              <p:ext uri="{D42A27DB-BD31-4B8C-83A1-F6EECF244321}">
                <p14:modId xmlns:p14="http://schemas.microsoft.com/office/powerpoint/2010/main" val="2867900951"/>
              </p:ext>
            </p:extLst>
          </p:nvPr>
        </p:nvGraphicFramePr>
        <p:xfrm>
          <a:off x="324455" y="603873"/>
          <a:ext cx="3811126" cy="16916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7364728A-8AF7-7571-AF06-CACB3D922B6F}"/>
              </a:ext>
            </a:extLst>
          </p:cNvPr>
          <p:cNvGraphicFramePr/>
          <p:nvPr>
            <p:extLst>
              <p:ext uri="{D42A27DB-BD31-4B8C-83A1-F6EECF244321}">
                <p14:modId xmlns:p14="http://schemas.microsoft.com/office/powerpoint/2010/main" val="1389413160"/>
              </p:ext>
            </p:extLst>
          </p:nvPr>
        </p:nvGraphicFramePr>
        <p:xfrm>
          <a:off x="491345" y="2295512"/>
          <a:ext cx="3564000" cy="21104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2E5D1EA8-DFDC-80EA-76EC-2766D5E7BC65}"/>
              </a:ext>
            </a:extLst>
          </p:cNvPr>
          <p:cNvGraphicFramePr/>
          <p:nvPr>
            <p:extLst>
              <p:ext uri="{D42A27DB-BD31-4B8C-83A1-F6EECF244321}">
                <p14:modId xmlns:p14="http://schemas.microsoft.com/office/powerpoint/2010/main" val="189302109"/>
              </p:ext>
            </p:extLst>
          </p:nvPr>
        </p:nvGraphicFramePr>
        <p:xfrm>
          <a:off x="4871499" y="185052"/>
          <a:ext cx="3472401" cy="21104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4ED764EE-4BE4-CA15-40F0-5034A839CBD9}"/>
              </a:ext>
            </a:extLst>
          </p:cNvPr>
          <p:cNvGraphicFramePr/>
          <p:nvPr>
            <p:extLst>
              <p:ext uri="{D42A27DB-BD31-4B8C-83A1-F6EECF244321}">
                <p14:modId xmlns:p14="http://schemas.microsoft.com/office/powerpoint/2010/main" val="1789869208"/>
              </p:ext>
            </p:extLst>
          </p:nvPr>
        </p:nvGraphicFramePr>
        <p:xfrm>
          <a:off x="4791263" y="2295512"/>
          <a:ext cx="3564000" cy="20063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432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139135" y="55767"/>
            <a:ext cx="1031369"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latin typeface="+mj-lt"/>
              </a:rPr>
              <a:t>Data</a:t>
            </a:r>
            <a:endParaRPr b="1" dirty="0">
              <a:latin typeface="+mj-lt"/>
            </a:endParaRPr>
          </a:p>
        </p:txBody>
      </p:sp>
      <p:pic>
        <p:nvPicPr>
          <p:cNvPr id="203" name="Google Shape;203;p34"/>
          <p:cNvPicPr preferRelativeResize="0"/>
          <p:nvPr/>
        </p:nvPicPr>
        <p:blipFill>
          <a:blip r:embed="rId3">
            <a:alphaModFix/>
          </a:blip>
          <a:stretch>
            <a:fillRect/>
          </a:stretch>
        </p:blipFill>
        <p:spPr>
          <a:xfrm rot="751286">
            <a:off x="-620423" y="374313"/>
            <a:ext cx="1519117" cy="2002935"/>
          </a:xfrm>
          <a:prstGeom prst="rect">
            <a:avLst/>
          </a:prstGeom>
          <a:noFill/>
          <a:ln>
            <a:noFill/>
          </a:ln>
          <a:effectLst>
            <a:outerShdw dist="19050" dir="2640000" algn="bl" rotWithShape="0">
              <a:schemeClr val="accent2"/>
            </a:outerShdw>
          </a:effectLst>
        </p:spPr>
      </p:pic>
      <p:pic>
        <p:nvPicPr>
          <p:cNvPr id="11" name="Picture 10">
            <a:extLst>
              <a:ext uri="{FF2B5EF4-FFF2-40B4-BE49-F238E27FC236}">
                <a16:creationId xmlns:a16="http://schemas.microsoft.com/office/drawing/2014/main" id="{4CC7C900-1288-A9B9-B25E-B78077036828}"/>
              </a:ext>
            </a:extLst>
          </p:cNvPr>
          <p:cNvPicPr>
            <a:picLocks noChangeAspect="1"/>
          </p:cNvPicPr>
          <p:nvPr/>
        </p:nvPicPr>
        <p:blipFill>
          <a:blip r:embed="rId4"/>
          <a:stretch>
            <a:fillRect/>
          </a:stretch>
        </p:blipFill>
        <p:spPr>
          <a:xfrm>
            <a:off x="4855778" y="2517680"/>
            <a:ext cx="4005151" cy="2301867"/>
          </a:xfrm>
          <a:prstGeom prst="rect">
            <a:avLst/>
          </a:prstGeom>
        </p:spPr>
      </p:pic>
      <p:pic>
        <p:nvPicPr>
          <p:cNvPr id="2" name="Picture 1" descr="A black and white logo&#10;&#10;Description automatically generated">
            <a:extLst>
              <a:ext uri="{FF2B5EF4-FFF2-40B4-BE49-F238E27FC236}">
                <a16:creationId xmlns:a16="http://schemas.microsoft.com/office/drawing/2014/main" id="{3CFAFB3B-EF52-C4E1-FEF5-DAC61FBBA0FA}"/>
              </a:ext>
            </a:extLst>
          </p:cNvPr>
          <p:cNvPicPr>
            <a:picLocks noChangeAspect="1"/>
          </p:cNvPicPr>
          <p:nvPr/>
        </p:nvPicPr>
        <p:blipFill>
          <a:blip r:embed="rId5"/>
          <a:stretch>
            <a:fillRect/>
          </a:stretch>
        </p:blipFill>
        <p:spPr>
          <a:xfrm>
            <a:off x="5534618" y="4405974"/>
            <a:ext cx="3564000" cy="670082"/>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57E45A59-D0D4-BD8A-02F2-52F6084F09B0}"/>
              </a:ext>
            </a:extLst>
          </p:cNvPr>
          <p:cNvPicPr>
            <a:picLocks noChangeAspect="1"/>
          </p:cNvPicPr>
          <p:nvPr/>
        </p:nvPicPr>
        <p:blipFill>
          <a:blip r:embed="rId6"/>
          <a:stretch>
            <a:fillRect/>
          </a:stretch>
        </p:blipFill>
        <p:spPr>
          <a:xfrm>
            <a:off x="-218780" y="477644"/>
            <a:ext cx="5268363" cy="4295504"/>
          </a:xfrm>
          <a:prstGeom prst="rect">
            <a:avLst/>
          </a:prstGeom>
        </p:spPr>
      </p:pic>
      <p:pic>
        <p:nvPicPr>
          <p:cNvPr id="9" name="Picture 8">
            <a:extLst>
              <a:ext uri="{FF2B5EF4-FFF2-40B4-BE49-F238E27FC236}">
                <a16:creationId xmlns:a16="http://schemas.microsoft.com/office/drawing/2014/main" id="{E2EF943F-CA67-602C-E717-19E920C7405B}"/>
              </a:ext>
            </a:extLst>
          </p:cNvPr>
          <p:cNvPicPr>
            <a:picLocks noChangeAspect="1"/>
          </p:cNvPicPr>
          <p:nvPr/>
        </p:nvPicPr>
        <p:blipFill>
          <a:blip r:embed="rId7"/>
          <a:stretch>
            <a:fillRect/>
          </a:stretch>
        </p:blipFill>
        <p:spPr>
          <a:xfrm>
            <a:off x="4855778" y="128200"/>
            <a:ext cx="4005151" cy="2331866"/>
          </a:xfrm>
          <a:prstGeom prst="rect">
            <a:avLst/>
          </a:prstGeom>
        </p:spPr>
      </p:pic>
    </p:spTree>
    <p:extLst>
      <p:ext uri="{BB962C8B-B14F-4D97-AF65-F5344CB8AC3E}">
        <p14:creationId xmlns:p14="http://schemas.microsoft.com/office/powerpoint/2010/main" val="995287478"/>
      </p:ext>
    </p:extLst>
  </p:cSld>
  <p:clrMapOvr>
    <a:masterClrMapping/>
  </p:clrMapOvr>
</p:sld>
</file>

<file path=ppt/theme/theme1.xml><?xml version="1.0" encoding="utf-8"?>
<a:theme xmlns:a="http://schemas.openxmlformats.org/drawingml/2006/main" name="Natural Disasters and Earthquakes Thesis Defense by Slidesgo">
  <a:themeElements>
    <a:clrScheme name="Simple Light">
      <a:dk1>
        <a:srgbClr val="333333"/>
      </a:dk1>
      <a:lt1>
        <a:srgbClr val="DDC8B1"/>
      </a:lt1>
      <a:dk2>
        <a:srgbClr val="DDAC7C"/>
      </a:dk2>
      <a:lt2>
        <a:srgbClr val="A39072"/>
      </a:lt2>
      <a:accent1>
        <a:srgbClr val="645132"/>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431</Words>
  <Application>Microsoft Office PowerPoint</Application>
  <PresentationFormat>On-screen Show (16:9)</PresentationFormat>
  <Paragraphs>37</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Mulish</vt:lpstr>
      <vt:lpstr>Times New Roman</vt:lpstr>
      <vt:lpstr>Mukta</vt:lpstr>
      <vt:lpstr>Bebas Neue</vt:lpstr>
      <vt:lpstr>Mulish Medium</vt:lpstr>
      <vt:lpstr>Arial</vt:lpstr>
      <vt:lpstr>Mukta ExtraBold</vt:lpstr>
      <vt:lpstr>Natural Disasters and Earthquakes Thesis Defense by Slidesgo</vt:lpstr>
      <vt:lpstr>InSAR-BASED LANDSLIDE MOVEMENT MODELS: A CASE STUDY OF JIZAN PROVINCE, SAUDI ARABIA</vt:lpstr>
      <vt:lpstr>PowerPoint Presentation</vt:lpstr>
      <vt:lpstr>Study object</vt:lpstr>
      <vt:lpstr>Study object</vt:lpstr>
      <vt:lpstr>Monitoring technology (InSAR)</vt:lpstr>
      <vt:lpstr>Monitoring technology (InSAR)</vt:lpstr>
      <vt:lpstr>PowerPoint Presentation</vt:lpstr>
      <vt:lpstr>PowerPoint Presentation</vt:lpstr>
      <vt:lpstr>Data</vt:lpstr>
      <vt:lpstr>PowerPoint Presentation</vt:lpstr>
      <vt:lpstr>Simulation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 and Earthquakes Thesis Defense</dc:title>
  <dc:creator>Roman Shults</dc:creator>
  <cp:lastModifiedBy>Roman Shults</cp:lastModifiedBy>
  <cp:revision>71</cp:revision>
  <dcterms:modified xsi:type="dcterms:W3CDTF">2024-09-30T17:17:35Z</dcterms:modified>
</cp:coreProperties>
</file>